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5D1"/>
    <a:srgbClr val="3D67D1"/>
    <a:srgbClr val="3252A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30" y="3296867"/>
            <a:ext cx="7710441" cy="1432788"/>
          </a:xfrm>
        </p:spPr>
        <p:txBody>
          <a:bodyPr>
            <a:noAutofit/>
          </a:bodyPr>
          <a:lstStyle/>
          <a:p>
            <a:r>
              <a:rPr lang="en-US" sz="1700" dirty="0"/>
              <a:t>A</a:t>
            </a:r>
            <a:r>
              <a:rPr lang="en-US" sz="1700" dirty="0" smtClean="0"/>
              <a:t>n </a:t>
            </a:r>
            <a:r>
              <a:rPr lang="en-US" sz="1700" dirty="0"/>
              <a:t>app for freelancers and those seeking freelancers for work in Charlotte, NC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r>
              <a:rPr lang="en-US" sz="1700" dirty="0" smtClean="0"/>
              <a:t> Don’t outsource </a:t>
            </a:r>
            <a:r>
              <a:rPr lang="en-US" sz="1700" dirty="0"/>
              <a:t>your project to a different country or </a:t>
            </a:r>
            <a:r>
              <a:rPr lang="en-US" sz="1700" dirty="0" smtClean="0"/>
              <a:t>state</a:t>
            </a:r>
            <a:r>
              <a:rPr lang="en-US" sz="1700" dirty="0"/>
              <a:t>.</a:t>
            </a:r>
            <a:endParaRPr lang="en-US" sz="1700" dirty="0" smtClean="0"/>
          </a:p>
          <a:p>
            <a:r>
              <a:rPr lang="en-US" sz="1700" dirty="0" smtClean="0"/>
              <a:t> </a:t>
            </a:r>
            <a:r>
              <a:rPr lang="en-US" sz="1700" b="1" dirty="0" smtClean="0"/>
              <a:t>Hire </a:t>
            </a:r>
            <a:r>
              <a:rPr lang="en-US" sz="1700" b="1" dirty="0"/>
              <a:t>your neighbor instead.</a:t>
            </a:r>
          </a:p>
        </p:txBody>
      </p:sp>
      <p:pic>
        <p:nvPicPr>
          <p:cNvPr id="5" name="Picture 4" descr="Screen Shot 2018-04-12 at 9.2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87" y="797826"/>
            <a:ext cx="4768786" cy="1962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6175" y="62846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5987" y="4790367"/>
            <a:ext cx="72957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u="sng" dirty="0" smtClean="0"/>
              <a:t>CREATED BY: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7393" y="5296550"/>
            <a:ext cx="2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Cam Burrows </a:t>
            </a:r>
          </a:p>
          <a:p>
            <a:pPr algn="ctr"/>
            <a:r>
              <a:rPr lang="en-US" dirty="0" smtClean="0"/>
              <a:t>Lead, Back-end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8857" y="5296550"/>
            <a:ext cx="224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Abby Olaleye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8152" y="5296550"/>
            <a:ext cx="191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 Hayes</a:t>
            </a:r>
          </a:p>
          <a:p>
            <a:pPr algn="ctr"/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E85D1"/>
                </a:solidFill>
              </a:rPr>
              <a:t>Why We Chose this Project</a:t>
            </a:r>
            <a:endParaRPr lang="en-US" dirty="0">
              <a:solidFill>
                <a:srgbClr val="3E85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56652"/>
            <a:ext cx="7345363" cy="4108869"/>
          </a:xfrm>
        </p:spPr>
        <p:txBody>
          <a:bodyPr/>
          <a:lstStyle/>
          <a:p>
            <a:r>
              <a:rPr lang="en-US" dirty="0"/>
              <a:t>Given the choice and at equal cost, most people prefer to spend their money within their community.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the obvious financial benefits for the area in question (for us, Charlotte), this helps foster a sense of community. 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can either put themselves and their skills out there for others to see and hire them, or they can post a job and let freelancers offer them their services.</a:t>
            </a:r>
          </a:p>
        </p:txBody>
      </p:sp>
    </p:spTree>
    <p:extLst>
      <p:ext uri="{BB962C8B-B14F-4D97-AF65-F5344CB8AC3E}">
        <p14:creationId xmlns:p14="http://schemas.microsoft.com/office/powerpoint/2010/main" val="2079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E85D1"/>
                </a:solidFill>
              </a:rPr>
              <a:t>New Technologies</a:t>
            </a:r>
            <a:endParaRPr lang="en-US" dirty="0">
              <a:solidFill>
                <a:srgbClr val="3E85D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2" y="1809651"/>
            <a:ext cx="7345363" cy="435833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authentication middleware for </a:t>
            </a:r>
            <a:r>
              <a:rPr lang="en-US" dirty="0" err="1" smtClean="0"/>
              <a:t>Node.js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CSS preprocessor</a:t>
            </a:r>
            <a:endParaRPr lang="en-US" dirty="0"/>
          </a:p>
        </p:txBody>
      </p:sp>
      <p:pic>
        <p:nvPicPr>
          <p:cNvPr id="6" name="Picture 5" descr="Screen Shot 2018-04-12 at 11.1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1978105"/>
            <a:ext cx="2949526" cy="924478"/>
          </a:xfrm>
          <a:prstGeom prst="rect">
            <a:avLst/>
          </a:prstGeom>
        </p:spPr>
      </p:pic>
      <p:pic>
        <p:nvPicPr>
          <p:cNvPr id="7" name="Picture 6" descr="Screen Shot 2018-04-12 at 11.15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4086819"/>
            <a:ext cx="1780565" cy="12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E85D1"/>
                </a:solidFill>
              </a:rPr>
              <a:t>DEMO</a:t>
            </a:r>
            <a:endParaRPr lang="en-US" dirty="0">
              <a:solidFill>
                <a:srgbClr val="3E85D1"/>
              </a:solidFill>
            </a:endParaRPr>
          </a:p>
        </p:txBody>
      </p:sp>
      <p:pic>
        <p:nvPicPr>
          <p:cNvPr id="4" name="Picture 3" descr="skd188257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50" y="2620645"/>
            <a:ext cx="2748888" cy="2546140"/>
          </a:xfrm>
          <a:prstGeom prst="rect">
            <a:avLst/>
          </a:prstGeom>
        </p:spPr>
      </p:pic>
      <p:pic>
        <p:nvPicPr>
          <p:cNvPr id="5" name="Picture 4" descr="Screen Shot 2018-04-12 at 9.2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36" y="3063766"/>
            <a:ext cx="1303172" cy="5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" y="145701"/>
            <a:ext cx="6770201" cy="4940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8" y="4837731"/>
            <a:ext cx="6770201" cy="19004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08090" y="2446421"/>
            <a:ext cx="1995278" cy="18628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3E85D1"/>
                </a:solidFill>
              </a:rPr>
              <a:t>Keys to Passport Local Strategy</a:t>
            </a:r>
            <a:endParaRPr lang="en-US" sz="3200" dirty="0">
              <a:solidFill>
                <a:srgbClr val="3E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7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4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17" y="155496"/>
            <a:ext cx="5654020" cy="6582643"/>
          </a:xfrm>
          <a:prstGeom prst="rect">
            <a:avLst/>
          </a:prstGeom>
        </p:spPr>
      </p:pic>
      <p:pic>
        <p:nvPicPr>
          <p:cNvPr id="3" name="Picture 2" descr="Screen Shot 2018-04-12 at 11.40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1" y="155496"/>
            <a:ext cx="3225800" cy="4002366"/>
          </a:xfrm>
          <a:prstGeom prst="rect">
            <a:avLst/>
          </a:prstGeom>
        </p:spPr>
      </p:pic>
      <p:pic>
        <p:nvPicPr>
          <p:cNvPr id="6" name="Picture 5" descr="Screen Shot 2018-04-12 at 11.4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1" y="3956839"/>
            <a:ext cx="3225800" cy="278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8536" y="1475555"/>
            <a:ext cx="186605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E85D1"/>
                </a:solidFill>
              </a:rPr>
              <a:t>Working with Sass</a:t>
            </a:r>
            <a:endParaRPr lang="en-US" sz="2800" dirty="0">
              <a:solidFill>
                <a:srgbClr val="3E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4" y="1348945"/>
            <a:ext cx="8609097" cy="5186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441" y="255144"/>
            <a:ext cx="767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E85D1"/>
                </a:solidFill>
              </a:rPr>
              <a:t>Working with the Database</a:t>
            </a:r>
          </a:p>
          <a:p>
            <a:pPr algn="ctr"/>
            <a:r>
              <a:rPr lang="en-US" sz="2800" dirty="0">
                <a:solidFill>
                  <a:srgbClr val="3E85D1"/>
                </a:solidFill>
              </a:rPr>
              <a:t>a</a:t>
            </a:r>
            <a:r>
              <a:rPr lang="en-US" sz="2800" dirty="0" smtClean="0">
                <a:solidFill>
                  <a:srgbClr val="3E85D1"/>
                </a:solidFill>
              </a:rPr>
              <a:t>nd Upcoming Implementation </a:t>
            </a:r>
            <a:endParaRPr lang="en-US" sz="2800" dirty="0">
              <a:solidFill>
                <a:srgbClr val="3E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12 at 11.3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3" y="149936"/>
            <a:ext cx="8822029" cy="657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4315" y="829309"/>
            <a:ext cx="345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rgbClr val="FFFFFF"/>
                </a:solidFill>
              </a:rPr>
              <a:t>Any Questions?</a:t>
            </a:r>
            <a:endParaRPr lang="en-US" sz="3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2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156</TotalTime>
  <Words>165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PowerPoint Presentation</vt:lpstr>
      <vt:lpstr>Why We Chose this Project</vt:lpstr>
      <vt:lpstr>New Technologies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Olaleye</dc:creator>
  <cp:lastModifiedBy>Abby Olaleye</cp:lastModifiedBy>
  <cp:revision>9</cp:revision>
  <dcterms:created xsi:type="dcterms:W3CDTF">2018-04-13T01:20:15Z</dcterms:created>
  <dcterms:modified xsi:type="dcterms:W3CDTF">2018-04-13T03:56:28Z</dcterms:modified>
</cp:coreProperties>
</file>