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63" r:id="rId2"/>
    <p:sldId id="256" r:id="rId3"/>
    <p:sldId id="259" r:id="rId4"/>
    <p:sldId id="257" r:id="rId5"/>
    <p:sldId id="260" r:id="rId6"/>
    <p:sldId id="258" r:id="rId7"/>
    <p:sldId id="261" r:id="rId8"/>
    <p:sldId id="262" r:id="rId9"/>
  </p:sldIdLst>
  <p:sldSz cx="12649200" cy="7315200"/>
  <p:notesSz cx="12649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99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481638" cy="366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7164388" y="0"/>
            <a:ext cx="5481637" cy="366713"/>
          </a:xfrm>
          <a:prstGeom prst="rect">
            <a:avLst/>
          </a:prstGeom>
        </p:spPr>
        <p:txBody>
          <a:bodyPr vert="horz" lIns="91440" tIns="45720" rIns="91440" bIns="45720" rtlCol="0"/>
          <a:lstStyle>
            <a:lvl1pPr algn="r">
              <a:defRPr sz="1200"/>
            </a:lvl1pPr>
          </a:lstStyle>
          <a:p>
            <a:fld id="{4ECD1DC1-5139-4EF2-AFB2-2576EC08B0EF}" type="datetimeFigureOut">
              <a:rPr lang="en-US" smtClean="0"/>
              <a:t>10/10/2022</a:t>
            </a:fld>
            <a:endParaRPr lang="en-US"/>
          </a:p>
        </p:txBody>
      </p:sp>
      <p:sp>
        <p:nvSpPr>
          <p:cNvPr id="4" name="Slide Image Placeholder 3"/>
          <p:cNvSpPr>
            <a:spLocks noGrp="1" noRot="1" noChangeAspect="1"/>
          </p:cNvSpPr>
          <p:nvPr>
            <p:ph type="sldImg" idx="2"/>
          </p:nvPr>
        </p:nvSpPr>
        <p:spPr>
          <a:xfrm>
            <a:off x="4191000" y="914400"/>
            <a:ext cx="4267200" cy="24685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65238" y="3521075"/>
            <a:ext cx="10118725" cy="28797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488"/>
            <a:ext cx="5481638" cy="3667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7164388" y="6948488"/>
            <a:ext cx="5481637" cy="366712"/>
          </a:xfrm>
          <a:prstGeom prst="rect">
            <a:avLst/>
          </a:prstGeom>
        </p:spPr>
        <p:txBody>
          <a:bodyPr vert="horz" lIns="91440" tIns="45720" rIns="91440" bIns="45720" rtlCol="0" anchor="b"/>
          <a:lstStyle>
            <a:lvl1pPr algn="r">
              <a:defRPr sz="1200"/>
            </a:lvl1pPr>
          </a:lstStyle>
          <a:p>
            <a:fld id="{D55A50D3-D737-47B3-8FA8-4BEF358113E1}" type="slidenum">
              <a:rPr lang="en-US" smtClean="0"/>
              <a:t>‹#›</a:t>
            </a:fld>
            <a:endParaRPr lang="en-US"/>
          </a:p>
        </p:txBody>
      </p:sp>
    </p:spTree>
    <p:extLst>
      <p:ext uri="{BB962C8B-B14F-4D97-AF65-F5344CB8AC3E}">
        <p14:creationId xmlns:p14="http://schemas.microsoft.com/office/powerpoint/2010/main" val="2665095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0E7BAD-C6E1-4A6C-9530-3F6B5A8A5135}" type="slidenum">
              <a:rPr lang="en-US" smtClean="0"/>
              <a:pPr/>
              <a:t>1</a:t>
            </a:fld>
            <a:endParaRPr lang="en-US" dirty="0"/>
          </a:p>
        </p:txBody>
      </p:sp>
    </p:spTree>
    <p:extLst>
      <p:ext uri="{BB962C8B-B14F-4D97-AF65-F5344CB8AC3E}">
        <p14:creationId xmlns:p14="http://schemas.microsoft.com/office/powerpoint/2010/main" val="891499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48690" y="2267712"/>
            <a:ext cx="10751820" cy="153619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97380" y="4096512"/>
            <a:ext cx="8854440" cy="18288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252423"/>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252423"/>
                </a:solidFill>
                <a:latin typeface="Tahoma"/>
                <a:cs typeface="Tahoma"/>
              </a:defRPr>
            </a:lvl1pPr>
          </a:lstStyle>
          <a:p>
            <a:endParaRPr/>
          </a:p>
        </p:txBody>
      </p:sp>
      <p:sp>
        <p:nvSpPr>
          <p:cNvPr id="3" name="Holder 3"/>
          <p:cNvSpPr>
            <a:spLocks noGrp="1"/>
          </p:cNvSpPr>
          <p:nvPr>
            <p:ph sz="half" idx="2"/>
          </p:nvPr>
        </p:nvSpPr>
        <p:spPr>
          <a:xfrm>
            <a:off x="632460" y="1682496"/>
            <a:ext cx="5502402" cy="48280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514338" y="1682496"/>
            <a:ext cx="5502402" cy="48280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252423"/>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81150" y="1828051"/>
            <a:ext cx="9486900" cy="1915909"/>
          </a:xfrm>
        </p:spPr>
        <p:txBody>
          <a:bodyPr anchor="b"/>
          <a:lstStyle>
            <a:lvl1pPr algn="ctr">
              <a:defRPr sz="6225"/>
            </a:lvl1pPr>
          </a:lstStyle>
          <a:p>
            <a:r>
              <a:rPr lang="en-US"/>
              <a:t>Click to edit Master title style</a:t>
            </a:r>
          </a:p>
        </p:txBody>
      </p:sp>
      <p:sp>
        <p:nvSpPr>
          <p:cNvPr id="3" name="Subtitle 2"/>
          <p:cNvSpPr>
            <a:spLocks noGrp="1"/>
          </p:cNvSpPr>
          <p:nvPr>
            <p:ph type="subTitle" idx="1"/>
          </p:nvPr>
        </p:nvSpPr>
        <p:spPr>
          <a:xfrm>
            <a:off x="1581150" y="3842174"/>
            <a:ext cx="9486900" cy="383182"/>
          </a:xfrm>
        </p:spPr>
        <p:txBody>
          <a:bodyPr/>
          <a:lstStyle>
            <a:lvl1pPr marL="0" indent="0" algn="ctr">
              <a:buNone/>
              <a:defRPr sz="2490"/>
            </a:lvl1pPr>
            <a:lvl2pPr marL="474345" indent="0" algn="ctr">
              <a:buNone/>
              <a:defRPr sz="2075"/>
            </a:lvl2pPr>
            <a:lvl3pPr marL="948690" indent="0" algn="ctr">
              <a:buNone/>
              <a:defRPr sz="1868"/>
            </a:lvl3pPr>
            <a:lvl4pPr marL="1423035" indent="0" algn="ctr">
              <a:buNone/>
              <a:defRPr sz="1660"/>
            </a:lvl4pPr>
            <a:lvl5pPr marL="1897380" indent="0" algn="ctr">
              <a:buNone/>
              <a:defRPr sz="1660"/>
            </a:lvl5pPr>
            <a:lvl6pPr marL="2371725" indent="0" algn="ctr">
              <a:buNone/>
              <a:defRPr sz="1660"/>
            </a:lvl6pPr>
            <a:lvl7pPr marL="2846070" indent="0" algn="ctr">
              <a:buNone/>
              <a:defRPr sz="1660"/>
            </a:lvl7pPr>
            <a:lvl8pPr marL="3320415" indent="0" algn="ctr">
              <a:buNone/>
              <a:defRPr sz="1660"/>
            </a:lvl8pPr>
            <a:lvl9pPr marL="3794760" indent="0" algn="ctr">
              <a:buNone/>
              <a:defRPr sz="1660"/>
            </a:lvl9pPr>
          </a:lstStyle>
          <a:p>
            <a:r>
              <a:rPr lang="en-US"/>
              <a:t>Click to edit Master subtitle style</a:t>
            </a:r>
          </a:p>
        </p:txBody>
      </p:sp>
      <p:sp>
        <p:nvSpPr>
          <p:cNvPr id="4" name="Date Placeholder 3"/>
          <p:cNvSpPr>
            <a:spLocks noGrp="1"/>
          </p:cNvSpPr>
          <p:nvPr>
            <p:ph type="dt" sz="half" idx="10"/>
          </p:nvPr>
        </p:nvSpPr>
        <p:spPr>
          <a:xfrm>
            <a:off x="632460" y="6803136"/>
            <a:ext cx="2909316" cy="276999"/>
          </a:xfrm>
        </p:spPr>
        <p:txBody>
          <a:bodyPr/>
          <a:lstStyle/>
          <a:p>
            <a:fld id="{E5E6C551-D280-4938-8C13-7336234FA2EB}" type="datetime1">
              <a:rPr lang="en-US" smtClean="0"/>
              <a:t>10/10/2022</a:t>
            </a:fld>
            <a:endParaRPr lang="en-US"/>
          </a:p>
        </p:txBody>
      </p:sp>
      <p:sp>
        <p:nvSpPr>
          <p:cNvPr id="5" name="Footer Placeholder 4"/>
          <p:cNvSpPr>
            <a:spLocks noGrp="1"/>
          </p:cNvSpPr>
          <p:nvPr>
            <p:ph type="ftr" sz="quarter" idx="11"/>
          </p:nvPr>
        </p:nvSpPr>
        <p:spPr>
          <a:xfrm>
            <a:off x="4300728" y="6803136"/>
            <a:ext cx="4047744" cy="276999"/>
          </a:xfrm>
        </p:spPr>
        <p:txBody>
          <a:bodyPr/>
          <a:lstStyle/>
          <a:p>
            <a:endParaRPr lang="en-US"/>
          </a:p>
        </p:txBody>
      </p:sp>
      <p:sp>
        <p:nvSpPr>
          <p:cNvPr id="6" name="Slide Number Placeholder 5"/>
          <p:cNvSpPr>
            <a:spLocks noGrp="1"/>
          </p:cNvSpPr>
          <p:nvPr>
            <p:ph type="sldNum" sz="quarter" idx="12"/>
          </p:nvPr>
        </p:nvSpPr>
        <p:spPr>
          <a:xfrm>
            <a:off x="9107424" y="6803136"/>
            <a:ext cx="2909316" cy="276999"/>
          </a:xfrm>
        </p:spPr>
        <p:txBody>
          <a:bodyPr/>
          <a:lstStyle/>
          <a:p>
            <a:fld id="{9D9F3B5D-F447-4486-A2EC-CFFEA8DE9957}" type="slidenum">
              <a:rPr lang="en-US" smtClean="0"/>
              <a:t>‹#›</a:t>
            </a:fld>
            <a:endParaRPr lang="en-US"/>
          </a:p>
        </p:txBody>
      </p:sp>
    </p:spTree>
    <p:extLst>
      <p:ext uri="{BB962C8B-B14F-4D97-AF65-F5344CB8AC3E}">
        <p14:creationId xmlns:p14="http://schemas.microsoft.com/office/powerpoint/2010/main" val="38073809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28600" y="228600"/>
            <a:ext cx="12192000" cy="323850"/>
          </a:xfrm>
          <a:custGeom>
            <a:avLst/>
            <a:gdLst/>
            <a:ahLst/>
            <a:cxnLst/>
            <a:rect l="l" t="t" r="r" b="b"/>
            <a:pathLst>
              <a:path w="12192000" h="323850">
                <a:moveTo>
                  <a:pt x="12192000" y="323850"/>
                </a:moveTo>
                <a:lnTo>
                  <a:pt x="0" y="323850"/>
                </a:lnTo>
                <a:lnTo>
                  <a:pt x="0" y="0"/>
                </a:lnTo>
                <a:lnTo>
                  <a:pt x="12192000" y="0"/>
                </a:lnTo>
                <a:lnTo>
                  <a:pt x="12192000" y="323850"/>
                </a:lnTo>
                <a:close/>
              </a:path>
            </a:pathLst>
          </a:custGeom>
          <a:solidFill>
            <a:srgbClr val="3B3A38"/>
          </a:solidFill>
        </p:spPr>
        <p:txBody>
          <a:bodyPr wrap="square" lIns="0" tIns="0" rIns="0" bIns="0" rtlCol="0"/>
          <a:lstStyle/>
          <a:p>
            <a:endParaRPr/>
          </a:p>
        </p:txBody>
      </p:sp>
      <p:sp>
        <p:nvSpPr>
          <p:cNvPr id="17" name="bg object 17"/>
          <p:cNvSpPr/>
          <p:nvPr/>
        </p:nvSpPr>
        <p:spPr>
          <a:xfrm>
            <a:off x="228600" y="548639"/>
            <a:ext cx="12192000" cy="1222375"/>
          </a:xfrm>
          <a:custGeom>
            <a:avLst/>
            <a:gdLst/>
            <a:ahLst/>
            <a:cxnLst/>
            <a:rect l="l" t="t" r="r" b="b"/>
            <a:pathLst>
              <a:path w="12192000" h="1222375">
                <a:moveTo>
                  <a:pt x="12192000" y="1213497"/>
                </a:moveTo>
                <a:lnTo>
                  <a:pt x="0" y="1213497"/>
                </a:lnTo>
                <a:lnTo>
                  <a:pt x="0" y="1221752"/>
                </a:lnTo>
                <a:lnTo>
                  <a:pt x="12192000" y="1221752"/>
                </a:lnTo>
                <a:lnTo>
                  <a:pt x="12192000" y="1213497"/>
                </a:lnTo>
                <a:close/>
              </a:path>
              <a:path w="12192000" h="1222375">
                <a:moveTo>
                  <a:pt x="12192000" y="0"/>
                </a:moveTo>
                <a:lnTo>
                  <a:pt x="0" y="0"/>
                </a:lnTo>
                <a:lnTo>
                  <a:pt x="0" y="3822"/>
                </a:lnTo>
                <a:lnTo>
                  <a:pt x="12192000" y="3822"/>
                </a:lnTo>
                <a:lnTo>
                  <a:pt x="12192000" y="0"/>
                </a:lnTo>
                <a:close/>
              </a:path>
            </a:pathLst>
          </a:custGeom>
          <a:solidFill>
            <a:srgbClr val="000000">
              <a:alpha val="10978"/>
            </a:srgbClr>
          </a:solidFill>
        </p:spPr>
        <p:txBody>
          <a:bodyPr wrap="square" lIns="0" tIns="0" rIns="0" bIns="0" rtlCol="0"/>
          <a:lstStyle/>
          <a:p>
            <a:endParaRPr/>
          </a:p>
        </p:txBody>
      </p:sp>
      <p:sp>
        <p:nvSpPr>
          <p:cNvPr id="18" name="bg object 18"/>
          <p:cNvSpPr/>
          <p:nvPr/>
        </p:nvSpPr>
        <p:spPr>
          <a:xfrm>
            <a:off x="228600" y="1762125"/>
            <a:ext cx="12192000" cy="64135"/>
          </a:xfrm>
          <a:custGeom>
            <a:avLst/>
            <a:gdLst/>
            <a:ahLst/>
            <a:cxnLst/>
            <a:rect l="l" t="t" r="r" b="b"/>
            <a:pathLst>
              <a:path w="12192000" h="64135">
                <a:moveTo>
                  <a:pt x="0" y="64134"/>
                </a:moveTo>
                <a:lnTo>
                  <a:pt x="12192000" y="64134"/>
                </a:lnTo>
                <a:lnTo>
                  <a:pt x="12192000" y="0"/>
                </a:lnTo>
                <a:lnTo>
                  <a:pt x="0" y="0"/>
                </a:lnTo>
                <a:lnTo>
                  <a:pt x="0" y="64134"/>
                </a:lnTo>
                <a:close/>
              </a:path>
            </a:pathLst>
          </a:custGeom>
          <a:solidFill>
            <a:srgbClr val="000000">
              <a:alpha val="12939"/>
            </a:srgbClr>
          </a:solidFill>
        </p:spPr>
        <p:txBody>
          <a:bodyPr wrap="square" lIns="0" tIns="0" rIns="0" bIns="0" rtlCol="0"/>
          <a:lstStyle/>
          <a:p>
            <a:endParaRPr/>
          </a:p>
        </p:txBody>
      </p:sp>
      <p:sp>
        <p:nvSpPr>
          <p:cNvPr id="19" name="bg object 19"/>
          <p:cNvSpPr/>
          <p:nvPr/>
        </p:nvSpPr>
        <p:spPr>
          <a:xfrm>
            <a:off x="228600" y="552450"/>
            <a:ext cx="12192000" cy="1209675"/>
          </a:xfrm>
          <a:custGeom>
            <a:avLst/>
            <a:gdLst/>
            <a:ahLst/>
            <a:cxnLst/>
            <a:rect l="l" t="t" r="r" b="b"/>
            <a:pathLst>
              <a:path w="12192000" h="1209675">
                <a:moveTo>
                  <a:pt x="12192000" y="1209675"/>
                </a:moveTo>
                <a:lnTo>
                  <a:pt x="0" y="1209675"/>
                </a:lnTo>
                <a:lnTo>
                  <a:pt x="0" y="0"/>
                </a:lnTo>
                <a:lnTo>
                  <a:pt x="12192000" y="0"/>
                </a:lnTo>
                <a:lnTo>
                  <a:pt x="12192000" y="1209675"/>
                </a:lnTo>
                <a:close/>
              </a:path>
            </a:pathLst>
          </a:custGeom>
          <a:solidFill>
            <a:srgbClr val="F2F1F1"/>
          </a:solidFill>
        </p:spPr>
        <p:txBody>
          <a:bodyPr wrap="square" lIns="0" tIns="0" rIns="0" bIns="0" rtlCol="0"/>
          <a:lstStyle/>
          <a:p>
            <a:endParaRPr/>
          </a:p>
        </p:txBody>
      </p:sp>
      <p:sp>
        <p:nvSpPr>
          <p:cNvPr id="2" name="Holder 2"/>
          <p:cNvSpPr>
            <a:spLocks noGrp="1"/>
          </p:cNvSpPr>
          <p:nvPr>
            <p:ph type="title"/>
          </p:nvPr>
        </p:nvSpPr>
        <p:spPr>
          <a:xfrm>
            <a:off x="391525" y="286563"/>
            <a:ext cx="2533650" cy="238759"/>
          </a:xfrm>
          <a:prstGeom prst="rect">
            <a:avLst/>
          </a:prstGeom>
        </p:spPr>
        <p:txBody>
          <a:bodyPr wrap="square" lIns="0" tIns="0" rIns="0" bIns="0">
            <a:spAutoFit/>
          </a:bodyPr>
          <a:lstStyle>
            <a:lvl1pPr>
              <a:defRPr sz="1400" b="0" i="0">
                <a:solidFill>
                  <a:srgbClr val="252423"/>
                </a:solidFill>
                <a:latin typeface="Tahoma"/>
                <a:cs typeface="Tahoma"/>
              </a:defRPr>
            </a:lvl1pPr>
          </a:lstStyle>
          <a:p>
            <a:endParaRPr/>
          </a:p>
        </p:txBody>
      </p:sp>
      <p:sp>
        <p:nvSpPr>
          <p:cNvPr id="3" name="Holder 3"/>
          <p:cNvSpPr>
            <a:spLocks noGrp="1"/>
          </p:cNvSpPr>
          <p:nvPr>
            <p:ph type="body" idx="1"/>
          </p:nvPr>
        </p:nvSpPr>
        <p:spPr>
          <a:xfrm>
            <a:off x="632460" y="1682496"/>
            <a:ext cx="11384280" cy="48280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300728" y="6803136"/>
            <a:ext cx="4047744" cy="36576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32460" y="6803136"/>
            <a:ext cx="2909316" cy="36576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10/10/2022</a:t>
            </a:fld>
            <a:endParaRPr lang="en-US"/>
          </a:p>
        </p:txBody>
      </p:sp>
      <p:sp>
        <p:nvSpPr>
          <p:cNvPr id="6" name="Holder 6"/>
          <p:cNvSpPr>
            <a:spLocks noGrp="1"/>
          </p:cNvSpPr>
          <p:nvPr>
            <p:ph type="sldNum" sz="quarter" idx="7"/>
          </p:nvPr>
        </p:nvSpPr>
        <p:spPr>
          <a:xfrm>
            <a:off x="9107424" y="6803136"/>
            <a:ext cx="2909316" cy="36576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s://www.cosvernauta.com/2020/08/free-recursos-sobre-como-programar-en-diferentes-lenguajes-programacion-linu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9294" y="207124"/>
            <a:ext cx="10088757" cy="1270020"/>
          </a:xfrm>
        </p:spPr>
        <p:txBody>
          <a:bodyPr>
            <a:normAutofit/>
          </a:bodyPr>
          <a:lstStyle/>
          <a:p>
            <a:r>
              <a:rPr lang="en-US" b="1" dirty="0"/>
              <a:t>Udemy Courses  Analysis</a:t>
            </a:r>
            <a:endParaRPr lang="en-GB" b="1" dirty="0"/>
          </a:p>
        </p:txBody>
      </p:sp>
      <p:sp>
        <p:nvSpPr>
          <p:cNvPr id="3" name="Subtitle 2"/>
          <p:cNvSpPr>
            <a:spLocks noGrp="1"/>
          </p:cNvSpPr>
          <p:nvPr>
            <p:ph type="subTitle" idx="1"/>
          </p:nvPr>
        </p:nvSpPr>
        <p:spPr>
          <a:xfrm>
            <a:off x="9238351" y="6006374"/>
            <a:ext cx="2871573" cy="520249"/>
          </a:xfrm>
        </p:spPr>
        <p:txBody>
          <a:bodyPr>
            <a:normAutofit/>
          </a:bodyPr>
          <a:lstStyle/>
          <a:p>
            <a:r>
              <a:rPr lang="en-US" b="1" dirty="0"/>
              <a:t>By: Ahmed Lawal</a:t>
            </a:r>
          </a:p>
          <a:p>
            <a:endParaRPr lang="en-US" b="1" dirty="0"/>
          </a:p>
          <a:p>
            <a:endParaRPr lang="en-US" b="1" dirty="0"/>
          </a:p>
          <a:p>
            <a:endParaRPr lang="en-US" b="1" dirty="0"/>
          </a:p>
          <a:p>
            <a:endParaRPr lang="en-US" b="1" dirty="0"/>
          </a:p>
          <a:p>
            <a:endParaRPr lang="en-US" b="1" dirty="0"/>
          </a:p>
        </p:txBody>
      </p:sp>
      <p:sp>
        <p:nvSpPr>
          <p:cNvPr id="7" name="Slide Number Placeholder 6">
            <a:extLst>
              <a:ext uri="{FF2B5EF4-FFF2-40B4-BE49-F238E27FC236}">
                <a16:creationId xmlns:a16="http://schemas.microsoft.com/office/drawing/2014/main" id="{1F605957-90FF-E2CB-B349-A56684168888}"/>
              </a:ext>
            </a:extLst>
          </p:cNvPr>
          <p:cNvSpPr>
            <a:spLocks noGrp="1"/>
          </p:cNvSpPr>
          <p:nvPr>
            <p:ph type="sldNum" sz="quarter" idx="12"/>
          </p:nvPr>
        </p:nvSpPr>
        <p:spPr/>
        <p:txBody>
          <a:bodyPr/>
          <a:lstStyle/>
          <a:p>
            <a:fld id="{9D9F3B5D-F447-4486-A2EC-CFFEA8DE9957}" type="slidenum">
              <a:rPr lang="en-US" smtClean="0"/>
              <a:t>1</a:t>
            </a:fld>
            <a:endParaRPr lang="en-US"/>
          </a:p>
        </p:txBody>
      </p:sp>
      <p:pic>
        <p:nvPicPr>
          <p:cNvPr id="8" name="Picture 7" descr="Logo&#10;&#10;Description automatically generated">
            <a:extLst>
              <a:ext uri="{FF2B5EF4-FFF2-40B4-BE49-F238E27FC236}">
                <a16:creationId xmlns:a16="http://schemas.microsoft.com/office/drawing/2014/main" id="{C5343D2C-7FFE-205C-011E-077AE63DA6CE}"/>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174746" y="375439"/>
            <a:ext cx="5707441" cy="5630935"/>
          </a:xfrm>
          <a:prstGeom prst="rect">
            <a:avLst/>
          </a:prstGeom>
        </p:spPr>
      </p:pic>
    </p:spTree>
    <p:extLst>
      <p:ext uri="{BB962C8B-B14F-4D97-AF65-F5344CB8AC3E}">
        <p14:creationId xmlns:p14="http://schemas.microsoft.com/office/powerpoint/2010/main" val="4143796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836" y="314808"/>
            <a:ext cx="885825" cy="152400"/>
          </a:xfrm>
          <a:prstGeom prst="rect">
            <a:avLst/>
          </a:prstGeom>
        </p:spPr>
        <p:txBody>
          <a:bodyPr vert="horz" wrap="square" lIns="0" tIns="8890" rIns="0" bIns="0" rtlCol="0">
            <a:spAutoFit/>
          </a:bodyPr>
          <a:lstStyle/>
          <a:p>
            <a:pPr>
              <a:lnSpc>
                <a:spcPct val="100000"/>
              </a:lnSpc>
              <a:spcBef>
                <a:spcPts val="70"/>
              </a:spcBef>
            </a:pPr>
            <a:r>
              <a:rPr sz="900" spc="-10" dirty="0">
                <a:solidFill>
                  <a:srgbClr val="FFFFFF"/>
                </a:solidFill>
                <a:latin typeface="Segoe UI"/>
                <a:cs typeface="Segoe UI"/>
              </a:rPr>
              <a:t>Power</a:t>
            </a:r>
            <a:r>
              <a:rPr sz="900" spc="-45" dirty="0">
                <a:solidFill>
                  <a:srgbClr val="FFFFFF"/>
                </a:solidFill>
                <a:latin typeface="Segoe UI"/>
                <a:cs typeface="Segoe UI"/>
              </a:rPr>
              <a:t> </a:t>
            </a:r>
            <a:r>
              <a:rPr sz="900" dirty="0">
                <a:solidFill>
                  <a:srgbClr val="FFFFFF"/>
                </a:solidFill>
                <a:latin typeface="Segoe UI"/>
                <a:cs typeface="Segoe UI"/>
              </a:rPr>
              <a:t>BI</a:t>
            </a:r>
            <a:r>
              <a:rPr sz="900" spc="-40" dirty="0">
                <a:solidFill>
                  <a:srgbClr val="FFFFFF"/>
                </a:solidFill>
                <a:latin typeface="Segoe UI"/>
                <a:cs typeface="Segoe UI"/>
              </a:rPr>
              <a:t> </a:t>
            </a:r>
            <a:r>
              <a:rPr sz="900" dirty="0">
                <a:solidFill>
                  <a:srgbClr val="FFFFFF"/>
                </a:solidFill>
                <a:latin typeface="Segoe UI"/>
                <a:cs typeface="Segoe UI"/>
              </a:rPr>
              <a:t>Desktop</a:t>
            </a:r>
            <a:endParaRPr sz="900">
              <a:latin typeface="Segoe UI"/>
              <a:cs typeface="Segoe UI"/>
            </a:endParaRPr>
          </a:p>
        </p:txBody>
      </p:sp>
      <p:grpSp>
        <p:nvGrpSpPr>
          <p:cNvPr id="3" name="object 3"/>
          <p:cNvGrpSpPr/>
          <p:nvPr/>
        </p:nvGrpSpPr>
        <p:grpSpPr>
          <a:xfrm>
            <a:off x="228600" y="228600"/>
            <a:ext cx="12192000" cy="6858000"/>
            <a:chOff x="228600" y="228600"/>
            <a:chExt cx="12192000" cy="6858000"/>
          </a:xfrm>
        </p:grpSpPr>
        <p:sp>
          <p:nvSpPr>
            <p:cNvPr id="4" name="object 4"/>
            <p:cNvSpPr/>
            <p:nvPr/>
          </p:nvSpPr>
          <p:spPr>
            <a:xfrm>
              <a:off x="228600" y="228600"/>
              <a:ext cx="12192000" cy="6858000"/>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FFFFFF"/>
            </a:solidFill>
          </p:spPr>
          <p:txBody>
            <a:bodyPr wrap="square" lIns="0" tIns="0" rIns="0" bIns="0" rtlCol="0"/>
            <a:lstStyle/>
            <a:p>
              <a:endParaRPr/>
            </a:p>
          </p:txBody>
        </p:sp>
        <p:sp>
          <p:nvSpPr>
            <p:cNvPr id="5" name="object 5"/>
            <p:cNvSpPr/>
            <p:nvPr/>
          </p:nvSpPr>
          <p:spPr>
            <a:xfrm>
              <a:off x="228600" y="228600"/>
              <a:ext cx="12192000" cy="6858000"/>
            </a:xfrm>
            <a:custGeom>
              <a:avLst/>
              <a:gdLst/>
              <a:ahLst/>
              <a:cxnLst/>
              <a:rect l="l" t="t" r="r" b="b"/>
              <a:pathLst>
                <a:path w="12192000" h="6858000">
                  <a:moveTo>
                    <a:pt x="0" y="0"/>
                  </a:moveTo>
                  <a:lnTo>
                    <a:pt x="12191999" y="0"/>
                  </a:lnTo>
                  <a:lnTo>
                    <a:pt x="12191999" y="6858000"/>
                  </a:lnTo>
                  <a:lnTo>
                    <a:pt x="0" y="6858000"/>
                  </a:lnTo>
                  <a:lnTo>
                    <a:pt x="0" y="0"/>
                  </a:lnTo>
                  <a:close/>
                </a:path>
              </a:pathLst>
            </a:custGeom>
            <a:solidFill>
              <a:srgbClr val="E1DE32">
                <a:alpha val="65879"/>
              </a:srgbClr>
            </a:solidFill>
          </p:spPr>
          <p:txBody>
            <a:bodyPr wrap="square" lIns="0" tIns="0" rIns="0" bIns="0" rtlCol="0"/>
            <a:lstStyle/>
            <a:p>
              <a:endParaRPr/>
            </a:p>
          </p:txBody>
        </p:sp>
        <p:sp>
          <p:nvSpPr>
            <p:cNvPr id="6" name="object 6"/>
            <p:cNvSpPr/>
            <p:nvPr/>
          </p:nvSpPr>
          <p:spPr>
            <a:xfrm>
              <a:off x="361362" y="329362"/>
              <a:ext cx="1752600" cy="1304925"/>
            </a:xfrm>
            <a:custGeom>
              <a:avLst/>
              <a:gdLst/>
              <a:ahLst/>
              <a:cxnLst/>
              <a:rect l="l" t="t" r="r" b="b"/>
              <a:pathLst>
                <a:path w="1752600" h="1304925">
                  <a:moveTo>
                    <a:pt x="1595437" y="1304925"/>
                  </a:moveTo>
                  <a:lnTo>
                    <a:pt x="157162" y="1304925"/>
                  </a:lnTo>
                  <a:lnTo>
                    <a:pt x="149441" y="1304736"/>
                  </a:lnTo>
                  <a:lnTo>
                    <a:pt x="111540" y="1298159"/>
                  </a:lnTo>
                  <a:lnTo>
                    <a:pt x="76372" y="1282570"/>
                  </a:lnTo>
                  <a:lnTo>
                    <a:pt x="46031" y="1258893"/>
                  </a:lnTo>
                  <a:lnTo>
                    <a:pt x="22354" y="1228552"/>
                  </a:lnTo>
                  <a:lnTo>
                    <a:pt x="6765" y="1193384"/>
                  </a:lnTo>
                  <a:lnTo>
                    <a:pt x="188" y="1155483"/>
                  </a:lnTo>
                  <a:lnTo>
                    <a:pt x="0" y="1147762"/>
                  </a:lnTo>
                  <a:lnTo>
                    <a:pt x="0" y="157162"/>
                  </a:lnTo>
                  <a:lnTo>
                    <a:pt x="4711" y="118965"/>
                  </a:lnTo>
                  <a:lnTo>
                    <a:pt x="18555" y="83075"/>
                  </a:lnTo>
                  <a:lnTo>
                    <a:pt x="40705" y="51624"/>
                  </a:lnTo>
                  <a:lnTo>
                    <a:pt x="69847" y="26486"/>
                  </a:lnTo>
                  <a:lnTo>
                    <a:pt x="104224" y="9182"/>
                  </a:lnTo>
                  <a:lnTo>
                    <a:pt x="141757" y="754"/>
                  </a:lnTo>
                  <a:lnTo>
                    <a:pt x="157162" y="0"/>
                  </a:lnTo>
                  <a:lnTo>
                    <a:pt x="1595437" y="0"/>
                  </a:lnTo>
                  <a:lnTo>
                    <a:pt x="1633633" y="4711"/>
                  </a:lnTo>
                  <a:lnTo>
                    <a:pt x="1669523" y="18555"/>
                  </a:lnTo>
                  <a:lnTo>
                    <a:pt x="1700974" y="40705"/>
                  </a:lnTo>
                  <a:lnTo>
                    <a:pt x="1726112" y="69847"/>
                  </a:lnTo>
                  <a:lnTo>
                    <a:pt x="1743416" y="104224"/>
                  </a:lnTo>
                  <a:lnTo>
                    <a:pt x="1751844" y="141757"/>
                  </a:lnTo>
                  <a:lnTo>
                    <a:pt x="1752600" y="157162"/>
                  </a:lnTo>
                  <a:lnTo>
                    <a:pt x="1752600" y="1147762"/>
                  </a:lnTo>
                  <a:lnTo>
                    <a:pt x="1747888" y="1185959"/>
                  </a:lnTo>
                  <a:lnTo>
                    <a:pt x="1734043" y="1221849"/>
                  </a:lnTo>
                  <a:lnTo>
                    <a:pt x="1711894" y="1253299"/>
                  </a:lnTo>
                  <a:lnTo>
                    <a:pt x="1682752" y="1278438"/>
                  </a:lnTo>
                  <a:lnTo>
                    <a:pt x="1648375" y="1295741"/>
                  </a:lnTo>
                  <a:lnTo>
                    <a:pt x="1610842" y="1304170"/>
                  </a:lnTo>
                  <a:lnTo>
                    <a:pt x="1595437" y="1304925"/>
                  </a:lnTo>
                  <a:close/>
                </a:path>
              </a:pathLst>
            </a:custGeom>
            <a:solidFill>
              <a:srgbClr val="FFFFFF"/>
            </a:solidFill>
          </p:spPr>
          <p:txBody>
            <a:bodyPr wrap="square" lIns="0" tIns="0" rIns="0" bIns="0" rtlCol="0"/>
            <a:lstStyle/>
            <a:p>
              <a:endParaRPr/>
            </a:p>
          </p:txBody>
        </p:sp>
        <p:sp>
          <p:nvSpPr>
            <p:cNvPr id="7" name="object 7"/>
            <p:cNvSpPr/>
            <p:nvPr/>
          </p:nvSpPr>
          <p:spPr>
            <a:xfrm>
              <a:off x="361362" y="329362"/>
              <a:ext cx="1752600" cy="1304925"/>
            </a:xfrm>
            <a:custGeom>
              <a:avLst/>
              <a:gdLst/>
              <a:ahLst/>
              <a:cxnLst/>
              <a:rect l="l" t="t" r="r" b="b"/>
              <a:pathLst>
                <a:path w="1752600" h="1304925">
                  <a:moveTo>
                    <a:pt x="0" y="1147762"/>
                  </a:moveTo>
                  <a:lnTo>
                    <a:pt x="0" y="157162"/>
                  </a:lnTo>
                  <a:lnTo>
                    <a:pt x="188" y="149441"/>
                  </a:lnTo>
                  <a:lnTo>
                    <a:pt x="6765" y="111540"/>
                  </a:lnTo>
                  <a:lnTo>
                    <a:pt x="22354" y="76372"/>
                  </a:lnTo>
                  <a:lnTo>
                    <a:pt x="46031" y="46031"/>
                  </a:lnTo>
                  <a:lnTo>
                    <a:pt x="76372" y="22354"/>
                  </a:lnTo>
                  <a:lnTo>
                    <a:pt x="111540" y="6765"/>
                  </a:lnTo>
                  <a:lnTo>
                    <a:pt x="149441" y="188"/>
                  </a:lnTo>
                  <a:lnTo>
                    <a:pt x="157162" y="0"/>
                  </a:lnTo>
                  <a:lnTo>
                    <a:pt x="1595437" y="0"/>
                  </a:lnTo>
                  <a:lnTo>
                    <a:pt x="1633633" y="4711"/>
                  </a:lnTo>
                  <a:lnTo>
                    <a:pt x="1669523" y="18555"/>
                  </a:lnTo>
                  <a:lnTo>
                    <a:pt x="1700974" y="40705"/>
                  </a:lnTo>
                  <a:lnTo>
                    <a:pt x="1726112" y="69847"/>
                  </a:lnTo>
                  <a:lnTo>
                    <a:pt x="1743416" y="104224"/>
                  </a:lnTo>
                  <a:lnTo>
                    <a:pt x="1751844" y="141757"/>
                  </a:lnTo>
                  <a:lnTo>
                    <a:pt x="1752600" y="157162"/>
                  </a:lnTo>
                  <a:lnTo>
                    <a:pt x="1752600" y="1147762"/>
                  </a:lnTo>
                  <a:lnTo>
                    <a:pt x="1747888" y="1185959"/>
                  </a:lnTo>
                  <a:lnTo>
                    <a:pt x="1734043" y="1221849"/>
                  </a:lnTo>
                  <a:lnTo>
                    <a:pt x="1711894" y="1253299"/>
                  </a:lnTo>
                  <a:lnTo>
                    <a:pt x="1682752" y="1278438"/>
                  </a:lnTo>
                  <a:lnTo>
                    <a:pt x="1648375" y="1295741"/>
                  </a:lnTo>
                  <a:lnTo>
                    <a:pt x="1610842" y="1304170"/>
                  </a:lnTo>
                  <a:lnTo>
                    <a:pt x="1595437" y="1304925"/>
                  </a:lnTo>
                  <a:lnTo>
                    <a:pt x="157162" y="1304925"/>
                  </a:lnTo>
                  <a:lnTo>
                    <a:pt x="118965" y="1300213"/>
                  </a:lnTo>
                  <a:lnTo>
                    <a:pt x="83075" y="1286368"/>
                  </a:lnTo>
                  <a:lnTo>
                    <a:pt x="51624" y="1264219"/>
                  </a:lnTo>
                  <a:lnTo>
                    <a:pt x="26486" y="1235077"/>
                  </a:lnTo>
                  <a:lnTo>
                    <a:pt x="9182" y="1200700"/>
                  </a:lnTo>
                  <a:lnTo>
                    <a:pt x="754" y="1163167"/>
                  </a:lnTo>
                  <a:lnTo>
                    <a:pt x="0" y="1147762"/>
                  </a:lnTo>
                  <a:close/>
                </a:path>
              </a:pathLst>
            </a:custGeom>
            <a:ln w="9525">
              <a:solidFill>
                <a:srgbClr val="000000"/>
              </a:solidFill>
            </a:ln>
          </p:spPr>
          <p:txBody>
            <a:bodyPr wrap="square" lIns="0" tIns="0" rIns="0" bIns="0" rtlCol="0"/>
            <a:lstStyle/>
            <a:p>
              <a:endParaRPr/>
            </a:p>
          </p:txBody>
        </p:sp>
      </p:grpSp>
      <p:sp>
        <p:nvSpPr>
          <p:cNvPr id="8" name="object 8"/>
          <p:cNvSpPr txBox="1"/>
          <p:nvPr/>
        </p:nvSpPr>
        <p:spPr>
          <a:xfrm>
            <a:off x="458140" y="517796"/>
            <a:ext cx="1578610" cy="941705"/>
          </a:xfrm>
          <a:prstGeom prst="rect">
            <a:avLst/>
          </a:prstGeom>
        </p:spPr>
        <p:txBody>
          <a:bodyPr vert="horz" wrap="square" lIns="0" tIns="50165" rIns="0" bIns="0" rtlCol="0">
            <a:spAutoFit/>
          </a:bodyPr>
          <a:lstStyle/>
          <a:p>
            <a:pPr algn="ctr">
              <a:lnSpc>
                <a:spcPct val="100000"/>
              </a:lnSpc>
              <a:spcBef>
                <a:spcPts val="395"/>
              </a:spcBef>
            </a:pPr>
            <a:r>
              <a:rPr sz="4500" spc="-245" dirty="0">
                <a:solidFill>
                  <a:srgbClr val="252423"/>
                </a:solidFill>
                <a:latin typeface="Trebuchet MS"/>
                <a:cs typeface="Trebuchet MS"/>
              </a:rPr>
              <a:t>$12.8K</a:t>
            </a:r>
            <a:endParaRPr sz="4500" dirty="0">
              <a:latin typeface="Trebuchet MS"/>
              <a:cs typeface="Trebuchet MS"/>
            </a:endParaRPr>
          </a:p>
          <a:p>
            <a:pPr algn="ctr">
              <a:lnSpc>
                <a:spcPct val="100000"/>
              </a:lnSpc>
              <a:spcBef>
                <a:spcPts val="80"/>
              </a:spcBef>
            </a:pPr>
            <a:r>
              <a:rPr sz="1200" dirty="0">
                <a:solidFill>
                  <a:srgbClr val="605D5C"/>
                </a:solidFill>
                <a:latin typeface="Segoe UI"/>
                <a:cs typeface="Segoe UI"/>
              </a:rPr>
              <a:t>Max</a:t>
            </a:r>
            <a:r>
              <a:rPr sz="1200" spc="-45" dirty="0">
                <a:solidFill>
                  <a:srgbClr val="605D5C"/>
                </a:solidFill>
                <a:latin typeface="Segoe UI"/>
                <a:cs typeface="Segoe UI"/>
              </a:rPr>
              <a:t> </a:t>
            </a:r>
            <a:r>
              <a:rPr sz="1200" dirty="0">
                <a:solidFill>
                  <a:srgbClr val="605D5C"/>
                </a:solidFill>
                <a:latin typeface="Segoe UI"/>
                <a:cs typeface="Segoe UI"/>
              </a:rPr>
              <a:t>Price</a:t>
            </a:r>
            <a:endParaRPr sz="1200" dirty="0">
              <a:latin typeface="Segoe UI"/>
              <a:cs typeface="Segoe UI"/>
            </a:endParaRPr>
          </a:p>
        </p:txBody>
      </p:sp>
      <p:grpSp>
        <p:nvGrpSpPr>
          <p:cNvPr id="9" name="object 9"/>
          <p:cNvGrpSpPr/>
          <p:nvPr/>
        </p:nvGrpSpPr>
        <p:grpSpPr>
          <a:xfrm>
            <a:off x="2372600" y="324600"/>
            <a:ext cx="1762125" cy="1314450"/>
            <a:chOff x="2372600" y="324600"/>
            <a:chExt cx="1762125" cy="1314450"/>
          </a:xfrm>
        </p:grpSpPr>
        <p:sp>
          <p:nvSpPr>
            <p:cNvPr id="10" name="object 10"/>
            <p:cNvSpPr/>
            <p:nvPr/>
          </p:nvSpPr>
          <p:spPr>
            <a:xfrm>
              <a:off x="2377362" y="329362"/>
              <a:ext cx="1752600" cy="1304925"/>
            </a:xfrm>
            <a:custGeom>
              <a:avLst/>
              <a:gdLst/>
              <a:ahLst/>
              <a:cxnLst/>
              <a:rect l="l" t="t" r="r" b="b"/>
              <a:pathLst>
                <a:path w="1752600" h="1304925">
                  <a:moveTo>
                    <a:pt x="1595437" y="1304925"/>
                  </a:moveTo>
                  <a:lnTo>
                    <a:pt x="157162" y="1304925"/>
                  </a:lnTo>
                  <a:lnTo>
                    <a:pt x="149441" y="1304736"/>
                  </a:lnTo>
                  <a:lnTo>
                    <a:pt x="111540" y="1298159"/>
                  </a:lnTo>
                  <a:lnTo>
                    <a:pt x="76372" y="1282570"/>
                  </a:lnTo>
                  <a:lnTo>
                    <a:pt x="46031" y="1258893"/>
                  </a:lnTo>
                  <a:lnTo>
                    <a:pt x="22354" y="1228552"/>
                  </a:lnTo>
                  <a:lnTo>
                    <a:pt x="6765" y="1193384"/>
                  </a:lnTo>
                  <a:lnTo>
                    <a:pt x="188" y="1155483"/>
                  </a:lnTo>
                  <a:lnTo>
                    <a:pt x="0" y="1147762"/>
                  </a:lnTo>
                  <a:lnTo>
                    <a:pt x="0" y="157162"/>
                  </a:lnTo>
                  <a:lnTo>
                    <a:pt x="4711" y="118965"/>
                  </a:lnTo>
                  <a:lnTo>
                    <a:pt x="18555" y="83075"/>
                  </a:lnTo>
                  <a:lnTo>
                    <a:pt x="40705" y="51624"/>
                  </a:lnTo>
                  <a:lnTo>
                    <a:pt x="69847" y="26486"/>
                  </a:lnTo>
                  <a:lnTo>
                    <a:pt x="104224" y="9182"/>
                  </a:lnTo>
                  <a:lnTo>
                    <a:pt x="141757" y="754"/>
                  </a:lnTo>
                  <a:lnTo>
                    <a:pt x="157162" y="0"/>
                  </a:lnTo>
                  <a:lnTo>
                    <a:pt x="1595437" y="0"/>
                  </a:lnTo>
                  <a:lnTo>
                    <a:pt x="1633633" y="4711"/>
                  </a:lnTo>
                  <a:lnTo>
                    <a:pt x="1669523" y="18555"/>
                  </a:lnTo>
                  <a:lnTo>
                    <a:pt x="1700974" y="40705"/>
                  </a:lnTo>
                  <a:lnTo>
                    <a:pt x="1726112" y="69847"/>
                  </a:lnTo>
                  <a:lnTo>
                    <a:pt x="1743416" y="104224"/>
                  </a:lnTo>
                  <a:lnTo>
                    <a:pt x="1751844" y="141757"/>
                  </a:lnTo>
                  <a:lnTo>
                    <a:pt x="1752600" y="157162"/>
                  </a:lnTo>
                  <a:lnTo>
                    <a:pt x="1752600" y="1147762"/>
                  </a:lnTo>
                  <a:lnTo>
                    <a:pt x="1747888" y="1185959"/>
                  </a:lnTo>
                  <a:lnTo>
                    <a:pt x="1734043" y="1221849"/>
                  </a:lnTo>
                  <a:lnTo>
                    <a:pt x="1711894" y="1253299"/>
                  </a:lnTo>
                  <a:lnTo>
                    <a:pt x="1682752" y="1278438"/>
                  </a:lnTo>
                  <a:lnTo>
                    <a:pt x="1648375" y="1295741"/>
                  </a:lnTo>
                  <a:lnTo>
                    <a:pt x="1610842" y="1304170"/>
                  </a:lnTo>
                  <a:lnTo>
                    <a:pt x="1595437" y="1304925"/>
                  </a:lnTo>
                  <a:close/>
                </a:path>
              </a:pathLst>
            </a:custGeom>
            <a:solidFill>
              <a:srgbClr val="FFFFFF"/>
            </a:solidFill>
          </p:spPr>
          <p:txBody>
            <a:bodyPr wrap="square" lIns="0" tIns="0" rIns="0" bIns="0" rtlCol="0"/>
            <a:lstStyle/>
            <a:p>
              <a:endParaRPr/>
            </a:p>
          </p:txBody>
        </p:sp>
        <p:sp>
          <p:nvSpPr>
            <p:cNvPr id="11" name="object 11"/>
            <p:cNvSpPr/>
            <p:nvPr/>
          </p:nvSpPr>
          <p:spPr>
            <a:xfrm>
              <a:off x="2377362" y="329362"/>
              <a:ext cx="1752600" cy="1304925"/>
            </a:xfrm>
            <a:custGeom>
              <a:avLst/>
              <a:gdLst/>
              <a:ahLst/>
              <a:cxnLst/>
              <a:rect l="l" t="t" r="r" b="b"/>
              <a:pathLst>
                <a:path w="1752600" h="1304925">
                  <a:moveTo>
                    <a:pt x="0" y="1147762"/>
                  </a:moveTo>
                  <a:lnTo>
                    <a:pt x="0" y="157162"/>
                  </a:lnTo>
                  <a:lnTo>
                    <a:pt x="188" y="149441"/>
                  </a:lnTo>
                  <a:lnTo>
                    <a:pt x="6765" y="111540"/>
                  </a:lnTo>
                  <a:lnTo>
                    <a:pt x="22354" y="76372"/>
                  </a:lnTo>
                  <a:lnTo>
                    <a:pt x="46031" y="46031"/>
                  </a:lnTo>
                  <a:lnTo>
                    <a:pt x="76372" y="22354"/>
                  </a:lnTo>
                  <a:lnTo>
                    <a:pt x="111540" y="6765"/>
                  </a:lnTo>
                  <a:lnTo>
                    <a:pt x="149441" y="188"/>
                  </a:lnTo>
                  <a:lnTo>
                    <a:pt x="157162" y="0"/>
                  </a:lnTo>
                  <a:lnTo>
                    <a:pt x="1595437" y="0"/>
                  </a:lnTo>
                  <a:lnTo>
                    <a:pt x="1633633" y="4711"/>
                  </a:lnTo>
                  <a:lnTo>
                    <a:pt x="1669523" y="18555"/>
                  </a:lnTo>
                  <a:lnTo>
                    <a:pt x="1700974" y="40705"/>
                  </a:lnTo>
                  <a:lnTo>
                    <a:pt x="1726112" y="69847"/>
                  </a:lnTo>
                  <a:lnTo>
                    <a:pt x="1743416" y="104224"/>
                  </a:lnTo>
                  <a:lnTo>
                    <a:pt x="1751844" y="141757"/>
                  </a:lnTo>
                  <a:lnTo>
                    <a:pt x="1752600" y="157162"/>
                  </a:lnTo>
                  <a:lnTo>
                    <a:pt x="1752600" y="1147762"/>
                  </a:lnTo>
                  <a:lnTo>
                    <a:pt x="1747888" y="1185959"/>
                  </a:lnTo>
                  <a:lnTo>
                    <a:pt x="1734043" y="1221849"/>
                  </a:lnTo>
                  <a:lnTo>
                    <a:pt x="1711894" y="1253299"/>
                  </a:lnTo>
                  <a:lnTo>
                    <a:pt x="1682752" y="1278438"/>
                  </a:lnTo>
                  <a:lnTo>
                    <a:pt x="1648375" y="1295741"/>
                  </a:lnTo>
                  <a:lnTo>
                    <a:pt x="1610842" y="1304170"/>
                  </a:lnTo>
                  <a:lnTo>
                    <a:pt x="1595437" y="1304925"/>
                  </a:lnTo>
                  <a:lnTo>
                    <a:pt x="157162" y="1304925"/>
                  </a:lnTo>
                  <a:lnTo>
                    <a:pt x="118965" y="1300213"/>
                  </a:lnTo>
                  <a:lnTo>
                    <a:pt x="83075" y="1286368"/>
                  </a:lnTo>
                  <a:lnTo>
                    <a:pt x="51624" y="1264219"/>
                  </a:lnTo>
                  <a:lnTo>
                    <a:pt x="26486" y="1235077"/>
                  </a:lnTo>
                  <a:lnTo>
                    <a:pt x="9182" y="1200700"/>
                  </a:lnTo>
                  <a:lnTo>
                    <a:pt x="754" y="1163167"/>
                  </a:lnTo>
                  <a:lnTo>
                    <a:pt x="0" y="1147762"/>
                  </a:lnTo>
                  <a:close/>
                </a:path>
              </a:pathLst>
            </a:custGeom>
            <a:ln w="9525">
              <a:solidFill>
                <a:srgbClr val="000000"/>
              </a:solidFill>
            </a:ln>
          </p:spPr>
          <p:txBody>
            <a:bodyPr wrap="square" lIns="0" tIns="0" rIns="0" bIns="0" rtlCol="0"/>
            <a:lstStyle/>
            <a:p>
              <a:endParaRPr/>
            </a:p>
          </p:txBody>
        </p:sp>
      </p:grpSp>
      <p:sp>
        <p:nvSpPr>
          <p:cNvPr id="12" name="object 12"/>
          <p:cNvSpPr txBox="1"/>
          <p:nvPr/>
        </p:nvSpPr>
        <p:spPr>
          <a:xfrm>
            <a:off x="2613831" y="517796"/>
            <a:ext cx="1299210" cy="941705"/>
          </a:xfrm>
          <a:prstGeom prst="rect">
            <a:avLst/>
          </a:prstGeom>
        </p:spPr>
        <p:txBody>
          <a:bodyPr vert="horz" wrap="square" lIns="0" tIns="50165" rIns="0" bIns="0" rtlCol="0">
            <a:spAutoFit/>
          </a:bodyPr>
          <a:lstStyle/>
          <a:p>
            <a:pPr algn="ctr">
              <a:lnSpc>
                <a:spcPct val="100000"/>
              </a:lnSpc>
              <a:spcBef>
                <a:spcPts val="395"/>
              </a:spcBef>
            </a:pPr>
            <a:r>
              <a:rPr sz="4500" spc="-260" dirty="0">
                <a:solidFill>
                  <a:srgbClr val="252423"/>
                </a:solidFill>
                <a:latin typeface="Trebuchet MS"/>
                <a:cs typeface="Trebuchet MS"/>
              </a:rPr>
              <a:t>1.28K</a:t>
            </a:r>
            <a:endParaRPr sz="4500">
              <a:latin typeface="Trebuchet MS"/>
              <a:cs typeface="Trebuchet MS"/>
            </a:endParaRPr>
          </a:p>
          <a:p>
            <a:pPr algn="ctr">
              <a:lnSpc>
                <a:spcPct val="100000"/>
              </a:lnSpc>
              <a:spcBef>
                <a:spcPts val="80"/>
              </a:spcBef>
            </a:pPr>
            <a:r>
              <a:rPr sz="1200" dirty="0">
                <a:solidFill>
                  <a:srgbClr val="605D5C"/>
                </a:solidFill>
                <a:latin typeface="Segoe UI"/>
                <a:cs typeface="Segoe UI"/>
              </a:rPr>
              <a:t>Min</a:t>
            </a:r>
            <a:r>
              <a:rPr sz="1200" spc="-45" dirty="0">
                <a:solidFill>
                  <a:srgbClr val="605D5C"/>
                </a:solidFill>
                <a:latin typeface="Segoe UI"/>
                <a:cs typeface="Segoe UI"/>
              </a:rPr>
              <a:t> </a:t>
            </a:r>
            <a:r>
              <a:rPr sz="1200" dirty="0">
                <a:solidFill>
                  <a:srgbClr val="605D5C"/>
                </a:solidFill>
                <a:latin typeface="Segoe UI"/>
                <a:cs typeface="Segoe UI"/>
              </a:rPr>
              <a:t>Price</a:t>
            </a:r>
            <a:endParaRPr sz="1200">
              <a:latin typeface="Segoe UI"/>
              <a:cs typeface="Segoe UI"/>
            </a:endParaRPr>
          </a:p>
        </p:txBody>
      </p:sp>
      <p:grpSp>
        <p:nvGrpSpPr>
          <p:cNvPr id="13" name="object 13"/>
          <p:cNvGrpSpPr/>
          <p:nvPr/>
        </p:nvGrpSpPr>
        <p:grpSpPr>
          <a:xfrm>
            <a:off x="4436600" y="324600"/>
            <a:ext cx="1771650" cy="1314450"/>
            <a:chOff x="4436600" y="324600"/>
            <a:chExt cx="1771650" cy="1314450"/>
          </a:xfrm>
        </p:grpSpPr>
        <p:sp>
          <p:nvSpPr>
            <p:cNvPr id="14" name="object 14"/>
            <p:cNvSpPr/>
            <p:nvPr/>
          </p:nvSpPr>
          <p:spPr>
            <a:xfrm>
              <a:off x="4441362" y="329362"/>
              <a:ext cx="1762125" cy="1304925"/>
            </a:xfrm>
            <a:custGeom>
              <a:avLst/>
              <a:gdLst/>
              <a:ahLst/>
              <a:cxnLst/>
              <a:rect l="l" t="t" r="r" b="b"/>
              <a:pathLst>
                <a:path w="1762125" h="1304925">
                  <a:moveTo>
                    <a:pt x="1604962" y="1304925"/>
                  </a:moveTo>
                  <a:lnTo>
                    <a:pt x="157162" y="1304925"/>
                  </a:lnTo>
                  <a:lnTo>
                    <a:pt x="149441" y="1304736"/>
                  </a:lnTo>
                  <a:lnTo>
                    <a:pt x="111540" y="1298159"/>
                  </a:lnTo>
                  <a:lnTo>
                    <a:pt x="76372" y="1282570"/>
                  </a:lnTo>
                  <a:lnTo>
                    <a:pt x="46031" y="1258893"/>
                  </a:lnTo>
                  <a:lnTo>
                    <a:pt x="22354" y="1228552"/>
                  </a:lnTo>
                  <a:lnTo>
                    <a:pt x="6765" y="1193384"/>
                  </a:lnTo>
                  <a:lnTo>
                    <a:pt x="188" y="1155483"/>
                  </a:lnTo>
                  <a:lnTo>
                    <a:pt x="0" y="1147762"/>
                  </a:lnTo>
                  <a:lnTo>
                    <a:pt x="0" y="157162"/>
                  </a:lnTo>
                  <a:lnTo>
                    <a:pt x="4711" y="118965"/>
                  </a:lnTo>
                  <a:lnTo>
                    <a:pt x="18555" y="83075"/>
                  </a:lnTo>
                  <a:lnTo>
                    <a:pt x="40705" y="51624"/>
                  </a:lnTo>
                  <a:lnTo>
                    <a:pt x="69847" y="26486"/>
                  </a:lnTo>
                  <a:lnTo>
                    <a:pt x="104224" y="9182"/>
                  </a:lnTo>
                  <a:lnTo>
                    <a:pt x="141757" y="754"/>
                  </a:lnTo>
                  <a:lnTo>
                    <a:pt x="157162" y="0"/>
                  </a:lnTo>
                  <a:lnTo>
                    <a:pt x="1604962" y="0"/>
                  </a:lnTo>
                  <a:lnTo>
                    <a:pt x="1643159" y="4711"/>
                  </a:lnTo>
                  <a:lnTo>
                    <a:pt x="1679049" y="18555"/>
                  </a:lnTo>
                  <a:lnTo>
                    <a:pt x="1710499" y="40705"/>
                  </a:lnTo>
                  <a:lnTo>
                    <a:pt x="1735638" y="69847"/>
                  </a:lnTo>
                  <a:lnTo>
                    <a:pt x="1752941" y="104224"/>
                  </a:lnTo>
                  <a:lnTo>
                    <a:pt x="1761369" y="141757"/>
                  </a:lnTo>
                  <a:lnTo>
                    <a:pt x="1762125" y="157162"/>
                  </a:lnTo>
                  <a:lnTo>
                    <a:pt x="1762125" y="1147762"/>
                  </a:lnTo>
                  <a:lnTo>
                    <a:pt x="1757413" y="1185959"/>
                  </a:lnTo>
                  <a:lnTo>
                    <a:pt x="1743568" y="1221849"/>
                  </a:lnTo>
                  <a:lnTo>
                    <a:pt x="1721419" y="1253299"/>
                  </a:lnTo>
                  <a:lnTo>
                    <a:pt x="1692277" y="1278438"/>
                  </a:lnTo>
                  <a:lnTo>
                    <a:pt x="1657900" y="1295741"/>
                  </a:lnTo>
                  <a:lnTo>
                    <a:pt x="1620367" y="1304170"/>
                  </a:lnTo>
                  <a:lnTo>
                    <a:pt x="1604962" y="1304925"/>
                  </a:lnTo>
                  <a:close/>
                </a:path>
              </a:pathLst>
            </a:custGeom>
            <a:solidFill>
              <a:srgbClr val="FFFFFF"/>
            </a:solidFill>
          </p:spPr>
          <p:txBody>
            <a:bodyPr wrap="square" lIns="0" tIns="0" rIns="0" bIns="0" rtlCol="0"/>
            <a:lstStyle/>
            <a:p>
              <a:endParaRPr/>
            </a:p>
          </p:txBody>
        </p:sp>
        <p:sp>
          <p:nvSpPr>
            <p:cNvPr id="15" name="object 15"/>
            <p:cNvSpPr/>
            <p:nvPr/>
          </p:nvSpPr>
          <p:spPr>
            <a:xfrm>
              <a:off x="4441362" y="329362"/>
              <a:ext cx="1762125" cy="1304925"/>
            </a:xfrm>
            <a:custGeom>
              <a:avLst/>
              <a:gdLst/>
              <a:ahLst/>
              <a:cxnLst/>
              <a:rect l="l" t="t" r="r" b="b"/>
              <a:pathLst>
                <a:path w="1762125" h="1304925">
                  <a:moveTo>
                    <a:pt x="0" y="1147762"/>
                  </a:moveTo>
                  <a:lnTo>
                    <a:pt x="0" y="157162"/>
                  </a:lnTo>
                  <a:lnTo>
                    <a:pt x="188" y="149441"/>
                  </a:lnTo>
                  <a:lnTo>
                    <a:pt x="6765" y="111540"/>
                  </a:lnTo>
                  <a:lnTo>
                    <a:pt x="22354" y="76372"/>
                  </a:lnTo>
                  <a:lnTo>
                    <a:pt x="46031" y="46031"/>
                  </a:lnTo>
                  <a:lnTo>
                    <a:pt x="76372" y="22354"/>
                  </a:lnTo>
                  <a:lnTo>
                    <a:pt x="111540" y="6765"/>
                  </a:lnTo>
                  <a:lnTo>
                    <a:pt x="149441" y="188"/>
                  </a:lnTo>
                  <a:lnTo>
                    <a:pt x="157162" y="0"/>
                  </a:lnTo>
                  <a:lnTo>
                    <a:pt x="1604962" y="0"/>
                  </a:lnTo>
                  <a:lnTo>
                    <a:pt x="1643159" y="4711"/>
                  </a:lnTo>
                  <a:lnTo>
                    <a:pt x="1679049" y="18555"/>
                  </a:lnTo>
                  <a:lnTo>
                    <a:pt x="1710499" y="40705"/>
                  </a:lnTo>
                  <a:lnTo>
                    <a:pt x="1735638" y="69847"/>
                  </a:lnTo>
                  <a:lnTo>
                    <a:pt x="1752941" y="104224"/>
                  </a:lnTo>
                  <a:lnTo>
                    <a:pt x="1761369" y="141757"/>
                  </a:lnTo>
                  <a:lnTo>
                    <a:pt x="1762125" y="157162"/>
                  </a:lnTo>
                  <a:lnTo>
                    <a:pt x="1762125" y="1147762"/>
                  </a:lnTo>
                  <a:lnTo>
                    <a:pt x="1757413" y="1185959"/>
                  </a:lnTo>
                  <a:lnTo>
                    <a:pt x="1743568" y="1221849"/>
                  </a:lnTo>
                  <a:lnTo>
                    <a:pt x="1721419" y="1253299"/>
                  </a:lnTo>
                  <a:lnTo>
                    <a:pt x="1692277" y="1278438"/>
                  </a:lnTo>
                  <a:lnTo>
                    <a:pt x="1657900" y="1295741"/>
                  </a:lnTo>
                  <a:lnTo>
                    <a:pt x="1620367" y="1304170"/>
                  </a:lnTo>
                  <a:lnTo>
                    <a:pt x="1604962" y="1304925"/>
                  </a:lnTo>
                  <a:lnTo>
                    <a:pt x="157162" y="1304925"/>
                  </a:lnTo>
                  <a:lnTo>
                    <a:pt x="118965" y="1300213"/>
                  </a:lnTo>
                  <a:lnTo>
                    <a:pt x="83075" y="1286368"/>
                  </a:lnTo>
                  <a:lnTo>
                    <a:pt x="51624" y="1264219"/>
                  </a:lnTo>
                  <a:lnTo>
                    <a:pt x="26486" y="1235077"/>
                  </a:lnTo>
                  <a:lnTo>
                    <a:pt x="9182" y="1200700"/>
                  </a:lnTo>
                  <a:lnTo>
                    <a:pt x="754" y="1163167"/>
                  </a:lnTo>
                  <a:lnTo>
                    <a:pt x="0" y="1147762"/>
                  </a:lnTo>
                  <a:close/>
                </a:path>
              </a:pathLst>
            </a:custGeom>
            <a:ln w="9525">
              <a:solidFill>
                <a:srgbClr val="000000"/>
              </a:solidFill>
            </a:ln>
          </p:spPr>
          <p:txBody>
            <a:bodyPr wrap="square" lIns="0" tIns="0" rIns="0" bIns="0" rtlCol="0"/>
            <a:lstStyle/>
            <a:p>
              <a:endParaRPr/>
            </a:p>
          </p:txBody>
        </p:sp>
      </p:grpSp>
      <p:sp>
        <p:nvSpPr>
          <p:cNvPr id="16" name="object 16"/>
          <p:cNvSpPr txBox="1"/>
          <p:nvPr/>
        </p:nvSpPr>
        <p:spPr>
          <a:xfrm>
            <a:off x="4719135" y="517796"/>
            <a:ext cx="1226185" cy="941705"/>
          </a:xfrm>
          <a:prstGeom prst="rect">
            <a:avLst/>
          </a:prstGeom>
        </p:spPr>
        <p:txBody>
          <a:bodyPr vert="horz" wrap="square" lIns="0" tIns="50165" rIns="0" bIns="0" rtlCol="0">
            <a:spAutoFit/>
          </a:bodyPr>
          <a:lstStyle/>
          <a:p>
            <a:pPr marL="12700">
              <a:lnSpc>
                <a:spcPct val="100000"/>
              </a:lnSpc>
              <a:spcBef>
                <a:spcPts val="395"/>
              </a:spcBef>
            </a:pPr>
            <a:r>
              <a:rPr sz="4500" spc="-95" dirty="0">
                <a:solidFill>
                  <a:srgbClr val="252423"/>
                </a:solidFill>
                <a:latin typeface="Trebuchet MS"/>
                <a:cs typeface="Trebuchet MS"/>
              </a:rPr>
              <a:t>375</a:t>
            </a:r>
            <a:r>
              <a:rPr sz="4500" spc="60" dirty="0">
                <a:solidFill>
                  <a:srgbClr val="252423"/>
                </a:solidFill>
                <a:latin typeface="Trebuchet MS"/>
                <a:cs typeface="Trebuchet MS"/>
              </a:rPr>
              <a:t>K</a:t>
            </a:r>
            <a:endParaRPr sz="4500">
              <a:latin typeface="Trebuchet MS"/>
              <a:cs typeface="Trebuchet MS"/>
            </a:endParaRPr>
          </a:p>
          <a:p>
            <a:pPr marL="66675">
              <a:lnSpc>
                <a:spcPct val="100000"/>
              </a:lnSpc>
              <a:spcBef>
                <a:spcPts val="80"/>
              </a:spcBef>
            </a:pPr>
            <a:r>
              <a:rPr sz="1200" spc="-5" dirty="0">
                <a:solidFill>
                  <a:srgbClr val="605D5C"/>
                </a:solidFill>
                <a:latin typeface="Segoe UI"/>
                <a:cs typeface="Segoe UI"/>
              </a:rPr>
              <a:t>Max</a:t>
            </a:r>
            <a:r>
              <a:rPr sz="1200" spc="-35" dirty="0">
                <a:solidFill>
                  <a:srgbClr val="605D5C"/>
                </a:solidFill>
                <a:latin typeface="Segoe UI"/>
                <a:cs typeface="Segoe UI"/>
              </a:rPr>
              <a:t> </a:t>
            </a:r>
            <a:r>
              <a:rPr sz="1200" spc="-5" dirty="0">
                <a:solidFill>
                  <a:srgbClr val="605D5C"/>
                </a:solidFill>
                <a:latin typeface="Segoe UI"/>
                <a:cs typeface="Segoe UI"/>
              </a:rPr>
              <a:t>Subscribers</a:t>
            </a:r>
            <a:endParaRPr sz="1200">
              <a:latin typeface="Segoe UI"/>
              <a:cs typeface="Segoe UI"/>
            </a:endParaRPr>
          </a:p>
        </p:txBody>
      </p:sp>
      <p:grpSp>
        <p:nvGrpSpPr>
          <p:cNvPr id="17" name="object 17"/>
          <p:cNvGrpSpPr/>
          <p:nvPr/>
        </p:nvGrpSpPr>
        <p:grpSpPr>
          <a:xfrm>
            <a:off x="6468600" y="324600"/>
            <a:ext cx="1771650" cy="1314450"/>
            <a:chOff x="6468600" y="324600"/>
            <a:chExt cx="1771650" cy="1314450"/>
          </a:xfrm>
        </p:grpSpPr>
        <p:sp>
          <p:nvSpPr>
            <p:cNvPr id="18" name="object 18"/>
            <p:cNvSpPr/>
            <p:nvPr/>
          </p:nvSpPr>
          <p:spPr>
            <a:xfrm>
              <a:off x="6473363" y="329362"/>
              <a:ext cx="1762125" cy="1304925"/>
            </a:xfrm>
            <a:custGeom>
              <a:avLst/>
              <a:gdLst/>
              <a:ahLst/>
              <a:cxnLst/>
              <a:rect l="l" t="t" r="r" b="b"/>
              <a:pathLst>
                <a:path w="1762125" h="1304925">
                  <a:moveTo>
                    <a:pt x="1604962" y="1304925"/>
                  </a:moveTo>
                  <a:lnTo>
                    <a:pt x="157162" y="1304925"/>
                  </a:lnTo>
                  <a:lnTo>
                    <a:pt x="149441" y="1304736"/>
                  </a:lnTo>
                  <a:lnTo>
                    <a:pt x="111540" y="1298159"/>
                  </a:lnTo>
                  <a:lnTo>
                    <a:pt x="76372" y="1282570"/>
                  </a:lnTo>
                  <a:lnTo>
                    <a:pt x="46031" y="1258893"/>
                  </a:lnTo>
                  <a:lnTo>
                    <a:pt x="22354" y="1228552"/>
                  </a:lnTo>
                  <a:lnTo>
                    <a:pt x="6765" y="1193384"/>
                  </a:lnTo>
                  <a:lnTo>
                    <a:pt x="188" y="1155483"/>
                  </a:lnTo>
                  <a:lnTo>
                    <a:pt x="0" y="1147762"/>
                  </a:lnTo>
                  <a:lnTo>
                    <a:pt x="0" y="157162"/>
                  </a:lnTo>
                  <a:lnTo>
                    <a:pt x="4711" y="118965"/>
                  </a:lnTo>
                  <a:lnTo>
                    <a:pt x="18555" y="83075"/>
                  </a:lnTo>
                  <a:lnTo>
                    <a:pt x="40705" y="51624"/>
                  </a:lnTo>
                  <a:lnTo>
                    <a:pt x="69847" y="26486"/>
                  </a:lnTo>
                  <a:lnTo>
                    <a:pt x="104224" y="9182"/>
                  </a:lnTo>
                  <a:lnTo>
                    <a:pt x="141757" y="754"/>
                  </a:lnTo>
                  <a:lnTo>
                    <a:pt x="157162" y="0"/>
                  </a:lnTo>
                  <a:lnTo>
                    <a:pt x="1604962" y="0"/>
                  </a:lnTo>
                  <a:lnTo>
                    <a:pt x="1643159" y="4711"/>
                  </a:lnTo>
                  <a:lnTo>
                    <a:pt x="1679049" y="18555"/>
                  </a:lnTo>
                  <a:lnTo>
                    <a:pt x="1710499" y="40705"/>
                  </a:lnTo>
                  <a:lnTo>
                    <a:pt x="1735638" y="69847"/>
                  </a:lnTo>
                  <a:lnTo>
                    <a:pt x="1752941" y="104224"/>
                  </a:lnTo>
                  <a:lnTo>
                    <a:pt x="1761369" y="141757"/>
                  </a:lnTo>
                  <a:lnTo>
                    <a:pt x="1762125" y="157162"/>
                  </a:lnTo>
                  <a:lnTo>
                    <a:pt x="1762125" y="1147762"/>
                  </a:lnTo>
                  <a:lnTo>
                    <a:pt x="1757413" y="1185959"/>
                  </a:lnTo>
                  <a:lnTo>
                    <a:pt x="1743568" y="1221849"/>
                  </a:lnTo>
                  <a:lnTo>
                    <a:pt x="1721419" y="1253299"/>
                  </a:lnTo>
                  <a:lnTo>
                    <a:pt x="1692277" y="1278438"/>
                  </a:lnTo>
                  <a:lnTo>
                    <a:pt x="1657900" y="1295741"/>
                  </a:lnTo>
                  <a:lnTo>
                    <a:pt x="1620367" y="1304170"/>
                  </a:lnTo>
                  <a:lnTo>
                    <a:pt x="1604962" y="1304925"/>
                  </a:lnTo>
                  <a:close/>
                </a:path>
              </a:pathLst>
            </a:custGeom>
            <a:solidFill>
              <a:srgbClr val="FFFFFF"/>
            </a:solidFill>
          </p:spPr>
          <p:txBody>
            <a:bodyPr wrap="square" lIns="0" tIns="0" rIns="0" bIns="0" rtlCol="0"/>
            <a:lstStyle/>
            <a:p>
              <a:endParaRPr/>
            </a:p>
          </p:txBody>
        </p:sp>
        <p:sp>
          <p:nvSpPr>
            <p:cNvPr id="19" name="object 19"/>
            <p:cNvSpPr/>
            <p:nvPr/>
          </p:nvSpPr>
          <p:spPr>
            <a:xfrm>
              <a:off x="6473363" y="329362"/>
              <a:ext cx="1762125" cy="1304925"/>
            </a:xfrm>
            <a:custGeom>
              <a:avLst/>
              <a:gdLst/>
              <a:ahLst/>
              <a:cxnLst/>
              <a:rect l="l" t="t" r="r" b="b"/>
              <a:pathLst>
                <a:path w="1762125" h="1304925">
                  <a:moveTo>
                    <a:pt x="0" y="1147762"/>
                  </a:moveTo>
                  <a:lnTo>
                    <a:pt x="0" y="157162"/>
                  </a:lnTo>
                  <a:lnTo>
                    <a:pt x="188" y="149441"/>
                  </a:lnTo>
                  <a:lnTo>
                    <a:pt x="6765" y="111540"/>
                  </a:lnTo>
                  <a:lnTo>
                    <a:pt x="22354" y="76372"/>
                  </a:lnTo>
                  <a:lnTo>
                    <a:pt x="46031" y="46031"/>
                  </a:lnTo>
                  <a:lnTo>
                    <a:pt x="76372" y="22354"/>
                  </a:lnTo>
                  <a:lnTo>
                    <a:pt x="111540" y="6765"/>
                  </a:lnTo>
                  <a:lnTo>
                    <a:pt x="149441" y="188"/>
                  </a:lnTo>
                  <a:lnTo>
                    <a:pt x="157162" y="0"/>
                  </a:lnTo>
                  <a:lnTo>
                    <a:pt x="1604962" y="0"/>
                  </a:lnTo>
                  <a:lnTo>
                    <a:pt x="1643159" y="4711"/>
                  </a:lnTo>
                  <a:lnTo>
                    <a:pt x="1679049" y="18555"/>
                  </a:lnTo>
                  <a:lnTo>
                    <a:pt x="1710499" y="40705"/>
                  </a:lnTo>
                  <a:lnTo>
                    <a:pt x="1735638" y="69847"/>
                  </a:lnTo>
                  <a:lnTo>
                    <a:pt x="1752941" y="104224"/>
                  </a:lnTo>
                  <a:lnTo>
                    <a:pt x="1761369" y="141757"/>
                  </a:lnTo>
                  <a:lnTo>
                    <a:pt x="1762125" y="157162"/>
                  </a:lnTo>
                  <a:lnTo>
                    <a:pt x="1762125" y="1147762"/>
                  </a:lnTo>
                  <a:lnTo>
                    <a:pt x="1757413" y="1185959"/>
                  </a:lnTo>
                  <a:lnTo>
                    <a:pt x="1743568" y="1221849"/>
                  </a:lnTo>
                  <a:lnTo>
                    <a:pt x="1721419" y="1253299"/>
                  </a:lnTo>
                  <a:lnTo>
                    <a:pt x="1692277" y="1278438"/>
                  </a:lnTo>
                  <a:lnTo>
                    <a:pt x="1657900" y="1295741"/>
                  </a:lnTo>
                  <a:lnTo>
                    <a:pt x="1620367" y="1304170"/>
                  </a:lnTo>
                  <a:lnTo>
                    <a:pt x="1604962" y="1304925"/>
                  </a:lnTo>
                  <a:lnTo>
                    <a:pt x="157162" y="1304925"/>
                  </a:lnTo>
                  <a:lnTo>
                    <a:pt x="118965" y="1300213"/>
                  </a:lnTo>
                  <a:lnTo>
                    <a:pt x="83075" y="1286368"/>
                  </a:lnTo>
                  <a:lnTo>
                    <a:pt x="51624" y="1264219"/>
                  </a:lnTo>
                  <a:lnTo>
                    <a:pt x="26486" y="1235077"/>
                  </a:lnTo>
                  <a:lnTo>
                    <a:pt x="9182" y="1200700"/>
                  </a:lnTo>
                  <a:lnTo>
                    <a:pt x="754" y="1163167"/>
                  </a:lnTo>
                  <a:lnTo>
                    <a:pt x="0" y="1147762"/>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6817782" y="517796"/>
            <a:ext cx="1092835" cy="941705"/>
          </a:xfrm>
          <a:prstGeom prst="rect">
            <a:avLst/>
          </a:prstGeom>
        </p:spPr>
        <p:txBody>
          <a:bodyPr vert="horz" wrap="square" lIns="0" tIns="50165" rIns="0" bIns="0" rtlCol="0">
            <a:spAutoFit/>
          </a:bodyPr>
          <a:lstStyle/>
          <a:p>
            <a:pPr algn="ctr">
              <a:lnSpc>
                <a:spcPct val="100000"/>
              </a:lnSpc>
              <a:spcBef>
                <a:spcPts val="395"/>
              </a:spcBef>
            </a:pPr>
            <a:r>
              <a:rPr sz="4500" spc="-170" dirty="0">
                <a:solidFill>
                  <a:srgbClr val="252423"/>
                </a:solidFill>
                <a:latin typeface="Trebuchet MS"/>
                <a:cs typeface="Trebuchet MS"/>
              </a:rPr>
              <a:t>3</a:t>
            </a:r>
            <a:endParaRPr sz="4500">
              <a:latin typeface="Trebuchet MS"/>
              <a:cs typeface="Trebuchet MS"/>
            </a:endParaRPr>
          </a:p>
          <a:p>
            <a:pPr algn="ctr">
              <a:lnSpc>
                <a:spcPct val="100000"/>
              </a:lnSpc>
              <a:spcBef>
                <a:spcPts val="80"/>
              </a:spcBef>
            </a:pPr>
            <a:r>
              <a:rPr sz="1200" spc="-5" dirty="0">
                <a:solidFill>
                  <a:srgbClr val="605D5C"/>
                </a:solidFill>
                <a:latin typeface="Segoe UI"/>
                <a:cs typeface="Segoe UI"/>
              </a:rPr>
              <a:t>Min</a:t>
            </a:r>
            <a:r>
              <a:rPr sz="1200" spc="-40" dirty="0">
                <a:solidFill>
                  <a:srgbClr val="605D5C"/>
                </a:solidFill>
                <a:latin typeface="Segoe UI"/>
                <a:cs typeface="Segoe UI"/>
              </a:rPr>
              <a:t> </a:t>
            </a:r>
            <a:r>
              <a:rPr sz="1200" spc="-5" dirty="0">
                <a:solidFill>
                  <a:srgbClr val="605D5C"/>
                </a:solidFill>
                <a:latin typeface="Segoe UI"/>
                <a:cs typeface="Segoe UI"/>
              </a:rPr>
              <a:t>Subscribers</a:t>
            </a:r>
            <a:endParaRPr sz="1200">
              <a:latin typeface="Segoe UI"/>
              <a:cs typeface="Segoe UI"/>
            </a:endParaRPr>
          </a:p>
        </p:txBody>
      </p:sp>
      <p:grpSp>
        <p:nvGrpSpPr>
          <p:cNvPr id="21" name="object 21"/>
          <p:cNvGrpSpPr/>
          <p:nvPr/>
        </p:nvGrpSpPr>
        <p:grpSpPr>
          <a:xfrm>
            <a:off x="8468600" y="324600"/>
            <a:ext cx="1771650" cy="1314450"/>
            <a:chOff x="8468600" y="324600"/>
            <a:chExt cx="1771650" cy="1314450"/>
          </a:xfrm>
        </p:grpSpPr>
        <p:sp>
          <p:nvSpPr>
            <p:cNvPr id="22" name="object 22"/>
            <p:cNvSpPr/>
            <p:nvPr/>
          </p:nvSpPr>
          <p:spPr>
            <a:xfrm>
              <a:off x="8473363" y="329362"/>
              <a:ext cx="1762125" cy="1304925"/>
            </a:xfrm>
            <a:custGeom>
              <a:avLst/>
              <a:gdLst/>
              <a:ahLst/>
              <a:cxnLst/>
              <a:rect l="l" t="t" r="r" b="b"/>
              <a:pathLst>
                <a:path w="1762125" h="1304925">
                  <a:moveTo>
                    <a:pt x="1604962" y="1304925"/>
                  </a:moveTo>
                  <a:lnTo>
                    <a:pt x="157162" y="1304925"/>
                  </a:lnTo>
                  <a:lnTo>
                    <a:pt x="149441" y="1304736"/>
                  </a:lnTo>
                  <a:lnTo>
                    <a:pt x="111540" y="1298159"/>
                  </a:lnTo>
                  <a:lnTo>
                    <a:pt x="76372" y="1282570"/>
                  </a:lnTo>
                  <a:lnTo>
                    <a:pt x="46031" y="1258893"/>
                  </a:lnTo>
                  <a:lnTo>
                    <a:pt x="22354" y="1228552"/>
                  </a:lnTo>
                  <a:lnTo>
                    <a:pt x="6765" y="1193384"/>
                  </a:lnTo>
                  <a:lnTo>
                    <a:pt x="188" y="1155483"/>
                  </a:lnTo>
                  <a:lnTo>
                    <a:pt x="0" y="1147762"/>
                  </a:lnTo>
                  <a:lnTo>
                    <a:pt x="0" y="157162"/>
                  </a:lnTo>
                  <a:lnTo>
                    <a:pt x="4711" y="118965"/>
                  </a:lnTo>
                  <a:lnTo>
                    <a:pt x="18555" y="83075"/>
                  </a:lnTo>
                  <a:lnTo>
                    <a:pt x="40705" y="51624"/>
                  </a:lnTo>
                  <a:lnTo>
                    <a:pt x="69847" y="26486"/>
                  </a:lnTo>
                  <a:lnTo>
                    <a:pt x="104224" y="9182"/>
                  </a:lnTo>
                  <a:lnTo>
                    <a:pt x="141757" y="754"/>
                  </a:lnTo>
                  <a:lnTo>
                    <a:pt x="157162" y="0"/>
                  </a:lnTo>
                  <a:lnTo>
                    <a:pt x="1604962" y="0"/>
                  </a:lnTo>
                  <a:lnTo>
                    <a:pt x="1643159" y="4711"/>
                  </a:lnTo>
                  <a:lnTo>
                    <a:pt x="1679049" y="18555"/>
                  </a:lnTo>
                  <a:lnTo>
                    <a:pt x="1710499" y="40705"/>
                  </a:lnTo>
                  <a:lnTo>
                    <a:pt x="1735638" y="69847"/>
                  </a:lnTo>
                  <a:lnTo>
                    <a:pt x="1752941" y="104224"/>
                  </a:lnTo>
                  <a:lnTo>
                    <a:pt x="1761369" y="141757"/>
                  </a:lnTo>
                  <a:lnTo>
                    <a:pt x="1762125" y="157162"/>
                  </a:lnTo>
                  <a:lnTo>
                    <a:pt x="1762125" y="1147762"/>
                  </a:lnTo>
                  <a:lnTo>
                    <a:pt x="1757413" y="1185959"/>
                  </a:lnTo>
                  <a:lnTo>
                    <a:pt x="1743568" y="1221849"/>
                  </a:lnTo>
                  <a:lnTo>
                    <a:pt x="1721419" y="1253299"/>
                  </a:lnTo>
                  <a:lnTo>
                    <a:pt x="1692277" y="1278438"/>
                  </a:lnTo>
                  <a:lnTo>
                    <a:pt x="1657900" y="1295741"/>
                  </a:lnTo>
                  <a:lnTo>
                    <a:pt x="1620367" y="1304170"/>
                  </a:lnTo>
                  <a:lnTo>
                    <a:pt x="1604962" y="1304925"/>
                  </a:lnTo>
                  <a:close/>
                </a:path>
              </a:pathLst>
            </a:custGeom>
            <a:solidFill>
              <a:srgbClr val="FFFFFF"/>
            </a:solidFill>
          </p:spPr>
          <p:txBody>
            <a:bodyPr wrap="square" lIns="0" tIns="0" rIns="0" bIns="0" rtlCol="0"/>
            <a:lstStyle/>
            <a:p>
              <a:endParaRPr/>
            </a:p>
          </p:txBody>
        </p:sp>
        <p:sp>
          <p:nvSpPr>
            <p:cNvPr id="23" name="object 23"/>
            <p:cNvSpPr/>
            <p:nvPr/>
          </p:nvSpPr>
          <p:spPr>
            <a:xfrm>
              <a:off x="8473363" y="329362"/>
              <a:ext cx="1762125" cy="1304925"/>
            </a:xfrm>
            <a:custGeom>
              <a:avLst/>
              <a:gdLst/>
              <a:ahLst/>
              <a:cxnLst/>
              <a:rect l="l" t="t" r="r" b="b"/>
              <a:pathLst>
                <a:path w="1762125" h="1304925">
                  <a:moveTo>
                    <a:pt x="0" y="1147762"/>
                  </a:moveTo>
                  <a:lnTo>
                    <a:pt x="0" y="157162"/>
                  </a:lnTo>
                  <a:lnTo>
                    <a:pt x="188" y="149441"/>
                  </a:lnTo>
                  <a:lnTo>
                    <a:pt x="6765" y="111540"/>
                  </a:lnTo>
                  <a:lnTo>
                    <a:pt x="22354" y="76372"/>
                  </a:lnTo>
                  <a:lnTo>
                    <a:pt x="46031" y="46031"/>
                  </a:lnTo>
                  <a:lnTo>
                    <a:pt x="76372" y="22354"/>
                  </a:lnTo>
                  <a:lnTo>
                    <a:pt x="111540" y="6765"/>
                  </a:lnTo>
                  <a:lnTo>
                    <a:pt x="149441" y="188"/>
                  </a:lnTo>
                  <a:lnTo>
                    <a:pt x="157162" y="0"/>
                  </a:lnTo>
                  <a:lnTo>
                    <a:pt x="1604962" y="0"/>
                  </a:lnTo>
                  <a:lnTo>
                    <a:pt x="1643159" y="4711"/>
                  </a:lnTo>
                  <a:lnTo>
                    <a:pt x="1679049" y="18555"/>
                  </a:lnTo>
                  <a:lnTo>
                    <a:pt x="1710499" y="40705"/>
                  </a:lnTo>
                  <a:lnTo>
                    <a:pt x="1735638" y="69847"/>
                  </a:lnTo>
                  <a:lnTo>
                    <a:pt x="1752941" y="104224"/>
                  </a:lnTo>
                  <a:lnTo>
                    <a:pt x="1761369" y="141757"/>
                  </a:lnTo>
                  <a:lnTo>
                    <a:pt x="1762125" y="157162"/>
                  </a:lnTo>
                  <a:lnTo>
                    <a:pt x="1762125" y="1147762"/>
                  </a:lnTo>
                  <a:lnTo>
                    <a:pt x="1757413" y="1185959"/>
                  </a:lnTo>
                  <a:lnTo>
                    <a:pt x="1743568" y="1221849"/>
                  </a:lnTo>
                  <a:lnTo>
                    <a:pt x="1721419" y="1253299"/>
                  </a:lnTo>
                  <a:lnTo>
                    <a:pt x="1692277" y="1278438"/>
                  </a:lnTo>
                  <a:lnTo>
                    <a:pt x="1657900" y="1295741"/>
                  </a:lnTo>
                  <a:lnTo>
                    <a:pt x="1620367" y="1304170"/>
                  </a:lnTo>
                  <a:lnTo>
                    <a:pt x="1604962" y="1304925"/>
                  </a:lnTo>
                  <a:lnTo>
                    <a:pt x="157162" y="1304925"/>
                  </a:lnTo>
                  <a:lnTo>
                    <a:pt x="118965" y="1300213"/>
                  </a:lnTo>
                  <a:lnTo>
                    <a:pt x="83075" y="1286368"/>
                  </a:lnTo>
                  <a:lnTo>
                    <a:pt x="51624" y="1264219"/>
                  </a:lnTo>
                  <a:lnTo>
                    <a:pt x="26486" y="1235077"/>
                  </a:lnTo>
                  <a:lnTo>
                    <a:pt x="9182" y="1200700"/>
                  </a:lnTo>
                  <a:lnTo>
                    <a:pt x="754" y="1163167"/>
                  </a:lnTo>
                  <a:lnTo>
                    <a:pt x="0" y="1147762"/>
                  </a:lnTo>
                  <a:close/>
                </a:path>
              </a:pathLst>
            </a:custGeom>
            <a:ln w="9525">
              <a:solidFill>
                <a:srgbClr val="000000"/>
              </a:solidFill>
            </a:ln>
          </p:spPr>
          <p:txBody>
            <a:bodyPr wrap="square" lIns="0" tIns="0" rIns="0" bIns="0" rtlCol="0"/>
            <a:lstStyle/>
            <a:p>
              <a:endParaRPr/>
            </a:p>
          </p:txBody>
        </p:sp>
      </p:grpSp>
      <p:sp>
        <p:nvSpPr>
          <p:cNvPr id="24" name="object 24"/>
          <p:cNvSpPr txBox="1"/>
          <p:nvPr/>
        </p:nvSpPr>
        <p:spPr>
          <a:xfrm>
            <a:off x="8904716" y="517796"/>
            <a:ext cx="918844" cy="941705"/>
          </a:xfrm>
          <a:prstGeom prst="rect">
            <a:avLst/>
          </a:prstGeom>
        </p:spPr>
        <p:txBody>
          <a:bodyPr vert="horz" wrap="square" lIns="0" tIns="50165" rIns="0" bIns="0" rtlCol="0">
            <a:spAutoFit/>
          </a:bodyPr>
          <a:lstStyle/>
          <a:p>
            <a:pPr marL="12700">
              <a:lnSpc>
                <a:spcPct val="100000"/>
              </a:lnSpc>
              <a:spcBef>
                <a:spcPts val="395"/>
              </a:spcBef>
            </a:pPr>
            <a:r>
              <a:rPr sz="4500" spc="-95" dirty="0">
                <a:solidFill>
                  <a:srgbClr val="252423"/>
                </a:solidFill>
                <a:latin typeface="Trebuchet MS"/>
                <a:cs typeface="Trebuchet MS"/>
              </a:rPr>
              <a:t>78K</a:t>
            </a:r>
            <a:endParaRPr sz="4500">
              <a:latin typeface="Trebuchet MS"/>
              <a:cs typeface="Trebuchet MS"/>
            </a:endParaRPr>
          </a:p>
          <a:p>
            <a:pPr marL="31750">
              <a:lnSpc>
                <a:spcPct val="100000"/>
              </a:lnSpc>
              <a:spcBef>
                <a:spcPts val="80"/>
              </a:spcBef>
            </a:pPr>
            <a:r>
              <a:rPr sz="1200" spc="-5" dirty="0">
                <a:solidFill>
                  <a:srgbClr val="605D5C"/>
                </a:solidFill>
                <a:latin typeface="Segoe UI"/>
                <a:cs typeface="Segoe UI"/>
              </a:rPr>
              <a:t>Max</a:t>
            </a:r>
            <a:r>
              <a:rPr sz="1200" spc="-80" dirty="0">
                <a:solidFill>
                  <a:srgbClr val="605D5C"/>
                </a:solidFill>
                <a:latin typeface="Segoe UI"/>
                <a:cs typeface="Segoe UI"/>
              </a:rPr>
              <a:t> </a:t>
            </a:r>
            <a:r>
              <a:rPr sz="1200" spc="-10" dirty="0">
                <a:solidFill>
                  <a:srgbClr val="605D5C"/>
                </a:solidFill>
                <a:latin typeface="Segoe UI"/>
                <a:cs typeface="Segoe UI"/>
              </a:rPr>
              <a:t>Reviews</a:t>
            </a:r>
            <a:endParaRPr sz="1200">
              <a:latin typeface="Segoe UI"/>
              <a:cs typeface="Segoe UI"/>
            </a:endParaRPr>
          </a:p>
        </p:txBody>
      </p:sp>
      <p:grpSp>
        <p:nvGrpSpPr>
          <p:cNvPr id="25" name="object 25"/>
          <p:cNvGrpSpPr/>
          <p:nvPr/>
        </p:nvGrpSpPr>
        <p:grpSpPr>
          <a:xfrm>
            <a:off x="10420600" y="308600"/>
            <a:ext cx="1771650" cy="1323975"/>
            <a:chOff x="10420600" y="308600"/>
            <a:chExt cx="1771650" cy="1323975"/>
          </a:xfrm>
        </p:grpSpPr>
        <p:sp>
          <p:nvSpPr>
            <p:cNvPr id="26" name="object 26"/>
            <p:cNvSpPr/>
            <p:nvPr/>
          </p:nvSpPr>
          <p:spPr>
            <a:xfrm>
              <a:off x="10425362" y="313362"/>
              <a:ext cx="1762125" cy="1314450"/>
            </a:xfrm>
            <a:custGeom>
              <a:avLst/>
              <a:gdLst/>
              <a:ahLst/>
              <a:cxnLst/>
              <a:rect l="l" t="t" r="r" b="b"/>
              <a:pathLst>
                <a:path w="1762125" h="1314450">
                  <a:moveTo>
                    <a:pt x="1604962" y="1314450"/>
                  </a:moveTo>
                  <a:lnTo>
                    <a:pt x="157162" y="1314450"/>
                  </a:lnTo>
                  <a:lnTo>
                    <a:pt x="149441" y="1314261"/>
                  </a:lnTo>
                  <a:lnTo>
                    <a:pt x="111540" y="1307684"/>
                  </a:lnTo>
                  <a:lnTo>
                    <a:pt x="76372" y="1292095"/>
                  </a:lnTo>
                  <a:lnTo>
                    <a:pt x="46031" y="1268418"/>
                  </a:lnTo>
                  <a:lnTo>
                    <a:pt x="22354" y="1238077"/>
                  </a:lnTo>
                  <a:lnTo>
                    <a:pt x="6765" y="1202909"/>
                  </a:lnTo>
                  <a:lnTo>
                    <a:pt x="188" y="1165008"/>
                  </a:lnTo>
                  <a:lnTo>
                    <a:pt x="0" y="1157287"/>
                  </a:lnTo>
                  <a:lnTo>
                    <a:pt x="0" y="157162"/>
                  </a:lnTo>
                  <a:lnTo>
                    <a:pt x="4711" y="118965"/>
                  </a:lnTo>
                  <a:lnTo>
                    <a:pt x="18555" y="83075"/>
                  </a:lnTo>
                  <a:lnTo>
                    <a:pt x="40705" y="51624"/>
                  </a:lnTo>
                  <a:lnTo>
                    <a:pt x="69847" y="26486"/>
                  </a:lnTo>
                  <a:lnTo>
                    <a:pt x="104224" y="9182"/>
                  </a:lnTo>
                  <a:lnTo>
                    <a:pt x="141757" y="754"/>
                  </a:lnTo>
                  <a:lnTo>
                    <a:pt x="157162" y="0"/>
                  </a:lnTo>
                  <a:lnTo>
                    <a:pt x="1604962" y="0"/>
                  </a:lnTo>
                  <a:lnTo>
                    <a:pt x="1643159" y="4711"/>
                  </a:lnTo>
                  <a:lnTo>
                    <a:pt x="1679049" y="18555"/>
                  </a:lnTo>
                  <a:lnTo>
                    <a:pt x="1710499" y="40705"/>
                  </a:lnTo>
                  <a:lnTo>
                    <a:pt x="1735638" y="69847"/>
                  </a:lnTo>
                  <a:lnTo>
                    <a:pt x="1752941" y="104224"/>
                  </a:lnTo>
                  <a:lnTo>
                    <a:pt x="1761369" y="141757"/>
                  </a:lnTo>
                  <a:lnTo>
                    <a:pt x="1762125" y="157162"/>
                  </a:lnTo>
                  <a:lnTo>
                    <a:pt x="1762125" y="1157287"/>
                  </a:lnTo>
                  <a:lnTo>
                    <a:pt x="1757413" y="1195484"/>
                  </a:lnTo>
                  <a:lnTo>
                    <a:pt x="1743568" y="1231374"/>
                  </a:lnTo>
                  <a:lnTo>
                    <a:pt x="1721419" y="1262824"/>
                  </a:lnTo>
                  <a:lnTo>
                    <a:pt x="1692277" y="1287963"/>
                  </a:lnTo>
                  <a:lnTo>
                    <a:pt x="1657900" y="1305266"/>
                  </a:lnTo>
                  <a:lnTo>
                    <a:pt x="1620367" y="1313694"/>
                  </a:lnTo>
                  <a:lnTo>
                    <a:pt x="1604962" y="1314450"/>
                  </a:lnTo>
                  <a:close/>
                </a:path>
              </a:pathLst>
            </a:custGeom>
            <a:solidFill>
              <a:srgbClr val="FFFFFF"/>
            </a:solidFill>
          </p:spPr>
          <p:txBody>
            <a:bodyPr wrap="square" lIns="0" tIns="0" rIns="0" bIns="0" rtlCol="0"/>
            <a:lstStyle/>
            <a:p>
              <a:endParaRPr/>
            </a:p>
          </p:txBody>
        </p:sp>
        <p:sp>
          <p:nvSpPr>
            <p:cNvPr id="27" name="object 27"/>
            <p:cNvSpPr/>
            <p:nvPr/>
          </p:nvSpPr>
          <p:spPr>
            <a:xfrm>
              <a:off x="10425362" y="313362"/>
              <a:ext cx="1762125" cy="1314450"/>
            </a:xfrm>
            <a:custGeom>
              <a:avLst/>
              <a:gdLst/>
              <a:ahLst/>
              <a:cxnLst/>
              <a:rect l="l" t="t" r="r" b="b"/>
              <a:pathLst>
                <a:path w="1762125" h="1314450">
                  <a:moveTo>
                    <a:pt x="0" y="1157287"/>
                  </a:moveTo>
                  <a:lnTo>
                    <a:pt x="0" y="157162"/>
                  </a:lnTo>
                  <a:lnTo>
                    <a:pt x="188" y="149441"/>
                  </a:lnTo>
                  <a:lnTo>
                    <a:pt x="6765" y="111540"/>
                  </a:lnTo>
                  <a:lnTo>
                    <a:pt x="22354" y="76372"/>
                  </a:lnTo>
                  <a:lnTo>
                    <a:pt x="46031" y="46031"/>
                  </a:lnTo>
                  <a:lnTo>
                    <a:pt x="76372" y="22354"/>
                  </a:lnTo>
                  <a:lnTo>
                    <a:pt x="111540" y="6765"/>
                  </a:lnTo>
                  <a:lnTo>
                    <a:pt x="149441" y="188"/>
                  </a:lnTo>
                  <a:lnTo>
                    <a:pt x="157162" y="0"/>
                  </a:lnTo>
                  <a:lnTo>
                    <a:pt x="1604962" y="0"/>
                  </a:lnTo>
                  <a:lnTo>
                    <a:pt x="1643159" y="4711"/>
                  </a:lnTo>
                  <a:lnTo>
                    <a:pt x="1679049" y="18555"/>
                  </a:lnTo>
                  <a:lnTo>
                    <a:pt x="1710499" y="40705"/>
                  </a:lnTo>
                  <a:lnTo>
                    <a:pt x="1735638" y="69847"/>
                  </a:lnTo>
                  <a:lnTo>
                    <a:pt x="1752941" y="104224"/>
                  </a:lnTo>
                  <a:lnTo>
                    <a:pt x="1761369" y="141757"/>
                  </a:lnTo>
                  <a:lnTo>
                    <a:pt x="1762125" y="157162"/>
                  </a:lnTo>
                  <a:lnTo>
                    <a:pt x="1762125" y="1157287"/>
                  </a:lnTo>
                  <a:lnTo>
                    <a:pt x="1757413" y="1195484"/>
                  </a:lnTo>
                  <a:lnTo>
                    <a:pt x="1743568" y="1231374"/>
                  </a:lnTo>
                  <a:lnTo>
                    <a:pt x="1721419" y="1262824"/>
                  </a:lnTo>
                  <a:lnTo>
                    <a:pt x="1692277" y="1287963"/>
                  </a:lnTo>
                  <a:lnTo>
                    <a:pt x="1657900" y="1305266"/>
                  </a:lnTo>
                  <a:lnTo>
                    <a:pt x="1620367" y="1313694"/>
                  </a:lnTo>
                  <a:lnTo>
                    <a:pt x="1604962" y="1314450"/>
                  </a:lnTo>
                  <a:lnTo>
                    <a:pt x="157162" y="1314450"/>
                  </a:lnTo>
                  <a:lnTo>
                    <a:pt x="118965" y="1309738"/>
                  </a:lnTo>
                  <a:lnTo>
                    <a:pt x="83075" y="1295893"/>
                  </a:lnTo>
                  <a:lnTo>
                    <a:pt x="51624" y="1273744"/>
                  </a:lnTo>
                  <a:lnTo>
                    <a:pt x="26486" y="1244602"/>
                  </a:lnTo>
                  <a:lnTo>
                    <a:pt x="9182" y="1210225"/>
                  </a:lnTo>
                  <a:lnTo>
                    <a:pt x="754" y="1172692"/>
                  </a:lnTo>
                  <a:lnTo>
                    <a:pt x="0" y="1157287"/>
                  </a:lnTo>
                  <a:close/>
                </a:path>
              </a:pathLst>
            </a:custGeom>
            <a:ln w="9525">
              <a:solidFill>
                <a:srgbClr val="000000"/>
              </a:solidFill>
            </a:ln>
          </p:spPr>
          <p:txBody>
            <a:bodyPr wrap="square" lIns="0" tIns="0" rIns="0" bIns="0" rtlCol="0"/>
            <a:lstStyle/>
            <a:p>
              <a:endParaRPr/>
            </a:p>
          </p:txBody>
        </p:sp>
      </p:grpSp>
      <p:sp>
        <p:nvSpPr>
          <p:cNvPr id="28" name="object 28"/>
          <p:cNvSpPr txBox="1">
            <a:spLocks noGrp="1"/>
          </p:cNvSpPr>
          <p:nvPr>
            <p:ph type="title"/>
          </p:nvPr>
        </p:nvSpPr>
        <p:spPr>
          <a:xfrm>
            <a:off x="10888347" y="509184"/>
            <a:ext cx="855344" cy="936625"/>
          </a:xfrm>
          <a:prstGeom prst="rect">
            <a:avLst/>
          </a:prstGeom>
        </p:spPr>
        <p:txBody>
          <a:bodyPr vert="horz" wrap="square" lIns="0" tIns="52705" rIns="0" bIns="0" rtlCol="0">
            <a:spAutoFit/>
          </a:bodyPr>
          <a:lstStyle/>
          <a:p>
            <a:pPr algn="ctr">
              <a:lnSpc>
                <a:spcPct val="100000"/>
              </a:lnSpc>
              <a:spcBef>
                <a:spcPts val="415"/>
              </a:spcBef>
            </a:pPr>
            <a:r>
              <a:rPr sz="4450" spc="-145" dirty="0">
                <a:latin typeface="Trebuchet MS"/>
                <a:cs typeface="Trebuchet MS"/>
              </a:rPr>
              <a:t>3</a:t>
            </a:r>
            <a:endParaRPr sz="4450">
              <a:latin typeface="Trebuchet MS"/>
              <a:cs typeface="Trebuchet MS"/>
            </a:endParaRPr>
          </a:p>
          <a:p>
            <a:pPr algn="ctr">
              <a:lnSpc>
                <a:spcPct val="100000"/>
              </a:lnSpc>
              <a:spcBef>
                <a:spcPts val="75"/>
              </a:spcBef>
            </a:pPr>
            <a:r>
              <a:rPr sz="1200" spc="-5" dirty="0">
                <a:solidFill>
                  <a:srgbClr val="605D5C"/>
                </a:solidFill>
                <a:latin typeface="Segoe UI"/>
                <a:cs typeface="Segoe UI"/>
              </a:rPr>
              <a:t>Min</a:t>
            </a:r>
            <a:r>
              <a:rPr sz="1200" spc="-50" dirty="0">
                <a:solidFill>
                  <a:srgbClr val="605D5C"/>
                </a:solidFill>
                <a:latin typeface="Segoe UI"/>
                <a:cs typeface="Segoe UI"/>
              </a:rPr>
              <a:t> </a:t>
            </a:r>
            <a:r>
              <a:rPr sz="1200" spc="-10" dirty="0">
                <a:solidFill>
                  <a:srgbClr val="605D5C"/>
                </a:solidFill>
                <a:latin typeface="Segoe UI"/>
                <a:cs typeface="Segoe UI"/>
              </a:rPr>
              <a:t>Reviews</a:t>
            </a:r>
            <a:endParaRPr sz="1200">
              <a:latin typeface="Segoe UI"/>
              <a:cs typeface="Segoe UI"/>
            </a:endParaRPr>
          </a:p>
        </p:txBody>
      </p:sp>
      <p:grpSp>
        <p:nvGrpSpPr>
          <p:cNvPr id="29" name="object 29"/>
          <p:cNvGrpSpPr/>
          <p:nvPr/>
        </p:nvGrpSpPr>
        <p:grpSpPr>
          <a:xfrm>
            <a:off x="10420600" y="5572600"/>
            <a:ext cx="1771650" cy="1323975"/>
            <a:chOff x="10420600" y="5572600"/>
            <a:chExt cx="1771650" cy="1323975"/>
          </a:xfrm>
        </p:grpSpPr>
        <p:sp>
          <p:nvSpPr>
            <p:cNvPr id="30" name="object 30"/>
            <p:cNvSpPr/>
            <p:nvPr/>
          </p:nvSpPr>
          <p:spPr>
            <a:xfrm>
              <a:off x="10425362" y="5577362"/>
              <a:ext cx="1762125" cy="1314450"/>
            </a:xfrm>
            <a:custGeom>
              <a:avLst/>
              <a:gdLst/>
              <a:ahLst/>
              <a:cxnLst/>
              <a:rect l="l" t="t" r="r" b="b"/>
              <a:pathLst>
                <a:path w="1762125" h="1314450">
                  <a:moveTo>
                    <a:pt x="1604962" y="1314450"/>
                  </a:moveTo>
                  <a:lnTo>
                    <a:pt x="157162" y="1314450"/>
                  </a:lnTo>
                  <a:lnTo>
                    <a:pt x="149441" y="1314261"/>
                  </a:lnTo>
                  <a:lnTo>
                    <a:pt x="111540" y="1307684"/>
                  </a:lnTo>
                  <a:lnTo>
                    <a:pt x="76372" y="1292095"/>
                  </a:lnTo>
                  <a:lnTo>
                    <a:pt x="46031" y="1268418"/>
                  </a:lnTo>
                  <a:lnTo>
                    <a:pt x="22354" y="1238077"/>
                  </a:lnTo>
                  <a:lnTo>
                    <a:pt x="6765" y="1202909"/>
                  </a:lnTo>
                  <a:lnTo>
                    <a:pt x="188" y="1165008"/>
                  </a:lnTo>
                  <a:lnTo>
                    <a:pt x="0" y="1157287"/>
                  </a:lnTo>
                  <a:lnTo>
                    <a:pt x="0" y="157162"/>
                  </a:lnTo>
                  <a:lnTo>
                    <a:pt x="4711" y="118965"/>
                  </a:lnTo>
                  <a:lnTo>
                    <a:pt x="18555" y="83075"/>
                  </a:lnTo>
                  <a:lnTo>
                    <a:pt x="40705" y="51624"/>
                  </a:lnTo>
                  <a:lnTo>
                    <a:pt x="69847" y="26486"/>
                  </a:lnTo>
                  <a:lnTo>
                    <a:pt x="104224" y="9182"/>
                  </a:lnTo>
                  <a:lnTo>
                    <a:pt x="141757" y="754"/>
                  </a:lnTo>
                  <a:lnTo>
                    <a:pt x="157162" y="0"/>
                  </a:lnTo>
                  <a:lnTo>
                    <a:pt x="1604962" y="0"/>
                  </a:lnTo>
                  <a:lnTo>
                    <a:pt x="1643159" y="4711"/>
                  </a:lnTo>
                  <a:lnTo>
                    <a:pt x="1679049" y="18555"/>
                  </a:lnTo>
                  <a:lnTo>
                    <a:pt x="1710499" y="40705"/>
                  </a:lnTo>
                  <a:lnTo>
                    <a:pt x="1735638" y="69847"/>
                  </a:lnTo>
                  <a:lnTo>
                    <a:pt x="1752941" y="104224"/>
                  </a:lnTo>
                  <a:lnTo>
                    <a:pt x="1761369" y="141757"/>
                  </a:lnTo>
                  <a:lnTo>
                    <a:pt x="1762125" y="157162"/>
                  </a:lnTo>
                  <a:lnTo>
                    <a:pt x="1762125" y="1157287"/>
                  </a:lnTo>
                  <a:lnTo>
                    <a:pt x="1757413" y="1195484"/>
                  </a:lnTo>
                  <a:lnTo>
                    <a:pt x="1743568" y="1231374"/>
                  </a:lnTo>
                  <a:lnTo>
                    <a:pt x="1721419" y="1262824"/>
                  </a:lnTo>
                  <a:lnTo>
                    <a:pt x="1692277" y="1287963"/>
                  </a:lnTo>
                  <a:lnTo>
                    <a:pt x="1657900" y="1305266"/>
                  </a:lnTo>
                  <a:lnTo>
                    <a:pt x="1620367" y="1313694"/>
                  </a:lnTo>
                  <a:lnTo>
                    <a:pt x="1604962" y="1314450"/>
                  </a:lnTo>
                  <a:close/>
                </a:path>
              </a:pathLst>
            </a:custGeom>
            <a:solidFill>
              <a:srgbClr val="FFFFFF"/>
            </a:solidFill>
          </p:spPr>
          <p:txBody>
            <a:bodyPr wrap="square" lIns="0" tIns="0" rIns="0" bIns="0" rtlCol="0"/>
            <a:lstStyle/>
            <a:p>
              <a:endParaRPr/>
            </a:p>
          </p:txBody>
        </p:sp>
        <p:sp>
          <p:nvSpPr>
            <p:cNvPr id="31" name="object 31"/>
            <p:cNvSpPr/>
            <p:nvPr/>
          </p:nvSpPr>
          <p:spPr>
            <a:xfrm>
              <a:off x="10425362" y="5577362"/>
              <a:ext cx="1762125" cy="1314450"/>
            </a:xfrm>
            <a:custGeom>
              <a:avLst/>
              <a:gdLst/>
              <a:ahLst/>
              <a:cxnLst/>
              <a:rect l="l" t="t" r="r" b="b"/>
              <a:pathLst>
                <a:path w="1762125" h="1314450">
                  <a:moveTo>
                    <a:pt x="0" y="1157287"/>
                  </a:moveTo>
                  <a:lnTo>
                    <a:pt x="0" y="157162"/>
                  </a:lnTo>
                  <a:lnTo>
                    <a:pt x="188" y="149441"/>
                  </a:lnTo>
                  <a:lnTo>
                    <a:pt x="6765" y="111540"/>
                  </a:lnTo>
                  <a:lnTo>
                    <a:pt x="22354" y="76372"/>
                  </a:lnTo>
                  <a:lnTo>
                    <a:pt x="46031" y="46031"/>
                  </a:lnTo>
                  <a:lnTo>
                    <a:pt x="76372" y="22354"/>
                  </a:lnTo>
                  <a:lnTo>
                    <a:pt x="111540" y="6765"/>
                  </a:lnTo>
                  <a:lnTo>
                    <a:pt x="149441" y="188"/>
                  </a:lnTo>
                  <a:lnTo>
                    <a:pt x="157162" y="0"/>
                  </a:lnTo>
                  <a:lnTo>
                    <a:pt x="1604962" y="0"/>
                  </a:lnTo>
                  <a:lnTo>
                    <a:pt x="1643159" y="4711"/>
                  </a:lnTo>
                  <a:lnTo>
                    <a:pt x="1679049" y="18555"/>
                  </a:lnTo>
                  <a:lnTo>
                    <a:pt x="1710499" y="40705"/>
                  </a:lnTo>
                  <a:lnTo>
                    <a:pt x="1735638" y="69847"/>
                  </a:lnTo>
                  <a:lnTo>
                    <a:pt x="1752941" y="104224"/>
                  </a:lnTo>
                  <a:lnTo>
                    <a:pt x="1761369" y="141757"/>
                  </a:lnTo>
                  <a:lnTo>
                    <a:pt x="1762125" y="157162"/>
                  </a:lnTo>
                  <a:lnTo>
                    <a:pt x="1762125" y="1157287"/>
                  </a:lnTo>
                  <a:lnTo>
                    <a:pt x="1757413" y="1195484"/>
                  </a:lnTo>
                  <a:lnTo>
                    <a:pt x="1743568" y="1231374"/>
                  </a:lnTo>
                  <a:lnTo>
                    <a:pt x="1721419" y="1262824"/>
                  </a:lnTo>
                  <a:lnTo>
                    <a:pt x="1692277" y="1287963"/>
                  </a:lnTo>
                  <a:lnTo>
                    <a:pt x="1657900" y="1305266"/>
                  </a:lnTo>
                  <a:lnTo>
                    <a:pt x="1620367" y="1313694"/>
                  </a:lnTo>
                  <a:lnTo>
                    <a:pt x="1604962" y="1314450"/>
                  </a:lnTo>
                  <a:lnTo>
                    <a:pt x="157162" y="1314450"/>
                  </a:lnTo>
                  <a:lnTo>
                    <a:pt x="118965" y="1309738"/>
                  </a:lnTo>
                  <a:lnTo>
                    <a:pt x="83075" y="1295893"/>
                  </a:lnTo>
                  <a:lnTo>
                    <a:pt x="51624" y="1273744"/>
                  </a:lnTo>
                  <a:lnTo>
                    <a:pt x="26486" y="1244602"/>
                  </a:lnTo>
                  <a:lnTo>
                    <a:pt x="9182" y="1210225"/>
                  </a:lnTo>
                  <a:lnTo>
                    <a:pt x="754" y="1172692"/>
                  </a:lnTo>
                  <a:lnTo>
                    <a:pt x="0" y="1157287"/>
                  </a:lnTo>
                  <a:close/>
                </a:path>
              </a:pathLst>
            </a:custGeom>
            <a:ln w="9525">
              <a:solidFill>
                <a:srgbClr val="000000"/>
              </a:solidFill>
            </a:ln>
          </p:spPr>
          <p:txBody>
            <a:bodyPr wrap="square" lIns="0" tIns="0" rIns="0" bIns="0" rtlCol="0"/>
            <a:lstStyle/>
            <a:p>
              <a:endParaRPr/>
            </a:p>
          </p:txBody>
        </p:sp>
      </p:grpSp>
      <p:sp>
        <p:nvSpPr>
          <p:cNvPr id="32" name="object 32"/>
          <p:cNvSpPr txBox="1"/>
          <p:nvPr/>
        </p:nvSpPr>
        <p:spPr>
          <a:xfrm>
            <a:off x="10739705" y="5773186"/>
            <a:ext cx="1152525" cy="936625"/>
          </a:xfrm>
          <a:prstGeom prst="rect">
            <a:avLst/>
          </a:prstGeom>
        </p:spPr>
        <p:txBody>
          <a:bodyPr vert="horz" wrap="square" lIns="0" tIns="52705" rIns="0" bIns="0" rtlCol="0">
            <a:spAutoFit/>
          </a:bodyPr>
          <a:lstStyle/>
          <a:p>
            <a:pPr marL="100330">
              <a:lnSpc>
                <a:spcPct val="100000"/>
              </a:lnSpc>
              <a:spcBef>
                <a:spcPts val="415"/>
              </a:spcBef>
            </a:pPr>
            <a:r>
              <a:rPr sz="4450" spc="-114" dirty="0">
                <a:solidFill>
                  <a:srgbClr val="252423"/>
                </a:solidFill>
                <a:latin typeface="Trebuchet MS"/>
                <a:cs typeface="Trebuchet MS"/>
              </a:rPr>
              <a:t>32M</a:t>
            </a:r>
            <a:endParaRPr sz="4450">
              <a:latin typeface="Trebuchet MS"/>
              <a:cs typeface="Trebuchet MS"/>
            </a:endParaRPr>
          </a:p>
          <a:p>
            <a:pPr marL="12700">
              <a:lnSpc>
                <a:spcPct val="100000"/>
              </a:lnSpc>
              <a:spcBef>
                <a:spcPts val="75"/>
              </a:spcBef>
            </a:pPr>
            <a:r>
              <a:rPr sz="1200" spc="-30" dirty="0">
                <a:solidFill>
                  <a:srgbClr val="605D5C"/>
                </a:solidFill>
                <a:latin typeface="Segoe UI"/>
                <a:cs typeface="Segoe UI"/>
              </a:rPr>
              <a:t>Total</a:t>
            </a:r>
            <a:r>
              <a:rPr sz="1200" spc="-50" dirty="0">
                <a:solidFill>
                  <a:srgbClr val="605D5C"/>
                </a:solidFill>
                <a:latin typeface="Segoe UI"/>
                <a:cs typeface="Segoe UI"/>
              </a:rPr>
              <a:t> </a:t>
            </a:r>
            <a:r>
              <a:rPr sz="1200" spc="-5" dirty="0">
                <a:solidFill>
                  <a:srgbClr val="605D5C"/>
                </a:solidFill>
                <a:latin typeface="Segoe UI"/>
                <a:cs typeface="Segoe UI"/>
              </a:rPr>
              <a:t>Subscribers</a:t>
            </a:r>
            <a:endParaRPr sz="1200">
              <a:latin typeface="Segoe UI"/>
              <a:cs typeface="Segoe UI"/>
            </a:endParaRPr>
          </a:p>
        </p:txBody>
      </p:sp>
      <p:grpSp>
        <p:nvGrpSpPr>
          <p:cNvPr id="33" name="object 33"/>
          <p:cNvGrpSpPr/>
          <p:nvPr/>
        </p:nvGrpSpPr>
        <p:grpSpPr>
          <a:xfrm>
            <a:off x="10420600" y="3812600"/>
            <a:ext cx="1771650" cy="1314450"/>
            <a:chOff x="10420600" y="3812600"/>
            <a:chExt cx="1771650" cy="1314450"/>
          </a:xfrm>
        </p:grpSpPr>
        <p:sp>
          <p:nvSpPr>
            <p:cNvPr id="34" name="object 34"/>
            <p:cNvSpPr/>
            <p:nvPr/>
          </p:nvSpPr>
          <p:spPr>
            <a:xfrm>
              <a:off x="10425362" y="3817362"/>
              <a:ext cx="1762125" cy="1304925"/>
            </a:xfrm>
            <a:custGeom>
              <a:avLst/>
              <a:gdLst/>
              <a:ahLst/>
              <a:cxnLst/>
              <a:rect l="l" t="t" r="r" b="b"/>
              <a:pathLst>
                <a:path w="1762125" h="1304925">
                  <a:moveTo>
                    <a:pt x="1604962" y="1304925"/>
                  </a:moveTo>
                  <a:lnTo>
                    <a:pt x="157162" y="1304925"/>
                  </a:lnTo>
                  <a:lnTo>
                    <a:pt x="149441" y="1304736"/>
                  </a:lnTo>
                  <a:lnTo>
                    <a:pt x="111540" y="1298159"/>
                  </a:lnTo>
                  <a:lnTo>
                    <a:pt x="76372" y="1282570"/>
                  </a:lnTo>
                  <a:lnTo>
                    <a:pt x="46031" y="1258893"/>
                  </a:lnTo>
                  <a:lnTo>
                    <a:pt x="22354" y="1228552"/>
                  </a:lnTo>
                  <a:lnTo>
                    <a:pt x="6765" y="1193384"/>
                  </a:lnTo>
                  <a:lnTo>
                    <a:pt x="188" y="1155483"/>
                  </a:lnTo>
                  <a:lnTo>
                    <a:pt x="0" y="1147762"/>
                  </a:lnTo>
                  <a:lnTo>
                    <a:pt x="0" y="157162"/>
                  </a:lnTo>
                  <a:lnTo>
                    <a:pt x="4711" y="118965"/>
                  </a:lnTo>
                  <a:lnTo>
                    <a:pt x="18555" y="83075"/>
                  </a:lnTo>
                  <a:lnTo>
                    <a:pt x="40705" y="51624"/>
                  </a:lnTo>
                  <a:lnTo>
                    <a:pt x="69847" y="26486"/>
                  </a:lnTo>
                  <a:lnTo>
                    <a:pt x="104224" y="9182"/>
                  </a:lnTo>
                  <a:lnTo>
                    <a:pt x="141757" y="754"/>
                  </a:lnTo>
                  <a:lnTo>
                    <a:pt x="157162" y="0"/>
                  </a:lnTo>
                  <a:lnTo>
                    <a:pt x="1604962" y="0"/>
                  </a:lnTo>
                  <a:lnTo>
                    <a:pt x="1643159" y="4711"/>
                  </a:lnTo>
                  <a:lnTo>
                    <a:pt x="1679049" y="18555"/>
                  </a:lnTo>
                  <a:lnTo>
                    <a:pt x="1710499" y="40705"/>
                  </a:lnTo>
                  <a:lnTo>
                    <a:pt x="1735638" y="69847"/>
                  </a:lnTo>
                  <a:lnTo>
                    <a:pt x="1752941" y="104224"/>
                  </a:lnTo>
                  <a:lnTo>
                    <a:pt x="1761369" y="141757"/>
                  </a:lnTo>
                  <a:lnTo>
                    <a:pt x="1762125" y="157162"/>
                  </a:lnTo>
                  <a:lnTo>
                    <a:pt x="1762125" y="1147762"/>
                  </a:lnTo>
                  <a:lnTo>
                    <a:pt x="1757413" y="1185959"/>
                  </a:lnTo>
                  <a:lnTo>
                    <a:pt x="1743568" y="1221849"/>
                  </a:lnTo>
                  <a:lnTo>
                    <a:pt x="1721419" y="1253299"/>
                  </a:lnTo>
                  <a:lnTo>
                    <a:pt x="1692277" y="1278438"/>
                  </a:lnTo>
                  <a:lnTo>
                    <a:pt x="1657900" y="1295741"/>
                  </a:lnTo>
                  <a:lnTo>
                    <a:pt x="1620367" y="1304170"/>
                  </a:lnTo>
                  <a:lnTo>
                    <a:pt x="1604962" y="1304925"/>
                  </a:lnTo>
                  <a:close/>
                </a:path>
              </a:pathLst>
            </a:custGeom>
            <a:solidFill>
              <a:srgbClr val="FFFFFF"/>
            </a:solidFill>
          </p:spPr>
          <p:txBody>
            <a:bodyPr wrap="square" lIns="0" tIns="0" rIns="0" bIns="0" rtlCol="0"/>
            <a:lstStyle/>
            <a:p>
              <a:endParaRPr/>
            </a:p>
          </p:txBody>
        </p:sp>
        <p:sp>
          <p:nvSpPr>
            <p:cNvPr id="35" name="object 35"/>
            <p:cNvSpPr/>
            <p:nvPr/>
          </p:nvSpPr>
          <p:spPr>
            <a:xfrm>
              <a:off x="10425362" y="3817362"/>
              <a:ext cx="1762125" cy="1304925"/>
            </a:xfrm>
            <a:custGeom>
              <a:avLst/>
              <a:gdLst/>
              <a:ahLst/>
              <a:cxnLst/>
              <a:rect l="l" t="t" r="r" b="b"/>
              <a:pathLst>
                <a:path w="1762125" h="1304925">
                  <a:moveTo>
                    <a:pt x="0" y="1147762"/>
                  </a:moveTo>
                  <a:lnTo>
                    <a:pt x="0" y="157162"/>
                  </a:lnTo>
                  <a:lnTo>
                    <a:pt x="188" y="149441"/>
                  </a:lnTo>
                  <a:lnTo>
                    <a:pt x="6765" y="111540"/>
                  </a:lnTo>
                  <a:lnTo>
                    <a:pt x="22354" y="76372"/>
                  </a:lnTo>
                  <a:lnTo>
                    <a:pt x="46031" y="46031"/>
                  </a:lnTo>
                  <a:lnTo>
                    <a:pt x="76372" y="22354"/>
                  </a:lnTo>
                  <a:lnTo>
                    <a:pt x="111540" y="6765"/>
                  </a:lnTo>
                  <a:lnTo>
                    <a:pt x="149441" y="188"/>
                  </a:lnTo>
                  <a:lnTo>
                    <a:pt x="157162" y="0"/>
                  </a:lnTo>
                  <a:lnTo>
                    <a:pt x="1604962" y="0"/>
                  </a:lnTo>
                  <a:lnTo>
                    <a:pt x="1643159" y="4711"/>
                  </a:lnTo>
                  <a:lnTo>
                    <a:pt x="1679049" y="18555"/>
                  </a:lnTo>
                  <a:lnTo>
                    <a:pt x="1710499" y="40705"/>
                  </a:lnTo>
                  <a:lnTo>
                    <a:pt x="1735638" y="69847"/>
                  </a:lnTo>
                  <a:lnTo>
                    <a:pt x="1752941" y="104224"/>
                  </a:lnTo>
                  <a:lnTo>
                    <a:pt x="1761369" y="141757"/>
                  </a:lnTo>
                  <a:lnTo>
                    <a:pt x="1762125" y="157162"/>
                  </a:lnTo>
                  <a:lnTo>
                    <a:pt x="1762125" y="1147762"/>
                  </a:lnTo>
                  <a:lnTo>
                    <a:pt x="1757413" y="1185959"/>
                  </a:lnTo>
                  <a:lnTo>
                    <a:pt x="1743568" y="1221849"/>
                  </a:lnTo>
                  <a:lnTo>
                    <a:pt x="1721419" y="1253299"/>
                  </a:lnTo>
                  <a:lnTo>
                    <a:pt x="1692277" y="1278438"/>
                  </a:lnTo>
                  <a:lnTo>
                    <a:pt x="1657900" y="1295741"/>
                  </a:lnTo>
                  <a:lnTo>
                    <a:pt x="1620367" y="1304170"/>
                  </a:lnTo>
                  <a:lnTo>
                    <a:pt x="1604962" y="1304925"/>
                  </a:lnTo>
                  <a:lnTo>
                    <a:pt x="157162" y="1304925"/>
                  </a:lnTo>
                  <a:lnTo>
                    <a:pt x="118965" y="1300213"/>
                  </a:lnTo>
                  <a:lnTo>
                    <a:pt x="83075" y="1286368"/>
                  </a:lnTo>
                  <a:lnTo>
                    <a:pt x="51624" y="1264219"/>
                  </a:lnTo>
                  <a:lnTo>
                    <a:pt x="26486" y="1235077"/>
                  </a:lnTo>
                  <a:lnTo>
                    <a:pt x="9182" y="1200700"/>
                  </a:lnTo>
                  <a:lnTo>
                    <a:pt x="754" y="1163167"/>
                  </a:lnTo>
                  <a:lnTo>
                    <a:pt x="0" y="1147762"/>
                  </a:lnTo>
                  <a:close/>
                </a:path>
              </a:pathLst>
            </a:custGeom>
            <a:ln w="9525">
              <a:solidFill>
                <a:srgbClr val="000000"/>
              </a:solidFill>
            </a:ln>
          </p:spPr>
          <p:txBody>
            <a:bodyPr wrap="square" lIns="0" tIns="0" rIns="0" bIns="0" rtlCol="0"/>
            <a:lstStyle/>
            <a:p>
              <a:endParaRPr/>
            </a:p>
          </p:txBody>
        </p:sp>
      </p:grpSp>
      <p:sp>
        <p:nvSpPr>
          <p:cNvPr id="36" name="object 36"/>
          <p:cNvSpPr txBox="1"/>
          <p:nvPr/>
        </p:nvSpPr>
        <p:spPr>
          <a:xfrm>
            <a:off x="10793443" y="4005796"/>
            <a:ext cx="1045210" cy="941705"/>
          </a:xfrm>
          <a:prstGeom prst="rect">
            <a:avLst/>
          </a:prstGeom>
        </p:spPr>
        <p:txBody>
          <a:bodyPr vert="horz" wrap="square" lIns="0" tIns="50165" rIns="0" bIns="0" rtlCol="0">
            <a:spAutoFit/>
          </a:bodyPr>
          <a:lstStyle/>
          <a:p>
            <a:pPr marL="56515">
              <a:lnSpc>
                <a:spcPct val="100000"/>
              </a:lnSpc>
              <a:spcBef>
                <a:spcPts val="395"/>
              </a:spcBef>
            </a:pPr>
            <a:r>
              <a:rPr sz="4500" spc="-350" dirty="0">
                <a:solidFill>
                  <a:srgbClr val="252423"/>
                </a:solidFill>
                <a:latin typeface="Trebuchet MS"/>
                <a:cs typeface="Trebuchet MS"/>
              </a:rPr>
              <a:t>4.14</a:t>
            </a:r>
            <a:endParaRPr sz="4500">
              <a:latin typeface="Trebuchet MS"/>
              <a:cs typeface="Trebuchet MS"/>
            </a:endParaRPr>
          </a:p>
          <a:p>
            <a:pPr marL="12700">
              <a:lnSpc>
                <a:spcPct val="100000"/>
              </a:lnSpc>
              <a:spcBef>
                <a:spcPts val="80"/>
              </a:spcBef>
            </a:pPr>
            <a:r>
              <a:rPr sz="1200" spc="-10" dirty="0">
                <a:solidFill>
                  <a:srgbClr val="605D5C"/>
                </a:solidFill>
                <a:latin typeface="Segoe UI"/>
                <a:cs typeface="Segoe UI"/>
              </a:rPr>
              <a:t>Average</a:t>
            </a:r>
            <a:r>
              <a:rPr sz="1200" spc="-45" dirty="0">
                <a:solidFill>
                  <a:srgbClr val="605D5C"/>
                </a:solidFill>
                <a:latin typeface="Segoe UI"/>
                <a:cs typeface="Segoe UI"/>
              </a:rPr>
              <a:t> </a:t>
            </a:r>
            <a:r>
              <a:rPr sz="1200" spc="-5" dirty="0">
                <a:solidFill>
                  <a:srgbClr val="605D5C"/>
                </a:solidFill>
                <a:latin typeface="Segoe UI"/>
                <a:cs typeface="Segoe UI"/>
              </a:rPr>
              <a:t>Rating</a:t>
            </a:r>
            <a:endParaRPr sz="1200">
              <a:latin typeface="Segoe UI"/>
              <a:cs typeface="Segoe UI"/>
            </a:endParaRPr>
          </a:p>
        </p:txBody>
      </p:sp>
      <p:sp>
        <p:nvSpPr>
          <p:cNvPr id="37" name="object 37"/>
          <p:cNvSpPr/>
          <p:nvPr/>
        </p:nvSpPr>
        <p:spPr>
          <a:xfrm>
            <a:off x="356600" y="1828600"/>
            <a:ext cx="3505200" cy="5258435"/>
          </a:xfrm>
          <a:custGeom>
            <a:avLst/>
            <a:gdLst/>
            <a:ahLst/>
            <a:cxnLst/>
            <a:rect l="l" t="t" r="r" b="b"/>
            <a:pathLst>
              <a:path w="3505200" h="5258434">
                <a:moveTo>
                  <a:pt x="0" y="0"/>
                </a:moveTo>
                <a:lnTo>
                  <a:pt x="3505200" y="0"/>
                </a:lnTo>
                <a:lnTo>
                  <a:pt x="3505200" y="5258000"/>
                </a:lnTo>
                <a:lnTo>
                  <a:pt x="0" y="5258000"/>
                </a:lnTo>
                <a:lnTo>
                  <a:pt x="0" y="0"/>
                </a:lnTo>
                <a:close/>
              </a:path>
            </a:pathLst>
          </a:custGeom>
          <a:solidFill>
            <a:srgbClr val="FFFFFF"/>
          </a:solidFill>
        </p:spPr>
        <p:txBody>
          <a:bodyPr wrap="square" lIns="0" tIns="0" rIns="0" bIns="0" rtlCol="0"/>
          <a:lstStyle/>
          <a:p>
            <a:endParaRPr/>
          </a:p>
        </p:txBody>
      </p:sp>
      <p:sp>
        <p:nvSpPr>
          <p:cNvPr id="38" name="object 38"/>
          <p:cNvSpPr txBox="1"/>
          <p:nvPr/>
        </p:nvSpPr>
        <p:spPr>
          <a:xfrm>
            <a:off x="391525" y="1790563"/>
            <a:ext cx="2371725" cy="238760"/>
          </a:xfrm>
          <a:prstGeom prst="rect">
            <a:avLst/>
          </a:prstGeom>
        </p:spPr>
        <p:txBody>
          <a:bodyPr vert="horz" wrap="square" lIns="0" tIns="12700" rIns="0" bIns="0" rtlCol="0">
            <a:spAutoFit/>
          </a:bodyPr>
          <a:lstStyle/>
          <a:p>
            <a:pPr marL="12700">
              <a:lnSpc>
                <a:spcPct val="100000"/>
              </a:lnSpc>
              <a:spcBef>
                <a:spcPts val="100"/>
              </a:spcBef>
            </a:pPr>
            <a:r>
              <a:rPr sz="1400" spc="-220" dirty="0">
                <a:solidFill>
                  <a:srgbClr val="252423"/>
                </a:solidFill>
                <a:latin typeface="Trebuchet MS"/>
                <a:cs typeface="Trebuchet MS"/>
              </a:rPr>
              <a:t>T</a:t>
            </a:r>
            <a:r>
              <a:rPr sz="1400" spc="-85" dirty="0">
                <a:solidFill>
                  <a:srgbClr val="252423"/>
                </a:solidFill>
                <a:latin typeface="Trebuchet MS"/>
                <a:cs typeface="Trebuchet MS"/>
              </a:rPr>
              <a:t>op</a:t>
            </a:r>
            <a:r>
              <a:rPr sz="1400" spc="-100" dirty="0">
                <a:solidFill>
                  <a:srgbClr val="252423"/>
                </a:solidFill>
                <a:latin typeface="Trebuchet MS"/>
                <a:cs typeface="Trebuchet MS"/>
              </a:rPr>
              <a:t> </a:t>
            </a:r>
            <a:r>
              <a:rPr sz="1400" spc="-55" dirty="0">
                <a:solidFill>
                  <a:srgbClr val="252423"/>
                </a:solidFill>
                <a:latin typeface="Trebuchet MS"/>
                <a:cs typeface="Trebuchet MS"/>
              </a:rPr>
              <a:t>10</a:t>
            </a:r>
            <a:r>
              <a:rPr sz="1400" spc="-100" dirty="0">
                <a:solidFill>
                  <a:srgbClr val="252423"/>
                </a:solidFill>
                <a:latin typeface="Trebuchet MS"/>
                <a:cs typeface="Trebuchet MS"/>
              </a:rPr>
              <a:t> </a:t>
            </a:r>
            <a:r>
              <a:rPr sz="1400" spc="-5" dirty="0">
                <a:solidFill>
                  <a:srgbClr val="252423"/>
                </a:solidFill>
                <a:latin typeface="Trebuchet MS"/>
                <a:cs typeface="Trebuchet MS"/>
              </a:rPr>
              <a:t>Su</a:t>
            </a:r>
            <a:r>
              <a:rPr sz="1400" spc="-100" dirty="0">
                <a:solidFill>
                  <a:srgbClr val="252423"/>
                </a:solidFill>
                <a:latin typeface="Trebuchet MS"/>
                <a:cs typeface="Trebuchet MS"/>
              </a:rPr>
              <a:t>b</a:t>
            </a:r>
            <a:r>
              <a:rPr sz="1400" spc="85" dirty="0">
                <a:solidFill>
                  <a:srgbClr val="252423"/>
                </a:solidFill>
                <a:latin typeface="Trebuchet MS"/>
                <a:cs typeface="Trebuchet MS"/>
              </a:rPr>
              <a:t>s</a:t>
            </a:r>
            <a:r>
              <a:rPr sz="1400" spc="-95" dirty="0">
                <a:solidFill>
                  <a:srgbClr val="252423"/>
                </a:solidFill>
                <a:latin typeface="Trebuchet MS"/>
                <a:cs typeface="Trebuchet MS"/>
              </a:rPr>
              <a:t>c</a:t>
            </a:r>
            <a:r>
              <a:rPr sz="1400" spc="-20" dirty="0">
                <a:solidFill>
                  <a:srgbClr val="252423"/>
                </a:solidFill>
                <a:latin typeface="Trebuchet MS"/>
                <a:cs typeface="Trebuchet MS"/>
              </a:rPr>
              <a:t>r</a:t>
            </a:r>
            <a:r>
              <a:rPr sz="1400" spc="-90" dirty="0">
                <a:solidFill>
                  <a:srgbClr val="252423"/>
                </a:solidFill>
                <a:latin typeface="Trebuchet MS"/>
                <a:cs typeface="Trebuchet MS"/>
              </a:rPr>
              <a:t>i</a:t>
            </a:r>
            <a:r>
              <a:rPr sz="1400" spc="-100" dirty="0">
                <a:solidFill>
                  <a:srgbClr val="252423"/>
                </a:solidFill>
                <a:latin typeface="Trebuchet MS"/>
                <a:cs typeface="Trebuchet MS"/>
              </a:rPr>
              <a:t>b</a:t>
            </a:r>
            <a:r>
              <a:rPr sz="1400" spc="-90" dirty="0">
                <a:solidFill>
                  <a:srgbClr val="252423"/>
                </a:solidFill>
                <a:latin typeface="Trebuchet MS"/>
                <a:cs typeface="Trebuchet MS"/>
              </a:rPr>
              <a:t>ed</a:t>
            </a:r>
            <a:r>
              <a:rPr sz="1400" spc="-100" dirty="0">
                <a:solidFill>
                  <a:srgbClr val="252423"/>
                </a:solidFill>
                <a:latin typeface="Trebuchet MS"/>
                <a:cs typeface="Trebuchet MS"/>
              </a:rPr>
              <a:t> </a:t>
            </a:r>
            <a:r>
              <a:rPr sz="1400" spc="-95" dirty="0">
                <a:solidFill>
                  <a:srgbClr val="252423"/>
                </a:solidFill>
                <a:latin typeface="Trebuchet MS"/>
                <a:cs typeface="Trebuchet MS"/>
              </a:rPr>
              <a:t>V</a:t>
            </a:r>
            <a:r>
              <a:rPr sz="1400" spc="-90" dirty="0">
                <a:solidFill>
                  <a:srgbClr val="252423"/>
                </a:solidFill>
                <a:latin typeface="Trebuchet MS"/>
                <a:cs typeface="Trebuchet MS"/>
              </a:rPr>
              <a:t>i</a:t>
            </a:r>
            <a:r>
              <a:rPr sz="1400" spc="-100" dirty="0">
                <a:solidFill>
                  <a:srgbClr val="252423"/>
                </a:solidFill>
                <a:latin typeface="Trebuchet MS"/>
                <a:cs typeface="Trebuchet MS"/>
              </a:rPr>
              <a:t>d</a:t>
            </a:r>
            <a:r>
              <a:rPr sz="1400" spc="-25" dirty="0">
                <a:solidFill>
                  <a:srgbClr val="252423"/>
                </a:solidFill>
                <a:latin typeface="Trebuchet MS"/>
                <a:cs typeface="Trebuchet MS"/>
              </a:rPr>
              <a:t>eos</a:t>
            </a:r>
            <a:r>
              <a:rPr sz="1400" spc="-100" dirty="0">
                <a:solidFill>
                  <a:srgbClr val="252423"/>
                </a:solidFill>
                <a:latin typeface="Trebuchet MS"/>
                <a:cs typeface="Trebuchet MS"/>
              </a:rPr>
              <a:t> b</a:t>
            </a:r>
            <a:r>
              <a:rPr sz="1400" spc="-40" dirty="0">
                <a:solidFill>
                  <a:srgbClr val="252423"/>
                </a:solidFill>
                <a:latin typeface="Trebuchet MS"/>
                <a:cs typeface="Trebuchet MS"/>
              </a:rPr>
              <a:t>y</a:t>
            </a:r>
            <a:r>
              <a:rPr sz="1400" spc="-100" dirty="0">
                <a:solidFill>
                  <a:srgbClr val="252423"/>
                </a:solidFill>
                <a:latin typeface="Trebuchet MS"/>
                <a:cs typeface="Trebuchet MS"/>
              </a:rPr>
              <a:t> </a:t>
            </a:r>
            <a:r>
              <a:rPr sz="1400" spc="-110" dirty="0">
                <a:solidFill>
                  <a:srgbClr val="252423"/>
                </a:solidFill>
                <a:latin typeface="Trebuchet MS"/>
                <a:cs typeface="Trebuchet MS"/>
              </a:rPr>
              <a:t>ti</a:t>
            </a:r>
            <a:r>
              <a:rPr sz="1400" spc="-100" dirty="0">
                <a:solidFill>
                  <a:srgbClr val="252423"/>
                </a:solidFill>
                <a:latin typeface="Trebuchet MS"/>
                <a:cs typeface="Trebuchet MS"/>
              </a:rPr>
              <a:t>t</a:t>
            </a:r>
            <a:r>
              <a:rPr sz="1400" spc="-90" dirty="0">
                <a:solidFill>
                  <a:srgbClr val="252423"/>
                </a:solidFill>
                <a:latin typeface="Trebuchet MS"/>
                <a:cs typeface="Trebuchet MS"/>
              </a:rPr>
              <a:t>l</a:t>
            </a:r>
            <a:r>
              <a:rPr sz="1400" spc="-80" dirty="0">
                <a:solidFill>
                  <a:srgbClr val="252423"/>
                </a:solidFill>
                <a:latin typeface="Trebuchet MS"/>
                <a:cs typeface="Trebuchet MS"/>
              </a:rPr>
              <a:t>e</a:t>
            </a:r>
            <a:endParaRPr sz="1400">
              <a:latin typeface="Trebuchet MS"/>
              <a:cs typeface="Trebuchet MS"/>
            </a:endParaRPr>
          </a:p>
        </p:txBody>
      </p:sp>
      <p:sp>
        <p:nvSpPr>
          <p:cNvPr id="39" name="object 39"/>
          <p:cNvSpPr/>
          <p:nvPr/>
        </p:nvSpPr>
        <p:spPr>
          <a:xfrm>
            <a:off x="1557197" y="2168257"/>
            <a:ext cx="9525" cy="4527550"/>
          </a:xfrm>
          <a:custGeom>
            <a:avLst/>
            <a:gdLst/>
            <a:ahLst/>
            <a:cxnLst/>
            <a:rect l="l" t="t" r="r" b="b"/>
            <a:pathLst>
              <a:path w="9525" h="4527550">
                <a:moveTo>
                  <a:pt x="9525" y="4517949"/>
                </a:moveTo>
                <a:lnTo>
                  <a:pt x="0" y="4517949"/>
                </a:lnTo>
                <a:lnTo>
                  <a:pt x="0" y="4527474"/>
                </a:lnTo>
                <a:lnTo>
                  <a:pt x="9525" y="4527474"/>
                </a:lnTo>
                <a:lnTo>
                  <a:pt x="9525" y="4517949"/>
                </a:lnTo>
                <a:close/>
              </a:path>
              <a:path w="9525" h="4527550">
                <a:moveTo>
                  <a:pt x="9525" y="4460760"/>
                </a:moveTo>
                <a:lnTo>
                  <a:pt x="0" y="4460760"/>
                </a:lnTo>
                <a:lnTo>
                  <a:pt x="0" y="4470285"/>
                </a:lnTo>
                <a:lnTo>
                  <a:pt x="9525" y="4470285"/>
                </a:lnTo>
                <a:lnTo>
                  <a:pt x="9525" y="4460760"/>
                </a:lnTo>
                <a:close/>
              </a:path>
              <a:path w="9525" h="4527550">
                <a:moveTo>
                  <a:pt x="9525" y="4403572"/>
                </a:moveTo>
                <a:lnTo>
                  <a:pt x="0" y="4403572"/>
                </a:lnTo>
                <a:lnTo>
                  <a:pt x="0" y="4413097"/>
                </a:lnTo>
                <a:lnTo>
                  <a:pt x="9525" y="4413097"/>
                </a:lnTo>
                <a:lnTo>
                  <a:pt x="9525" y="4403572"/>
                </a:lnTo>
                <a:close/>
              </a:path>
              <a:path w="9525" h="4527550">
                <a:moveTo>
                  <a:pt x="9525" y="4348937"/>
                </a:moveTo>
                <a:lnTo>
                  <a:pt x="0" y="4348937"/>
                </a:lnTo>
                <a:lnTo>
                  <a:pt x="0" y="4355909"/>
                </a:lnTo>
                <a:lnTo>
                  <a:pt x="9525" y="4355909"/>
                </a:lnTo>
                <a:lnTo>
                  <a:pt x="9525" y="4348937"/>
                </a:lnTo>
                <a:close/>
              </a:path>
              <a:path w="9525" h="4527550">
                <a:moveTo>
                  <a:pt x="9525" y="4003243"/>
                </a:moveTo>
                <a:lnTo>
                  <a:pt x="0" y="4003243"/>
                </a:lnTo>
                <a:lnTo>
                  <a:pt x="0" y="4010990"/>
                </a:lnTo>
                <a:lnTo>
                  <a:pt x="9525" y="4010990"/>
                </a:lnTo>
                <a:lnTo>
                  <a:pt x="9525" y="4003243"/>
                </a:lnTo>
                <a:close/>
              </a:path>
              <a:path w="9525" h="4527550">
                <a:moveTo>
                  <a:pt x="9525" y="3946055"/>
                </a:moveTo>
                <a:lnTo>
                  <a:pt x="0" y="3946055"/>
                </a:lnTo>
                <a:lnTo>
                  <a:pt x="0" y="3955592"/>
                </a:lnTo>
                <a:lnTo>
                  <a:pt x="9525" y="3955592"/>
                </a:lnTo>
                <a:lnTo>
                  <a:pt x="9525" y="3946055"/>
                </a:lnTo>
                <a:close/>
              </a:path>
              <a:path w="9525" h="4527550">
                <a:moveTo>
                  <a:pt x="9525" y="3545725"/>
                </a:moveTo>
                <a:lnTo>
                  <a:pt x="0" y="3545725"/>
                </a:lnTo>
                <a:lnTo>
                  <a:pt x="0" y="3555263"/>
                </a:lnTo>
                <a:lnTo>
                  <a:pt x="9525" y="3555263"/>
                </a:lnTo>
                <a:lnTo>
                  <a:pt x="9525" y="3545725"/>
                </a:lnTo>
                <a:close/>
              </a:path>
              <a:path w="9525" h="4527550">
                <a:moveTo>
                  <a:pt x="9525" y="3488537"/>
                </a:moveTo>
                <a:lnTo>
                  <a:pt x="0" y="3488537"/>
                </a:lnTo>
                <a:lnTo>
                  <a:pt x="0" y="3498075"/>
                </a:lnTo>
                <a:lnTo>
                  <a:pt x="9525" y="3498075"/>
                </a:lnTo>
                <a:lnTo>
                  <a:pt x="9525" y="3488537"/>
                </a:lnTo>
                <a:close/>
              </a:path>
              <a:path w="9525" h="4527550">
                <a:moveTo>
                  <a:pt x="9525" y="3145409"/>
                </a:moveTo>
                <a:lnTo>
                  <a:pt x="0" y="3145409"/>
                </a:lnTo>
                <a:lnTo>
                  <a:pt x="0" y="3150184"/>
                </a:lnTo>
                <a:lnTo>
                  <a:pt x="9525" y="3150184"/>
                </a:lnTo>
                <a:lnTo>
                  <a:pt x="9525" y="3145409"/>
                </a:lnTo>
                <a:close/>
              </a:path>
              <a:path w="9525" h="4527550">
                <a:moveTo>
                  <a:pt x="9525" y="3088221"/>
                </a:moveTo>
                <a:lnTo>
                  <a:pt x="0" y="3088221"/>
                </a:lnTo>
                <a:lnTo>
                  <a:pt x="0" y="3097746"/>
                </a:lnTo>
                <a:lnTo>
                  <a:pt x="9525" y="3097746"/>
                </a:lnTo>
                <a:lnTo>
                  <a:pt x="9525" y="3088221"/>
                </a:lnTo>
                <a:close/>
              </a:path>
              <a:path w="9525" h="4527550">
                <a:moveTo>
                  <a:pt x="9525" y="2687891"/>
                </a:moveTo>
                <a:lnTo>
                  <a:pt x="0" y="2687891"/>
                </a:lnTo>
                <a:lnTo>
                  <a:pt x="0" y="2697429"/>
                </a:lnTo>
                <a:lnTo>
                  <a:pt x="9525" y="2697429"/>
                </a:lnTo>
                <a:lnTo>
                  <a:pt x="9525" y="2687891"/>
                </a:lnTo>
                <a:close/>
              </a:path>
              <a:path w="9525" h="4527550">
                <a:moveTo>
                  <a:pt x="9525" y="2630703"/>
                </a:moveTo>
                <a:lnTo>
                  <a:pt x="0" y="2630703"/>
                </a:lnTo>
                <a:lnTo>
                  <a:pt x="0" y="2640241"/>
                </a:lnTo>
                <a:lnTo>
                  <a:pt x="9525" y="2640241"/>
                </a:lnTo>
                <a:lnTo>
                  <a:pt x="9525" y="2630703"/>
                </a:lnTo>
                <a:close/>
              </a:path>
              <a:path w="9525" h="4527550">
                <a:moveTo>
                  <a:pt x="9525" y="2287562"/>
                </a:moveTo>
                <a:lnTo>
                  <a:pt x="0" y="2287562"/>
                </a:lnTo>
                <a:lnTo>
                  <a:pt x="0" y="2289378"/>
                </a:lnTo>
                <a:lnTo>
                  <a:pt x="9525" y="2289378"/>
                </a:lnTo>
                <a:lnTo>
                  <a:pt x="9525" y="2287562"/>
                </a:lnTo>
                <a:close/>
              </a:path>
              <a:path w="9525" h="4527550">
                <a:moveTo>
                  <a:pt x="9525" y="2230374"/>
                </a:moveTo>
                <a:lnTo>
                  <a:pt x="0" y="2230374"/>
                </a:lnTo>
                <a:lnTo>
                  <a:pt x="0" y="2239911"/>
                </a:lnTo>
                <a:lnTo>
                  <a:pt x="9525" y="2239911"/>
                </a:lnTo>
                <a:lnTo>
                  <a:pt x="9525" y="2230374"/>
                </a:lnTo>
                <a:close/>
              </a:path>
              <a:path w="9525" h="4527550">
                <a:moveTo>
                  <a:pt x="9525" y="1830057"/>
                </a:moveTo>
                <a:lnTo>
                  <a:pt x="0" y="1830057"/>
                </a:lnTo>
                <a:lnTo>
                  <a:pt x="0" y="1839582"/>
                </a:lnTo>
                <a:lnTo>
                  <a:pt x="9525" y="1839582"/>
                </a:lnTo>
                <a:lnTo>
                  <a:pt x="9525" y="1830057"/>
                </a:lnTo>
                <a:close/>
              </a:path>
              <a:path w="9525" h="4527550">
                <a:moveTo>
                  <a:pt x="9525" y="1772869"/>
                </a:moveTo>
                <a:lnTo>
                  <a:pt x="0" y="1772869"/>
                </a:lnTo>
                <a:lnTo>
                  <a:pt x="0" y="1782394"/>
                </a:lnTo>
                <a:lnTo>
                  <a:pt x="9525" y="1782394"/>
                </a:lnTo>
                <a:lnTo>
                  <a:pt x="9525" y="1772869"/>
                </a:lnTo>
                <a:close/>
              </a:path>
              <a:path w="9525" h="4527550">
                <a:moveTo>
                  <a:pt x="9525" y="1372539"/>
                </a:moveTo>
                <a:lnTo>
                  <a:pt x="0" y="1372539"/>
                </a:lnTo>
                <a:lnTo>
                  <a:pt x="0" y="1382077"/>
                </a:lnTo>
                <a:lnTo>
                  <a:pt x="9525" y="1382077"/>
                </a:lnTo>
                <a:lnTo>
                  <a:pt x="9525" y="1372539"/>
                </a:lnTo>
                <a:close/>
              </a:path>
              <a:path w="9525" h="4527550">
                <a:moveTo>
                  <a:pt x="9525" y="972210"/>
                </a:moveTo>
                <a:lnTo>
                  <a:pt x="0" y="972210"/>
                </a:lnTo>
                <a:lnTo>
                  <a:pt x="0" y="981748"/>
                </a:lnTo>
                <a:lnTo>
                  <a:pt x="9525" y="981748"/>
                </a:lnTo>
                <a:lnTo>
                  <a:pt x="9525" y="972210"/>
                </a:lnTo>
                <a:close/>
              </a:path>
              <a:path w="9525" h="4527550">
                <a:moveTo>
                  <a:pt x="9525" y="915022"/>
                </a:moveTo>
                <a:lnTo>
                  <a:pt x="0" y="915022"/>
                </a:lnTo>
                <a:lnTo>
                  <a:pt x="0" y="924560"/>
                </a:lnTo>
                <a:lnTo>
                  <a:pt x="9525" y="924560"/>
                </a:lnTo>
                <a:lnTo>
                  <a:pt x="9525" y="915022"/>
                </a:lnTo>
                <a:close/>
              </a:path>
              <a:path w="9525" h="4527550">
                <a:moveTo>
                  <a:pt x="9525" y="514705"/>
                </a:moveTo>
                <a:lnTo>
                  <a:pt x="0" y="514705"/>
                </a:lnTo>
                <a:lnTo>
                  <a:pt x="0" y="524230"/>
                </a:lnTo>
                <a:lnTo>
                  <a:pt x="9525" y="524230"/>
                </a:lnTo>
                <a:lnTo>
                  <a:pt x="9525" y="514705"/>
                </a:lnTo>
                <a:close/>
              </a:path>
              <a:path w="9525" h="4527550">
                <a:moveTo>
                  <a:pt x="9525" y="114376"/>
                </a:moveTo>
                <a:lnTo>
                  <a:pt x="0" y="114376"/>
                </a:lnTo>
                <a:lnTo>
                  <a:pt x="0" y="123913"/>
                </a:lnTo>
                <a:lnTo>
                  <a:pt x="9525" y="123913"/>
                </a:lnTo>
                <a:lnTo>
                  <a:pt x="9525" y="114376"/>
                </a:lnTo>
                <a:close/>
              </a:path>
              <a:path w="9525" h="4527550">
                <a:moveTo>
                  <a:pt x="9525" y="57188"/>
                </a:moveTo>
                <a:lnTo>
                  <a:pt x="0" y="57188"/>
                </a:lnTo>
                <a:lnTo>
                  <a:pt x="0" y="66725"/>
                </a:lnTo>
                <a:lnTo>
                  <a:pt x="9525" y="66725"/>
                </a:lnTo>
                <a:lnTo>
                  <a:pt x="9525" y="57188"/>
                </a:lnTo>
                <a:close/>
              </a:path>
              <a:path w="9525" h="4527550">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endParaRPr/>
          </a:p>
        </p:txBody>
      </p:sp>
      <p:sp>
        <p:nvSpPr>
          <p:cNvPr id="40" name="object 40"/>
          <p:cNvSpPr txBox="1"/>
          <p:nvPr/>
        </p:nvSpPr>
        <p:spPr>
          <a:xfrm>
            <a:off x="1423961" y="6711685"/>
            <a:ext cx="276225" cy="163195"/>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05D5C"/>
                </a:solidFill>
                <a:latin typeface="Segoe UI"/>
                <a:cs typeface="Segoe UI"/>
              </a:rPr>
              <a:t>0.0M</a:t>
            </a:r>
            <a:endParaRPr sz="900">
              <a:latin typeface="Segoe UI"/>
              <a:cs typeface="Segoe UI"/>
            </a:endParaRPr>
          </a:p>
        </p:txBody>
      </p:sp>
      <p:grpSp>
        <p:nvGrpSpPr>
          <p:cNvPr id="41" name="object 41"/>
          <p:cNvGrpSpPr/>
          <p:nvPr/>
        </p:nvGrpSpPr>
        <p:grpSpPr>
          <a:xfrm>
            <a:off x="2619057" y="2168251"/>
            <a:ext cx="1071880" cy="4527550"/>
            <a:chOff x="2619057" y="2168251"/>
            <a:chExt cx="1071880" cy="4527550"/>
          </a:xfrm>
        </p:grpSpPr>
        <p:sp>
          <p:nvSpPr>
            <p:cNvPr id="42" name="object 42"/>
            <p:cNvSpPr/>
            <p:nvPr/>
          </p:nvSpPr>
          <p:spPr>
            <a:xfrm>
              <a:off x="2619045" y="2168258"/>
              <a:ext cx="1071880" cy="4527550"/>
            </a:xfrm>
            <a:custGeom>
              <a:avLst/>
              <a:gdLst/>
              <a:ahLst/>
              <a:cxnLst/>
              <a:rect l="l" t="t" r="r" b="b"/>
              <a:pathLst>
                <a:path w="1071879" h="4527550">
                  <a:moveTo>
                    <a:pt x="9537" y="4517949"/>
                  </a:moveTo>
                  <a:lnTo>
                    <a:pt x="0" y="4517949"/>
                  </a:lnTo>
                  <a:lnTo>
                    <a:pt x="0" y="4527474"/>
                  </a:lnTo>
                  <a:lnTo>
                    <a:pt x="9537" y="4527474"/>
                  </a:lnTo>
                  <a:lnTo>
                    <a:pt x="9537" y="4517949"/>
                  </a:lnTo>
                  <a:close/>
                </a:path>
                <a:path w="1071879" h="4527550">
                  <a:moveTo>
                    <a:pt x="9537" y="4460760"/>
                  </a:moveTo>
                  <a:lnTo>
                    <a:pt x="0" y="4460760"/>
                  </a:lnTo>
                  <a:lnTo>
                    <a:pt x="0" y="4470285"/>
                  </a:lnTo>
                  <a:lnTo>
                    <a:pt x="9537" y="4470285"/>
                  </a:lnTo>
                  <a:lnTo>
                    <a:pt x="9537" y="4460760"/>
                  </a:lnTo>
                  <a:close/>
                </a:path>
                <a:path w="1071879" h="4527550">
                  <a:moveTo>
                    <a:pt x="9537" y="4403572"/>
                  </a:moveTo>
                  <a:lnTo>
                    <a:pt x="0" y="4403572"/>
                  </a:lnTo>
                  <a:lnTo>
                    <a:pt x="0" y="4413097"/>
                  </a:lnTo>
                  <a:lnTo>
                    <a:pt x="9537" y="4413097"/>
                  </a:lnTo>
                  <a:lnTo>
                    <a:pt x="9537" y="4403572"/>
                  </a:lnTo>
                  <a:close/>
                </a:path>
                <a:path w="1071879" h="4527550">
                  <a:moveTo>
                    <a:pt x="9537" y="4346384"/>
                  </a:moveTo>
                  <a:lnTo>
                    <a:pt x="0" y="4346384"/>
                  </a:lnTo>
                  <a:lnTo>
                    <a:pt x="0" y="4355909"/>
                  </a:lnTo>
                  <a:lnTo>
                    <a:pt x="9537" y="4355909"/>
                  </a:lnTo>
                  <a:lnTo>
                    <a:pt x="9537" y="4346384"/>
                  </a:lnTo>
                  <a:close/>
                </a:path>
                <a:path w="1071879" h="4527550">
                  <a:moveTo>
                    <a:pt x="9537" y="4289196"/>
                  </a:moveTo>
                  <a:lnTo>
                    <a:pt x="0" y="4289196"/>
                  </a:lnTo>
                  <a:lnTo>
                    <a:pt x="0" y="4298721"/>
                  </a:lnTo>
                  <a:lnTo>
                    <a:pt x="9537" y="4298721"/>
                  </a:lnTo>
                  <a:lnTo>
                    <a:pt x="9537" y="4289196"/>
                  </a:lnTo>
                  <a:close/>
                </a:path>
                <a:path w="1071879" h="4527550">
                  <a:moveTo>
                    <a:pt x="9537" y="4231995"/>
                  </a:moveTo>
                  <a:lnTo>
                    <a:pt x="0" y="4231995"/>
                  </a:lnTo>
                  <a:lnTo>
                    <a:pt x="0" y="4241533"/>
                  </a:lnTo>
                  <a:lnTo>
                    <a:pt x="9537" y="4241533"/>
                  </a:lnTo>
                  <a:lnTo>
                    <a:pt x="9537" y="4231995"/>
                  </a:lnTo>
                  <a:close/>
                </a:path>
                <a:path w="1071879" h="4527550">
                  <a:moveTo>
                    <a:pt x="9537" y="4174807"/>
                  </a:moveTo>
                  <a:lnTo>
                    <a:pt x="0" y="4174807"/>
                  </a:lnTo>
                  <a:lnTo>
                    <a:pt x="0" y="4184345"/>
                  </a:lnTo>
                  <a:lnTo>
                    <a:pt x="9537" y="4184345"/>
                  </a:lnTo>
                  <a:lnTo>
                    <a:pt x="9537" y="4174807"/>
                  </a:lnTo>
                  <a:close/>
                </a:path>
                <a:path w="1071879" h="4527550">
                  <a:moveTo>
                    <a:pt x="9537" y="4117619"/>
                  </a:moveTo>
                  <a:lnTo>
                    <a:pt x="0" y="4117619"/>
                  </a:lnTo>
                  <a:lnTo>
                    <a:pt x="0" y="4127157"/>
                  </a:lnTo>
                  <a:lnTo>
                    <a:pt x="9537" y="4127157"/>
                  </a:lnTo>
                  <a:lnTo>
                    <a:pt x="9537" y="4117619"/>
                  </a:lnTo>
                  <a:close/>
                </a:path>
                <a:path w="1071879" h="4527550">
                  <a:moveTo>
                    <a:pt x="9537" y="4060431"/>
                  </a:moveTo>
                  <a:lnTo>
                    <a:pt x="0" y="4060431"/>
                  </a:lnTo>
                  <a:lnTo>
                    <a:pt x="0" y="4069969"/>
                  </a:lnTo>
                  <a:lnTo>
                    <a:pt x="9537" y="4069969"/>
                  </a:lnTo>
                  <a:lnTo>
                    <a:pt x="9537" y="4060431"/>
                  </a:lnTo>
                  <a:close/>
                </a:path>
                <a:path w="1071879" h="4527550">
                  <a:moveTo>
                    <a:pt x="9537" y="4003243"/>
                  </a:moveTo>
                  <a:lnTo>
                    <a:pt x="0" y="4003243"/>
                  </a:lnTo>
                  <a:lnTo>
                    <a:pt x="0" y="4012781"/>
                  </a:lnTo>
                  <a:lnTo>
                    <a:pt x="9537" y="4012781"/>
                  </a:lnTo>
                  <a:lnTo>
                    <a:pt x="9537" y="4003243"/>
                  </a:lnTo>
                  <a:close/>
                </a:path>
                <a:path w="1071879" h="4527550">
                  <a:moveTo>
                    <a:pt x="9537" y="3946055"/>
                  </a:moveTo>
                  <a:lnTo>
                    <a:pt x="0" y="3946055"/>
                  </a:lnTo>
                  <a:lnTo>
                    <a:pt x="0" y="3955592"/>
                  </a:lnTo>
                  <a:lnTo>
                    <a:pt x="9537" y="3955592"/>
                  </a:lnTo>
                  <a:lnTo>
                    <a:pt x="9537" y="3946055"/>
                  </a:lnTo>
                  <a:close/>
                </a:path>
                <a:path w="1071879" h="4527550">
                  <a:moveTo>
                    <a:pt x="9537" y="3888867"/>
                  </a:moveTo>
                  <a:lnTo>
                    <a:pt x="0" y="3888867"/>
                  </a:lnTo>
                  <a:lnTo>
                    <a:pt x="0" y="3898392"/>
                  </a:lnTo>
                  <a:lnTo>
                    <a:pt x="9537" y="3898392"/>
                  </a:lnTo>
                  <a:lnTo>
                    <a:pt x="9537" y="3888867"/>
                  </a:lnTo>
                  <a:close/>
                </a:path>
                <a:path w="1071879" h="4527550">
                  <a:moveTo>
                    <a:pt x="9537" y="3831679"/>
                  </a:moveTo>
                  <a:lnTo>
                    <a:pt x="0" y="3831679"/>
                  </a:lnTo>
                  <a:lnTo>
                    <a:pt x="0" y="3841204"/>
                  </a:lnTo>
                  <a:lnTo>
                    <a:pt x="9537" y="3841204"/>
                  </a:lnTo>
                  <a:lnTo>
                    <a:pt x="9537" y="3831679"/>
                  </a:lnTo>
                  <a:close/>
                </a:path>
                <a:path w="1071879" h="4527550">
                  <a:moveTo>
                    <a:pt x="9537" y="3774490"/>
                  </a:moveTo>
                  <a:lnTo>
                    <a:pt x="0" y="3774490"/>
                  </a:lnTo>
                  <a:lnTo>
                    <a:pt x="0" y="3784015"/>
                  </a:lnTo>
                  <a:lnTo>
                    <a:pt x="9537" y="3784015"/>
                  </a:lnTo>
                  <a:lnTo>
                    <a:pt x="9537" y="3774490"/>
                  </a:lnTo>
                  <a:close/>
                </a:path>
                <a:path w="1071879" h="4527550">
                  <a:moveTo>
                    <a:pt x="9537" y="3717302"/>
                  </a:moveTo>
                  <a:lnTo>
                    <a:pt x="0" y="3717302"/>
                  </a:lnTo>
                  <a:lnTo>
                    <a:pt x="0" y="3726827"/>
                  </a:lnTo>
                  <a:lnTo>
                    <a:pt x="9537" y="3726827"/>
                  </a:lnTo>
                  <a:lnTo>
                    <a:pt x="9537" y="3717302"/>
                  </a:lnTo>
                  <a:close/>
                </a:path>
                <a:path w="1071879" h="4527550">
                  <a:moveTo>
                    <a:pt x="9537" y="3660114"/>
                  </a:moveTo>
                  <a:lnTo>
                    <a:pt x="0" y="3660114"/>
                  </a:lnTo>
                  <a:lnTo>
                    <a:pt x="0" y="3669639"/>
                  </a:lnTo>
                  <a:lnTo>
                    <a:pt x="9537" y="3669639"/>
                  </a:lnTo>
                  <a:lnTo>
                    <a:pt x="9537" y="3660114"/>
                  </a:lnTo>
                  <a:close/>
                </a:path>
                <a:path w="1071879" h="4527550">
                  <a:moveTo>
                    <a:pt x="9537" y="3602913"/>
                  </a:moveTo>
                  <a:lnTo>
                    <a:pt x="0" y="3602913"/>
                  </a:lnTo>
                  <a:lnTo>
                    <a:pt x="0" y="3612451"/>
                  </a:lnTo>
                  <a:lnTo>
                    <a:pt x="9537" y="3612451"/>
                  </a:lnTo>
                  <a:lnTo>
                    <a:pt x="9537" y="3602913"/>
                  </a:lnTo>
                  <a:close/>
                </a:path>
                <a:path w="1071879" h="4527550">
                  <a:moveTo>
                    <a:pt x="9537" y="3545725"/>
                  </a:moveTo>
                  <a:lnTo>
                    <a:pt x="0" y="3545725"/>
                  </a:lnTo>
                  <a:lnTo>
                    <a:pt x="0" y="3555263"/>
                  </a:lnTo>
                  <a:lnTo>
                    <a:pt x="9537" y="3555263"/>
                  </a:lnTo>
                  <a:lnTo>
                    <a:pt x="9537" y="3545725"/>
                  </a:lnTo>
                  <a:close/>
                </a:path>
                <a:path w="1071879" h="4527550">
                  <a:moveTo>
                    <a:pt x="9537" y="3488537"/>
                  </a:moveTo>
                  <a:lnTo>
                    <a:pt x="0" y="3488537"/>
                  </a:lnTo>
                  <a:lnTo>
                    <a:pt x="0" y="3498075"/>
                  </a:lnTo>
                  <a:lnTo>
                    <a:pt x="9537" y="3498075"/>
                  </a:lnTo>
                  <a:lnTo>
                    <a:pt x="9537" y="3488537"/>
                  </a:lnTo>
                  <a:close/>
                </a:path>
                <a:path w="1071879" h="4527550">
                  <a:moveTo>
                    <a:pt x="9537" y="3431349"/>
                  </a:moveTo>
                  <a:lnTo>
                    <a:pt x="0" y="3431349"/>
                  </a:lnTo>
                  <a:lnTo>
                    <a:pt x="0" y="3440887"/>
                  </a:lnTo>
                  <a:lnTo>
                    <a:pt x="9537" y="3440887"/>
                  </a:lnTo>
                  <a:lnTo>
                    <a:pt x="9537" y="3431349"/>
                  </a:lnTo>
                  <a:close/>
                </a:path>
                <a:path w="1071879" h="4527550">
                  <a:moveTo>
                    <a:pt x="9537" y="3374161"/>
                  </a:moveTo>
                  <a:lnTo>
                    <a:pt x="0" y="3374161"/>
                  </a:lnTo>
                  <a:lnTo>
                    <a:pt x="0" y="3383699"/>
                  </a:lnTo>
                  <a:lnTo>
                    <a:pt x="9537" y="3383699"/>
                  </a:lnTo>
                  <a:lnTo>
                    <a:pt x="9537" y="3374161"/>
                  </a:lnTo>
                  <a:close/>
                </a:path>
                <a:path w="1071879" h="4527550">
                  <a:moveTo>
                    <a:pt x="9537" y="3316973"/>
                  </a:moveTo>
                  <a:lnTo>
                    <a:pt x="0" y="3316973"/>
                  </a:lnTo>
                  <a:lnTo>
                    <a:pt x="0" y="3326511"/>
                  </a:lnTo>
                  <a:lnTo>
                    <a:pt x="9537" y="3326511"/>
                  </a:lnTo>
                  <a:lnTo>
                    <a:pt x="9537" y="3316973"/>
                  </a:lnTo>
                  <a:close/>
                </a:path>
                <a:path w="1071879" h="4527550">
                  <a:moveTo>
                    <a:pt x="9537" y="3259785"/>
                  </a:moveTo>
                  <a:lnTo>
                    <a:pt x="0" y="3259785"/>
                  </a:lnTo>
                  <a:lnTo>
                    <a:pt x="0" y="3269310"/>
                  </a:lnTo>
                  <a:lnTo>
                    <a:pt x="9537" y="3269310"/>
                  </a:lnTo>
                  <a:lnTo>
                    <a:pt x="9537" y="3259785"/>
                  </a:lnTo>
                  <a:close/>
                </a:path>
                <a:path w="1071879" h="4527550">
                  <a:moveTo>
                    <a:pt x="9537" y="3202597"/>
                  </a:moveTo>
                  <a:lnTo>
                    <a:pt x="0" y="3202597"/>
                  </a:lnTo>
                  <a:lnTo>
                    <a:pt x="0" y="3212122"/>
                  </a:lnTo>
                  <a:lnTo>
                    <a:pt x="9537" y="3212122"/>
                  </a:lnTo>
                  <a:lnTo>
                    <a:pt x="9537" y="3202597"/>
                  </a:lnTo>
                  <a:close/>
                </a:path>
                <a:path w="1071879" h="4527550">
                  <a:moveTo>
                    <a:pt x="9537" y="3145409"/>
                  </a:moveTo>
                  <a:lnTo>
                    <a:pt x="0" y="3145409"/>
                  </a:lnTo>
                  <a:lnTo>
                    <a:pt x="0" y="3154934"/>
                  </a:lnTo>
                  <a:lnTo>
                    <a:pt x="9537" y="3154934"/>
                  </a:lnTo>
                  <a:lnTo>
                    <a:pt x="9537" y="3145409"/>
                  </a:lnTo>
                  <a:close/>
                </a:path>
                <a:path w="1071879" h="4527550">
                  <a:moveTo>
                    <a:pt x="9537" y="3088221"/>
                  </a:moveTo>
                  <a:lnTo>
                    <a:pt x="0" y="3088221"/>
                  </a:lnTo>
                  <a:lnTo>
                    <a:pt x="0" y="3097746"/>
                  </a:lnTo>
                  <a:lnTo>
                    <a:pt x="9537" y="3097746"/>
                  </a:lnTo>
                  <a:lnTo>
                    <a:pt x="9537" y="3088221"/>
                  </a:lnTo>
                  <a:close/>
                </a:path>
                <a:path w="1071879" h="4527550">
                  <a:moveTo>
                    <a:pt x="9537" y="3031032"/>
                  </a:moveTo>
                  <a:lnTo>
                    <a:pt x="0" y="3031032"/>
                  </a:lnTo>
                  <a:lnTo>
                    <a:pt x="0" y="3040557"/>
                  </a:lnTo>
                  <a:lnTo>
                    <a:pt x="9537" y="3040557"/>
                  </a:lnTo>
                  <a:lnTo>
                    <a:pt x="9537" y="3031032"/>
                  </a:lnTo>
                  <a:close/>
                </a:path>
                <a:path w="1071879" h="4527550">
                  <a:moveTo>
                    <a:pt x="9537" y="2973844"/>
                  </a:moveTo>
                  <a:lnTo>
                    <a:pt x="0" y="2973844"/>
                  </a:lnTo>
                  <a:lnTo>
                    <a:pt x="0" y="2983369"/>
                  </a:lnTo>
                  <a:lnTo>
                    <a:pt x="9537" y="2983369"/>
                  </a:lnTo>
                  <a:lnTo>
                    <a:pt x="9537" y="2973844"/>
                  </a:lnTo>
                  <a:close/>
                </a:path>
                <a:path w="1071879" h="4527550">
                  <a:moveTo>
                    <a:pt x="9537" y="2916644"/>
                  </a:moveTo>
                  <a:lnTo>
                    <a:pt x="0" y="2916644"/>
                  </a:lnTo>
                  <a:lnTo>
                    <a:pt x="0" y="2926181"/>
                  </a:lnTo>
                  <a:lnTo>
                    <a:pt x="9537" y="2926181"/>
                  </a:lnTo>
                  <a:lnTo>
                    <a:pt x="9537" y="2916644"/>
                  </a:lnTo>
                  <a:close/>
                </a:path>
                <a:path w="1071879" h="4527550">
                  <a:moveTo>
                    <a:pt x="9537" y="2859455"/>
                  </a:moveTo>
                  <a:lnTo>
                    <a:pt x="0" y="2859455"/>
                  </a:lnTo>
                  <a:lnTo>
                    <a:pt x="0" y="2868993"/>
                  </a:lnTo>
                  <a:lnTo>
                    <a:pt x="9537" y="2868993"/>
                  </a:lnTo>
                  <a:lnTo>
                    <a:pt x="9537" y="2859455"/>
                  </a:lnTo>
                  <a:close/>
                </a:path>
                <a:path w="1071879" h="4527550">
                  <a:moveTo>
                    <a:pt x="9537" y="2802267"/>
                  </a:moveTo>
                  <a:lnTo>
                    <a:pt x="0" y="2802267"/>
                  </a:lnTo>
                  <a:lnTo>
                    <a:pt x="0" y="2811805"/>
                  </a:lnTo>
                  <a:lnTo>
                    <a:pt x="9537" y="2811805"/>
                  </a:lnTo>
                  <a:lnTo>
                    <a:pt x="9537" y="2802267"/>
                  </a:lnTo>
                  <a:close/>
                </a:path>
                <a:path w="1071879" h="4527550">
                  <a:moveTo>
                    <a:pt x="9537" y="2745079"/>
                  </a:moveTo>
                  <a:lnTo>
                    <a:pt x="0" y="2745079"/>
                  </a:lnTo>
                  <a:lnTo>
                    <a:pt x="0" y="2754617"/>
                  </a:lnTo>
                  <a:lnTo>
                    <a:pt x="9537" y="2754617"/>
                  </a:lnTo>
                  <a:lnTo>
                    <a:pt x="9537" y="2745079"/>
                  </a:lnTo>
                  <a:close/>
                </a:path>
                <a:path w="1071879" h="4527550">
                  <a:moveTo>
                    <a:pt x="9537" y="2687891"/>
                  </a:moveTo>
                  <a:lnTo>
                    <a:pt x="0" y="2687891"/>
                  </a:lnTo>
                  <a:lnTo>
                    <a:pt x="0" y="2697429"/>
                  </a:lnTo>
                  <a:lnTo>
                    <a:pt x="9537" y="2697429"/>
                  </a:lnTo>
                  <a:lnTo>
                    <a:pt x="9537" y="2687891"/>
                  </a:lnTo>
                  <a:close/>
                </a:path>
                <a:path w="1071879" h="4527550">
                  <a:moveTo>
                    <a:pt x="9537" y="2630703"/>
                  </a:moveTo>
                  <a:lnTo>
                    <a:pt x="0" y="2630703"/>
                  </a:lnTo>
                  <a:lnTo>
                    <a:pt x="0" y="2640241"/>
                  </a:lnTo>
                  <a:lnTo>
                    <a:pt x="9537" y="2640241"/>
                  </a:lnTo>
                  <a:lnTo>
                    <a:pt x="9537" y="2630703"/>
                  </a:lnTo>
                  <a:close/>
                </a:path>
                <a:path w="1071879" h="4527550">
                  <a:moveTo>
                    <a:pt x="9537" y="2573515"/>
                  </a:moveTo>
                  <a:lnTo>
                    <a:pt x="0" y="2573515"/>
                  </a:lnTo>
                  <a:lnTo>
                    <a:pt x="0" y="2583040"/>
                  </a:lnTo>
                  <a:lnTo>
                    <a:pt x="9537" y="2583040"/>
                  </a:lnTo>
                  <a:lnTo>
                    <a:pt x="9537" y="2573515"/>
                  </a:lnTo>
                  <a:close/>
                </a:path>
                <a:path w="1071879" h="4527550">
                  <a:moveTo>
                    <a:pt x="9537" y="2516327"/>
                  </a:moveTo>
                  <a:lnTo>
                    <a:pt x="0" y="2516327"/>
                  </a:lnTo>
                  <a:lnTo>
                    <a:pt x="0" y="2525852"/>
                  </a:lnTo>
                  <a:lnTo>
                    <a:pt x="9537" y="2525852"/>
                  </a:lnTo>
                  <a:lnTo>
                    <a:pt x="9537" y="2516327"/>
                  </a:lnTo>
                  <a:close/>
                </a:path>
                <a:path w="1071879" h="4527550">
                  <a:moveTo>
                    <a:pt x="9537" y="2459139"/>
                  </a:moveTo>
                  <a:lnTo>
                    <a:pt x="0" y="2459139"/>
                  </a:lnTo>
                  <a:lnTo>
                    <a:pt x="0" y="2468664"/>
                  </a:lnTo>
                  <a:lnTo>
                    <a:pt x="9537" y="2468664"/>
                  </a:lnTo>
                  <a:lnTo>
                    <a:pt x="9537" y="2459139"/>
                  </a:lnTo>
                  <a:close/>
                </a:path>
                <a:path w="1071879" h="4527550">
                  <a:moveTo>
                    <a:pt x="9537" y="2401951"/>
                  </a:moveTo>
                  <a:lnTo>
                    <a:pt x="0" y="2401951"/>
                  </a:lnTo>
                  <a:lnTo>
                    <a:pt x="0" y="2411476"/>
                  </a:lnTo>
                  <a:lnTo>
                    <a:pt x="9537" y="2411476"/>
                  </a:lnTo>
                  <a:lnTo>
                    <a:pt x="9537" y="2401951"/>
                  </a:lnTo>
                  <a:close/>
                </a:path>
                <a:path w="1071879" h="4527550">
                  <a:moveTo>
                    <a:pt x="9537" y="2344763"/>
                  </a:moveTo>
                  <a:lnTo>
                    <a:pt x="0" y="2344763"/>
                  </a:lnTo>
                  <a:lnTo>
                    <a:pt x="0" y="2354288"/>
                  </a:lnTo>
                  <a:lnTo>
                    <a:pt x="9537" y="2354288"/>
                  </a:lnTo>
                  <a:lnTo>
                    <a:pt x="9537" y="2344763"/>
                  </a:lnTo>
                  <a:close/>
                </a:path>
                <a:path w="1071879" h="4527550">
                  <a:moveTo>
                    <a:pt x="9537" y="2287562"/>
                  </a:moveTo>
                  <a:lnTo>
                    <a:pt x="0" y="2287562"/>
                  </a:lnTo>
                  <a:lnTo>
                    <a:pt x="0" y="2297099"/>
                  </a:lnTo>
                  <a:lnTo>
                    <a:pt x="9537" y="2297099"/>
                  </a:lnTo>
                  <a:lnTo>
                    <a:pt x="9537" y="2287562"/>
                  </a:lnTo>
                  <a:close/>
                </a:path>
                <a:path w="1071879" h="4527550">
                  <a:moveTo>
                    <a:pt x="9537" y="2230374"/>
                  </a:moveTo>
                  <a:lnTo>
                    <a:pt x="0" y="2230374"/>
                  </a:lnTo>
                  <a:lnTo>
                    <a:pt x="0" y="2239911"/>
                  </a:lnTo>
                  <a:lnTo>
                    <a:pt x="9537" y="2239911"/>
                  </a:lnTo>
                  <a:lnTo>
                    <a:pt x="9537" y="2230374"/>
                  </a:lnTo>
                  <a:close/>
                </a:path>
                <a:path w="1071879" h="4527550">
                  <a:moveTo>
                    <a:pt x="9537" y="1830057"/>
                  </a:moveTo>
                  <a:lnTo>
                    <a:pt x="0" y="1830057"/>
                  </a:lnTo>
                  <a:lnTo>
                    <a:pt x="0" y="1839582"/>
                  </a:lnTo>
                  <a:lnTo>
                    <a:pt x="9537" y="1839582"/>
                  </a:lnTo>
                  <a:lnTo>
                    <a:pt x="9537" y="1830057"/>
                  </a:lnTo>
                  <a:close/>
                </a:path>
                <a:path w="1071879" h="4527550">
                  <a:moveTo>
                    <a:pt x="9537" y="1772869"/>
                  </a:moveTo>
                  <a:lnTo>
                    <a:pt x="0" y="1772869"/>
                  </a:lnTo>
                  <a:lnTo>
                    <a:pt x="0" y="1782394"/>
                  </a:lnTo>
                  <a:lnTo>
                    <a:pt x="9537" y="1782394"/>
                  </a:lnTo>
                  <a:lnTo>
                    <a:pt x="9537" y="1772869"/>
                  </a:lnTo>
                  <a:close/>
                </a:path>
                <a:path w="1071879" h="4527550">
                  <a:moveTo>
                    <a:pt x="9537" y="1372539"/>
                  </a:moveTo>
                  <a:lnTo>
                    <a:pt x="0" y="1372539"/>
                  </a:lnTo>
                  <a:lnTo>
                    <a:pt x="0" y="1382077"/>
                  </a:lnTo>
                  <a:lnTo>
                    <a:pt x="9537" y="1382077"/>
                  </a:lnTo>
                  <a:lnTo>
                    <a:pt x="9537" y="1372539"/>
                  </a:lnTo>
                  <a:close/>
                </a:path>
                <a:path w="1071879" h="4527550">
                  <a:moveTo>
                    <a:pt x="9537" y="972210"/>
                  </a:moveTo>
                  <a:lnTo>
                    <a:pt x="0" y="972210"/>
                  </a:lnTo>
                  <a:lnTo>
                    <a:pt x="0" y="981748"/>
                  </a:lnTo>
                  <a:lnTo>
                    <a:pt x="9537" y="981748"/>
                  </a:lnTo>
                  <a:lnTo>
                    <a:pt x="9537" y="972210"/>
                  </a:lnTo>
                  <a:close/>
                </a:path>
                <a:path w="1071879" h="4527550">
                  <a:moveTo>
                    <a:pt x="9537" y="915022"/>
                  </a:moveTo>
                  <a:lnTo>
                    <a:pt x="0" y="915022"/>
                  </a:lnTo>
                  <a:lnTo>
                    <a:pt x="0" y="924560"/>
                  </a:lnTo>
                  <a:lnTo>
                    <a:pt x="9537" y="924560"/>
                  </a:lnTo>
                  <a:lnTo>
                    <a:pt x="9537" y="915022"/>
                  </a:lnTo>
                  <a:close/>
                </a:path>
                <a:path w="1071879" h="4527550">
                  <a:moveTo>
                    <a:pt x="9537" y="514705"/>
                  </a:moveTo>
                  <a:lnTo>
                    <a:pt x="0" y="514705"/>
                  </a:lnTo>
                  <a:lnTo>
                    <a:pt x="0" y="524230"/>
                  </a:lnTo>
                  <a:lnTo>
                    <a:pt x="9537" y="524230"/>
                  </a:lnTo>
                  <a:lnTo>
                    <a:pt x="9537" y="514705"/>
                  </a:lnTo>
                  <a:close/>
                </a:path>
                <a:path w="1071879" h="4527550">
                  <a:moveTo>
                    <a:pt x="9537" y="114376"/>
                  </a:moveTo>
                  <a:lnTo>
                    <a:pt x="0" y="114376"/>
                  </a:lnTo>
                  <a:lnTo>
                    <a:pt x="0" y="123913"/>
                  </a:lnTo>
                  <a:lnTo>
                    <a:pt x="9537" y="123913"/>
                  </a:lnTo>
                  <a:lnTo>
                    <a:pt x="9537" y="114376"/>
                  </a:lnTo>
                  <a:close/>
                </a:path>
                <a:path w="1071879" h="4527550">
                  <a:moveTo>
                    <a:pt x="9537" y="57188"/>
                  </a:moveTo>
                  <a:lnTo>
                    <a:pt x="0" y="57188"/>
                  </a:lnTo>
                  <a:lnTo>
                    <a:pt x="0" y="66725"/>
                  </a:lnTo>
                  <a:lnTo>
                    <a:pt x="9537" y="66725"/>
                  </a:lnTo>
                  <a:lnTo>
                    <a:pt x="9537" y="57188"/>
                  </a:lnTo>
                  <a:close/>
                </a:path>
                <a:path w="1071879" h="4527550">
                  <a:moveTo>
                    <a:pt x="9537" y="0"/>
                  </a:moveTo>
                  <a:lnTo>
                    <a:pt x="0" y="0"/>
                  </a:lnTo>
                  <a:lnTo>
                    <a:pt x="0" y="9525"/>
                  </a:lnTo>
                  <a:lnTo>
                    <a:pt x="9537" y="9525"/>
                  </a:lnTo>
                  <a:lnTo>
                    <a:pt x="9537" y="0"/>
                  </a:lnTo>
                  <a:close/>
                </a:path>
                <a:path w="1071879" h="4527550">
                  <a:moveTo>
                    <a:pt x="1071384" y="4517949"/>
                  </a:moveTo>
                  <a:lnTo>
                    <a:pt x="1061859" y="4517949"/>
                  </a:lnTo>
                  <a:lnTo>
                    <a:pt x="1061859" y="4527474"/>
                  </a:lnTo>
                  <a:lnTo>
                    <a:pt x="1071384" y="4527474"/>
                  </a:lnTo>
                  <a:lnTo>
                    <a:pt x="1071384" y="4517949"/>
                  </a:lnTo>
                  <a:close/>
                </a:path>
                <a:path w="1071879" h="4527550">
                  <a:moveTo>
                    <a:pt x="1071384" y="4460760"/>
                  </a:moveTo>
                  <a:lnTo>
                    <a:pt x="1061859" y="4460760"/>
                  </a:lnTo>
                  <a:lnTo>
                    <a:pt x="1061859" y="4470285"/>
                  </a:lnTo>
                  <a:lnTo>
                    <a:pt x="1071384" y="4470285"/>
                  </a:lnTo>
                  <a:lnTo>
                    <a:pt x="1071384" y="4460760"/>
                  </a:lnTo>
                  <a:close/>
                </a:path>
                <a:path w="1071879" h="4527550">
                  <a:moveTo>
                    <a:pt x="1071384" y="4403572"/>
                  </a:moveTo>
                  <a:lnTo>
                    <a:pt x="1061859" y="4403572"/>
                  </a:lnTo>
                  <a:lnTo>
                    <a:pt x="1061859" y="4413097"/>
                  </a:lnTo>
                  <a:lnTo>
                    <a:pt x="1071384" y="4413097"/>
                  </a:lnTo>
                  <a:lnTo>
                    <a:pt x="1071384" y="4403572"/>
                  </a:lnTo>
                  <a:close/>
                </a:path>
                <a:path w="1071879" h="4527550">
                  <a:moveTo>
                    <a:pt x="1071384" y="4346384"/>
                  </a:moveTo>
                  <a:lnTo>
                    <a:pt x="1061859" y="4346384"/>
                  </a:lnTo>
                  <a:lnTo>
                    <a:pt x="1061859" y="4355909"/>
                  </a:lnTo>
                  <a:lnTo>
                    <a:pt x="1071384" y="4355909"/>
                  </a:lnTo>
                  <a:lnTo>
                    <a:pt x="1071384" y="4346384"/>
                  </a:lnTo>
                  <a:close/>
                </a:path>
                <a:path w="1071879" h="4527550">
                  <a:moveTo>
                    <a:pt x="1071384" y="4289196"/>
                  </a:moveTo>
                  <a:lnTo>
                    <a:pt x="1061859" y="4289196"/>
                  </a:lnTo>
                  <a:lnTo>
                    <a:pt x="1061859" y="4298721"/>
                  </a:lnTo>
                  <a:lnTo>
                    <a:pt x="1071384" y="4298721"/>
                  </a:lnTo>
                  <a:lnTo>
                    <a:pt x="1071384" y="4289196"/>
                  </a:lnTo>
                  <a:close/>
                </a:path>
                <a:path w="1071879" h="4527550">
                  <a:moveTo>
                    <a:pt x="1071384" y="4231995"/>
                  </a:moveTo>
                  <a:lnTo>
                    <a:pt x="1061859" y="4231995"/>
                  </a:lnTo>
                  <a:lnTo>
                    <a:pt x="1061859" y="4241533"/>
                  </a:lnTo>
                  <a:lnTo>
                    <a:pt x="1071384" y="4241533"/>
                  </a:lnTo>
                  <a:lnTo>
                    <a:pt x="1071384" y="4231995"/>
                  </a:lnTo>
                  <a:close/>
                </a:path>
                <a:path w="1071879" h="4527550">
                  <a:moveTo>
                    <a:pt x="1071384" y="4174807"/>
                  </a:moveTo>
                  <a:lnTo>
                    <a:pt x="1061859" y="4174807"/>
                  </a:lnTo>
                  <a:lnTo>
                    <a:pt x="1061859" y="4184345"/>
                  </a:lnTo>
                  <a:lnTo>
                    <a:pt x="1071384" y="4184345"/>
                  </a:lnTo>
                  <a:lnTo>
                    <a:pt x="1071384" y="4174807"/>
                  </a:lnTo>
                  <a:close/>
                </a:path>
                <a:path w="1071879" h="4527550">
                  <a:moveTo>
                    <a:pt x="1071384" y="4117619"/>
                  </a:moveTo>
                  <a:lnTo>
                    <a:pt x="1061859" y="4117619"/>
                  </a:lnTo>
                  <a:lnTo>
                    <a:pt x="1061859" y="4127157"/>
                  </a:lnTo>
                  <a:lnTo>
                    <a:pt x="1071384" y="4127157"/>
                  </a:lnTo>
                  <a:lnTo>
                    <a:pt x="1071384" y="4117619"/>
                  </a:lnTo>
                  <a:close/>
                </a:path>
                <a:path w="1071879" h="4527550">
                  <a:moveTo>
                    <a:pt x="1071384" y="4060431"/>
                  </a:moveTo>
                  <a:lnTo>
                    <a:pt x="1061859" y="4060431"/>
                  </a:lnTo>
                  <a:lnTo>
                    <a:pt x="1061859" y="4069969"/>
                  </a:lnTo>
                  <a:lnTo>
                    <a:pt x="1071384" y="4069969"/>
                  </a:lnTo>
                  <a:lnTo>
                    <a:pt x="1071384" y="4060431"/>
                  </a:lnTo>
                  <a:close/>
                </a:path>
                <a:path w="1071879" h="4527550">
                  <a:moveTo>
                    <a:pt x="1071384" y="4003243"/>
                  </a:moveTo>
                  <a:lnTo>
                    <a:pt x="1061859" y="4003243"/>
                  </a:lnTo>
                  <a:lnTo>
                    <a:pt x="1061859" y="4012781"/>
                  </a:lnTo>
                  <a:lnTo>
                    <a:pt x="1071384" y="4012781"/>
                  </a:lnTo>
                  <a:lnTo>
                    <a:pt x="1071384" y="4003243"/>
                  </a:lnTo>
                  <a:close/>
                </a:path>
                <a:path w="1071879" h="4527550">
                  <a:moveTo>
                    <a:pt x="1071384" y="3946055"/>
                  </a:moveTo>
                  <a:lnTo>
                    <a:pt x="1061859" y="3946055"/>
                  </a:lnTo>
                  <a:lnTo>
                    <a:pt x="1061859" y="3955592"/>
                  </a:lnTo>
                  <a:lnTo>
                    <a:pt x="1071384" y="3955592"/>
                  </a:lnTo>
                  <a:lnTo>
                    <a:pt x="1071384" y="3946055"/>
                  </a:lnTo>
                  <a:close/>
                </a:path>
                <a:path w="1071879" h="4527550">
                  <a:moveTo>
                    <a:pt x="1071384" y="3888867"/>
                  </a:moveTo>
                  <a:lnTo>
                    <a:pt x="1061859" y="3888867"/>
                  </a:lnTo>
                  <a:lnTo>
                    <a:pt x="1061859" y="3898392"/>
                  </a:lnTo>
                  <a:lnTo>
                    <a:pt x="1071384" y="3898392"/>
                  </a:lnTo>
                  <a:lnTo>
                    <a:pt x="1071384" y="3888867"/>
                  </a:lnTo>
                  <a:close/>
                </a:path>
                <a:path w="1071879" h="4527550">
                  <a:moveTo>
                    <a:pt x="1071384" y="3831679"/>
                  </a:moveTo>
                  <a:lnTo>
                    <a:pt x="1061859" y="3831679"/>
                  </a:lnTo>
                  <a:lnTo>
                    <a:pt x="1061859" y="3841204"/>
                  </a:lnTo>
                  <a:lnTo>
                    <a:pt x="1071384" y="3841204"/>
                  </a:lnTo>
                  <a:lnTo>
                    <a:pt x="1071384" y="3831679"/>
                  </a:lnTo>
                  <a:close/>
                </a:path>
                <a:path w="1071879" h="4527550">
                  <a:moveTo>
                    <a:pt x="1071384" y="3774490"/>
                  </a:moveTo>
                  <a:lnTo>
                    <a:pt x="1061859" y="3774490"/>
                  </a:lnTo>
                  <a:lnTo>
                    <a:pt x="1061859" y="3784015"/>
                  </a:lnTo>
                  <a:lnTo>
                    <a:pt x="1071384" y="3784015"/>
                  </a:lnTo>
                  <a:lnTo>
                    <a:pt x="1071384" y="3774490"/>
                  </a:lnTo>
                  <a:close/>
                </a:path>
                <a:path w="1071879" h="4527550">
                  <a:moveTo>
                    <a:pt x="1071384" y="3717302"/>
                  </a:moveTo>
                  <a:lnTo>
                    <a:pt x="1061859" y="3717302"/>
                  </a:lnTo>
                  <a:lnTo>
                    <a:pt x="1061859" y="3726827"/>
                  </a:lnTo>
                  <a:lnTo>
                    <a:pt x="1071384" y="3726827"/>
                  </a:lnTo>
                  <a:lnTo>
                    <a:pt x="1071384" y="3717302"/>
                  </a:lnTo>
                  <a:close/>
                </a:path>
                <a:path w="1071879" h="4527550">
                  <a:moveTo>
                    <a:pt x="1071384" y="3660114"/>
                  </a:moveTo>
                  <a:lnTo>
                    <a:pt x="1061859" y="3660114"/>
                  </a:lnTo>
                  <a:lnTo>
                    <a:pt x="1061859" y="3669639"/>
                  </a:lnTo>
                  <a:lnTo>
                    <a:pt x="1071384" y="3669639"/>
                  </a:lnTo>
                  <a:lnTo>
                    <a:pt x="1071384" y="3660114"/>
                  </a:lnTo>
                  <a:close/>
                </a:path>
                <a:path w="1071879" h="4527550">
                  <a:moveTo>
                    <a:pt x="1071384" y="3602913"/>
                  </a:moveTo>
                  <a:lnTo>
                    <a:pt x="1061859" y="3602913"/>
                  </a:lnTo>
                  <a:lnTo>
                    <a:pt x="1061859" y="3612451"/>
                  </a:lnTo>
                  <a:lnTo>
                    <a:pt x="1071384" y="3612451"/>
                  </a:lnTo>
                  <a:lnTo>
                    <a:pt x="1071384" y="3602913"/>
                  </a:lnTo>
                  <a:close/>
                </a:path>
                <a:path w="1071879" h="4527550">
                  <a:moveTo>
                    <a:pt x="1071384" y="3545725"/>
                  </a:moveTo>
                  <a:lnTo>
                    <a:pt x="1061859" y="3545725"/>
                  </a:lnTo>
                  <a:lnTo>
                    <a:pt x="1061859" y="3555263"/>
                  </a:lnTo>
                  <a:lnTo>
                    <a:pt x="1071384" y="3555263"/>
                  </a:lnTo>
                  <a:lnTo>
                    <a:pt x="1071384" y="3545725"/>
                  </a:lnTo>
                  <a:close/>
                </a:path>
                <a:path w="1071879" h="4527550">
                  <a:moveTo>
                    <a:pt x="1071384" y="3488537"/>
                  </a:moveTo>
                  <a:lnTo>
                    <a:pt x="1061859" y="3488537"/>
                  </a:lnTo>
                  <a:lnTo>
                    <a:pt x="1061859" y="3498075"/>
                  </a:lnTo>
                  <a:lnTo>
                    <a:pt x="1071384" y="3498075"/>
                  </a:lnTo>
                  <a:lnTo>
                    <a:pt x="1071384" y="3488537"/>
                  </a:lnTo>
                  <a:close/>
                </a:path>
                <a:path w="1071879" h="4527550">
                  <a:moveTo>
                    <a:pt x="1071384" y="3431349"/>
                  </a:moveTo>
                  <a:lnTo>
                    <a:pt x="1061859" y="3431349"/>
                  </a:lnTo>
                  <a:lnTo>
                    <a:pt x="1061859" y="3440887"/>
                  </a:lnTo>
                  <a:lnTo>
                    <a:pt x="1071384" y="3440887"/>
                  </a:lnTo>
                  <a:lnTo>
                    <a:pt x="1071384" y="3431349"/>
                  </a:lnTo>
                  <a:close/>
                </a:path>
                <a:path w="1071879" h="4527550">
                  <a:moveTo>
                    <a:pt x="1071384" y="3374161"/>
                  </a:moveTo>
                  <a:lnTo>
                    <a:pt x="1061859" y="3374161"/>
                  </a:lnTo>
                  <a:lnTo>
                    <a:pt x="1061859" y="3383699"/>
                  </a:lnTo>
                  <a:lnTo>
                    <a:pt x="1071384" y="3383699"/>
                  </a:lnTo>
                  <a:lnTo>
                    <a:pt x="1071384" y="3374161"/>
                  </a:lnTo>
                  <a:close/>
                </a:path>
              </a:pathLst>
            </a:custGeom>
            <a:solidFill>
              <a:srgbClr val="C7C6C3"/>
            </a:solidFill>
          </p:spPr>
          <p:txBody>
            <a:bodyPr wrap="square" lIns="0" tIns="0" rIns="0" bIns="0" rtlCol="0"/>
            <a:lstStyle/>
            <a:p>
              <a:endParaRPr/>
            </a:p>
          </p:txBody>
        </p:sp>
        <p:sp>
          <p:nvSpPr>
            <p:cNvPr id="43" name="object 43"/>
            <p:cNvSpPr/>
            <p:nvPr/>
          </p:nvSpPr>
          <p:spPr>
            <a:xfrm>
              <a:off x="3680904" y="2168258"/>
              <a:ext cx="9525" cy="3383915"/>
            </a:xfrm>
            <a:custGeom>
              <a:avLst/>
              <a:gdLst/>
              <a:ahLst/>
              <a:cxnLst/>
              <a:rect l="l" t="t" r="r" b="b"/>
              <a:pathLst>
                <a:path w="9525" h="3383915">
                  <a:moveTo>
                    <a:pt x="9525" y="3374161"/>
                  </a:moveTo>
                  <a:lnTo>
                    <a:pt x="0" y="3374161"/>
                  </a:lnTo>
                  <a:lnTo>
                    <a:pt x="0" y="3383699"/>
                  </a:lnTo>
                  <a:lnTo>
                    <a:pt x="9525" y="3383699"/>
                  </a:lnTo>
                  <a:lnTo>
                    <a:pt x="9525" y="3374161"/>
                  </a:lnTo>
                  <a:close/>
                </a:path>
                <a:path w="9525" h="3383915">
                  <a:moveTo>
                    <a:pt x="9525" y="3316973"/>
                  </a:moveTo>
                  <a:lnTo>
                    <a:pt x="0" y="3316973"/>
                  </a:lnTo>
                  <a:lnTo>
                    <a:pt x="0" y="3326511"/>
                  </a:lnTo>
                  <a:lnTo>
                    <a:pt x="9525" y="3326511"/>
                  </a:lnTo>
                  <a:lnTo>
                    <a:pt x="9525" y="3316973"/>
                  </a:lnTo>
                  <a:close/>
                </a:path>
                <a:path w="9525" h="3383915">
                  <a:moveTo>
                    <a:pt x="9525" y="3259785"/>
                  </a:moveTo>
                  <a:lnTo>
                    <a:pt x="0" y="3259785"/>
                  </a:lnTo>
                  <a:lnTo>
                    <a:pt x="0" y="3269310"/>
                  </a:lnTo>
                  <a:lnTo>
                    <a:pt x="9525" y="3269310"/>
                  </a:lnTo>
                  <a:lnTo>
                    <a:pt x="9525" y="3259785"/>
                  </a:lnTo>
                  <a:close/>
                </a:path>
                <a:path w="9525" h="3383915">
                  <a:moveTo>
                    <a:pt x="9525" y="3202597"/>
                  </a:moveTo>
                  <a:lnTo>
                    <a:pt x="0" y="3202597"/>
                  </a:lnTo>
                  <a:lnTo>
                    <a:pt x="0" y="3212122"/>
                  </a:lnTo>
                  <a:lnTo>
                    <a:pt x="9525" y="3212122"/>
                  </a:lnTo>
                  <a:lnTo>
                    <a:pt x="9525" y="3202597"/>
                  </a:lnTo>
                  <a:close/>
                </a:path>
                <a:path w="9525" h="3383915">
                  <a:moveTo>
                    <a:pt x="9525" y="3145409"/>
                  </a:moveTo>
                  <a:lnTo>
                    <a:pt x="0" y="3145409"/>
                  </a:lnTo>
                  <a:lnTo>
                    <a:pt x="0" y="3154934"/>
                  </a:lnTo>
                  <a:lnTo>
                    <a:pt x="9525" y="3154934"/>
                  </a:lnTo>
                  <a:lnTo>
                    <a:pt x="9525" y="3145409"/>
                  </a:lnTo>
                  <a:close/>
                </a:path>
                <a:path w="9525" h="3383915">
                  <a:moveTo>
                    <a:pt x="9525" y="3088221"/>
                  </a:moveTo>
                  <a:lnTo>
                    <a:pt x="0" y="3088221"/>
                  </a:lnTo>
                  <a:lnTo>
                    <a:pt x="0" y="3097746"/>
                  </a:lnTo>
                  <a:lnTo>
                    <a:pt x="9525" y="3097746"/>
                  </a:lnTo>
                  <a:lnTo>
                    <a:pt x="9525" y="3088221"/>
                  </a:lnTo>
                  <a:close/>
                </a:path>
                <a:path w="9525" h="3383915">
                  <a:moveTo>
                    <a:pt x="9525" y="3031032"/>
                  </a:moveTo>
                  <a:lnTo>
                    <a:pt x="0" y="3031032"/>
                  </a:lnTo>
                  <a:lnTo>
                    <a:pt x="0" y="3040557"/>
                  </a:lnTo>
                  <a:lnTo>
                    <a:pt x="9525" y="3040557"/>
                  </a:lnTo>
                  <a:lnTo>
                    <a:pt x="9525" y="3031032"/>
                  </a:lnTo>
                  <a:close/>
                </a:path>
                <a:path w="9525" h="3383915">
                  <a:moveTo>
                    <a:pt x="9525" y="2973844"/>
                  </a:moveTo>
                  <a:lnTo>
                    <a:pt x="0" y="2973844"/>
                  </a:lnTo>
                  <a:lnTo>
                    <a:pt x="0" y="2983369"/>
                  </a:lnTo>
                  <a:lnTo>
                    <a:pt x="9525" y="2983369"/>
                  </a:lnTo>
                  <a:lnTo>
                    <a:pt x="9525" y="2973844"/>
                  </a:lnTo>
                  <a:close/>
                </a:path>
                <a:path w="9525" h="3383915">
                  <a:moveTo>
                    <a:pt x="9525" y="2916644"/>
                  </a:moveTo>
                  <a:lnTo>
                    <a:pt x="0" y="2916644"/>
                  </a:lnTo>
                  <a:lnTo>
                    <a:pt x="0" y="2926181"/>
                  </a:lnTo>
                  <a:lnTo>
                    <a:pt x="9525" y="2926181"/>
                  </a:lnTo>
                  <a:lnTo>
                    <a:pt x="9525" y="2916644"/>
                  </a:lnTo>
                  <a:close/>
                </a:path>
                <a:path w="9525" h="3383915">
                  <a:moveTo>
                    <a:pt x="9525" y="2859455"/>
                  </a:moveTo>
                  <a:lnTo>
                    <a:pt x="0" y="2859455"/>
                  </a:lnTo>
                  <a:lnTo>
                    <a:pt x="0" y="2868993"/>
                  </a:lnTo>
                  <a:lnTo>
                    <a:pt x="9525" y="2868993"/>
                  </a:lnTo>
                  <a:lnTo>
                    <a:pt x="9525" y="2859455"/>
                  </a:lnTo>
                  <a:close/>
                </a:path>
                <a:path w="9525" h="3383915">
                  <a:moveTo>
                    <a:pt x="9525" y="2802267"/>
                  </a:moveTo>
                  <a:lnTo>
                    <a:pt x="0" y="2802267"/>
                  </a:lnTo>
                  <a:lnTo>
                    <a:pt x="0" y="2811805"/>
                  </a:lnTo>
                  <a:lnTo>
                    <a:pt x="9525" y="2811805"/>
                  </a:lnTo>
                  <a:lnTo>
                    <a:pt x="9525" y="2802267"/>
                  </a:lnTo>
                  <a:close/>
                </a:path>
                <a:path w="9525" h="3383915">
                  <a:moveTo>
                    <a:pt x="9525" y="2745079"/>
                  </a:moveTo>
                  <a:lnTo>
                    <a:pt x="0" y="2745079"/>
                  </a:lnTo>
                  <a:lnTo>
                    <a:pt x="0" y="2754617"/>
                  </a:lnTo>
                  <a:lnTo>
                    <a:pt x="9525" y="2754617"/>
                  </a:lnTo>
                  <a:lnTo>
                    <a:pt x="9525" y="2745079"/>
                  </a:lnTo>
                  <a:close/>
                </a:path>
                <a:path w="9525" h="3383915">
                  <a:moveTo>
                    <a:pt x="9525" y="2687891"/>
                  </a:moveTo>
                  <a:lnTo>
                    <a:pt x="0" y="2687891"/>
                  </a:lnTo>
                  <a:lnTo>
                    <a:pt x="0" y="2697429"/>
                  </a:lnTo>
                  <a:lnTo>
                    <a:pt x="9525" y="2697429"/>
                  </a:lnTo>
                  <a:lnTo>
                    <a:pt x="9525" y="2687891"/>
                  </a:lnTo>
                  <a:close/>
                </a:path>
                <a:path w="9525" h="3383915">
                  <a:moveTo>
                    <a:pt x="9525" y="2630703"/>
                  </a:moveTo>
                  <a:lnTo>
                    <a:pt x="0" y="2630703"/>
                  </a:lnTo>
                  <a:lnTo>
                    <a:pt x="0" y="2640241"/>
                  </a:lnTo>
                  <a:lnTo>
                    <a:pt x="9525" y="2640241"/>
                  </a:lnTo>
                  <a:lnTo>
                    <a:pt x="9525" y="2630703"/>
                  </a:lnTo>
                  <a:close/>
                </a:path>
                <a:path w="9525" h="3383915">
                  <a:moveTo>
                    <a:pt x="9525" y="2573515"/>
                  </a:moveTo>
                  <a:lnTo>
                    <a:pt x="0" y="2573515"/>
                  </a:lnTo>
                  <a:lnTo>
                    <a:pt x="0" y="2583040"/>
                  </a:lnTo>
                  <a:lnTo>
                    <a:pt x="9525" y="2583040"/>
                  </a:lnTo>
                  <a:lnTo>
                    <a:pt x="9525" y="2573515"/>
                  </a:lnTo>
                  <a:close/>
                </a:path>
                <a:path w="9525" h="3383915">
                  <a:moveTo>
                    <a:pt x="9525" y="2516327"/>
                  </a:moveTo>
                  <a:lnTo>
                    <a:pt x="0" y="2516327"/>
                  </a:lnTo>
                  <a:lnTo>
                    <a:pt x="0" y="2525852"/>
                  </a:lnTo>
                  <a:lnTo>
                    <a:pt x="9525" y="2525852"/>
                  </a:lnTo>
                  <a:lnTo>
                    <a:pt x="9525" y="2516327"/>
                  </a:lnTo>
                  <a:close/>
                </a:path>
                <a:path w="9525" h="3383915">
                  <a:moveTo>
                    <a:pt x="9525" y="2459139"/>
                  </a:moveTo>
                  <a:lnTo>
                    <a:pt x="0" y="2459139"/>
                  </a:lnTo>
                  <a:lnTo>
                    <a:pt x="0" y="2468664"/>
                  </a:lnTo>
                  <a:lnTo>
                    <a:pt x="9525" y="2468664"/>
                  </a:lnTo>
                  <a:lnTo>
                    <a:pt x="9525" y="2459139"/>
                  </a:lnTo>
                  <a:close/>
                </a:path>
                <a:path w="9525" h="3383915">
                  <a:moveTo>
                    <a:pt x="9525" y="2401951"/>
                  </a:moveTo>
                  <a:lnTo>
                    <a:pt x="0" y="2401951"/>
                  </a:lnTo>
                  <a:lnTo>
                    <a:pt x="0" y="2411476"/>
                  </a:lnTo>
                  <a:lnTo>
                    <a:pt x="9525" y="2411476"/>
                  </a:lnTo>
                  <a:lnTo>
                    <a:pt x="9525" y="2401951"/>
                  </a:lnTo>
                  <a:close/>
                </a:path>
                <a:path w="9525" h="3383915">
                  <a:moveTo>
                    <a:pt x="9525" y="2344763"/>
                  </a:moveTo>
                  <a:lnTo>
                    <a:pt x="0" y="2344763"/>
                  </a:lnTo>
                  <a:lnTo>
                    <a:pt x="0" y="2354288"/>
                  </a:lnTo>
                  <a:lnTo>
                    <a:pt x="9525" y="2354288"/>
                  </a:lnTo>
                  <a:lnTo>
                    <a:pt x="9525" y="2344763"/>
                  </a:lnTo>
                  <a:close/>
                </a:path>
                <a:path w="9525" h="3383915">
                  <a:moveTo>
                    <a:pt x="9525" y="2287562"/>
                  </a:moveTo>
                  <a:lnTo>
                    <a:pt x="0" y="2287562"/>
                  </a:lnTo>
                  <a:lnTo>
                    <a:pt x="0" y="2297099"/>
                  </a:lnTo>
                  <a:lnTo>
                    <a:pt x="9525" y="2297099"/>
                  </a:lnTo>
                  <a:lnTo>
                    <a:pt x="9525" y="2287562"/>
                  </a:lnTo>
                  <a:close/>
                </a:path>
                <a:path w="9525" h="3383915">
                  <a:moveTo>
                    <a:pt x="9525" y="2230374"/>
                  </a:moveTo>
                  <a:lnTo>
                    <a:pt x="0" y="2230374"/>
                  </a:lnTo>
                  <a:lnTo>
                    <a:pt x="0" y="2239911"/>
                  </a:lnTo>
                  <a:lnTo>
                    <a:pt x="9525" y="2239911"/>
                  </a:lnTo>
                  <a:lnTo>
                    <a:pt x="9525" y="2230374"/>
                  </a:lnTo>
                  <a:close/>
                </a:path>
                <a:path w="9525" h="3383915">
                  <a:moveTo>
                    <a:pt x="9525" y="2173186"/>
                  </a:moveTo>
                  <a:lnTo>
                    <a:pt x="0" y="2173186"/>
                  </a:lnTo>
                  <a:lnTo>
                    <a:pt x="0" y="2182723"/>
                  </a:lnTo>
                  <a:lnTo>
                    <a:pt x="9525" y="2182723"/>
                  </a:lnTo>
                  <a:lnTo>
                    <a:pt x="9525" y="2173186"/>
                  </a:lnTo>
                  <a:close/>
                </a:path>
                <a:path w="9525" h="3383915">
                  <a:moveTo>
                    <a:pt x="9525" y="2115997"/>
                  </a:moveTo>
                  <a:lnTo>
                    <a:pt x="0" y="2115997"/>
                  </a:lnTo>
                  <a:lnTo>
                    <a:pt x="0" y="2125535"/>
                  </a:lnTo>
                  <a:lnTo>
                    <a:pt x="9525" y="2125535"/>
                  </a:lnTo>
                  <a:lnTo>
                    <a:pt x="9525" y="2115997"/>
                  </a:lnTo>
                  <a:close/>
                </a:path>
                <a:path w="9525" h="3383915">
                  <a:moveTo>
                    <a:pt x="9525" y="2058809"/>
                  </a:moveTo>
                  <a:lnTo>
                    <a:pt x="0" y="2058809"/>
                  </a:lnTo>
                  <a:lnTo>
                    <a:pt x="0" y="2068347"/>
                  </a:lnTo>
                  <a:lnTo>
                    <a:pt x="9525" y="2068347"/>
                  </a:lnTo>
                  <a:lnTo>
                    <a:pt x="9525" y="2058809"/>
                  </a:lnTo>
                  <a:close/>
                </a:path>
                <a:path w="9525" h="3383915">
                  <a:moveTo>
                    <a:pt x="9525" y="2001621"/>
                  </a:moveTo>
                  <a:lnTo>
                    <a:pt x="0" y="2001621"/>
                  </a:lnTo>
                  <a:lnTo>
                    <a:pt x="0" y="2011159"/>
                  </a:lnTo>
                  <a:lnTo>
                    <a:pt x="9525" y="2011159"/>
                  </a:lnTo>
                  <a:lnTo>
                    <a:pt x="9525" y="2001621"/>
                  </a:lnTo>
                  <a:close/>
                </a:path>
                <a:path w="9525" h="3383915">
                  <a:moveTo>
                    <a:pt x="9525" y="1944433"/>
                  </a:moveTo>
                  <a:lnTo>
                    <a:pt x="0" y="1944433"/>
                  </a:lnTo>
                  <a:lnTo>
                    <a:pt x="0" y="1953958"/>
                  </a:lnTo>
                  <a:lnTo>
                    <a:pt x="9525" y="1953958"/>
                  </a:lnTo>
                  <a:lnTo>
                    <a:pt x="9525" y="1944433"/>
                  </a:lnTo>
                  <a:close/>
                </a:path>
                <a:path w="9525" h="3383915">
                  <a:moveTo>
                    <a:pt x="9525" y="1887245"/>
                  </a:moveTo>
                  <a:lnTo>
                    <a:pt x="0" y="1887245"/>
                  </a:lnTo>
                  <a:lnTo>
                    <a:pt x="0" y="1896770"/>
                  </a:lnTo>
                  <a:lnTo>
                    <a:pt x="9525" y="1896770"/>
                  </a:lnTo>
                  <a:lnTo>
                    <a:pt x="9525" y="1887245"/>
                  </a:lnTo>
                  <a:close/>
                </a:path>
                <a:path w="9525" h="3383915">
                  <a:moveTo>
                    <a:pt x="9525" y="1830057"/>
                  </a:moveTo>
                  <a:lnTo>
                    <a:pt x="0" y="1830057"/>
                  </a:lnTo>
                  <a:lnTo>
                    <a:pt x="0" y="1839582"/>
                  </a:lnTo>
                  <a:lnTo>
                    <a:pt x="9525" y="1839582"/>
                  </a:lnTo>
                  <a:lnTo>
                    <a:pt x="9525" y="1830057"/>
                  </a:lnTo>
                  <a:close/>
                </a:path>
                <a:path w="9525" h="3383915">
                  <a:moveTo>
                    <a:pt x="9525" y="1772869"/>
                  </a:moveTo>
                  <a:lnTo>
                    <a:pt x="0" y="1772869"/>
                  </a:lnTo>
                  <a:lnTo>
                    <a:pt x="0" y="1782394"/>
                  </a:lnTo>
                  <a:lnTo>
                    <a:pt x="9525" y="1782394"/>
                  </a:lnTo>
                  <a:lnTo>
                    <a:pt x="9525" y="1772869"/>
                  </a:lnTo>
                  <a:close/>
                </a:path>
                <a:path w="9525" h="3383915">
                  <a:moveTo>
                    <a:pt x="9525" y="1715681"/>
                  </a:moveTo>
                  <a:lnTo>
                    <a:pt x="0" y="1715681"/>
                  </a:lnTo>
                  <a:lnTo>
                    <a:pt x="0" y="1725206"/>
                  </a:lnTo>
                  <a:lnTo>
                    <a:pt x="9525" y="1725206"/>
                  </a:lnTo>
                  <a:lnTo>
                    <a:pt x="9525" y="1715681"/>
                  </a:lnTo>
                  <a:close/>
                </a:path>
                <a:path w="9525" h="3383915">
                  <a:moveTo>
                    <a:pt x="9525" y="1658493"/>
                  </a:moveTo>
                  <a:lnTo>
                    <a:pt x="0" y="1658493"/>
                  </a:lnTo>
                  <a:lnTo>
                    <a:pt x="0" y="1668018"/>
                  </a:lnTo>
                  <a:lnTo>
                    <a:pt x="9525" y="1668018"/>
                  </a:lnTo>
                  <a:lnTo>
                    <a:pt x="9525" y="1658493"/>
                  </a:lnTo>
                  <a:close/>
                </a:path>
                <a:path w="9525" h="3383915">
                  <a:moveTo>
                    <a:pt x="9525" y="1601292"/>
                  </a:moveTo>
                  <a:lnTo>
                    <a:pt x="0" y="1601292"/>
                  </a:lnTo>
                  <a:lnTo>
                    <a:pt x="0" y="1610829"/>
                  </a:lnTo>
                  <a:lnTo>
                    <a:pt x="9525" y="1610829"/>
                  </a:lnTo>
                  <a:lnTo>
                    <a:pt x="9525" y="1601292"/>
                  </a:lnTo>
                  <a:close/>
                </a:path>
                <a:path w="9525" h="3383915">
                  <a:moveTo>
                    <a:pt x="9525" y="1544104"/>
                  </a:moveTo>
                  <a:lnTo>
                    <a:pt x="0" y="1544104"/>
                  </a:lnTo>
                  <a:lnTo>
                    <a:pt x="0" y="1553641"/>
                  </a:lnTo>
                  <a:lnTo>
                    <a:pt x="9525" y="1553641"/>
                  </a:lnTo>
                  <a:lnTo>
                    <a:pt x="9525" y="1544104"/>
                  </a:lnTo>
                  <a:close/>
                </a:path>
                <a:path w="9525" h="3383915">
                  <a:moveTo>
                    <a:pt x="9525" y="1486916"/>
                  </a:moveTo>
                  <a:lnTo>
                    <a:pt x="0" y="1486916"/>
                  </a:lnTo>
                  <a:lnTo>
                    <a:pt x="0" y="1496453"/>
                  </a:lnTo>
                  <a:lnTo>
                    <a:pt x="9525" y="1496453"/>
                  </a:lnTo>
                  <a:lnTo>
                    <a:pt x="9525" y="1486916"/>
                  </a:lnTo>
                  <a:close/>
                </a:path>
                <a:path w="9525" h="3383915">
                  <a:moveTo>
                    <a:pt x="9525" y="1429727"/>
                  </a:moveTo>
                  <a:lnTo>
                    <a:pt x="0" y="1429727"/>
                  </a:lnTo>
                  <a:lnTo>
                    <a:pt x="0" y="1439265"/>
                  </a:lnTo>
                  <a:lnTo>
                    <a:pt x="9525" y="1439265"/>
                  </a:lnTo>
                  <a:lnTo>
                    <a:pt x="9525" y="1429727"/>
                  </a:lnTo>
                  <a:close/>
                </a:path>
                <a:path w="9525" h="3383915">
                  <a:moveTo>
                    <a:pt x="9525" y="1372539"/>
                  </a:moveTo>
                  <a:lnTo>
                    <a:pt x="0" y="1372539"/>
                  </a:lnTo>
                  <a:lnTo>
                    <a:pt x="0" y="1382077"/>
                  </a:lnTo>
                  <a:lnTo>
                    <a:pt x="9525" y="1382077"/>
                  </a:lnTo>
                  <a:lnTo>
                    <a:pt x="9525" y="1372539"/>
                  </a:lnTo>
                  <a:close/>
                </a:path>
                <a:path w="9525" h="3383915">
                  <a:moveTo>
                    <a:pt x="9525" y="1315351"/>
                  </a:moveTo>
                  <a:lnTo>
                    <a:pt x="0" y="1315351"/>
                  </a:lnTo>
                  <a:lnTo>
                    <a:pt x="0" y="1324876"/>
                  </a:lnTo>
                  <a:lnTo>
                    <a:pt x="9525" y="1324876"/>
                  </a:lnTo>
                  <a:lnTo>
                    <a:pt x="9525" y="1315351"/>
                  </a:lnTo>
                  <a:close/>
                </a:path>
                <a:path w="9525" h="3383915">
                  <a:moveTo>
                    <a:pt x="9525" y="1258163"/>
                  </a:moveTo>
                  <a:lnTo>
                    <a:pt x="0" y="1258163"/>
                  </a:lnTo>
                  <a:lnTo>
                    <a:pt x="0" y="1267688"/>
                  </a:lnTo>
                  <a:lnTo>
                    <a:pt x="9525" y="1267688"/>
                  </a:lnTo>
                  <a:lnTo>
                    <a:pt x="9525" y="1258163"/>
                  </a:lnTo>
                  <a:close/>
                </a:path>
                <a:path w="9525" h="3383915">
                  <a:moveTo>
                    <a:pt x="9525" y="1200975"/>
                  </a:moveTo>
                  <a:lnTo>
                    <a:pt x="0" y="1200975"/>
                  </a:lnTo>
                  <a:lnTo>
                    <a:pt x="0" y="1210500"/>
                  </a:lnTo>
                  <a:lnTo>
                    <a:pt x="9525" y="1210500"/>
                  </a:lnTo>
                  <a:lnTo>
                    <a:pt x="9525" y="1200975"/>
                  </a:lnTo>
                  <a:close/>
                </a:path>
                <a:path w="9525" h="3383915">
                  <a:moveTo>
                    <a:pt x="9525" y="1143787"/>
                  </a:moveTo>
                  <a:lnTo>
                    <a:pt x="0" y="1143787"/>
                  </a:lnTo>
                  <a:lnTo>
                    <a:pt x="0" y="1153312"/>
                  </a:lnTo>
                  <a:lnTo>
                    <a:pt x="9525" y="1153312"/>
                  </a:lnTo>
                  <a:lnTo>
                    <a:pt x="9525" y="1143787"/>
                  </a:lnTo>
                  <a:close/>
                </a:path>
                <a:path w="9525" h="3383915">
                  <a:moveTo>
                    <a:pt x="9525" y="1086599"/>
                  </a:moveTo>
                  <a:lnTo>
                    <a:pt x="0" y="1086599"/>
                  </a:lnTo>
                  <a:lnTo>
                    <a:pt x="0" y="1096124"/>
                  </a:lnTo>
                  <a:lnTo>
                    <a:pt x="9525" y="1096124"/>
                  </a:lnTo>
                  <a:lnTo>
                    <a:pt x="9525" y="1086599"/>
                  </a:lnTo>
                  <a:close/>
                </a:path>
                <a:path w="9525" h="3383915">
                  <a:moveTo>
                    <a:pt x="9525" y="1029411"/>
                  </a:moveTo>
                  <a:lnTo>
                    <a:pt x="0" y="1029411"/>
                  </a:lnTo>
                  <a:lnTo>
                    <a:pt x="0" y="1038936"/>
                  </a:lnTo>
                  <a:lnTo>
                    <a:pt x="9525" y="1038936"/>
                  </a:lnTo>
                  <a:lnTo>
                    <a:pt x="9525" y="1029411"/>
                  </a:lnTo>
                  <a:close/>
                </a:path>
                <a:path w="9525" h="3383915">
                  <a:moveTo>
                    <a:pt x="9525" y="972210"/>
                  </a:moveTo>
                  <a:lnTo>
                    <a:pt x="0" y="972210"/>
                  </a:lnTo>
                  <a:lnTo>
                    <a:pt x="0" y="981748"/>
                  </a:lnTo>
                  <a:lnTo>
                    <a:pt x="9525" y="981748"/>
                  </a:lnTo>
                  <a:lnTo>
                    <a:pt x="9525" y="972210"/>
                  </a:lnTo>
                  <a:close/>
                </a:path>
                <a:path w="9525" h="3383915">
                  <a:moveTo>
                    <a:pt x="9525" y="915022"/>
                  </a:moveTo>
                  <a:lnTo>
                    <a:pt x="0" y="915022"/>
                  </a:lnTo>
                  <a:lnTo>
                    <a:pt x="0" y="924560"/>
                  </a:lnTo>
                  <a:lnTo>
                    <a:pt x="9525" y="924560"/>
                  </a:lnTo>
                  <a:lnTo>
                    <a:pt x="9525" y="915022"/>
                  </a:lnTo>
                  <a:close/>
                </a:path>
                <a:path w="9525" h="3383915">
                  <a:moveTo>
                    <a:pt x="9525" y="857834"/>
                  </a:moveTo>
                  <a:lnTo>
                    <a:pt x="0" y="857834"/>
                  </a:lnTo>
                  <a:lnTo>
                    <a:pt x="0" y="867371"/>
                  </a:lnTo>
                  <a:lnTo>
                    <a:pt x="9525" y="867371"/>
                  </a:lnTo>
                  <a:lnTo>
                    <a:pt x="9525" y="857834"/>
                  </a:lnTo>
                  <a:close/>
                </a:path>
                <a:path w="9525" h="3383915">
                  <a:moveTo>
                    <a:pt x="9525" y="800646"/>
                  </a:moveTo>
                  <a:lnTo>
                    <a:pt x="0" y="800646"/>
                  </a:lnTo>
                  <a:lnTo>
                    <a:pt x="0" y="810183"/>
                  </a:lnTo>
                  <a:lnTo>
                    <a:pt x="9525" y="810183"/>
                  </a:lnTo>
                  <a:lnTo>
                    <a:pt x="9525" y="800646"/>
                  </a:lnTo>
                  <a:close/>
                </a:path>
                <a:path w="9525" h="3383915">
                  <a:moveTo>
                    <a:pt x="9525" y="743458"/>
                  </a:moveTo>
                  <a:lnTo>
                    <a:pt x="0" y="743458"/>
                  </a:lnTo>
                  <a:lnTo>
                    <a:pt x="0" y="752995"/>
                  </a:lnTo>
                  <a:lnTo>
                    <a:pt x="9525" y="752995"/>
                  </a:lnTo>
                  <a:lnTo>
                    <a:pt x="9525" y="743458"/>
                  </a:lnTo>
                  <a:close/>
                </a:path>
                <a:path w="9525" h="3383915">
                  <a:moveTo>
                    <a:pt x="9525" y="686269"/>
                  </a:moveTo>
                  <a:lnTo>
                    <a:pt x="0" y="686269"/>
                  </a:lnTo>
                  <a:lnTo>
                    <a:pt x="0" y="695807"/>
                  </a:lnTo>
                  <a:lnTo>
                    <a:pt x="9525" y="695807"/>
                  </a:lnTo>
                  <a:lnTo>
                    <a:pt x="9525" y="686269"/>
                  </a:lnTo>
                  <a:close/>
                </a:path>
                <a:path w="9525" h="3383915">
                  <a:moveTo>
                    <a:pt x="9525" y="629081"/>
                  </a:moveTo>
                  <a:lnTo>
                    <a:pt x="0" y="629081"/>
                  </a:lnTo>
                  <a:lnTo>
                    <a:pt x="0" y="638606"/>
                  </a:lnTo>
                  <a:lnTo>
                    <a:pt x="9525" y="638606"/>
                  </a:lnTo>
                  <a:lnTo>
                    <a:pt x="9525" y="629081"/>
                  </a:lnTo>
                  <a:close/>
                </a:path>
                <a:path w="9525" h="3383915">
                  <a:moveTo>
                    <a:pt x="9525" y="571893"/>
                  </a:moveTo>
                  <a:lnTo>
                    <a:pt x="0" y="571893"/>
                  </a:lnTo>
                  <a:lnTo>
                    <a:pt x="0" y="581418"/>
                  </a:lnTo>
                  <a:lnTo>
                    <a:pt x="9525" y="581418"/>
                  </a:lnTo>
                  <a:lnTo>
                    <a:pt x="9525" y="571893"/>
                  </a:lnTo>
                  <a:close/>
                </a:path>
                <a:path w="9525" h="3383915">
                  <a:moveTo>
                    <a:pt x="9525" y="514705"/>
                  </a:moveTo>
                  <a:lnTo>
                    <a:pt x="0" y="514705"/>
                  </a:lnTo>
                  <a:lnTo>
                    <a:pt x="0" y="524230"/>
                  </a:lnTo>
                  <a:lnTo>
                    <a:pt x="9525" y="524230"/>
                  </a:lnTo>
                  <a:lnTo>
                    <a:pt x="9525" y="514705"/>
                  </a:lnTo>
                  <a:close/>
                </a:path>
                <a:path w="9525" h="3383915">
                  <a:moveTo>
                    <a:pt x="9525" y="457517"/>
                  </a:moveTo>
                  <a:lnTo>
                    <a:pt x="0" y="457517"/>
                  </a:lnTo>
                  <a:lnTo>
                    <a:pt x="0" y="467042"/>
                  </a:lnTo>
                  <a:lnTo>
                    <a:pt x="9525" y="467042"/>
                  </a:lnTo>
                  <a:lnTo>
                    <a:pt x="9525" y="457517"/>
                  </a:lnTo>
                  <a:close/>
                </a:path>
                <a:path w="9525" h="3383915">
                  <a:moveTo>
                    <a:pt x="9525" y="400329"/>
                  </a:moveTo>
                  <a:lnTo>
                    <a:pt x="0" y="400329"/>
                  </a:lnTo>
                  <a:lnTo>
                    <a:pt x="0" y="409854"/>
                  </a:lnTo>
                  <a:lnTo>
                    <a:pt x="9525" y="409854"/>
                  </a:lnTo>
                  <a:lnTo>
                    <a:pt x="9525" y="400329"/>
                  </a:lnTo>
                  <a:close/>
                </a:path>
                <a:path w="9525" h="3383915">
                  <a:moveTo>
                    <a:pt x="9525" y="343128"/>
                  </a:moveTo>
                  <a:lnTo>
                    <a:pt x="0" y="343128"/>
                  </a:lnTo>
                  <a:lnTo>
                    <a:pt x="0" y="352666"/>
                  </a:lnTo>
                  <a:lnTo>
                    <a:pt x="9525" y="352666"/>
                  </a:lnTo>
                  <a:lnTo>
                    <a:pt x="9525" y="343128"/>
                  </a:lnTo>
                  <a:close/>
                </a:path>
                <a:path w="9525" h="3383915">
                  <a:moveTo>
                    <a:pt x="9525" y="285940"/>
                  </a:moveTo>
                  <a:lnTo>
                    <a:pt x="0" y="285940"/>
                  </a:lnTo>
                  <a:lnTo>
                    <a:pt x="0" y="295478"/>
                  </a:lnTo>
                  <a:lnTo>
                    <a:pt x="9525" y="295478"/>
                  </a:lnTo>
                  <a:lnTo>
                    <a:pt x="9525" y="285940"/>
                  </a:lnTo>
                  <a:close/>
                </a:path>
                <a:path w="9525" h="3383915">
                  <a:moveTo>
                    <a:pt x="9525" y="228752"/>
                  </a:moveTo>
                  <a:lnTo>
                    <a:pt x="0" y="228752"/>
                  </a:lnTo>
                  <a:lnTo>
                    <a:pt x="0" y="238290"/>
                  </a:lnTo>
                  <a:lnTo>
                    <a:pt x="9525" y="238290"/>
                  </a:lnTo>
                  <a:lnTo>
                    <a:pt x="9525" y="228752"/>
                  </a:lnTo>
                  <a:close/>
                </a:path>
                <a:path w="9525" h="3383915">
                  <a:moveTo>
                    <a:pt x="9525" y="171564"/>
                  </a:moveTo>
                  <a:lnTo>
                    <a:pt x="0" y="171564"/>
                  </a:lnTo>
                  <a:lnTo>
                    <a:pt x="0" y="181102"/>
                  </a:lnTo>
                  <a:lnTo>
                    <a:pt x="9525" y="181102"/>
                  </a:lnTo>
                  <a:lnTo>
                    <a:pt x="9525" y="171564"/>
                  </a:lnTo>
                  <a:close/>
                </a:path>
                <a:path w="9525" h="3383915">
                  <a:moveTo>
                    <a:pt x="9525" y="114376"/>
                  </a:moveTo>
                  <a:lnTo>
                    <a:pt x="0" y="114376"/>
                  </a:lnTo>
                  <a:lnTo>
                    <a:pt x="0" y="123913"/>
                  </a:lnTo>
                  <a:lnTo>
                    <a:pt x="9525" y="123913"/>
                  </a:lnTo>
                  <a:lnTo>
                    <a:pt x="9525" y="114376"/>
                  </a:lnTo>
                  <a:close/>
                </a:path>
                <a:path w="9525" h="3383915">
                  <a:moveTo>
                    <a:pt x="9525" y="57188"/>
                  </a:moveTo>
                  <a:lnTo>
                    <a:pt x="0" y="57188"/>
                  </a:lnTo>
                  <a:lnTo>
                    <a:pt x="0" y="66725"/>
                  </a:lnTo>
                  <a:lnTo>
                    <a:pt x="9525" y="66725"/>
                  </a:lnTo>
                  <a:lnTo>
                    <a:pt x="9525" y="57188"/>
                  </a:lnTo>
                  <a:close/>
                </a:path>
                <a:path w="9525" h="338391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endParaRPr/>
            </a:p>
          </p:txBody>
        </p:sp>
      </p:grpSp>
      <p:sp>
        <p:nvSpPr>
          <p:cNvPr id="44" name="object 44"/>
          <p:cNvSpPr txBox="1"/>
          <p:nvPr/>
        </p:nvSpPr>
        <p:spPr>
          <a:xfrm>
            <a:off x="3547670" y="6711685"/>
            <a:ext cx="276225" cy="163195"/>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05D5C"/>
                </a:solidFill>
                <a:latin typeface="Segoe UI"/>
                <a:cs typeface="Segoe UI"/>
              </a:rPr>
              <a:t>0.4M</a:t>
            </a:r>
            <a:endParaRPr sz="900">
              <a:latin typeface="Segoe UI"/>
              <a:cs typeface="Segoe UI"/>
            </a:endParaRPr>
          </a:p>
        </p:txBody>
      </p:sp>
      <p:sp>
        <p:nvSpPr>
          <p:cNvPr id="45" name="object 45"/>
          <p:cNvSpPr txBox="1"/>
          <p:nvPr/>
        </p:nvSpPr>
        <p:spPr>
          <a:xfrm>
            <a:off x="1847695" y="6711685"/>
            <a:ext cx="1543050" cy="351790"/>
          </a:xfrm>
          <a:prstGeom prst="rect">
            <a:avLst/>
          </a:prstGeom>
        </p:spPr>
        <p:txBody>
          <a:bodyPr vert="horz" wrap="square" lIns="0" tIns="12700" rIns="0" bIns="0" rtlCol="0">
            <a:spAutoFit/>
          </a:bodyPr>
          <a:lstStyle/>
          <a:p>
            <a:pPr marL="9525" algn="ctr">
              <a:lnSpc>
                <a:spcPct val="100000"/>
              </a:lnSpc>
              <a:spcBef>
                <a:spcPts val="100"/>
              </a:spcBef>
            </a:pPr>
            <a:r>
              <a:rPr sz="900" spc="-5" dirty="0">
                <a:solidFill>
                  <a:srgbClr val="605D5C"/>
                </a:solidFill>
                <a:latin typeface="Segoe UI"/>
                <a:cs typeface="Segoe UI"/>
              </a:rPr>
              <a:t>0.2M</a:t>
            </a:r>
            <a:endParaRPr sz="900">
              <a:latin typeface="Segoe UI"/>
              <a:cs typeface="Segoe UI"/>
            </a:endParaRPr>
          </a:p>
          <a:p>
            <a:pPr algn="ctr">
              <a:lnSpc>
                <a:spcPct val="100000"/>
              </a:lnSpc>
              <a:spcBef>
                <a:spcPts val="45"/>
              </a:spcBef>
            </a:pPr>
            <a:r>
              <a:rPr sz="1200" spc="60" dirty="0">
                <a:solidFill>
                  <a:srgbClr val="252423"/>
                </a:solidFill>
                <a:latin typeface="Trebuchet MS"/>
                <a:cs typeface="Trebuchet MS"/>
              </a:rPr>
              <a:t>S</a:t>
            </a:r>
            <a:r>
              <a:rPr sz="1200" spc="-65" dirty="0">
                <a:solidFill>
                  <a:srgbClr val="252423"/>
                </a:solidFill>
                <a:latin typeface="Trebuchet MS"/>
                <a:cs typeface="Trebuchet MS"/>
              </a:rPr>
              <a:t>u</a:t>
            </a:r>
            <a:r>
              <a:rPr sz="1200" spc="-70" dirty="0">
                <a:solidFill>
                  <a:srgbClr val="252423"/>
                </a:solidFill>
                <a:latin typeface="Trebuchet MS"/>
                <a:cs typeface="Trebuchet MS"/>
              </a:rPr>
              <a:t>m</a:t>
            </a:r>
            <a:r>
              <a:rPr sz="1200" spc="-85" dirty="0">
                <a:solidFill>
                  <a:srgbClr val="252423"/>
                </a:solidFill>
                <a:latin typeface="Trebuchet MS"/>
                <a:cs typeface="Trebuchet MS"/>
              </a:rPr>
              <a:t> </a:t>
            </a:r>
            <a:r>
              <a:rPr sz="1200" spc="-90" dirty="0">
                <a:solidFill>
                  <a:srgbClr val="252423"/>
                </a:solidFill>
                <a:latin typeface="Trebuchet MS"/>
                <a:cs typeface="Trebuchet MS"/>
              </a:rPr>
              <a:t>of</a:t>
            </a:r>
            <a:r>
              <a:rPr sz="1200" spc="-85" dirty="0">
                <a:solidFill>
                  <a:srgbClr val="252423"/>
                </a:solidFill>
                <a:latin typeface="Trebuchet MS"/>
                <a:cs typeface="Trebuchet MS"/>
              </a:rPr>
              <a:t> </a:t>
            </a:r>
            <a:r>
              <a:rPr sz="1200" spc="-60" dirty="0">
                <a:solidFill>
                  <a:srgbClr val="252423"/>
                </a:solidFill>
                <a:latin typeface="Trebuchet MS"/>
                <a:cs typeface="Trebuchet MS"/>
              </a:rPr>
              <a:t>nu</a:t>
            </a:r>
            <a:r>
              <a:rPr sz="1200" spc="-70" dirty="0">
                <a:solidFill>
                  <a:srgbClr val="252423"/>
                </a:solidFill>
                <a:latin typeface="Trebuchet MS"/>
                <a:cs typeface="Trebuchet MS"/>
              </a:rPr>
              <a:t>m</a:t>
            </a:r>
            <a:r>
              <a:rPr sz="1200" spc="-135" dirty="0">
                <a:solidFill>
                  <a:srgbClr val="252423"/>
                </a:solidFill>
                <a:latin typeface="Trebuchet MS"/>
                <a:cs typeface="Trebuchet MS"/>
              </a:rPr>
              <a:t>_</a:t>
            </a:r>
            <a:r>
              <a:rPr sz="1200" spc="70" dirty="0">
                <a:solidFill>
                  <a:srgbClr val="252423"/>
                </a:solidFill>
                <a:latin typeface="Trebuchet MS"/>
                <a:cs typeface="Trebuchet MS"/>
              </a:rPr>
              <a:t>s</a:t>
            </a:r>
            <a:r>
              <a:rPr sz="1200" spc="-65" dirty="0">
                <a:solidFill>
                  <a:srgbClr val="252423"/>
                </a:solidFill>
                <a:latin typeface="Trebuchet MS"/>
                <a:cs typeface="Trebuchet MS"/>
              </a:rPr>
              <a:t>u</a:t>
            </a:r>
            <a:r>
              <a:rPr sz="1200" spc="-90" dirty="0">
                <a:solidFill>
                  <a:srgbClr val="252423"/>
                </a:solidFill>
                <a:latin typeface="Trebuchet MS"/>
                <a:cs typeface="Trebuchet MS"/>
              </a:rPr>
              <a:t>b</a:t>
            </a:r>
            <a:r>
              <a:rPr sz="1200" spc="70" dirty="0">
                <a:solidFill>
                  <a:srgbClr val="252423"/>
                </a:solidFill>
                <a:latin typeface="Trebuchet MS"/>
                <a:cs typeface="Trebuchet MS"/>
              </a:rPr>
              <a:t>s</a:t>
            </a:r>
            <a:r>
              <a:rPr sz="1200" spc="-85" dirty="0">
                <a:solidFill>
                  <a:srgbClr val="252423"/>
                </a:solidFill>
                <a:latin typeface="Trebuchet MS"/>
                <a:cs typeface="Trebuchet MS"/>
              </a:rPr>
              <a:t>c</a:t>
            </a:r>
            <a:r>
              <a:rPr sz="1200" spc="-20" dirty="0">
                <a:solidFill>
                  <a:srgbClr val="252423"/>
                </a:solidFill>
                <a:latin typeface="Trebuchet MS"/>
                <a:cs typeface="Trebuchet MS"/>
              </a:rPr>
              <a:t>r</a:t>
            </a:r>
            <a:r>
              <a:rPr sz="1200" spc="-80" dirty="0">
                <a:solidFill>
                  <a:srgbClr val="252423"/>
                </a:solidFill>
                <a:latin typeface="Trebuchet MS"/>
                <a:cs typeface="Trebuchet MS"/>
              </a:rPr>
              <a:t>i</a:t>
            </a:r>
            <a:r>
              <a:rPr sz="1200" spc="-90" dirty="0">
                <a:solidFill>
                  <a:srgbClr val="252423"/>
                </a:solidFill>
                <a:latin typeface="Trebuchet MS"/>
                <a:cs typeface="Trebuchet MS"/>
              </a:rPr>
              <a:t>b</a:t>
            </a:r>
            <a:r>
              <a:rPr sz="1200" spc="-45" dirty="0">
                <a:solidFill>
                  <a:srgbClr val="252423"/>
                </a:solidFill>
                <a:latin typeface="Trebuchet MS"/>
                <a:cs typeface="Trebuchet MS"/>
              </a:rPr>
              <a:t>er</a:t>
            </a:r>
            <a:r>
              <a:rPr sz="1200" spc="70" dirty="0">
                <a:solidFill>
                  <a:srgbClr val="252423"/>
                </a:solidFill>
                <a:latin typeface="Trebuchet MS"/>
                <a:cs typeface="Trebuchet MS"/>
              </a:rPr>
              <a:t>s</a:t>
            </a:r>
            <a:endParaRPr sz="1200">
              <a:latin typeface="Trebuchet MS"/>
              <a:cs typeface="Trebuchet MS"/>
            </a:endParaRPr>
          </a:p>
        </p:txBody>
      </p:sp>
      <p:sp>
        <p:nvSpPr>
          <p:cNvPr id="46" name="object 46"/>
          <p:cNvSpPr txBox="1"/>
          <p:nvPr/>
        </p:nvSpPr>
        <p:spPr>
          <a:xfrm>
            <a:off x="396659" y="4281991"/>
            <a:ext cx="177800" cy="265430"/>
          </a:xfrm>
          <a:prstGeom prst="rect">
            <a:avLst/>
          </a:prstGeom>
        </p:spPr>
        <p:txBody>
          <a:bodyPr vert="vert270" wrap="square" lIns="0" tIns="0" rIns="0" bIns="0" rtlCol="0">
            <a:spAutoFit/>
          </a:bodyPr>
          <a:lstStyle/>
          <a:p>
            <a:pPr marL="12700">
              <a:lnSpc>
                <a:spcPts val="1275"/>
              </a:lnSpc>
            </a:pPr>
            <a:r>
              <a:rPr sz="1200" dirty="0">
                <a:solidFill>
                  <a:srgbClr val="252423"/>
                </a:solidFill>
                <a:latin typeface="Trebuchet MS"/>
                <a:cs typeface="Trebuchet MS"/>
              </a:rPr>
              <a:t>tit</a:t>
            </a:r>
            <a:r>
              <a:rPr sz="1200" spc="-15" dirty="0">
                <a:solidFill>
                  <a:srgbClr val="252423"/>
                </a:solidFill>
                <a:latin typeface="Trebuchet MS"/>
                <a:cs typeface="Trebuchet MS"/>
              </a:rPr>
              <a:t>l</a:t>
            </a:r>
            <a:r>
              <a:rPr sz="1200" dirty="0">
                <a:solidFill>
                  <a:srgbClr val="252423"/>
                </a:solidFill>
                <a:latin typeface="Trebuchet MS"/>
                <a:cs typeface="Trebuchet MS"/>
              </a:rPr>
              <a:t>e</a:t>
            </a:r>
            <a:endParaRPr sz="1200">
              <a:latin typeface="Trebuchet MS"/>
              <a:cs typeface="Trebuchet MS"/>
            </a:endParaRPr>
          </a:p>
        </p:txBody>
      </p:sp>
      <p:sp>
        <p:nvSpPr>
          <p:cNvPr id="47" name="object 47"/>
          <p:cNvSpPr txBox="1"/>
          <p:nvPr/>
        </p:nvSpPr>
        <p:spPr>
          <a:xfrm>
            <a:off x="717455" y="2387357"/>
            <a:ext cx="767080" cy="163195"/>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05D5C"/>
                </a:solidFill>
                <a:latin typeface="Segoe UI"/>
                <a:cs typeface="Segoe UI"/>
              </a:rPr>
              <a:t>An</a:t>
            </a:r>
            <a:r>
              <a:rPr sz="900" spc="-20" dirty="0">
                <a:solidFill>
                  <a:srgbClr val="605D5C"/>
                </a:solidFill>
                <a:latin typeface="Segoe UI"/>
                <a:cs typeface="Segoe UI"/>
              </a:rPr>
              <a:t> </a:t>
            </a:r>
            <a:r>
              <a:rPr sz="900" spc="-5" dirty="0">
                <a:solidFill>
                  <a:srgbClr val="605D5C"/>
                </a:solidFill>
                <a:latin typeface="Segoe UI"/>
                <a:cs typeface="Segoe UI"/>
              </a:rPr>
              <a:t>Entire</a:t>
            </a:r>
            <a:r>
              <a:rPr sz="900" spc="-20" dirty="0">
                <a:solidFill>
                  <a:srgbClr val="605D5C"/>
                </a:solidFill>
                <a:latin typeface="Segoe UI"/>
                <a:cs typeface="Segoe UI"/>
              </a:rPr>
              <a:t> </a:t>
            </a:r>
            <a:r>
              <a:rPr sz="900" spc="-5" dirty="0">
                <a:solidFill>
                  <a:srgbClr val="605D5C"/>
                </a:solidFill>
                <a:latin typeface="Segoe UI"/>
                <a:cs typeface="Segoe UI"/>
              </a:rPr>
              <a:t>MB…</a:t>
            </a:r>
            <a:endParaRPr sz="900">
              <a:latin typeface="Segoe UI"/>
              <a:cs typeface="Segoe UI"/>
            </a:endParaRPr>
          </a:p>
        </p:txBody>
      </p:sp>
      <p:sp>
        <p:nvSpPr>
          <p:cNvPr id="48" name="object 48"/>
          <p:cNvSpPr txBox="1"/>
          <p:nvPr/>
        </p:nvSpPr>
        <p:spPr>
          <a:xfrm>
            <a:off x="729844" y="2817761"/>
            <a:ext cx="754380" cy="163195"/>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05D5C"/>
                </a:solidFill>
                <a:latin typeface="Segoe UI"/>
                <a:cs typeface="Segoe UI"/>
              </a:rPr>
              <a:t>The</a:t>
            </a:r>
            <a:r>
              <a:rPr sz="900" spc="-35" dirty="0">
                <a:solidFill>
                  <a:srgbClr val="605D5C"/>
                </a:solidFill>
                <a:latin typeface="Segoe UI"/>
                <a:cs typeface="Segoe UI"/>
              </a:rPr>
              <a:t> </a:t>
            </a:r>
            <a:r>
              <a:rPr sz="900" spc="-5" dirty="0">
                <a:solidFill>
                  <a:srgbClr val="605D5C"/>
                </a:solidFill>
                <a:latin typeface="Segoe UI"/>
                <a:cs typeface="Segoe UI"/>
              </a:rPr>
              <a:t>Complet…</a:t>
            </a:r>
            <a:endParaRPr sz="900">
              <a:latin typeface="Segoe UI"/>
              <a:cs typeface="Segoe UI"/>
            </a:endParaRPr>
          </a:p>
        </p:txBody>
      </p:sp>
      <p:sp>
        <p:nvSpPr>
          <p:cNvPr id="49" name="object 49"/>
          <p:cNvSpPr txBox="1"/>
          <p:nvPr/>
        </p:nvSpPr>
        <p:spPr>
          <a:xfrm>
            <a:off x="729844" y="3248165"/>
            <a:ext cx="754380" cy="163195"/>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05D5C"/>
                </a:solidFill>
                <a:latin typeface="Segoe UI"/>
                <a:cs typeface="Segoe UI"/>
              </a:rPr>
              <a:t>The</a:t>
            </a:r>
            <a:r>
              <a:rPr sz="900" spc="-35" dirty="0">
                <a:solidFill>
                  <a:srgbClr val="605D5C"/>
                </a:solidFill>
                <a:latin typeface="Segoe UI"/>
                <a:cs typeface="Segoe UI"/>
              </a:rPr>
              <a:t> </a:t>
            </a:r>
            <a:r>
              <a:rPr sz="900" spc="-5" dirty="0">
                <a:solidFill>
                  <a:srgbClr val="605D5C"/>
                </a:solidFill>
                <a:latin typeface="Segoe UI"/>
                <a:cs typeface="Segoe UI"/>
              </a:rPr>
              <a:t>Complet…</a:t>
            </a:r>
            <a:endParaRPr sz="900">
              <a:latin typeface="Segoe UI"/>
              <a:cs typeface="Segoe UI"/>
            </a:endParaRPr>
          </a:p>
        </p:txBody>
      </p:sp>
      <p:sp>
        <p:nvSpPr>
          <p:cNvPr id="50" name="object 50"/>
          <p:cNvSpPr txBox="1"/>
          <p:nvPr/>
        </p:nvSpPr>
        <p:spPr>
          <a:xfrm>
            <a:off x="708360" y="3678569"/>
            <a:ext cx="775970" cy="163195"/>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05D5C"/>
                </a:solidFill>
                <a:latin typeface="Segoe UI"/>
                <a:cs typeface="Segoe UI"/>
              </a:rPr>
              <a:t>Deep</a:t>
            </a:r>
            <a:r>
              <a:rPr sz="900" spc="-30" dirty="0">
                <a:solidFill>
                  <a:srgbClr val="605D5C"/>
                </a:solidFill>
                <a:latin typeface="Segoe UI"/>
                <a:cs typeface="Segoe UI"/>
              </a:rPr>
              <a:t> </a:t>
            </a:r>
            <a:r>
              <a:rPr sz="900" spc="-5" dirty="0">
                <a:solidFill>
                  <a:srgbClr val="605D5C"/>
                </a:solidFill>
                <a:latin typeface="Segoe UI"/>
                <a:cs typeface="Segoe UI"/>
              </a:rPr>
              <a:t>Learnin…</a:t>
            </a:r>
            <a:endParaRPr sz="900">
              <a:latin typeface="Segoe UI"/>
              <a:cs typeface="Segoe UI"/>
            </a:endParaRPr>
          </a:p>
        </p:txBody>
      </p:sp>
      <p:sp>
        <p:nvSpPr>
          <p:cNvPr id="51" name="object 51"/>
          <p:cNvSpPr txBox="1"/>
          <p:nvPr/>
        </p:nvSpPr>
        <p:spPr>
          <a:xfrm>
            <a:off x="714610" y="4108972"/>
            <a:ext cx="769620" cy="163195"/>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605D5C"/>
                </a:solidFill>
                <a:latin typeface="Segoe UI"/>
                <a:cs typeface="Segoe UI"/>
              </a:rPr>
              <a:t>Tableau</a:t>
            </a:r>
            <a:r>
              <a:rPr sz="900" spc="-30" dirty="0">
                <a:solidFill>
                  <a:srgbClr val="605D5C"/>
                </a:solidFill>
                <a:latin typeface="Segoe UI"/>
                <a:cs typeface="Segoe UI"/>
              </a:rPr>
              <a:t> </a:t>
            </a:r>
            <a:r>
              <a:rPr sz="900" spc="-5" dirty="0">
                <a:solidFill>
                  <a:srgbClr val="605D5C"/>
                </a:solidFill>
                <a:latin typeface="Segoe UI"/>
                <a:cs typeface="Segoe UI"/>
              </a:rPr>
              <a:t>2020…</a:t>
            </a:r>
            <a:endParaRPr sz="900">
              <a:latin typeface="Segoe UI"/>
              <a:cs typeface="Segoe UI"/>
            </a:endParaRPr>
          </a:p>
        </p:txBody>
      </p:sp>
      <p:sp>
        <p:nvSpPr>
          <p:cNvPr id="52" name="object 52"/>
          <p:cNvSpPr txBox="1"/>
          <p:nvPr/>
        </p:nvSpPr>
        <p:spPr>
          <a:xfrm>
            <a:off x="729844" y="4539376"/>
            <a:ext cx="754380" cy="163195"/>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05D5C"/>
                </a:solidFill>
                <a:latin typeface="Segoe UI"/>
                <a:cs typeface="Segoe UI"/>
              </a:rPr>
              <a:t>The</a:t>
            </a:r>
            <a:r>
              <a:rPr sz="900" spc="-35" dirty="0">
                <a:solidFill>
                  <a:srgbClr val="605D5C"/>
                </a:solidFill>
                <a:latin typeface="Segoe UI"/>
                <a:cs typeface="Segoe UI"/>
              </a:rPr>
              <a:t> </a:t>
            </a:r>
            <a:r>
              <a:rPr sz="900" spc="-5" dirty="0">
                <a:solidFill>
                  <a:srgbClr val="605D5C"/>
                </a:solidFill>
                <a:latin typeface="Segoe UI"/>
                <a:cs typeface="Segoe UI"/>
              </a:rPr>
              <a:t>Complet…</a:t>
            </a:r>
            <a:endParaRPr sz="900">
              <a:latin typeface="Segoe UI"/>
              <a:cs typeface="Segoe UI"/>
            </a:endParaRPr>
          </a:p>
        </p:txBody>
      </p:sp>
      <p:sp>
        <p:nvSpPr>
          <p:cNvPr id="53" name="object 53"/>
          <p:cNvSpPr txBox="1"/>
          <p:nvPr/>
        </p:nvSpPr>
        <p:spPr>
          <a:xfrm>
            <a:off x="729844" y="4969779"/>
            <a:ext cx="754380" cy="163195"/>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05D5C"/>
                </a:solidFill>
                <a:latin typeface="Segoe UI"/>
                <a:cs typeface="Segoe UI"/>
              </a:rPr>
              <a:t>The</a:t>
            </a:r>
            <a:r>
              <a:rPr sz="900" spc="-35" dirty="0">
                <a:solidFill>
                  <a:srgbClr val="605D5C"/>
                </a:solidFill>
                <a:latin typeface="Segoe UI"/>
                <a:cs typeface="Segoe UI"/>
              </a:rPr>
              <a:t> </a:t>
            </a:r>
            <a:r>
              <a:rPr sz="900" spc="-5" dirty="0">
                <a:solidFill>
                  <a:srgbClr val="605D5C"/>
                </a:solidFill>
                <a:latin typeface="Segoe UI"/>
                <a:cs typeface="Segoe UI"/>
              </a:rPr>
              <a:t>Complet…</a:t>
            </a:r>
            <a:endParaRPr sz="900">
              <a:latin typeface="Segoe UI"/>
              <a:cs typeface="Segoe UI"/>
            </a:endParaRPr>
          </a:p>
        </p:txBody>
      </p:sp>
      <p:sp>
        <p:nvSpPr>
          <p:cNvPr id="54" name="object 54"/>
          <p:cNvSpPr txBox="1"/>
          <p:nvPr/>
        </p:nvSpPr>
        <p:spPr>
          <a:xfrm>
            <a:off x="711150" y="5400183"/>
            <a:ext cx="773430" cy="163195"/>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05D5C"/>
                </a:solidFill>
                <a:latin typeface="Segoe UI"/>
                <a:cs typeface="Segoe UI"/>
              </a:rPr>
              <a:t>PMP</a:t>
            </a:r>
            <a:r>
              <a:rPr sz="900" spc="-25" dirty="0">
                <a:solidFill>
                  <a:srgbClr val="605D5C"/>
                </a:solidFill>
                <a:latin typeface="Segoe UI"/>
                <a:cs typeface="Segoe UI"/>
              </a:rPr>
              <a:t> </a:t>
            </a:r>
            <a:r>
              <a:rPr sz="900" spc="-5" dirty="0">
                <a:solidFill>
                  <a:srgbClr val="605D5C"/>
                </a:solidFill>
                <a:latin typeface="Segoe UI"/>
                <a:cs typeface="Segoe UI"/>
              </a:rPr>
              <a:t>Exam</a:t>
            </a:r>
            <a:r>
              <a:rPr sz="900" spc="-20" dirty="0">
                <a:solidFill>
                  <a:srgbClr val="605D5C"/>
                </a:solidFill>
                <a:latin typeface="Segoe UI"/>
                <a:cs typeface="Segoe UI"/>
              </a:rPr>
              <a:t> </a:t>
            </a:r>
            <a:r>
              <a:rPr sz="900" spc="-5" dirty="0">
                <a:solidFill>
                  <a:srgbClr val="605D5C"/>
                </a:solidFill>
                <a:latin typeface="Segoe UI"/>
                <a:cs typeface="Segoe UI"/>
              </a:rPr>
              <a:t>Pr…</a:t>
            </a:r>
            <a:endParaRPr sz="900">
              <a:latin typeface="Segoe UI"/>
              <a:cs typeface="Segoe UI"/>
            </a:endParaRPr>
          </a:p>
        </p:txBody>
      </p:sp>
      <p:sp>
        <p:nvSpPr>
          <p:cNvPr id="55" name="object 55"/>
          <p:cNvSpPr txBox="1"/>
          <p:nvPr/>
        </p:nvSpPr>
        <p:spPr>
          <a:xfrm>
            <a:off x="720357" y="5830587"/>
            <a:ext cx="763905" cy="163195"/>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05D5C"/>
                </a:solidFill>
                <a:latin typeface="Segoe UI"/>
                <a:cs typeface="Segoe UI"/>
              </a:rPr>
              <a:t>Introduction</a:t>
            </a:r>
            <a:r>
              <a:rPr sz="900" spc="-30" dirty="0">
                <a:solidFill>
                  <a:srgbClr val="605D5C"/>
                </a:solidFill>
                <a:latin typeface="Segoe UI"/>
                <a:cs typeface="Segoe UI"/>
              </a:rPr>
              <a:t> </a:t>
            </a:r>
            <a:r>
              <a:rPr sz="900" spc="-5" dirty="0">
                <a:solidFill>
                  <a:srgbClr val="605D5C"/>
                </a:solidFill>
                <a:latin typeface="Segoe UI"/>
                <a:cs typeface="Segoe UI"/>
              </a:rPr>
              <a:t>…</a:t>
            </a:r>
            <a:endParaRPr sz="900">
              <a:latin typeface="Segoe UI"/>
              <a:cs typeface="Segoe UI"/>
            </a:endParaRPr>
          </a:p>
        </p:txBody>
      </p:sp>
      <p:sp>
        <p:nvSpPr>
          <p:cNvPr id="56" name="object 56"/>
          <p:cNvSpPr txBox="1"/>
          <p:nvPr/>
        </p:nvSpPr>
        <p:spPr>
          <a:xfrm>
            <a:off x="757578" y="6260990"/>
            <a:ext cx="727075" cy="163195"/>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05D5C"/>
                </a:solidFill>
                <a:latin typeface="Segoe UI"/>
                <a:cs typeface="Segoe UI"/>
              </a:rPr>
              <a:t>Beginner</a:t>
            </a:r>
            <a:r>
              <a:rPr sz="900" spc="-20" dirty="0">
                <a:solidFill>
                  <a:srgbClr val="605D5C"/>
                </a:solidFill>
                <a:latin typeface="Segoe UI"/>
                <a:cs typeface="Segoe UI"/>
              </a:rPr>
              <a:t> </a:t>
            </a:r>
            <a:r>
              <a:rPr sz="900" spc="-5" dirty="0">
                <a:solidFill>
                  <a:srgbClr val="605D5C"/>
                </a:solidFill>
                <a:latin typeface="Segoe UI"/>
                <a:cs typeface="Segoe UI"/>
              </a:rPr>
              <a:t>to</a:t>
            </a:r>
            <a:r>
              <a:rPr sz="900" spc="-20" dirty="0">
                <a:solidFill>
                  <a:srgbClr val="605D5C"/>
                </a:solidFill>
                <a:latin typeface="Segoe UI"/>
                <a:cs typeface="Segoe UI"/>
              </a:rPr>
              <a:t> </a:t>
            </a:r>
            <a:r>
              <a:rPr sz="900" spc="-5" dirty="0">
                <a:solidFill>
                  <a:srgbClr val="605D5C"/>
                </a:solidFill>
                <a:latin typeface="Segoe UI"/>
                <a:cs typeface="Segoe UI"/>
              </a:rPr>
              <a:t>…</a:t>
            </a:r>
            <a:endParaRPr sz="900">
              <a:latin typeface="Segoe UI"/>
              <a:cs typeface="Segoe UI"/>
            </a:endParaRPr>
          </a:p>
        </p:txBody>
      </p:sp>
      <p:grpSp>
        <p:nvGrpSpPr>
          <p:cNvPr id="57" name="object 57"/>
          <p:cNvGrpSpPr/>
          <p:nvPr/>
        </p:nvGrpSpPr>
        <p:grpSpPr>
          <a:xfrm>
            <a:off x="1557202" y="2020600"/>
            <a:ext cx="10635615" cy="4497070"/>
            <a:chOff x="1557202" y="2020600"/>
            <a:chExt cx="10635615" cy="4497070"/>
          </a:xfrm>
        </p:grpSpPr>
        <p:sp>
          <p:nvSpPr>
            <p:cNvPr id="58" name="object 58"/>
            <p:cNvSpPr/>
            <p:nvPr/>
          </p:nvSpPr>
          <p:spPr>
            <a:xfrm>
              <a:off x="1557197" y="2305621"/>
              <a:ext cx="1990725" cy="4211955"/>
            </a:xfrm>
            <a:custGeom>
              <a:avLst/>
              <a:gdLst/>
              <a:ahLst/>
              <a:cxnLst/>
              <a:rect l="l" t="t" r="r" b="b"/>
              <a:pathLst>
                <a:path w="1990725" h="4211955">
                  <a:moveTo>
                    <a:pt x="677887" y="3873627"/>
                  </a:moveTo>
                  <a:lnTo>
                    <a:pt x="0" y="3873627"/>
                  </a:lnTo>
                  <a:lnTo>
                    <a:pt x="0" y="4211574"/>
                  </a:lnTo>
                  <a:lnTo>
                    <a:pt x="677887" y="4211574"/>
                  </a:lnTo>
                  <a:lnTo>
                    <a:pt x="677887" y="3873627"/>
                  </a:lnTo>
                  <a:close/>
                </a:path>
                <a:path w="1990725" h="4211955">
                  <a:moveTo>
                    <a:pt x="746887" y="3443224"/>
                  </a:moveTo>
                  <a:lnTo>
                    <a:pt x="0" y="3443224"/>
                  </a:lnTo>
                  <a:lnTo>
                    <a:pt x="0" y="3781171"/>
                  </a:lnTo>
                  <a:lnTo>
                    <a:pt x="746887" y="3781171"/>
                  </a:lnTo>
                  <a:lnTo>
                    <a:pt x="746887" y="3443224"/>
                  </a:lnTo>
                  <a:close/>
                </a:path>
                <a:path w="1990725" h="4211955">
                  <a:moveTo>
                    <a:pt x="824433" y="3012821"/>
                  </a:moveTo>
                  <a:lnTo>
                    <a:pt x="0" y="3012821"/>
                  </a:lnTo>
                  <a:lnTo>
                    <a:pt x="0" y="3350768"/>
                  </a:lnTo>
                  <a:lnTo>
                    <a:pt x="824433" y="3350768"/>
                  </a:lnTo>
                  <a:lnTo>
                    <a:pt x="824433" y="3012821"/>
                  </a:lnTo>
                  <a:close/>
                </a:path>
                <a:path w="1990725" h="4211955">
                  <a:moveTo>
                    <a:pt x="842340" y="2582418"/>
                  </a:moveTo>
                  <a:lnTo>
                    <a:pt x="0" y="2582418"/>
                  </a:lnTo>
                  <a:lnTo>
                    <a:pt x="0" y="2920365"/>
                  </a:lnTo>
                  <a:lnTo>
                    <a:pt x="842340" y="2920365"/>
                  </a:lnTo>
                  <a:lnTo>
                    <a:pt x="842340" y="2582418"/>
                  </a:lnTo>
                  <a:close/>
                </a:path>
                <a:path w="1990725" h="4211955">
                  <a:moveTo>
                    <a:pt x="966292" y="2152015"/>
                  </a:moveTo>
                  <a:lnTo>
                    <a:pt x="0" y="2152015"/>
                  </a:lnTo>
                  <a:lnTo>
                    <a:pt x="0" y="2489962"/>
                  </a:lnTo>
                  <a:lnTo>
                    <a:pt x="966292" y="2489962"/>
                  </a:lnTo>
                  <a:lnTo>
                    <a:pt x="966292" y="2152015"/>
                  </a:lnTo>
                  <a:close/>
                </a:path>
                <a:path w="1990725" h="4211955">
                  <a:moveTo>
                    <a:pt x="1110005" y="1721612"/>
                  </a:moveTo>
                  <a:lnTo>
                    <a:pt x="0" y="1721612"/>
                  </a:lnTo>
                  <a:lnTo>
                    <a:pt x="0" y="2059559"/>
                  </a:lnTo>
                  <a:lnTo>
                    <a:pt x="1110005" y="2059559"/>
                  </a:lnTo>
                  <a:lnTo>
                    <a:pt x="1110005" y="1721612"/>
                  </a:lnTo>
                  <a:close/>
                </a:path>
                <a:path w="1990725" h="4211955">
                  <a:moveTo>
                    <a:pt x="1270558" y="1291209"/>
                  </a:moveTo>
                  <a:lnTo>
                    <a:pt x="0" y="1291209"/>
                  </a:lnTo>
                  <a:lnTo>
                    <a:pt x="0" y="1629156"/>
                  </a:lnTo>
                  <a:lnTo>
                    <a:pt x="1270558" y="1629156"/>
                  </a:lnTo>
                  <a:lnTo>
                    <a:pt x="1270558" y="1291209"/>
                  </a:lnTo>
                  <a:close/>
                </a:path>
                <a:path w="1990725" h="4211955">
                  <a:moveTo>
                    <a:pt x="1305331" y="860806"/>
                  </a:moveTo>
                  <a:lnTo>
                    <a:pt x="0" y="860806"/>
                  </a:lnTo>
                  <a:lnTo>
                    <a:pt x="0" y="1198753"/>
                  </a:lnTo>
                  <a:lnTo>
                    <a:pt x="1305331" y="1198753"/>
                  </a:lnTo>
                  <a:lnTo>
                    <a:pt x="1305331" y="860806"/>
                  </a:lnTo>
                  <a:close/>
                </a:path>
                <a:path w="1990725" h="4211955">
                  <a:moveTo>
                    <a:pt x="1568932" y="430403"/>
                  </a:moveTo>
                  <a:lnTo>
                    <a:pt x="0" y="430403"/>
                  </a:lnTo>
                  <a:lnTo>
                    <a:pt x="0" y="768350"/>
                  </a:lnTo>
                  <a:lnTo>
                    <a:pt x="1568932" y="768350"/>
                  </a:lnTo>
                  <a:lnTo>
                    <a:pt x="1568932" y="430403"/>
                  </a:lnTo>
                  <a:close/>
                </a:path>
                <a:path w="1990725" h="4211955">
                  <a:moveTo>
                    <a:pt x="1990102" y="0"/>
                  </a:moveTo>
                  <a:lnTo>
                    <a:pt x="0" y="0"/>
                  </a:lnTo>
                  <a:lnTo>
                    <a:pt x="0" y="337947"/>
                  </a:lnTo>
                  <a:lnTo>
                    <a:pt x="1990102" y="337947"/>
                  </a:lnTo>
                  <a:lnTo>
                    <a:pt x="1990102" y="0"/>
                  </a:lnTo>
                  <a:close/>
                </a:path>
              </a:pathLst>
            </a:custGeom>
            <a:solidFill>
              <a:srgbClr val="118CFF"/>
            </a:solidFill>
          </p:spPr>
          <p:txBody>
            <a:bodyPr wrap="square" lIns="0" tIns="0" rIns="0" bIns="0" rtlCol="0"/>
            <a:lstStyle/>
            <a:p>
              <a:endParaRPr/>
            </a:p>
          </p:txBody>
        </p:sp>
        <p:sp>
          <p:nvSpPr>
            <p:cNvPr id="59" name="object 59"/>
            <p:cNvSpPr/>
            <p:nvPr/>
          </p:nvSpPr>
          <p:spPr>
            <a:xfrm>
              <a:off x="10425363" y="2025362"/>
              <a:ext cx="1762125" cy="1314450"/>
            </a:xfrm>
            <a:custGeom>
              <a:avLst/>
              <a:gdLst/>
              <a:ahLst/>
              <a:cxnLst/>
              <a:rect l="l" t="t" r="r" b="b"/>
              <a:pathLst>
                <a:path w="1762125" h="1314450">
                  <a:moveTo>
                    <a:pt x="1604962" y="1314450"/>
                  </a:moveTo>
                  <a:lnTo>
                    <a:pt x="157162" y="1314450"/>
                  </a:lnTo>
                  <a:lnTo>
                    <a:pt x="149441" y="1314261"/>
                  </a:lnTo>
                  <a:lnTo>
                    <a:pt x="111540" y="1307684"/>
                  </a:lnTo>
                  <a:lnTo>
                    <a:pt x="76372" y="1292095"/>
                  </a:lnTo>
                  <a:lnTo>
                    <a:pt x="46031" y="1268418"/>
                  </a:lnTo>
                  <a:lnTo>
                    <a:pt x="22354" y="1238077"/>
                  </a:lnTo>
                  <a:lnTo>
                    <a:pt x="6765" y="1202909"/>
                  </a:lnTo>
                  <a:lnTo>
                    <a:pt x="188" y="1165008"/>
                  </a:lnTo>
                  <a:lnTo>
                    <a:pt x="0" y="1157287"/>
                  </a:lnTo>
                  <a:lnTo>
                    <a:pt x="0" y="157162"/>
                  </a:lnTo>
                  <a:lnTo>
                    <a:pt x="4711" y="118965"/>
                  </a:lnTo>
                  <a:lnTo>
                    <a:pt x="18555" y="83075"/>
                  </a:lnTo>
                  <a:lnTo>
                    <a:pt x="40705" y="51624"/>
                  </a:lnTo>
                  <a:lnTo>
                    <a:pt x="69847" y="26486"/>
                  </a:lnTo>
                  <a:lnTo>
                    <a:pt x="104224" y="9182"/>
                  </a:lnTo>
                  <a:lnTo>
                    <a:pt x="141757" y="754"/>
                  </a:lnTo>
                  <a:lnTo>
                    <a:pt x="157162" y="0"/>
                  </a:lnTo>
                  <a:lnTo>
                    <a:pt x="1604962" y="0"/>
                  </a:lnTo>
                  <a:lnTo>
                    <a:pt x="1643159" y="4711"/>
                  </a:lnTo>
                  <a:lnTo>
                    <a:pt x="1679049" y="18555"/>
                  </a:lnTo>
                  <a:lnTo>
                    <a:pt x="1710499" y="40705"/>
                  </a:lnTo>
                  <a:lnTo>
                    <a:pt x="1735638" y="69847"/>
                  </a:lnTo>
                  <a:lnTo>
                    <a:pt x="1752941" y="104224"/>
                  </a:lnTo>
                  <a:lnTo>
                    <a:pt x="1761369" y="141757"/>
                  </a:lnTo>
                  <a:lnTo>
                    <a:pt x="1762125" y="157162"/>
                  </a:lnTo>
                  <a:lnTo>
                    <a:pt x="1762125" y="1157287"/>
                  </a:lnTo>
                  <a:lnTo>
                    <a:pt x="1757413" y="1195484"/>
                  </a:lnTo>
                  <a:lnTo>
                    <a:pt x="1743568" y="1231374"/>
                  </a:lnTo>
                  <a:lnTo>
                    <a:pt x="1721419" y="1262824"/>
                  </a:lnTo>
                  <a:lnTo>
                    <a:pt x="1692277" y="1287963"/>
                  </a:lnTo>
                  <a:lnTo>
                    <a:pt x="1657900" y="1305266"/>
                  </a:lnTo>
                  <a:lnTo>
                    <a:pt x="1620367" y="1313694"/>
                  </a:lnTo>
                  <a:lnTo>
                    <a:pt x="1604962" y="1314450"/>
                  </a:lnTo>
                  <a:close/>
                </a:path>
              </a:pathLst>
            </a:custGeom>
            <a:solidFill>
              <a:srgbClr val="FFFFFF"/>
            </a:solidFill>
          </p:spPr>
          <p:txBody>
            <a:bodyPr wrap="square" lIns="0" tIns="0" rIns="0" bIns="0" rtlCol="0"/>
            <a:lstStyle/>
            <a:p>
              <a:endParaRPr/>
            </a:p>
          </p:txBody>
        </p:sp>
        <p:sp>
          <p:nvSpPr>
            <p:cNvPr id="60" name="object 60"/>
            <p:cNvSpPr/>
            <p:nvPr/>
          </p:nvSpPr>
          <p:spPr>
            <a:xfrm>
              <a:off x="10425363" y="2025362"/>
              <a:ext cx="1762125" cy="1314450"/>
            </a:xfrm>
            <a:custGeom>
              <a:avLst/>
              <a:gdLst/>
              <a:ahLst/>
              <a:cxnLst/>
              <a:rect l="l" t="t" r="r" b="b"/>
              <a:pathLst>
                <a:path w="1762125" h="1314450">
                  <a:moveTo>
                    <a:pt x="0" y="1157287"/>
                  </a:moveTo>
                  <a:lnTo>
                    <a:pt x="0" y="157162"/>
                  </a:lnTo>
                  <a:lnTo>
                    <a:pt x="188" y="149441"/>
                  </a:lnTo>
                  <a:lnTo>
                    <a:pt x="6765" y="111540"/>
                  </a:lnTo>
                  <a:lnTo>
                    <a:pt x="22354" y="76372"/>
                  </a:lnTo>
                  <a:lnTo>
                    <a:pt x="46031" y="46031"/>
                  </a:lnTo>
                  <a:lnTo>
                    <a:pt x="76372" y="22354"/>
                  </a:lnTo>
                  <a:lnTo>
                    <a:pt x="111540" y="6765"/>
                  </a:lnTo>
                  <a:lnTo>
                    <a:pt x="149441" y="188"/>
                  </a:lnTo>
                  <a:lnTo>
                    <a:pt x="157162" y="0"/>
                  </a:lnTo>
                  <a:lnTo>
                    <a:pt x="1604962" y="0"/>
                  </a:lnTo>
                  <a:lnTo>
                    <a:pt x="1643159" y="4711"/>
                  </a:lnTo>
                  <a:lnTo>
                    <a:pt x="1679049" y="18555"/>
                  </a:lnTo>
                  <a:lnTo>
                    <a:pt x="1710499" y="40705"/>
                  </a:lnTo>
                  <a:lnTo>
                    <a:pt x="1735638" y="69847"/>
                  </a:lnTo>
                  <a:lnTo>
                    <a:pt x="1752941" y="104224"/>
                  </a:lnTo>
                  <a:lnTo>
                    <a:pt x="1761369" y="141757"/>
                  </a:lnTo>
                  <a:lnTo>
                    <a:pt x="1762125" y="157162"/>
                  </a:lnTo>
                  <a:lnTo>
                    <a:pt x="1762125" y="1157287"/>
                  </a:lnTo>
                  <a:lnTo>
                    <a:pt x="1757413" y="1195484"/>
                  </a:lnTo>
                  <a:lnTo>
                    <a:pt x="1743568" y="1231374"/>
                  </a:lnTo>
                  <a:lnTo>
                    <a:pt x="1721419" y="1262824"/>
                  </a:lnTo>
                  <a:lnTo>
                    <a:pt x="1692277" y="1287963"/>
                  </a:lnTo>
                  <a:lnTo>
                    <a:pt x="1657900" y="1305266"/>
                  </a:lnTo>
                  <a:lnTo>
                    <a:pt x="1620367" y="1313694"/>
                  </a:lnTo>
                  <a:lnTo>
                    <a:pt x="1604962" y="1314450"/>
                  </a:lnTo>
                  <a:lnTo>
                    <a:pt x="157162" y="1314450"/>
                  </a:lnTo>
                  <a:lnTo>
                    <a:pt x="118965" y="1309738"/>
                  </a:lnTo>
                  <a:lnTo>
                    <a:pt x="83075" y="1295893"/>
                  </a:lnTo>
                  <a:lnTo>
                    <a:pt x="51624" y="1273744"/>
                  </a:lnTo>
                  <a:lnTo>
                    <a:pt x="26486" y="1244602"/>
                  </a:lnTo>
                  <a:lnTo>
                    <a:pt x="9182" y="1210225"/>
                  </a:lnTo>
                  <a:lnTo>
                    <a:pt x="754" y="1172692"/>
                  </a:lnTo>
                  <a:lnTo>
                    <a:pt x="0" y="1157287"/>
                  </a:lnTo>
                  <a:close/>
                </a:path>
              </a:pathLst>
            </a:custGeom>
            <a:ln w="9525">
              <a:solidFill>
                <a:srgbClr val="000000"/>
              </a:solidFill>
            </a:ln>
          </p:spPr>
          <p:txBody>
            <a:bodyPr wrap="square" lIns="0" tIns="0" rIns="0" bIns="0" rtlCol="0"/>
            <a:lstStyle/>
            <a:p>
              <a:endParaRPr/>
            </a:p>
          </p:txBody>
        </p:sp>
      </p:grpSp>
      <p:sp>
        <p:nvSpPr>
          <p:cNvPr id="61" name="object 61"/>
          <p:cNvSpPr txBox="1"/>
          <p:nvPr/>
        </p:nvSpPr>
        <p:spPr>
          <a:xfrm>
            <a:off x="10858269" y="2221186"/>
            <a:ext cx="915669" cy="936625"/>
          </a:xfrm>
          <a:prstGeom prst="rect">
            <a:avLst/>
          </a:prstGeom>
        </p:spPr>
        <p:txBody>
          <a:bodyPr vert="horz" wrap="square" lIns="0" tIns="52705" rIns="0" bIns="0" rtlCol="0">
            <a:spAutoFit/>
          </a:bodyPr>
          <a:lstStyle/>
          <a:p>
            <a:pPr algn="ctr">
              <a:lnSpc>
                <a:spcPct val="100000"/>
              </a:lnSpc>
              <a:spcBef>
                <a:spcPts val="415"/>
              </a:spcBef>
            </a:pPr>
            <a:r>
              <a:rPr sz="4450" spc="-100" dirty="0">
                <a:solidFill>
                  <a:srgbClr val="252423"/>
                </a:solidFill>
                <a:latin typeface="Trebuchet MS"/>
                <a:cs typeface="Trebuchet MS"/>
              </a:rPr>
              <a:t>3M</a:t>
            </a:r>
            <a:endParaRPr sz="4450">
              <a:latin typeface="Trebuchet MS"/>
              <a:cs typeface="Trebuchet MS"/>
            </a:endParaRPr>
          </a:p>
          <a:p>
            <a:pPr algn="ctr">
              <a:lnSpc>
                <a:spcPct val="100000"/>
              </a:lnSpc>
              <a:spcBef>
                <a:spcPts val="75"/>
              </a:spcBef>
            </a:pPr>
            <a:r>
              <a:rPr sz="1200" spc="-125" dirty="0">
                <a:solidFill>
                  <a:srgbClr val="605D5C"/>
                </a:solidFill>
                <a:latin typeface="Segoe UI"/>
                <a:cs typeface="Segoe UI"/>
              </a:rPr>
              <a:t>T</a:t>
            </a:r>
            <a:r>
              <a:rPr sz="1200" spc="-5" dirty="0">
                <a:solidFill>
                  <a:srgbClr val="605D5C"/>
                </a:solidFill>
                <a:latin typeface="Segoe UI"/>
                <a:cs typeface="Segoe UI"/>
              </a:rPr>
              <a:t>otal </a:t>
            </a:r>
            <a:r>
              <a:rPr sz="1200" spc="-40" dirty="0">
                <a:solidFill>
                  <a:srgbClr val="605D5C"/>
                </a:solidFill>
                <a:latin typeface="Segoe UI"/>
                <a:cs typeface="Segoe UI"/>
              </a:rPr>
              <a:t>R</a:t>
            </a:r>
            <a:r>
              <a:rPr sz="1200" spc="-5" dirty="0">
                <a:solidFill>
                  <a:srgbClr val="605D5C"/>
                </a:solidFill>
                <a:latin typeface="Segoe UI"/>
                <a:cs typeface="Segoe UI"/>
              </a:rPr>
              <a:t>eviews</a:t>
            </a:r>
            <a:endParaRPr sz="1200">
              <a:latin typeface="Segoe UI"/>
              <a:cs typeface="Segoe UI"/>
            </a:endParaRPr>
          </a:p>
        </p:txBody>
      </p:sp>
      <p:sp>
        <p:nvSpPr>
          <p:cNvPr id="62" name="object 62"/>
          <p:cNvSpPr/>
          <p:nvPr/>
        </p:nvSpPr>
        <p:spPr>
          <a:xfrm>
            <a:off x="3860600" y="1828600"/>
            <a:ext cx="3343275" cy="5258435"/>
          </a:xfrm>
          <a:custGeom>
            <a:avLst/>
            <a:gdLst/>
            <a:ahLst/>
            <a:cxnLst/>
            <a:rect l="l" t="t" r="r" b="b"/>
            <a:pathLst>
              <a:path w="3343275" h="5258434">
                <a:moveTo>
                  <a:pt x="0" y="0"/>
                </a:moveTo>
                <a:lnTo>
                  <a:pt x="3343275" y="0"/>
                </a:lnTo>
                <a:lnTo>
                  <a:pt x="3343275" y="5258000"/>
                </a:lnTo>
                <a:lnTo>
                  <a:pt x="0" y="5258000"/>
                </a:lnTo>
                <a:lnTo>
                  <a:pt x="0" y="0"/>
                </a:lnTo>
                <a:close/>
              </a:path>
            </a:pathLst>
          </a:custGeom>
          <a:solidFill>
            <a:srgbClr val="FFFFFF"/>
          </a:solidFill>
        </p:spPr>
        <p:txBody>
          <a:bodyPr wrap="square" lIns="0" tIns="0" rIns="0" bIns="0" rtlCol="0"/>
          <a:lstStyle/>
          <a:p>
            <a:endParaRPr/>
          </a:p>
        </p:txBody>
      </p:sp>
      <p:sp>
        <p:nvSpPr>
          <p:cNvPr id="63" name="object 63"/>
          <p:cNvSpPr txBox="1"/>
          <p:nvPr/>
        </p:nvSpPr>
        <p:spPr>
          <a:xfrm>
            <a:off x="3895525" y="1790563"/>
            <a:ext cx="2585720" cy="238760"/>
          </a:xfrm>
          <a:prstGeom prst="rect">
            <a:avLst/>
          </a:prstGeom>
        </p:spPr>
        <p:txBody>
          <a:bodyPr vert="horz" wrap="square" lIns="0" tIns="12700" rIns="0" bIns="0" rtlCol="0">
            <a:spAutoFit/>
          </a:bodyPr>
          <a:lstStyle/>
          <a:p>
            <a:pPr marL="12700">
              <a:lnSpc>
                <a:spcPct val="100000"/>
              </a:lnSpc>
              <a:spcBef>
                <a:spcPts val="100"/>
              </a:spcBef>
            </a:pPr>
            <a:r>
              <a:rPr sz="1400" spc="-220" dirty="0">
                <a:solidFill>
                  <a:srgbClr val="252423"/>
                </a:solidFill>
                <a:latin typeface="Trebuchet MS"/>
                <a:cs typeface="Trebuchet MS"/>
              </a:rPr>
              <a:t>T</a:t>
            </a:r>
            <a:r>
              <a:rPr sz="1400" spc="-85" dirty="0">
                <a:solidFill>
                  <a:srgbClr val="252423"/>
                </a:solidFill>
                <a:latin typeface="Trebuchet MS"/>
                <a:cs typeface="Trebuchet MS"/>
              </a:rPr>
              <a:t>op</a:t>
            </a:r>
            <a:r>
              <a:rPr sz="1400" spc="-100" dirty="0">
                <a:solidFill>
                  <a:srgbClr val="252423"/>
                </a:solidFill>
                <a:latin typeface="Trebuchet MS"/>
                <a:cs typeface="Trebuchet MS"/>
              </a:rPr>
              <a:t> </a:t>
            </a:r>
            <a:r>
              <a:rPr sz="1400" spc="-55" dirty="0">
                <a:solidFill>
                  <a:srgbClr val="252423"/>
                </a:solidFill>
                <a:latin typeface="Trebuchet MS"/>
                <a:cs typeface="Trebuchet MS"/>
              </a:rPr>
              <a:t>10</a:t>
            </a:r>
            <a:r>
              <a:rPr sz="1400" spc="-100" dirty="0">
                <a:solidFill>
                  <a:srgbClr val="252423"/>
                </a:solidFill>
                <a:latin typeface="Trebuchet MS"/>
                <a:cs typeface="Trebuchet MS"/>
              </a:rPr>
              <a:t> </a:t>
            </a:r>
            <a:r>
              <a:rPr sz="1400" spc="-95" dirty="0">
                <a:solidFill>
                  <a:srgbClr val="252423"/>
                </a:solidFill>
                <a:latin typeface="Trebuchet MS"/>
                <a:cs typeface="Trebuchet MS"/>
              </a:rPr>
              <a:t>V</a:t>
            </a:r>
            <a:r>
              <a:rPr sz="1400" spc="-90" dirty="0">
                <a:solidFill>
                  <a:srgbClr val="252423"/>
                </a:solidFill>
                <a:latin typeface="Trebuchet MS"/>
                <a:cs typeface="Trebuchet MS"/>
              </a:rPr>
              <a:t>i</a:t>
            </a:r>
            <a:r>
              <a:rPr sz="1400" spc="-100" dirty="0">
                <a:solidFill>
                  <a:srgbClr val="252423"/>
                </a:solidFill>
                <a:latin typeface="Trebuchet MS"/>
                <a:cs typeface="Trebuchet MS"/>
              </a:rPr>
              <a:t>d</a:t>
            </a:r>
            <a:r>
              <a:rPr sz="1400" spc="-25" dirty="0">
                <a:solidFill>
                  <a:srgbClr val="252423"/>
                </a:solidFill>
                <a:latin typeface="Trebuchet MS"/>
                <a:cs typeface="Trebuchet MS"/>
              </a:rPr>
              <a:t>eos</a:t>
            </a:r>
            <a:r>
              <a:rPr sz="1400" spc="-100" dirty="0">
                <a:solidFill>
                  <a:srgbClr val="252423"/>
                </a:solidFill>
                <a:latin typeface="Trebuchet MS"/>
                <a:cs typeface="Trebuchet MS"/>
              </a:rPr>
              <a:t> </a:t>
            </a:r>
            <a:r>
              <a:rPr sz="1400" spc="-75" dirty="0">
                <a:solidFill>
                  <a:srgbClr val="252423"/>
                </a:solidFill>
                <a:latin typeface="Trebuchet MS"/>
                <a:cs typeface="Trebuchet MS"/>
              </a:rPr>
              <a:t>w</a:t>
            </a:r>
            <a:r>
              <a:rPr sz="1400" spc="-90" dirty="0">
                <a:solidFill>
                  <a:srgbClr val="252423"/>
                </a:solidFill>
                <a:latin typeface="Trebuchet MS"/>
                <a:cs typeface="Trebuchet MS"/>
              </a:rPr>
              <a:t>i</a:t>
            </a:r>
            <a:r>
              <a:rPr sz="1400" spc="-100" dirty="0">
                <a:solidFill>
                  <a:srgbClr val="252423"/>
                </a:solidFill>
                <a:latin typeface="Trebuchet MS"/>
                <a:cs typeface="Trebuchet MS"/>
              </a:rPr>
              <a:t>th </a:t>
            </a:r>
            <a:r>
              <a:rPr sz="1400" spc="-75" dirty="0">
                <a:solidFill>
                  <a:srgbClr val="252423"/>
                </a:solidFill>
                <a:latin typeface="Trebuchet MS"/>
                <a:cs typeface="Trebuchet MS"/>
              </a:rPr>
              <a:t>H</a:t>
            </a:r>
            <a:r>
              <a:rPr sz="1400" spc="-90" dirty="0">
                <a:solidFill>
                  <a:srgbClr val="252423"/>
                </a:solidFill>
                <a:latin typeface="Trebuchet MS"/>
                <a:cs typeface="Trebuchet MS"/>
              </a:rPr>
              <a:t>i</a:t>
            </a:r>
            <a:r>
              <a:rPr sz="1400" spc="-25" dirty="0">
                <a:solidFill>
                  <a:srgbClr val="252423"/>
                </a:solidFill>
                <a:latin typeface="Trebuchet MS"/>
                <a:cs typeface="Trebuchet MS"/>
              </a:rPr>
              <a:t>g</a:t>
            </a:r>
            <a:r>
              <a:rPr sz="1400" spc="-20" dirty="0">
                <a:solidFill>
                  <a:srgbClr val="252423"/>
                </a:solidFill>
                <a:latin typeface="Trebuchet MS"/>
                <a:cs typeface="Trebuchet MS"/>
              </a:rPr>
              <a:t>hes</a:t>
            </a:r>
            <a:r>
              <a:rPr sz="1400" spc="-130" dirty="0">
                <a:solidFill>
                  <a:srgbClr val="252423"/>
                </a:solidFill>
                <a:latin typeface="Trebuchet MS"/>
                <a:cs typeface="Trebuchet MS"/>
              </a:rPr>
              <a:t>t</a:t>
            </a:r>
            <a:r>
              <a:rPr sz="1400" spc="-100" dirty="0">
                <a:solidFill>
                  <a:srgbClr val="252423"/>
                </a:solidFill>
                <a:latin typeface="Trebuchet MS"/>
                <a:cs typeface="Trebuchet MS"/>
              </a:rPr>
              <a:t> </a:t>
            </a:r>
            <a:r>
              <a:rPr sz="1400" spc="-5" dirty="0">
                <a:solidFill>
                  <a:srgbClr val="252423"/>
                </a:solidFill>
                <a:latin typeface="Trebuchet MS"/>
                <a:cs typeface="Trebuchet MS"/>
              </a:rPr>
              <a:t>R</a:t>
            </a:r>
            <a:r>
              <a:rPr sz="1400" spc="-60" dirty="0">
                <a:solidFill>
                  <a:srgbClr val="252423"/>
                </a:solidFill>
                <a:latin typeface="Trebuchet MS"/>
                <a:cs typeface="Trebuchet MS"/>
              </a:rPr>
              <a:t>ev</a:t>
            </a:r>
            <a:r>
              <a:rPr sz="1400" spc="-90" dirty="0">
                <a:solidFill>
                  <a:srgbClr val="252423"/>
                </a:solidFill>
                <a:latin typeface="Trebuchet MS"/>
                <a:cs typeface="Trebuchet MS"/>
              </a:rPr>
              <a:t>i</a:t>
            </a:r>
            <a:r>
              <a:rPr sz="1400" spc="-80" dirty="0">
                <a:solidFill>
                  <a:srgbClr val="252423"/>
                </a:solidFill>
                <a:latin typeface="Trebuchet MS"/>
                <a:cs typeface="Trebuchet MS"/>
              </a:rPr>
              <a:t>ew</a:t>
            </a:r>
            <a:r>
              <a:rPr sz="1400" spc="85" dirty="0">
                <a:solidFill>
                  <a:srgbClr val="252423"/>
                </a:solidFill>
                <a:latin typeface="Trebuchet MS"/>
                <a:cs typeface="Trebuchet MS"/>
              </a:rPr>
              <a:t>s</a:t>
            </a:r>
            <a:endParaRPr sz="1400">
              <a:latin typeface="Trebuchet MS"/>
              <a:cs typeface="Trebuchet MS"/>
            </a:endParaRPr>
          </a:p>
        </p:txBody>
      </p:sp>
      <p:sp>
        <p:nvSpPr>
          <p:cNvPr id="64" name="object 64"/>
          <p:cNvSpPr/>
          <p:nvPr/>
        </p:nvSpPr>
        <p:spPr>
          <a:xfrm>
            <a:off x="5022443" y="2168257"/>
            <a:ext cx="9525" cy="4527550"/>
          </a:xfrm>
          <a:custGeom>
            <a:avLst/>
            <a:gdLst/>
            <a:ahLst/>
            <a:cxnLst/>
            <a:rect l="l" t="t" r="r" b="b"/>
            <a:pathLst>
              <a:path w="9525" h="4527550">
                <a:moveTo>
                  <a:pt x="9525" y="4517949"/>
                </a:moveTo>
                <a:lnTo>
                  <a:pt x="0" y="4517949"/>
                </a:lnTo>
                <a:lnTo>
                  <a:pt x="0" y="4527474"/>
                </a:lnTo>
                <a:lnTo>
                  <a:pt x="9525" y="4527474"/>
                </a:lnTo>
                <a:lnTo>
                  <a:pt x="9525" y="4517949"/>
                </a:lnTo>
                <a:close/>
              </a:path>
              <a:path w="9525" h="4527550">
                <a:moveTo>
                  <a:pt x="9525" y="4460760"/>
                </a:moveTo>
                <a:lnTo>
                  <a:pt x="0" y="4460760"/>
                </a:lnTo>
                <a:lnTo>
                  <a:pt x="0" y="4470285"/>
                </a:lnTo>
                <a:lnTo>
                  <a:pt x="9525" y="4470285"/>
                </a:lnTo>
                <a:lnTo>
                  <a:pt x="9525" y="4460760"/>
                </a:lnTo>
                <a:close/>
              </a:path>
              <a:path w="9525" h="4527550">
                <a:moveTo>
                  <a:pt x="9525" y="4403572"/>
                </a:moveTo>
                <a:lnTo>
                  <a:pt x="0" y="4403572"/>
                </a:lnTo>
                <a:lnTo>
                  <a:pt x="0" y="4413097"/>
                </a:lnTo>
                <a:lnTo>
                  <a:pt x="9525" y="4413097"/>
                </a:lnTo>
                <a:lnTo>
                  <a:pt x="9525" y="4403572"/>
                </a:lnTo>
                <a:close/>
              </a:path>
              <a:path w="9525" h="4527550">
                <a:moveTo>
                  <a:pt x="9525" y="4348937"/>
                </a:moveTo>
                <a:lnTo>
                  <a:pt x="0" y="4348937"/>
                </a:lnTo>
                <a:lnTo>
                  <a:pt x="0" y="4355909"/>
                </a:lnTo>
                <a:lnTo>
                  <a:pt x="9525" y="4355909"/>
                </a:lnTo>
                <a:lnTo>
                  <a:pt x="9525" y="4348937"/>
                </a:lnTo>
                <a:close/>
              </a:path>
              <a:path w="9525" h="4527550">
                <a:moveTo>
                  <a:pt x="9525" y="4003243"/>
                </a:moveTo>
                <a:lnTo>
                  <a:pt x="0" y="4003243"/>
                </a:lnTo>
                <a:lnTo>
                  <a:pt x="0" y="4010990"/>
                </a:lnTo>
                <a:lnTo>
                  <a:pt x="9525" y="4010990"/>
                </a:lnTo>
                <a:lnTo>
                  <a:pt x="9525" y="4003243"/>
                </a:lnTo>
                <a:close/>
              </a:path>
              <a:path w="9525" h="4527550">
                <a:moveTo>
                  <a:pt x="9525" y="3946055"/>
                </a:moveTo>
                <a:lnTo>
                  <a:pt x="0" y="3946055"/>
                </a:lnTo>
                <a:lnTo>
                  <a:pt x="0" y="3955592"/>
                </a:lnTo>
                <a:lnTo>
                  <a:pt x="9525" y="3955592"/>
                </a:lnTo>
                <a:lnTo>
                  <a:pt x="9525" y="3946055"/>
                </a:lnTo>
                <a:close/>
              </a:path>
              <a:path w="9525" h="4527550">
                <a:moveTo>
                  <a:pt x="9525" y="3545725"/>
                </a:moveTo>
                <a:lnTo>
                  <a:pt x="0" y="3545725"/>
                </a:lnTo>
                <a:lnTo>
                  <a:pt x="0" y="3555263"/>
                </a:lnTo>
                <a:lnTo>
                  <a:pt x="9525" y="3555263"/>
                </a:lnTo>
                <a:lnTo>
                  <a:pt x="9525" y="3545725"/>
                </a:lnTo>
                <a:close/>
              </a:path>
              <a:path w="9525" h="4527550">
                <a:moveTo>
                  <a:pt x="9525" y="3488537"/>
                </a:moveTo>
                <a:lnTo>
                  <a:pt x="0" y="3488537"/>
                </a:lnTo>
                <a:lnTo>
                  <a:pt x="0" y="3498075"/>
                </a:lnTo>
                <a:lnTo>
                  <a:pt x="9525" y="3498075"/>
                </a:lnTo>
                <a:lnTo>
                  <a:pt x="9525" y="3488537"/>
                </a:lnTo>
                <a:close/>
              </a:path>
              <a:path w="9525" h="4527550">
                <a:moveTo>
                  <a:pt x="9525" y="3145409"/>
                </a:moveTo>
                <a:lnTo>
                  <a:pt x="0" y="3145409"/>
                </a:lnTo>
                <a:lnTo>
                  <a:pt x="0" y="3150184"/>
                </a:lnTo>
                <a:lnTo>
                  <a:pt x="9525" y="3150184"/>
                </a:lnTo>
                <a:lnTo>
                  <a:pt x="9525" y="3145409"/>
                </a:lnTo>
                <a:close/>
              </a:path>
              <a:path w="9525" h="4527550">
                <a:moveTo>
                  <a:pt x="9525" y="3088221"/>
                </a:moveTo>
                <a:lnTo>
                  <a:pt x="0" y="3088221"/>
                </a:lnTo>
                <a:lnTo>
                  <a:pt x="0" y="3097746"/>
                </a:lnTo>
                <a:lnTo>
                  <a:pt x="9525" y="3097746"/>
                </a:lnTo>
                <a:lnTo>
                  <a:pt x="9525" y="3088221"/>
                </a:lnTo>
                <a:close/>
              </a:path>
              <a:path w="9525" h="4527550">
                <a:moveTo>
                  <a:pt x="9525" y="2687891"/>
                </a:moveTo>
                <a:lnTo>
                  <a:pt x="0" y="2687891"/>
                </a:lnTo>
                <a:lnTo>
                  <a:pt x="0" y="2697429"/>
                </a:lnTo>
                <a:lnTo>
                  <a:pt x="9525" y="2697429"/>
                </a:lnTo>
                <a:lnTo>
                  <a:pt x="9525" y="2687891"/>
                </a:lnTo>
                <a:close/>
              </a:path>
              <a:path w="9525" h="4527550">
                <a:moveTo>
                  <a:pt x="9525" y="2630703"/>
                </a:moveTo>
                <a:lnTo>
                  <a:pt x="0" y="2630703"/>
                </a:lnTo>
                <a:lnTo>
                  <a:pt x="0" y="2640241"/>
                </a:lnTo>
                <a:lnTo>
                  <a:pt x="9525" y="2640241"/>
                </a:lnTo>
                <a:lnTo>
                  <a:pt x="9525" y="2630703"/>
                </a:lnTo>
                <a:close/>
              </a:path>
              <a:path w="9525" h="4527550">
                <a:moveTo>
                  <a:pt x="9525" y="2287562"/>
                </a:moveTo>
                <a:lnTo>
                  <a:pt x="0" y="2287562"/>
                </a:lnTo>
                <a:lnTo>
                  <a:pt x="0" y="2289378"/>
                </a:lnTo>
                <a:lnTo>
                  <a:pt x="9525" y="2289378"/>
                </a:lnTo>
                <a:lnTo>
                  <a:pt x="9525" y="2287562"/>
                </a:lnTo>
                <a:close/>
              </a:path>
              <a:path w="9525" h="4527550">
                <a:moveTo>
                  <a:pt x="9525" y="2230374"/>
                </a:moveTo>
                <a:lnTo>
                  <a:pt x="0" y="2230374"/>
                </a:lnTo>
                <a:lnTo>
                  <a:pt x="0" y="2239911"/>
                </a:lnTo>
                <a:lnTo>
                  <a:pt x="9525" y="2239911"/>
                </a:lnTo>
                <a:lnTo>
                  <a:pt x="9525" y="2230374"/>
                </a:lnTo>
                <a:close/>
              </a:path>
              <a:path w="9525" h="4527550">
                <a:moveTo>
                  <a:pt x="9525" y="1830057"/>
                </a:moveTo>
                <a:lnTo>
                  <a:pt x="0" y="1830057"/>
                </a:lnTo>
                <a:lnTo>
                  <a:pt x="0" y="1839582"/>
                </a:lnTo>
                <a:lnTo>
                  <a:pt x="9525" y="1839582"/>
                </a:lnTo>
                <a:lnTo>
                  <a:pt x="9525" y="1830057"/>
                </a:lnTo>
                <a:close/>
              </a:path>
              <a:path w="9525" h="4527550">
                <a:moveTo>
                  <a:pt x="9525" y="1772869"/>
                </a:moveTo>
                <a:lnTo>
                  <a:pt x="0" y="1772869"/>
                </a:lnTo>
                <a:lnTo>
                  <a:pt x="0" y="1782394"/>
                </a:lnTo>
                <a:lnTo>
                  <a:pt x="9525" y="1782394"/>
                </a:lnTo>
                <a:lnTo>
                  <a:pt x="9525" y="1772869"/>
                </a:lnTo>
                <a:close/>
              </a:path>
              <a:path w="9525" h="4527550">
                <a:moveTo>
                  <a:pt x="9525" y="1372539"/>
                </a:moveTo>
                <a:lnTo>
                  <a:pt x="0" y="1372539"/>
                </a:lnTo>
                <a:lnTo>
                  <a:pt x="0" y="1382077"/>
                </a:lnTo>
                <a:lnTo>
                  <a:pt x="9525" y="1382077"/>
                </a:lnTo>
                <a:lnTo>
                  <a:pt x="9525" y="1372539"/>
                </a:lnTo>
                <a:close/>
              </a:path>
              <a:path w="9525" h="4527550">
                <a:moveTo>
                  <a:pt x="9525" y="972210"/>
                </a:moveTo>
                <a:lnTo>
                  <a:pt x="0" y="972210"/>
                </a:lnTo>
                <a:lnTo>
                  <a:pt x="0" y="981748"/>
                </a:lnTo>
                <a:lnTo>
                  <a:pt x="9525" y="981748"/>
                </a:lnTo>
                <a:lnTo>
                  <a:pt x="9525" y="972210"/>
                </a:lnTo>
                <a:close/>
              </a:path>
              <a:path w="9525" h="4527550">
                <a:moveTo>
                  <a:pt x="9525" y="915022"/>
                </a:moveTo>
                <a:lnTo>
                  <a:pt x="0" y="915022"/>
                </a:lnTo>
                <a:lnTo>
                  <a:pt x="0" y="924560"/>
                </a:lnTo>
                <a:lnTo>
                  <a:pt x="9525" y="924560"/>
                </a:lnTo>
                <a:lnTo>
                  <a:pt x="9525" y="915022"/>
                </a:lnTo>
                <a:close/>
              </a:path>
              <a:path w="9525" h="4527550">
                <a:moveTo>
                  <a:pt x="9525" y="514705"/>
                </a:moveTo>
                <a:lnTo>
                  <a:pt x="0" y="514705"/>
                </a:lnTo>
                <a:lnTo>
                  <a:pt x="0" y="524230"/>
                </a:lnTo>
                <a:lnTo>
                  <a:pt x="9525" y="524230"/>
                </a:lnTo>
                <a:lnTo>
                  <a:pt x="9525" y="514705"/>
                </a:lnTo>
                <a:close/>
              </a:path>
              <a:path w="9525" h="4527550">
                <a:moveTo>
                  <a:pt x="9525" y="114376"/>
                </a:moveTo>
                <a:lnTo>
                  <a:pt x="0" y="114376"/>
                </a:lnTo>
                <a:lnTo>
                  <a:pt x="0" y="123913"/>
                </a:lnTo>
                <a:lnTo>
                  <a:pt x="9525" y="123913"/>
                </a:lnTo>
                <a:lnTo>
                  <a:pt x="9525" y="114376"/>
                </a:lnTo>
                <a:close/>
              </a:path>
              <a:path w="9525" h="4527550">
                <a:moveTo>
                  <a:pt x="9525" y="57188"/>
                </a:moveTo>
                <a:lnTo>
                  <a:pt x="0" y="57188"/>
                </a:lnTo>
                <a:lnTo>
                  <a:pt x="0" y="66725"/>
                </a:lnTo>
                <a:lnTo>
                  <a:pt x="9525" y="66725"/>
                </a:lnTo>
                <a:lnTo>
                  <a:pt x="9525" y="57188"/>
                </a:lnTo>
                <a:close/>
              </a:path>
              <a:path w="9525" h="4527550">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endParaRPr/>
          </a:p>
        </p:txBody>
      </p:sp>
      <p:sp>
        <p:nvSpPr>
          <p:cNvPr id="65" name="object 65"/>
          <p:cNvSpPr txBox="1"/>
          <p:nvPr/>
        </p:nvSpPr>
        <p:spPr>
          <a:xfrm>
            <a:off x="4950594" y="6711685"/>
            <a:ext cx="153670" cy="163195"/>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05D5C"/>
                </a:solidFill>
                <a:latin typeface="Segoe UI"/>
                <a:cs typeface="Segoe UI"/>
              </a:rPr>
              <a:t>0K</a:t>
            </a:r>
            <a:endParaRPr sz="900">
              <a:latin typeface="Segoe UI"/>
              <a:cs typeface="Segoe UI"/>
            </a:endParaRPr>
          </a:p>
        </p:txBody>
      </p:sp>
      <p:sp>
        <p:nvSpPr>
          <p:cNvPr id="66" name="object 66"/>
          <p:cNvSpPr/>
          <p:nvPr/>
        </p:nvSpPr>
        <p:spPr>
          <a:xfrm>
            <a:off x="6296622" y="2168257"/>
            <a:ext cx="9525" cy="4527550"/>
          </a:xfrm>
          <a:custGeom>
            <a:avLst/>
            <a:gdLst/>
            <a:ahLst/>
            <a:cxnLst/>
            <a:rect l="l" t="t" r="r" b="b"/>
            <a:pathLst>
              <a:path w="9525" h="4527550">
                <a:moveTo>
                  <a:pt x="9525" y="4517949"/>
                </a:moveTo>
                <a:lnTo>
                  <a:pt x="0" y="4517949"/>
                </a:lnTo>
                <a:lnTo>
                  <a:pt x="0" y="4527474"/>
                </a:lnTo>
                <a:lnTo>
                  <a:pt x="9525" y="4527474"/>
                </a:lnTo>
                <a:lnTo>
                  <a:pt x="9525" y="4517949"/>
                </a:lnTo>
                <a:close/>
              </a:path>
              <a:path w="9525" h="4527550">
                <a:moveTo>
                  <a:pt x="9525" y="4460760"/>
                </a:moveTo>
                <a:lnTo>
                  <a:pt x="0" y="4460760"/>
                </a:lnTo>
                <a:lnTo>
                  <a:pt x="0" y="4470285"/>
                </a:lnTo>
                <a:lnTo>
                  <a:pt x="9525" y="4470285"/>
                </a:lnTo>
                <a:lnTo>
                  <a:pt x="9525" y="4460760"/>
                </a:lnTo>
                <a:close/>
              </a:path>
              <a:path w="9525" h="4527550">
                <a:moveTo>
                  <a:pt x="9525" y="4403572"/>
                </a:moveTo>
                <a:lnTo>
                  <a:pt x="0" y="4403572"/>
                </a:lnTo>
                <a:lnTo>
                  <a:pt x="0" y="4413097"/>
                </a:lnTo>
                <a:lnTo>
                  <a:pt x="9525" y="4413097"/>
                </a:lnTo>
                <a:lnTo>
                  <a:pt x="9525" y="4403572"/>
                </a:lnTo>
                <a:close/>
              </a:path>
              <a:path w="9525" h="4527550">
                <a:moveTo>
                  <a:pt x="9525" y="4346384"/>
                </a:moveTo>
                <a:lnTo>
                  <a:pt x="0" y="4346384"/>
                </a:lnTo>
                <a:lnTo>
                  <a:pt x="0" y="4355909"/>
                </a:lnTo>
                <a:lnTo>
                  <a:pt x="9525" y="4355909"/>
                </a:lnTo>
                <a:lnTo>
                  <a:pt x="9525" y="4346384"/>
                </a:lnTo>
                <a:close/>
              </a:path>
              <a:path w="9525" h="4527550">
                <a:moveTo>
                  <a:pt x="9525" y="4289196"/>
                </a:moveTo>
                <a:lnTo>
                  <a:pt x="0" y="4289196"/>
                </a:lnTo>
                <a:lnTo>
                  <a:pt x="0" y="4298721"/>
                </a:lnTo>
                <a:lnTo>
                  <a:pt x="9525" y="4298721"/>
                </a:lnTo>
                <a:lnTo>
                  <a:pt x="9525" y="4289196"/>
                </a:lnTo>
                <a:close/>
              </a:path>
              <a:path w="9525" h="4527550">
                <a:moveTo>
                  <a:pt x="9525" y="4231995"/>
                </a:moveTo>
                <a:lnTo>
                  <a:pt x="0" y="4231995"/>
                </a:lnTo>
                <a:lnTo>
                  <a:pt x="0" y="4241533"/>
                </a:lnTo>
                <a:lnTo>
                  <a:pt x="9525" y="4241533"/>
                </a:lnTo>
                <a:lnTo>
                  <a:pt x="9525" y="4231995"/>
                </a:lnTo>
                <a:close/>
              </a:path>
              <a:path w="9525" h="4527550">
                <a:moveTo>
                  <a:pt x="9525" y="4174807"/>
                </a:moveTo>
                <a:lnTo>
                  <a:pt x="0" y="4174807"/>
                </a:lnTo>
                <a:lnTo>
                  <a:pt x="0" y="4184345"/>
                </a:lnTo>
                <a:lnTo>
                  <a:pt x="9525" y="4184345"/>
                </a:lnTo>
                <a:lnTo>
                  <a:pt x="9525" y="4174807"/>
                </a:lnTo>
                <a:close/>
              </a:path>
              <a:path w="9525" h="4527550">
                <a:moveTo>
                  <a:pt x="9525" y="4117619"/>
                </a:moveTo>
                <a:lnTo>
                  <a:pt x="0" y="4117619"/>
                </a:lnTo>
                <a:lnTo>
                  <a:pt x="0" y="4127157"/>
                </a:lnTo>
                <a:lnTo>
                  <a:pt x="9525" y="4127157"/>
                </a:lnTo>
                <a:lnTo>
                  <a:pt x="9525" y="4117619"/>
                </a:lnTo>
                <a:close/>
              </a:path>
              <a:path w="9525" h="4527550">
                <a:moveTo>
                  <a:pt x="9525" y="4060431"/>
                </a:moveTo>
                <a:lnTo>
                  <a:pt x="0" y="4060431"/>
                </a:lnTo>
                <a:lnTo>
                  <a:pt x="0" y="4069969"/>
                </a:lnTo>
                <a:lnTo>
                  <a:pt x="9525" y="4069969"/>
                </a:lnTo>
                <a:lnTo>
                  <a:pt x="9525" y="4060431"/>
                </a:lnTo>
                <a:close/>
              </a:path>
              <a:path w="9525" h="4527550">
                <a:moveTo>
                  <a:pt x="9525" y="4003243"/>
                </a:moveTo>
                <a:lnTo>
                  <a:pt x="0" y="4003243"/>
                </a:lnTo>
                <a:lnTo>
                  <a:pt x="0" y="4012781"/>
                </a:lnTo>
                <a:lnTo>
                  <a:pt x="9525" y="4012781"/>
                </a:lnTo>
                <a:lnTo>
                  <a:pt x="9525" y="4003243"/>
                </a:lnTo>
                <a:close/>
              </a:path>
              <a:path w="9525" h="4527550">
                <a:moveTo>
                  <a:pt x="9525" y="3946055"/>
                </a:moveTo>
                <a:lnTo>
                  <a:pt x="0" y="3946055"/>
                </a:lnTo>
                <a:lnTo>
                  <a:pt x="0" y="3955592"/>
                </a:lnTo>
                <a:lnTo>
                  <a:pt x="9525" y="3955592"/>
                </a:lnTo>
                <a:lnTo>
                  <a:pt x="9525" y="3946055"/>
                </a:lnTo>
                <a:close/>
              </a:path>
              <a:path w="9525" h="4527550">
                <a:moveTo>
                  <a:pt x="9525" y="3888867"/>
                </a:moveTo>
                <a:lnTo>
                  <a:pt x="0" y="3888867"/>
                </a:lnTo>
                <a:lnTo>
                  <a:pt x="0" y="3898392"/>
                </a:lnTo>
                <a:lnTo>
                  <a:pt x="9525" y="3898392"/>
                </a:lnTo>
                <a:lnTo>
                  <a:pt x="9525" y="3888867"/>
                </a:lnTo>
                <a:close/>
              </a:path>
              <a:path w="9525" h="4527550">
                <a:moveTo>
                  <a:pt x="9525" y="3831679"/>
                </a:moveTo>
                <a:lnTo>
                  <a:pt x="0" y="3831679"/>
                </a:lnTo>
                <a:lnTo>
                  <a:pt x="0" y="3841204"/>
                </a:lnTo>
                <a:lnTo>
                  <a:pt x="9525" y="3841204"/>
                </a:lnTo>
                <a:lnTo>
                  <a:pt x="9525" y="3831679"/>
                </a:lnTo>
                <a:close/>
              </a:path>
              <a:path w="9525" h="4527550">
                <a:moveTo>
                  <a:pt x="9525" y="3774490"/>
                </a:moveTo>
                <a:lnTo>
                  <a:pt x="0" y="3774490"/>
                </a:lnTo>
                <a:lnTo>
                  <a:pt x="0" y="3784015"/>
                </a:lnTo>
                <a:lnTo>
                  <a:pt x="9525" y="3784015"/>
                </a:lnTo>
                <a:lnTo>
                  <a:pt x="9525" y="3774490"/>
                </a:lnTo>
                <a:close/>
              </a:path>
              <a:path w="9525" h="4527550">
                <a:moveTo>
                  <a:pt x="9525" y="3717302"/>
                </a:moveTo>
                <a:lnTo>
                  <a:pt x="0" y="3717302"/>
                </a:lnTo>
                <a:lnTo>
                  <a:pt x="0" y="3726827"/>
                </a:lnTo>
                <a:lnTo>
                  <a:pt x="9525" y="3726827"/>
                </a:lnTo>
                <a:lnTo>
                  <a:pt x="9525" y="3717302"/>
                </a:lnTo>
                <a:close/>
              </a:path>
              <a:path w="9525" h="4527550">
                <a:moveTo>
                  <a:pt x="9525" y="3660114"/>
                </a:moveTo>
                <a:lnTo>
                  <a:pt x="0" y="3660114"/>
                </a:lnTo>
                <a:lnTo>
                  <a:pt x="0" y="3669639"/>
                </a:lnTo>
                <a:lnTo>
                  <a:pt x="9525" y="3669639"/>
                </a:lnTo>
                <a:lnTo>
                  <a:pt x="9525" y="3660114"/>
                </a:lnTo>
                <a:close/>
              </a:path>
              <a:path w="9525" h="4527550">
                <a:moveTo>
                  <a:pt x="9525" y="3602913"/>
                </a:moveTo>
                <a:lnTo>
                  <a:pt x="0" y="3602913"/>
                </a:lnTo>
                <a:lnTo>
                  <a:pt x="0" y="3612451"/>
                </a:lnTo>
                <a:lnTo>
                  <a:pt x="9525" y="3612451"/>
                </a:lnTo>
                <a:lnTo>
                  <a:pt x="9525" y="3602913"/>
                </a:lnTo>
                <a:close/>
              </a:path>
              <a:path w="9525" h="4527550">
                <a:moveTo>
                  <a:pt x="9525" y="3545725"/>
                </a:moveTo>
                <a:lnTo>
                  <a:pt x="0" y="3545725"/>
                </a:lnTo>
                <a:lnTo>
                  <a:pt x="0" y="3555263"/>
                </a:lnTo>
                <a:lnTo>
                  <a:pt x="9525" y="3555263"/>
                </a:lnTo>
                <a:lnTo>
                  <a:pt x="9525" y="3545725"/>
                </a:lnTo>
                <a:close/>
              </a:path>
              <a:path w="9525" h="4527550">
                <a:moveTo>
                  <a:pt x="9525" y="3488537"/>
                </a:moveTo>
                <a:lnTo>
                  <a:pt x="0" y="3488537"/>
                </a:lnTo>
                <a:lnTo>
                  <a:pt x="0" y="3498075"/>
                </a:lnTo>
                <a:lnTo>
                  <a:pt x="9525" y="3498075"/>
                </a:lnTo>
                <a:lnTo>
                  <a:pt x="9525" y="3488537"/>
                </a:lnTo>
                <a:close/>
              </a:path>
              <a:path w="9525" h="4527550">
                <a:moveTo>
                  <a:pt x="9525" y="3431349"/>
                </a:moveTo>
                <a:lnTo>
                  <a:pt x="0" y="3431349"/>
                </a:lnTo>
                <a:lnTo>
                  <a:pt x="0" y="3440887"/>
                </a:lnTo>
                <a:lnTo>
                  <a:pt x="9525" y="3440887"/>
                </a:lnTo>
                <a:lnTo>
                  <a:pt x="9525" y="3431349"/>
                </a:lnTo>
                <a:close/>
              </a:path>
              <a:path w="9525" h="4527550">
                <a:moveTo>
                  <a:pt x="9525" y="3374161"/>
                </a:moveTo>
                <a:lnTo>
                  <a:pt x="0" y="3374161"/>
                </a:lnTo>
                <a:lnTo>
                  <a:pt x="0" y="3383699"/>
                </a:lnTo>
                <a:lnTo>
                  <a:pt x="9525" y="3383699"/>
                </a:lnTo>
                <a:lnTo>
                  <a:pt x="9525" y="3374161"/>
                </a:lnTo>
                <a:close/>
              </a:path>
              <a:path w="9525" h="4527550">
                <a:moveTo>
                  <a:pt x="9525" y="3316973"/>
                </a:moveTo>
                <a:lnTo>
                  <a:pt x="0" y="3316973"/>
                </a:lnTo>
                <a:lnTo>
                  <a:pt x="0" y="3326511"/>
                </a:lnTo>
                <a:lnTo>
                  <a:pt x="9525" y="3326511"/>
                </a:lnTo>
                <a:lnTo>
                  <a:pt x="9525" y="3316973"/>
                </a:lnTo>
                <a:close/>
              </a:path>
              <a:path w="9525" h="4527550">
                <a:moveTo>
                  <a:pt x="9525" y="3259785"/>
                </a:moveTo>
                <a:lnTo>
                  <a:pt x="0" y="3259785"/>
                </a:lnTo>
                <a:lnTo>
                  <a:pt x="0" y="3269310"/>
                </a:lnTo>
                <a:lnTo>
                  <a:pt x="9525" y="3269310"/>
                </a:lnTo>
                <a:lnTo>
                  <a:pt x="9525" y="3259785"/>
                </a:lnTo>
                <a:close/>
              </a:path>
              <a:path w="9525" h="4527550">
                <a:moveTo>
                  <a:pt x="9525" y="3202597"/>
                </a:moveTo>
                <a:lnTo>
                  <a:pt x="0" y="3202597"/>
                </a:lnTo>
                <a:lnTo>
                  <a:pt x="0" y="3212122"/>
                </a:lnTo>
                <a:lnTo>
                  <a:pt x="9525" y="3212122"/>
                </a:lnTo>
                <a:lnTo>
                  <a:pt x="9525" y="3202597"/>
                </a:lnTo>
                <a:close/>
              </a:path>
              <a:path w="9525" h="4527550">
                <a:moveTo>
                  <a:pt x="9525" y="3145409"/>
                </a:moveTo>
                <a:lnTo>
                  <a:pt x="0" y="3145409"/>
                </a:lnTo>
                <a:lnTo>
                  <a:pt x="0" y="3154934"/>
                </a:lnTo>
                <a:lnTo>
                  <a:pt x="9525" y="3154934"/>
                </a:lnTo>
                <a:lnTo>
                  <a:pt x="9525" y="3145409"/>
                </a:lnTo>
                <a:close/>
              </a:path>
              <a:path w="9525" h="4527550">
                <a:moveTo>
                  <a:pt x="9525" y="3088221"/>
                </a:moveTo>
                <a:lnTo>
                  <a:pt x="0" y="3088221"/>
                </a:lnTo>
                <a:lnTo>
                  <a:pt x="0" y="3097746"/>
                </a:lnTo>
                <a:lnTo>
                  <a:pt x="9525" y="3097746"/>
                </a:lnTo>
                <a:lnTo>
                  <a:pt x="9525" y="3088221"/>
                </a:lnTo>
                <a:close/>
              </a:path>
              <a:path w="9525" h="4527550">
                <a:moveTo>
                  <a:pt x="9525" y="3031032"/>
                </a:moveTo>
                <a:lnTo>
                  <a:pt x="0" y="3031032"/>
                </a:lnTo>
                <a:lnTo>
                  <a:pt x="0" y="3040557"/>
                </a:lnTo>
                <a:lnTo>
                  <a:pt x="9525" y="3040557"/>
                </a:lnTo>
                <a:lnTo>
                  <a:pt x="9525" y="3031032"/>
                </a:lnTo>
                <a:close/>
              </a:path>
              <a:path w="9525" h="4527550">
                <a:moveTo>
                  <a:pt x="9525" y="2973844"/>
                </a:moveTo>
                <a:lnTo>
                  <a:pt x="0" y="2973844"/>
                </a:lnTo>
                <a:lnTo>
                  <a:pt x="0" y="2983369"/>
                </a:lnTo>
                <a:lnTo>
                  <a:pt x="9525" y="2983369"/>
                </a:lnTo>
                <a:lnTo>
                  <a:pt x="9525" y="2973844"/>
                </a:lnTo>
                <a:close/>
              </a:path>
              <a:path w="9525" h="4527550">
                <a:moveTo>
                  <a:pt x="9525" y="2916644"/>
                </a:moveTo>
                <a:lnTo>
                  <a:pt x="0" y="2916644"/>
                </a:lnTo>
                <a:lnTo>
                  <a:pt x="0" y="2926181"/>
                </a:lnTo>
                <a:lnTo>
                  <a:pt x="9525" y="2926181"/>
                </a:lnTo>
                <a:lnTo>
                  <a:pt x="9525" y="2916644"/>
                </a:lnTo>
                <a:close/>
              </a:path>
              <a:path w="9525" h="4527550">
                <a:moveTo>
                  <a:pt x="9525" y="2859455"/>
                </a:moveTo>
                <a:lnTo>
                  <a:pt x="0" y="2859455"/>
                </a:lnTo>
                <a:lnTo>
                  <a:pt x="0" y="2868993"/>
                </a:lnTo>
                <a:lnTo>
                  <a:pt x="9525" y="2868993"/>
                </a:lnTo>
                <a:lnTo>
                  <a:pt x="9525" y="2859455"/>
                </a:lnTo>
                <a:close/>
              </a:path>
              <a:path w="9525" h="4527550">
                <a:moveTo>
                  <a:pt x="9525" y="2802267"/>
                </a:moveTo>
                <a:lnTo>
                  <a:pt x="0" y="2802267"/>
                </a:lnTo>
                <a:lnTo>
                  <a:pt x="0" y="2811805"/>
                </a:lnTo>
                <a:lnTo>
                  <a:pt x="9525" y="2811805"/>
                </a:lnTo>
                <a:lnTo>
                  <a:pt x="9525" y="2802267"/>
                </a:lnTo>
                <a:close/>
              </a:path>
              <a:path w="9525" h="4527550">
                <a:moveTo>
                  <a:pt x="9525" y="2745079"/>
                </a:moveTo>
                <a:lnTo>
                  <a:pt x="0" y="2745079"/>
                </a:lnTo>
                <a:lnTo>
                  <a:pt x="0" y="2754617"/>
                </a:lnTo>
                <a:lnTo>
                  <a:pt x="9525" y="2754617"/>
                </a:lnTo>
                <a:lnTo>
                  <a:pt x="9525" y="2745079"/>
                </a:lnTo>
                <a:close/>
              </a:path>
              <a:path w="9525" h="4527550">
                <a:moveTo>
                  <a:pt x="9525" y="2687891"/>
                </a:moveTo>
                <a:lnTo>
                  <a:pt x="0" y="2687891"/>
                </a:lnTo>
                <a:lnTo>
                  <a:pt x="0" y="2697429"/>
                </a:lnTo>
                <a:lnTo>
                  <a:pt x="9525" y="2697429"/>
                </a:lnTo>
                <a:lnTo>
                  <a:pt x="9525" y="2687891"/>
                </a:lnTo>
                <a:close/>
              </a:path>
              <a:path w="9525" h="4527550">
                <a:moveTo>
                  <a:pt x="9525" y="2630703"/>
                </a:moveTo>
                <a:lnTo>
                  <a:pt x="0" y="2630703"/>
                </a:lnTo>
                <a:lnTo>
                  <a:pt x="0" y="2640241"/>
                </a:lnTo>
                <a:lnTo>
                  <a:pt x="9525" y="2640241"/>
                </a:lnTo>
                <a:lnTo>
                  <a:pt x="9525" y="2630703"/>
                </a:lnTo>
                <a:close/>
              </a:path>
              <a:path w="9525" h="4527550">
                <a:moveTo>
                  <a:pt x="9525" y="2573515"/>
                </a:moveTo>
                <a:lnTo>
                  <a:pt x="0" y="2573515"/>
                </a:lnTo>
                <a:lnTo>
                  <a:pt x="0" y="2583040"/>
                </a:lnTo>
                <a:lnTo>
                  <a:pt x="9525" y="2583040"/>
                </a:lnTo>
                <a:lnTo>
                  <a:pt x="9525" y="2573515"/>
                </a:lnTo>
                <a:close/>
              </a:path>
              <a:path w="9525" h="4527550">
                <a:moveTo>
                  <a:pt x="9525" y="2516327"/>
                </a:moveTo>
                <a:lnTo>
                  <a:pt x="0" y="2516327"/>
                </a:lnTo>
                <a:lnTo>
                  <a:pt x="0" y="2525852"/>
                </a:lnTo>
                <a:lnTo>
                  <a:pt x="9525" y="2525852"/>
                </a:lnTo>
                <a:lnTo>
                  <a:pt x="9525" y="2516327"/>
                </a:lnTo>
                <a:close/>
              </a:path>
              <a:path w="9525" h="4527550">
                <a:moveTo>
                  <a:pt x="9525" y="2459139"/>
                </a:moveTo>
                <a:lnTo>
                  <a:pt x="0" y="2459139"/>
                </a:lnTo>
                <a:lnTo>
                  <a:pt x="0" y="2468664"/>
                </a:lnTo>
                <a:lnTo>
                  <a:pt x="9525" y="2468664"/>
                </a:lnTo>
                <a:lnTo>
                  <a:pt x="9525" y="2459139"/>
                </a:lnTo>
                <a:close/>
              </a:path>
              <a:path w="9525" h="4527550">
                <a:moveTo>
                  <a:pt x="9525" y="2401951"/>
                </a:moveTo>
                <a:lnTo>
                  <a:pt x="0" y="2401951"/>
                </a:lnTo>
                <a:lnTo>
                  <a:pt x="0" y="2411476"/>
                </a:lnTo>
                <a:lnTo>
                  <a:pt x="9525" y="2411476"/>
                </a:lnTo>
                <a:lnTo>
                  <a:pt x="9525" y="2401951"/>
                </a:lnTo>
                <a:close/>
              </a:path>
              <a:path w="9525" h="4527550">
                <a:moveTo>
                  <a:pt x="9525" y="2344763"/>
                </a:moveTo>
                <a:lnTo>
                  <a:pt x="0" y="2344763"/>
                </a:lnTo>
                <a:lnTo>
                  <a:pt x="0" y="2354288"/>
                </a:lnTo>
                <a:lnTo>
                  <a:pt x="9525" y="2354288"/>
                </a:lnTo>
                <a:lnTo>
                  <a:pt x="9525" y="2344763"/>
                </a:lnTo>
                <a:close/>
              </a:path>
              <a:path w="9525" h="4527550">
                <a:moveTo>
                  <a:pt x="9525" y="2287562"/>
                </a:moveTo>
                <a:lnTo>
                  <a:pt x="0" y="2287562"/>
                </a:lnTo>
                <a:lnTo>
                  <a:pt x="0" y="2297099"/>
                </a:lnTo>
                <a:lnTo>
                  <a:pt x="9525" y="2297099"/>
                </a:lnTo>
                <a:lnTo>
                  <a:pt x="9525" y="2287562"/>
                </a:lnTo>
                <a:close/>
              </a:path>
              <a:path w="9525" h="4527550">
                <a:moveTo>
                  <a:pt x="9525" y="2230374"/>
                </a:moveTo>
                <a:lnTo>
                  <a:pt x="0" y="2230374"/>
                </a:lnTo>
                <a:lnTo>
                  <a:pt x="0" y="2239911"/>
                </a:lnTo>
                <a:lnTo>
                  <a:pt x="9525" y="2239911"/>
                </a:lnTo>
                <a:lnTo>
                  <a:pt x="9525" y="2230374"/>
                </a:lnTo>
                <a:close/>
              </a:path>
              <a:path w="9525" h="4527550">
                <a:moveTo>
                  <a:pt x="9525" y="2173186"/>
                </a:moveTo>
                <a:lnTo>
                  <a:pt x="0" y="2173186"/>
                </a:lnTo>
                <a:lnTo>
                  <a:pt x="0" y="2182723"/>
                </a:lnTo>
                <a:lnTo>
                  <a:pt x="9525" y="2182723"/>
                </a:lnTo>
                <a:lnTo>
                  <a:pt x="9525" y="2173186"/>
                </a:lnTo>
                <a:close/>
              </a:path>
              <a:path w="9525" h="4527550">
                <a:moveTo>
                  <a:pt x="9525" y="2115997"/>
                </a:moveTo>
                <a:lnTo>
                  <a:pt x="0" y="2115997"/>
                </a:lnTo>
                <a:lnTo>
                  <a:pt x="0" y="2125535"/>
                </a:lnTo>
                <a:lnTo>
                  <a:pt x="9525" y="2125535"/>
                </a:lnTo>
                <a:lnTo>
                  <a:pt x="9525" y="2115997"/>
                </a:lnTo>
                <a:close/>
              </a:path>
              <a:path w="9525" h="4527550">
                <a:moveTo>
                  <a:pt x="9525" y="2058809"/>
                </a:moveTo>
                <a:lnTo>
                  <a:pt x="0" y="2058809"/>
                </a:lnTo>
                <a:lnTo>
                  <a:pt x="0" y="2068347"/>
                </a:lnTo>
                <a:lnTo>
                  <a:pt x="9525" y="2068347"/>
                </a:lnTo>
                <a:lnTo>
                  <a:pt x="9525" y="2058809"/>
                </a:lnTo>
                <a:close/>
              </a:path>
              <a:path w="9525" h="4527550">
                <a:moveTo>
                  <a:pt x="9525" y="2001621"/>
                </a:moveTo>
                <a:lnTo>
                  <a:pt x="0" y="2001621"/>
                </a:lnTo>
                <a:lnTo>
                  <a:pt x="0" y="2011159"/>
                </a:lnTo>
                <a:lnTo>
                  <a:pt x="9525" y="2011159"/>
                </a:lnTo>
                <a:lnTo>
                  <a:pt x="9525" y="2001621"/>
                </a:lnTo>
                <a:close/>
              </a:path>
              <a:path w="9525" h="4527550">
                <a:moveTo>
                  <a:pt x="9525" y="1944433"/>
                </a:moveTo>
                <a:lnTo>
                  <a:pt x="0" y="1944433"/>
                </a:lnTo>
                <a:lnTo>
                  <a:pt x="0" y="1953958"/>
                </a:lnTo>
                <a:lnTo>
                  <a:pt x="9525" y="1953958"/>
                </a:lnTo>
                <a:lnTo>
                  <a:pt x="9525" y="1944433"/>
                </a:lnTo>
                <a:close/>
              </a:path>
              <a:path w="9525" h="4527550">
                <a:moveTo>
                  <a:pt x="9525" y="1887245"/>
                </a:moveTo>
                <a:lnTo>
                  <a:pt x="0" y="1887245"/>
                </a:lnTo>
                <a:lnTo>
                  <a:pt x="0" y="1896770"/>
                </a:lnTo>
                <a:lnTo>
                  <a:pt x="9525" y="1896770"/>
                </a:lnTo>
                <a:lnTo>
                  <a:pt x="9525" y="1887245"/>
                </a:lnTo>
                <a:close/>
              </a:path>
              <a:path w="9525" h="4527550">
                <a:moveTo>
                  <a:pt x="9525" y="1830057"/>
                </a:moveTo>
                <a:lnTo>
                  <a:pt x="0" y="1830057"/>
                </a:lnTo>
                <a:lnTo>
                  <a:pt x="0" y="1839582"/>
                </a:lnTo>
                <a:lnTo>
                  <a:pt x="9525" y="1839582"/>
                </a:lnTo>
                <a:lnTo>
                  <a:pt x="9525" y="1830057"/>
                </a:lnTo>
                <a:close/>
              </a:path>
              <a:path w="9525" h="4527550">
                <a:moveTo>
                  <a:pt x="9525" y="1772869"/>
                </a:moveTo>
                <a:lnTo>
                  <a:pt x="0" y="1772869"/>
                </a:lnTo>
                <a:lnTo>
                  <a:pt x="0" y="1782394"/>
                </a:lnTo>
                <a:lnTo>
                  <a:pt x="9525" y="1782394"/>
                </a:lnTo>
                <a:lnTo>
                  <a:pt x="9525" y="1772869"/>
                </a:lnTo>
                <a:close/>
              </a:path>
              <a:path w="9525" h="4527550">
                <a:moveTo>
                  <a:pt x="9525" y="1715681"/>
                </a:moveTo>
                <a:lnTo>
                  <a:pt x="0" y="1715681"/>
                </a:lnTo>
                <a:lnTo>
                  <a:pt x="0" y="1725206"/>
                </a:lnTo>
                <a:lnTo>
                  <a:pt x="9525" y="1725206"/>
                </a:lnTo>
                <a:lnTo>
                  <a:pt x="9525" y="1715681"/>
                </a:lnTo>
                <a:close/>
              </a:path>
              <a:path w="9525" h="4527550">
                <a:moveTo>
                  <a:pt x="9525" y="1658493"/>
                </a:moveTo>
                <a:lnTo>
                  <a:pt x="0" y="1658493"/>
                </a:lnTo>
                <a:lnTo>
                  <a:pt x="0" y="1668018"/>
                </a:lnTo>
                <a:lnTo>
                  <a:pt x="9525" y="1668018"/>
                </a:lnTo>
                <a:lnTo>
                  <a:pt x="9525" y="1658493"/>
                </a:lnTo>
                <a:close/>
              </a:path>
              <a:path w="9525" h="4527550">
                <a:moveTo>
                  <a:pt x="9525" y="1601292"/>
                </a:moveTo>
                <a:lnTo>
                  <a:pt x="0" y="1601292"/>
                </a:lnTo>
                <a:lnTo>
                  <a:pt x="0" y="1610829"/>
                </a:lnTo>
                <a:lnTo>
                  <a:pt x="9525" y="1610829"/>
                </a:lnTo>
                <a:lnTo>
                  <a:pt x="9525" y="1601292"/>
                </a:lnTo>
                <a:close/>
              </a:path>
              <a:path w="9525" h="4527550">
                <a:moveTo>
                  <a:pt x="9525" y="1544104"/>
                </a:moveTo>
                <a:lnTo>
                  <a:pt x="0" y="1544104"/>
                </a:lnTo>
                <a:lnTo>
                  <a:pt x="0" y="1553641"/>
                </a:lnTo>
                <a:lnTo>
                  <a:pt x="9525" y="1553641"/>
                </a:lnTo>
                <a:lnTo>
                  <a:pt x="9525" y="1544104"/>
                </a:lnTo>
                <a:close/>
              </a:path>
              <a:path w="9525" h="4527550">
                <a:moveTo>
                  <a:pt x="9525" y="1486916"/>
                </a:moveTo>
                <a:lnTo>
                  <a:pt x="0" y="1486916"/>
                </a:lnTo>
                <a:lnTo>
                  <a:pt x="0" y="1496453"/>
                </a:lnTo>
                <a:lnTo>
                  <a:pt x="9525" y="1496453"/>
                </a:lnTo>
                <a:lnTo>
                  <a:pt x="9525" y="1486916"/>
                </a:lnTo>
                <a:close/>
              </a:path>
              <a:path w="9525" h="4527550">
                <a:moveTo>
                  <a:pt x="9525" y="1429727"/>
                </a:moveTo>
                <a:lnTo>
                  <a:pt x="0" y="1429727"/>
                </a:lnTo>
                <a:lnTo>
                  <a:pt x="0" y="1439265"/>
                </a:lnTo>
                <a:lnTo>
                  <a:pt x="9525" y="1439265"/>
                </a:lnTo>
                <a:lnTo>
                  <a:pt x="9525" y="1429727"/>
                </a:lnTo>
                <a:close/>
              </a:path>
              <a:path w="9525" h="4527550">
                <a:moveTo>
                  <a:pt x="9525" y="1372539"/>
                </a:moveTo>
                <a:lnTo>
                  <a:pt x="0" y="1372539"/>
                </a:lnTo>
                <a:lnTo>
                  <a:pt x="0" y="1382077"/>
                </a:lnTo>
                <a:lnTo>
                  <a:pt x="9525" y="1382077"/>
                </a:lnTo>
                <a:lnTo>
                  <a:pt x="9525" y="1372539"/>
                </a:lnTo>
                <a:close/>
              </a:path>
              <a:path w="9525" h="4527550">
                <a:moveTo>
                  <a:pt x="9525" y="972210"/>
                </a:moveTo>
                <a:lnTo>
                  <a:pt x="0" y="972210"/>
                </a:lnTo>
                <a:lnTo>
                  <a:pt x="0" y="981748"/>
                </a:lnTo>
                <a:lnTo>
                  <a:pt x="9525" y="981748"/>
                </a:lnTo>
                <a:lnTo>
                  <a:pt x="9525" y="972210"/>
                </a:lnTo>
                <a:close/>
              </a:path>
              <a:path w="9525" h="4527550">
                <a:moveTo>
                  <a:pt x="9525" y="915022"/>
                </a:moveTo>
                <a:lnTo>
                  <a:pt x="0" y="915022"/>
                </a:lnTo>
                <a:lnTo>
                  <a:pt x="0" y="924560"/>
                </a:lnTo>
                <a:lnTo>
                  <a:pt x="9525" y="924560"/>
                </a:lnTo>
                <a:lnTo>
                  <a:pt x="9525" y="915022"/>
                </a:lnTo>
                <a:close/>
              </a:path>
              <a:path w="9525" h="4527550">
                <a:moveTo>
                  <a:pt x="9525" y="514705"/>
                </a:moveTo>
                <a:lnTo>
                  <a:pt x="0" y="514705"/>
                </a:lnTo>
                <a:lnTo>
                  <a:pt x="0" y="524230"/>
                </a:lnTo>
                <a:lnTo>
                  <a:pt x="9525" y="524230"/>
                </a:lnTo>
                <a:lnTo>
                  <a:pt x="9525" y="514705"/>
                </a:lnTo>
                <a:close/>
              </a:path>
              <a:path w="9525" h="4527550">
                <a:moveTo>
                  <a:pt x="9525" y="114376"/>
                </a:moveTo>
                <a:lnTo>
                  <a:pt x="0" y="114376"/>
                </a:lnTo>
                <a:lnTo>
                  <a:pt x="0" y="123913"/>
                </a:lnTo>
                <a:lnTo>
                  <a:pt x="9525" y="123913"/>
                </a:lnTo>
                <a:lnTo>
                  <a:pt x="9525" y="114376"/>
                </a:lnTo>
                <a:close/>
              </a:path>
              <a:path w="9525" h="4527550">
                <a:moveTo>
                  <a:pt x="9525" y="57188"/>
                </a:moveTo>
                <a:lnTo>
                  <a:pt x="0" y="57188"/>
                </a:lnTo>
                <a:lnTo>
                  <a:pt x="0" y="66725"/>
                </a:lnTo>
                <a:lnTo>
                  <a:pt x="9525" y="66725"/>
                </a:lnTo>
                <a:lnTo>
                  <a:pt x="9525" y="57188"/>
                </a:lnTo>
                <a:close/>
              </a:path>
              <a:path w="9525" h="4527550">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endParaRPr/>
          </a:p>
        </p:txBody>
      </p:sp>
      <p:sp>
        <p:nvSpPr>
          <p:cNvPr id="67" name="object 67"/>
          <p:cNvSpPr txBox="1"/>
          <p:nvPr/>
        </p:nvSpPr>
        <p:spPr>
          <a:xfrm>
            <a:off x="5389143" y="6711685"/>
            <a:ext cx="1305560" cy="351790"/>
          </a:xfrm>
          <a:prstGeom prst="rect">
            <a:avLst/>
          </a:prstGeom>
        </p:spPr>
        <p:txBody>
          <a:bodyPr vert="horz" wrap="square" lIns="0" tIns="12700" rIns="0" bIns="0" rtlCol="0">
            <a:spAutoFit/>
          </a:bodyPr>
          <a:lstStyle/>
          <a:p>
            <a:pPr marL="817244">
              <a:lnSpc>
                <a:spcPct val="100000"/>
              </a:lnSpc>
              <a:spcBef>
                <a:spcPts val="100"/>
              </a:spcBef>
            </a:pPr>
            <a:r>
              <a:rPr sz="900" spc="-5" dirty="0">
                <a:solidFill>
                  <a:srgbClr val="605D5C"/>
                </a:solidFill>
                <a:latin typeface="Segoe UI"/>
                <a:cs typeface="Segoe UI"/>
              </a:rPr>
              <a:t>50K</a:t>
            </a:r>
            <a:endParaRPr sz="900">
              <a:latin typeface="Segoe UI"/>
              <a:cs typeface="Segoe UI"/>
            </a:endParaRPr>
          </a:p>
          <a:p>
            <a:pPr marL="12700">
              <a:lnSpc>
                <a:spcPct val="100000"/>
              </a:lnSpc>
              <a:spcBef>
                <a:spcPts val="45"/>
              </a:spcBef>
            </a:pPr>
            <a:r>
              <a:rPr sz="1200" spc="60" dirty="0">
                <a:solidFill>
                  <a:srgbClr val="252423"/>
                </a:solidFill>
                <a:latin typeface="Trebuchet MS"/>
                <a:cs typeface="Trebuchet MS"/>
              </a:rPr>
              <a:t>S</a:t>
            </a:r>
            <a:r>
              <a:rPr sz="1200" spc="-65" dirty="0">
                <a:solidFill>
                  <a:srgbClr val="252423"/>
                </a:solidFill>
                <a:latin typeface="Trebuchet MS"/>
                <a:cs typeface="Trebuchet MS"/>
              </a:rPr>
              <a:t>u</a:t>
            </a:r>
            <a:r>
              <a:rPr sz="1200" spc="-70" dirty="0">
                <a:solidFill>
                  <a:srgbClr val="252423"/>
                </a:solidFill>
                <a:latin typeface="Trebuchet MS"/>
                <a:cs typeface="Trebuchet MS"/>
              </a:rPr>
              <a:t>m</a:t>
            </a:r>
            <a:r>
              <a:rPr sz="1200" spc="-85" dirty="0">
                <a:solidFill>
                  <a:srgbClr val="252423"/>
                </a:solidFill>
                <a:latin typeface="Trebuchet MS"/>
                <a:cs typeface="Trebuchet MS"/>
              </a:rPr>
              <a:t> </a:t>
            </a:r>
            <a:r>
              <a:rPr sz="1200" spc="-90" dirty="0">
                <a:solidFill>
                  <a:srgbClr val="252423"/>
                </a:solidFill>
                <a:latin typeface="Trebuchet MS"/>
                <a:cs typeface="Trebuchet MS"/>
              </a:rPr>
              <a:t>of</a:t>
            </a:r>
            <a:r>
              <a:rPr sz="1200" spc="-85" dirty="0">
                <a:solidFill>
                  <a:srgbClr val="252423"/>
                </a:solidFill>
                <a:latin typeface="Trebuchet MS"/>
                <a:cs typeface="Trebuchet MS"/>
              </a:rPr>
              <a:t> </a:t>
            </a:r>
            <a:r>
              <a:rPr sz="1200" spc="-60" dirty="0">
                <a:solidFill>
                  <a:srgbClr val="252423"/>
                </a:solidFill>
                <a:latin typeface="Trebuchet MS"/>
                <a:cs typeface="Trebuchet MS"/>
              </a:rPr>
              <a:t>nu</a:t>
            </a:r>
            <a:r>
              <a:rPr sz="1200" spc="-70" dirty="0">
                <a:solidFill>
                  <a:srgbClr val="252423"/>
                </a:solidFill>
                <a:latin typeface="Trebuchet MS"/>
                <a:cs typeface="Trebuchet MS"/>
              </a:rPr>
              <a:t>m</a:t>
            </a:r>
            <a:r>
              <a:rPr sz="1200" spc="-135" dirty="0">
                <a:solidFill>
                  <a:srgbClr val="252423"/>
                </a:solidFill>
                <a:latin typeface="Trebuchet MS"/>
                <a:cs typeface="Trebuchet MS"/>
              </a:rPr>
              <a:t>_</a:t>
            </a:r>
            <a:r>
              <a:rPr sz="1200" spc="-20" dirty="0">
                <a:solidFill>
                  <a:srgbClr val="252423"/>
                </a:solidFill>
                <a:latin typeface="Trebuchet MS"/>
                <a:cs typeface="Trebuchet MS"/>
              </a:rPr>
              <a:t>r</a:t>
            </a:r>
            <a:r>
              <a:rPr sz="1200" spc="-50" dirty="0">
                <a:solidFill>
                  <a:srgbClr val="252423"/>
                </a:solidFill>
                <a:latin typeface="Trebuchet MS"/>
                <a:cs typeface="Trebuchet MS"/>
              </a:rPr>
              <a:t>ev</a:t>
            </a:r>
            <a:r>
              <a:rPr sz="1200" spc="-80" dirty="0">
                <a:solidFill>
                  <a:srgbClr val="252423"/>
                </a:solidFill>
                <a:latin typeface="Trebuchet MS"/>
                <a:cs typeface="Trebuchet MS"/>
              </a:rPr>
              <a:t>i</a:t>
            </a:r>
            <a:r>
              <a:rPr sz="1200" spc="-70" dirty="0">
                <a:solidFill>
                  <a:srgbClr val="252423"/>
                </a:solidFill>
                <a:latin typeface="Trebuchet MS"/>
                <a:cs typeface="Trebuchet MS"/>
              </a:rPr>
              <a:t>ew</a:t>
            </a:r>
            <a:r>
              <a:rPr sz="1200" spc="70" dirty="0">
                <a:solidFill>
                  <a:srgbClr val="252423"/>
                </a:solidFill>
                <a:latin typeface="Trebuchet MS"/>
                <a:cs typeface="Trebuchet MS"/>
              </a:rPr>
              <a:t>s</a:t>
            </a:r>
            <a:endParaRPr sz="1200">
              <a:latin typeface="Trebuchet MS"/>
              <a:cs typeface="Trebuchet MS"/>
            </a:endParaRPr>
          </a:p>
        </p:txBody>
      </p:sp>
      <p:sp>
        <p:nvSpPr>
          <p:cNvPr id="68" name="object 68"/>
          <p:cNvSpPr txBox="1"/>
          <p:nvPr/>
        </p:nvSpPr>
        <p:spPr>
          <a:xfrm>
            <a:off x="3900657" y="4281991"/>
            <a:ext cx="177800" cy="265430"/>
          </a:xfrm>
          <a:prstGeom prst="rect">
            <a:avLst/>
          </a:prstGeom>
        </p:spPr>
        <p:txBody>
          <a:bodyPr vert="vert270" wrap="square" lIns="0" tIns="0" rIns="0" bIns="0" rtlCol="0">
            <a:spAutoFit/>
          </a:bodyPr>
          <a:lstStyle/>
          <a:p>
            <a:pPr marL="12700">
              <a:lnSpc>
                <a:spcPts val="1275"/>
              </a:lnSpc>
            </a:pPr>
            <a:r>
              <a:rPr sz="1200" dirty="0">
                <a:solidFill>
                  <a:srgbClr val="252423"/>
                </a:solidFill>
                <a:latin typeface="Trebuchet MS"/>
                <a:cs typeface="Trebuchet MS"/>
              </a:rPr>
              <a:t>tit</a:t>
            </a:r>
            <a:r>
              <a:rPr sz="1200" spc="-15" dirty="0">
                <a:solidFill>
                  <a:srgbClr val="252423"/>
                </a:solidFill>
                <a:latin typeface="Trebuchet MS"/>
                <a:cs typeface="Trebuchet MS"/>
              </a:rPr>
              <a:t>l</a:t>
            </a:r>
            <a:r>
              <a:rPr sz="1200" dirty="0">
                <a:solidFill>
                  <a:srgbClr val="252423"/>
                </a:solidFill>
                <a:latin typeface="Trebuchet MS"/>
                <a:cs typeface="Trebuchet MS"/>
              </a:rPr>
              <a:t>e</a:t>
            </a:r>
            <a:endParaRPr sz="1200">
              <a:latin typeface="Trebuchet MS"/>
              <a:cs typeface="Trebuchet MS"/>
            </a:endParaRPr>
          </a:p>
        </p:txBody>
      </p:sp>
      <p:sp>
        <p:nvSpPr>
          <p:cNvPr id="69" name="object 69"/>
          <p:cNvSpPr txBox="1"/>
          <p:nvPr/>
        </p:nvSpPr>
        <p:spPr>
          <a:xfrm>
            <a:off x="4234261" y="2387357"/>
            <a:ext cx="715645" cy="163195"/>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05D5C"/>
                </a:solidFill>
                <a:latin typeface="Segoe UI"/>
                <a:cs typeface="Segoe UI"/>
              </a:rPr>
              <a:t>The</a:t>
            </a:r>
            <a:r>
              <a:rPr sz="900" spc="-45" dirty="0">
                <a:solidFill>
                  <a:srgbClr val="605D5C"/>
                </a:solidFill>
                <a:latin typeface="Segoe UI"/>
                <a:cs typeface="Segoe UI"/>
              </a:rPr>
              <a:t> </a:t>
            </a:r>
            <a:r>
              <a:rPr sz="900" spc="-5" dirty="0">
                <a:solidFill>
                  <a:srgbClr val="605D5C"/>
                </a:solidFill>
                <a:latin typeface="Segoe UI"/>
                <a:cs typeface="Segoe UI"/>
              </a:rPr>
              <a:t>Comple…</a:t>
            </a:r>
            <a:endParaRPr sz="900">
              <a:latin typeface="Segoe UI"/>
              <a:cs typeface="Segoe UI"/>
            </a:endParaRPr>
          </a:p>
        </p:txBody>
      </p:sp>
      <p:sp>
        <p:nvSpPr>
          <p:cNvPr id="70" name="object 70"/>
          <p:cNvSpPr txBox="1"/>
          <p:nvPr/>
        </p:nvSpPr>
        <p:spPr>
          <a:xfrm>
            <a:off x="4241902" y="2817761"/>
            <a:ext cx="708025" cy="163195"/>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605D5C"/>
                </a:solidFill>
                <a:latin typeface="Segoe UI"/>
                <a:cs typeface="Segoe UI"/>
              </a:rPr>
              <a:t>Tableau</a:t>
            </a:r>
            <a:r>
              <a:rPr sz="900" spc="-40" dirty="0">
                <a:solidFill>
                  <a:srgbClr val="605D5C"/>
                </a:solidFill>
                <a:latin typeface="Segoe UI"/>
                <a:cs typeface="Segoe UI"/>
              </a:rPr>
              <a:t> </a:t>
            </a:r>
            <a:r>
              <a:rPr sz="900" spc="-5" dirty="0">
                <a:solidFill>
                  <a:srgbClr val="605D5C"/>
                </a:solidFill>
                <a:latin typeface="Segoe UI"/>
                <a:cs typeface="Segoe UI"/>
              </a:rPr>
              <a:t>202…</a:t>
            </a:r>
            <a:endParaRPr sz="900">
              <a:latin typeface="Segoe UI"/>
              <a:cs typeface="Segoe UI"/>
            </a:endParaRPr>
          </a:p>
        </p:txBody>
      </p:sp>
      <p:sp>
        <p:nvSpPr>
          <p:cNvPr id="71" name="object 71"/>
          <p:cNvSpPr txBox="1"/>
          <p:nvPr/>
        </p:nvSpPr>
        <p:spPr>
          <a:xfrm>
            <a:off x="4216582" y="3248165"/>
            <a:ext cx="733425" cy="163195"/>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05D5C"/>
                </a:solidFill>
                <a:latin typeface="Segoe UI"/>
                <a:cs typeface="Segoe UI"/>
              </a:rPr>
              <a:t>PMP</a:t>
            </a:r>
            <a:r>
              <a:rPr sz="900" spc="-30" dirty="0">
                <a:solidFill>
                  <a:srgbClr val="605D5C"/>
                </a:solidFill>
                <a:latin typeface="Segoe UI"/>
                <a:cs typeface="Segoe UI"/>
              </a:rPr>
              <a:t> </a:t>
            </a:r>
            <a:r>
              <a:rPr sz="900" spc="-5" dirty="0">
                <a:solidFill>
                  <a:srgbClr val="605D5C"/>
                </a:solidFill>
                <a:latin typeface="Segoe UI"/>
                <a:cs typeface="Segoe UI"/>
              </a:rPr>
              <a:t>Exam</a:t>
            </a:r>
            <a:r>
              <a:rPr sz="900" spc="-30" dirty="0">
                <a:solidFill>
                  <a:srgbClr val="605D5C"/>
                </a:solidFill>
                <a:latin typeface="Segoe UI"/>
                <a:cs typeface="Segoe UI"/>
              </a:rPr>
              <a:t> </a:t>
            </a:r>
            <a:r>
              <a:rPr sz="900" spc="-5" dirty="0">
                <a:solidFill>
                  <a:srgbClr val="605D5C"/>
                </a:solidFill>
                <a:latin typeface="Segoe UI"/>
                <a:cs typeface="Segoe UI"/>
              </a:rPr>
              <a:t>P…</a:t>
            </a:r>
            <a:endParaRPr sz="900">
              <a:latin typeface="Segoe UI"/>
              <a:cs typeface="Segoe UI"/>
            </a:endParaRPr>
          </a:p>
        </p:txBody>
      </p:sp>
      <p:sp>
        <p:nvSpPr>
          <p:cNvPr id="72" name="object 72"/>
          <p:cNvSpPr txBox="1"/>
          <p:nvPr/>
        </p:nvSpPr>
        <p:spPr>
          <a:xfrm>
            <a:off x="4234261" y="3678569"/>
            <a:ext cx="715645" cy="163195"/>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05D5C"/>
                </a:solidFill>
                <a:latin typeface="Segoe UI"/>
                <a:cs typeface="Segoe UI"/>
              </a:rPr>
              <a:t>The</a:t>
            </a:r>
            <a:r>
              <a:rPr sz="900" spc="-45" dirty="0">
                <a:solidFill>
                  <a:srgbClr val="605D5C"/>
                </a:solidFill>
                <a:latin typeface="Segoe UI"/>
                <a:cs typeface="Segoe UI"/>
              </a:rPr>
              <a:t> </a:t>
            </a:r>
            <a:r>
              <a:rPr sz="900" spc="-5" dirty="0">
                <a:solidFill>
                  <a:srgbClr val="605D5C"/>
                </a:solidFill>
                <a:latin typeface="Segoe UI"/>
                <a:cs typeface="Segoe UI"/>
              </a:rPr>
              <a:t>Comple…</a:t>
            </a:r>
            <a:endParaRPr sz="900">
              <a:latin typeface="Segoe UI"/>
              <a:cs typeface="Segoe UI"/>
            </a:endParaRPr>
          </a:p>
        </p:txBody>
      </p:sp>
      <p:sp>
        <p:nvSpPr>
          <p:cNvPr id="73" name="object 73"/>
          <p:cNvSpPr txBox="1"/>
          <p:nvPr/>
        </p:nvSpPr>
        <p:spPr>
          <a:xfrm>
            <a:off x="4248650" y="4108972"/>
            <a:ext cx="701040" cy="163195"/>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05D5C"/>
                </a:solidFill>
                <a:latin typeface="Segoe UI"/>
                <a:cs typeface="Segoe UI"/>
              </a:rPr>
              <a:t>An</a:t>
            </a:r>
            <a:r>
              <a:rPr sz="900" spc="-30" dirty="0">
                <a:solidFill>
                  <a:srgbClr val="605D5C"/>
                </a:solidFill>
                <a:latin typeface="Segoe UI"/>
                <a:cs typeface="Segoe UI"/>
              </a:rPr>
              <a:t> </a:t>
            </a:r>
            <a:r>
              <a:rPr sz="900" spc="-5" dirty="0">
                <a:solidFill>
                  <a:srgbClr val="605D5C"/>
                </a:solidFill>
                <a:latin typeface="Segoe UI"/>
                <a:cs typeface="Segoe UI"/>
              </a:rPr>
              <a:t>Entire</a:t>
            </a:r>
            <a:r>
              <a:rPr sz="900" spc="-25" dirty="0">
                <a:solidFill>
                  <a:srgbClr val="605D5C"/>
                </a:solidFill>
                <a:latin typeface="Segoe UI"/>
                <a:cs typeface="Segoe UI"/>
              </a:rPr>
              <a:t> </a:t>
            </a:r>
            <a:r>
              <a:rPr sz="900" spc="-5" dirty="0">
                <a:solidFill>
                  <a:srgbClr val="605D5C"/>
                </a:solidFill>
                <a:latin typeface="Segoe UI"/>
                <a:cs typeface="Segoe UI"/>
              </a:rPr>
              <a:t>M…</a:t>
            </a:r>
            <a:endParaRPr sz="900">
              <a:latin typeface="Segoe UI"/>
              <a:cs typeface="Segoe UI"/>
            </a:endParaRPr>
          </a:p>
        </p:txBody>
      </p:sp>
      <p:sp>
        <p:nvSpPr>
          <p:cNvPr id="74" name="object 74"/>
          <p:cNvSpPr txBox="1"/>
          <p:nvPr/>
        </p:nvSpPr>
        <p:spPr>
          <a:xfrm>
            <a:off x="4265604" y="4539376"/>
            <a:ext cx="683895" cy="163195"/>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05D5C"/>
                </a:solidFill>
                <a:latin typeface="Segoe UI"/>
                <a:cs typeface="Segoe UI"/>
              </a:rPr>
              <a:t>Microsoft</a:t>
            </a:r>
            <a:r>
              <a:rPr sz="900" spc="-40" dirty="0">
                <a:solidFill>
                  <a:srgbClr val="605D5C"/>
                </a:solidFill>
                <a:latin typeface="Segoe UI"/>
                <a:cs typeface="Segoe UI"/>
              </a:rPr>
              <a:t> </a:t>
            </a:r>
            <a:r>
              <a:rPr sz="900" spc="-5" dirty="0">
                <a:solidFill>
                  <a:srgbClr val="605D5C"/>
                </a:solidFill>
                <a:latin typeface="Segoe UI"/>
                <a:cs typeface="Segoe UI"/>
              </a:rPr>
              <a:t>P…</a:t>
            </a:r>
            <a:endParaRPr sz="900">
              <a:latin typeface="Segoe UI"/>
              <a:cs typeface="Segoe UI"/>
            </a:endParaRPr>
          </a:p>
        </p:txBody>
      </p:sp>
      <p:sp>
        <p:nvSpPr>
          <p:cNvPr id="75" name="object 75"/>
          <p:cNvSpPr txBox="1"/>
          <p:nvPr/>
        </p:nvSpPr>
        <p:spPr>
          <a:xfrm>
            <a:off x="4240117" y="4969779"/>
            <a:ext cx="709930" cy="163195"/>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05D5C"/>
                </a:solidFill>
                <a:latin typeface="Segoe UI"/>
                <a:cs typeface="Segoe UI"/>
              </a:rPr>
              <a:t>Agile</a:t>
            </a:r>
            <a:r>
              <a:rPr sz="900" spc="-25" dirty="0">
                <a:solidFill>
                  <a:srgbClr val="605D5C"/>
                </a:solidFill>
                <a:latin typeface="Segoe UI"/>
                <a:cs typeface="Segoe UI"/>
              </a:rPr>
              <a:t> </a:t>
            </a:r>
            <a:r>
              <a:rPr sz="900" spc="-5" dirty="0">
                <a:solidFill>
                  <a:srgbClr val="605D5C"/>
                </a:solidFill>
                <a:latin typeface="Segoe UI"/>
                <a:cs typeface="Segoe UI"/>
              </a:rPr>
              <a:t>Crash</a:t>
            </a:r>
            <a:r>
              <a:rPr sz="900" spc="-25" dirty="0">
                <a:solidFill>
                  <a:srgbClr val="605D5C"/>
                </a:solidFill>
                <a:latin typeface="Segoe UI"/>
                <a:cs typeface="Segoe UI"/>
              </a:rPr>
              <a:t> </a:t>
            </a:r>
            <a:r>
              <a:rPr sz="900" spc="-5" dirty="0">
                <a:solidFill>
                  <a:srgbClr val="605D5C"/>
                </a:solidFill>
                <a:latin typeface="Segoe UI"/>
                <a:cs typeface="Segoe UI"/>
              </a:rPr>
              <a:t>…</a:t>
            </a:r>
            <a:endParaRPr sz="900">
              <a:latin typeface="Segoe UI"/>
              <a:cs typeface="Segoe UI"/>
            </a:endParaRPr>
          </a:p>
        </p:txBody>
      </p:sp>
      <p:sp>
        <p:nvSpPr>
          <p:cNvPr id="76" name="object 76"/>
          <p:cNvSpPr txBox="1"/>
          <p:nvPr/>
        </p:nvSpPr>
        <p:spPr>
          <a:xfrm>
            <a:off x="4223274" y="5400183"/>
            <a:ext cx="726440" cy="163195"/>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05D5C"/>
                </a:solidFill>
                <a:latin typeface="Segoe UI"/>
                <a:cs typeface="Segoe UI"/>
              </a:rPr>
              <a:t>Beginner</a:t>
            </a:r>
            <a:r>
              <a:rPr sz="900" spc="-25" dirty="0">
                <a:solidFill>
                  <a:srgbClr val="605D5C"/>
                </a:solidFill>
                <a:latin typeface="Segoe UI"/>
                <a:cs typeface="Segoe UI"/>
              </a:rPr>
              <a:t> </a:t>
            </a:r>
            <a:r>
              <a:rPr sz="900" spc="-5" dirty="0">
                <a:solidFill>
                  <a:srgbClr val="605D5C"/>
                </a:solidFill>
                <a:latin typeface="Segoe UI"/>
                <a:cs typeface="Segoe UI"/>
              </a:rPr>
              <a:t>to</a:t>
            </a:r>
            <a:r>
              <a:rPr sz="900" spc="-25" dirty="0">
                <a:solidFill>
                  <a:srgbClr val="605D5C"/>
                </a:solidFill>
                <a:latin typeface="Segoe UI"/>
                <a:cs typeface="Segoe UI"/>
              </a:rPr>
              <a:t> </a:t>
            </a:r>
            <a:r>
              <a:rPr sz="900" spc="-5" dirty="0">
                <a:solidFill>
                  <a:srgbClr val="605D5C"/>
                </a:solidFill>
                <a:latin typeface="Segoe UI"/>
                <a:cs typeface="Segoe UI"/>
              </a:rPr>
              <a:t>…</a:t>
            </a:r>
            <a:endParaRPr sz="900">
              <a:latin typeface="Segoe UI"/>
              <a:cs typeface="Segoe UI"/>
            </a:endParaRPr>
          </a:p>
        </p:txBody>
      </p:sp>
      <p:sp>
        <p:nvSpPr>
          <p:cNvPr id="77" name="object 77"/>
          <p:cNvSpPr txBox="1"/>
          <p:nvPr/>
        </p:nvSpPr>
        <p:spPr>
          <a:xfrm>
            <a:off x="4212956" y="5830587"/>
            <a:ext cx="736600" cy="163195"/>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05D5C"/>
                </a:solidFill>
                <a:latin typeface="Segoe UI"/>
                <a:cs typeface="Segoe UI"/>
              </a:rPr>
              <a:t>Become</a:t>
            </a:r>
            <a:r>
              <a:rPr sz="900" spc="-30" dirty="0">
                <a:solidFill>
                  <a:srgbClr val="605D5C"/>
                </a:solidFill>
                <a:latin typeface="Segoe UI"/>
                <a:cs typeface="Segoe UI"/>
              </a:rPr>
              <a:t> </a:t>
            </a:r>
            <a:r>
              <a:rPr sz="900" spc="-5" dirty="0">
                <a:solidFill>
                  <a:srgbClr val="605D5C"/>
                </a:solidFill>
                <a:latin typeface="Segoe UI"/>
                <a:cs typeface="Segoe UI"/>
              </a:rPr>
              <a:t>a</a:t>
            </a:r>
            <a:r>
              <a:rPr sz="900" spc="-25" dirty="0">
                <a:solidFill>
                  <a:srgbClr val="605D5C"/>
                </a:solidFill>
                <a:latin typeface="Segoe UI"/>
                <a:cs typeface="Segoe UI"/>
              </a:rPr>
              <a:t> </a:t>
            </a:r>
            <a:r>
              <a:rPr sz="900" spc="-5" dirty="0">
                <a:solidFill>
                  <a:srgbClr val="605D5C"/>
                </a:solidFill>
                <a:latin typeface="Segoe UI"/>
                <a:cs typeface="Segoe UI"/>
              </a:rPr>
              <a:t>Pr…</a:t>
            </a:r>
            <a:endParaRPr sz="900">
              <a:latin typeface="Segoe UI"/>
              <a:cs typeface="Segoe UI"/>
            </a:endParaRPr>
          </a:p>
        </p:txBody>
      </p:sp>
      <p:sp>
        <p:nvSpPr>
          <p:cNvPr id="78" name="object 78"/>
          <p:cNvSpPr txBox="1"/>
          <p:nvPr/>
        </p:nvSpPr>
        <p:spPr>
          <a:xfrm>
            <a:off x="4245750" y="6260990"/>
            <a:ext cx="704215" cy="163195"/>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05D5C"/>
                </a:solidFill>
                <a:latin typeface="Segoe UI"/>
                <a:cs typeface="Segoe UI"/>
              </a:rPr>
              <a:t>The</a:t>
            </a:r>
            <a:r>
              <a:rPr sz="900" spc="-40" dirty="0">
                <a:solidFill>
                  <a:srgbClr val="605D5C"/>
                </a:solidFill>
                <a:latin typeface="Segoe UI"/>
                <a:cs typeface="Segoe UI"/>
              </a:rPr>
              <a:t> </a:t>
            </a:r>
            <a:r>
              <a:rPr sz="900" spc="-5" dirty="0">
                <a:solidFill>
                  <a:srgbClr val="605D5C"/>
                </a:solidFill>
                <a:latin typeface="Segoe UI"/>
                <a:cs typeface="Segoe UI"/>
              </a:rPr>
              <a:t>Busines…</a:t>
            </a:r>
            <a:endParaRPr sz="900">
              <a:latin typeface="Segoe UI"/>
              <a:cs typeface="Segoe UI"/>
            </a:endParaRPr>
          </a:p>
        </p:txBody>
      </p:sp>
      <p:grpSp>
        <p:nvGrpSpPr>
          <p:cNvPr id="79" name="object 79"/>
          <p:cNvGrpSpPr/>
          <p:nvPr/>
        </p:nvGrpSpPr>
        <p:grpSpPr>
          <a:xfrm>
            <a:off x="5022446" y="1828600"/>
            <a:ext cx="5226050" cy="5258435"/>
            <a:chOff x="5022446" y="1828600"/>
            <a:chExt cx="5226050" cy="5258435"/>
          </a:xfrm>
        </p:grpSpPr>
        <p:sp>
          <p:nvSpPr>
            <p:cNvPr id="80" name="object 80"/>
            <p:cNvSpPr/>
            <p:nvPr/>
          </p:nvSpPr>
          <p:spPr>
            <a:xfrm>
              <a:off x="5022444" y="2305621"/>
              <a:ext cx="1988185" cy="4211955"/>
            </a:xfrm>
            <a:custGeom>
              <a:avLst/>
              <a:gdLst/>
              <a:ahLst/>
              <a:cxnLst/>
              <a:rect l="l" t="t" r="r" b="b"/>
              <a:pathLst>
                <a:path w="1988184" h="4211955">
                  <a:moveTo>
                    <a:pt x="609206" y="3873627"/>
                  </a:moveTo>
                  <a:lnTo>
                    <a:pt x="0" y="3873627"/>
                  </a:lnTo>
                  <a:lnTo>
                    <a:pt x="0" y="4211574"/>
                  </a:lnTo>
                  <a:lnTo>
                    <a:pt x="609206" y="4211574"/>
                  </a:lnTo>
                  <a:lnTo>
                    <a:pt x="609206" y="3873627"/>
                  </a:lnTo>
                  <a:close/>
                </a:path>
                <a:path w="1988184" h="4211955">
                  <a:moveTo>
                    <a:pt x="698449" y="3443224"/>
                  </a:moveTo>
                  <a:lnTo>
                    <a:pt x="0" y="3443224"/>
                  </a:lnTo>
                  <a:lnTo>
                    <a:pt x="0" y="3781171"/>
                  </a:lnTo>
                  <a:lnTo>
                    <a:pt x="698449" y="3781171"/>
                  </a:lnTo>
                  <a:lnTo>
                    <a:pt x="698449" y="3443224"/>
                  </a:lnTo>
                  <a:close/>
                </a:path>
                <a:path w="1988184" h="4211955">
                  <a:moveTo>
                    <a:pt x="730491" y="3012821"/>
                  </a:moveTo>
                  <a:lnTo>
                    <a:pt x="0" y="3012821"/>
                  </a:lnTo>
                  <a:lnTo>
                    <a:pt x="0" y="3350768"/>
                  </a:lnTo>
                  <a:lnTo>
                    <a:pt x="730491" y="3350768"/>
                  </a:lnTo>
                  <a:lnTo>
                    <a:pt x="730491" y="3012821"/>
                  </a:lnTo>
                  <a:close/>
                </a:path>
                <a:path w="1988184" h="4211955">
                  <a:moveTo>
                    <a:pt x="776490" y="2582418"/>
                  </a:moveTo>
                  <a:lnTo>
                    <a:pt x="0" y="2582418"/>
                  </a:lnTo>
                  <a:lnTo>
                    <a:pt x="0" y="2920365"/>
                  </a:lnTo>
                  <a:lnTo>
                    <a:pt x="776490" y="2920365"/>
                  </a:lnTo>
                  <a:lnTo>
                    <a:pt x="776490" y="2582418"/>
                  </a:lnTo>
                  <a:close/>
                </a:path>
                <a:path w="1988184" h="4211955">
                  <a:moveTo>
                    <a:pt x="970749" y="2152015"/>
                  </a:moveTo>
                  <a:lnTo>
                    <a:pt x="0" y="2152015"/>
                  </a:lnTo>
                  <a:lnTo>
                    <a:pt x="0" y="2489962"/>
                  </a:lnTo>
                  <a:lnTo>
                    <a:pt x="970749" y="2489962"/>
                  </a:lnTo>
                  <a:lnTo>
                    <a:pt x="970749" y="2152015"/>
                  </a:lnTo>
                  <a:close/>
                </a:path>
                <a:path w="1988184" h="4211955">
                  <a:moveTo>
                    <a:pt x="1060881" y="1721612"/>
                  </a:moveTo>
                  <a:lnTo>
                    <a:pt x="0" y="1721612"/>
                  </a:lnTo>
                  <a:lnTo>
                    <a:pt x="0" y="2059559"/>
                  </a:lnTo>
                  <a:lnTo>
                    <a:pt x="1060881" y="2059559"/>
                  </a:lnTo>
                  <a:lnTo>
                    <a:pt x="1060881" y="1721612"/>
                  </a:lnTo>
                  <a:close/>
                </a:path>
                <a:path w="1988184" h="4211955">
                  <a:moveTo>
                    <a:pt x="1183640" y="1291209"/>
                  </a:moveTo>
                  <a:lnTo>
                    <a:pt x="0" y="1291209"/>
                  </a:lnTo>
                  <a:lnTo>
                    <a:pt x="0" y="1629156"/>
                  </a:lnTo>
                  <a:lnTo>
                    <a:pt x="1183640" y="1629156"/>
                  </a:lnTo>
                  <a:lnTo>
                    <a:pt x="1183640" y="1291209"/>
                  </a:lnTo>
                  <a:close/>
                </a:path>
                <a:path w="1988184" h="4211955">
                  <a:moveTo>
                    <a:pt x="1341793" y="860806"/>
                  </a:moveTo>
                  <a:lnTo>
                    <a:pt x="0" y="860806"/>
                  </a:lnTo>
                  <a:lnTo>
                    <a:pt x="0" y="1198753"/>
                  </a:lnTo>
                  <a:lnTo>
                    <a:pt x="1341793" y="1198753"/>
                  </a:lnTo>
                  <a:lnTo>
                    <a:pt x="1341793" y="860806"/>
                  </a:lnTo>
                  <a:close/>
                </a:path>
                <a:path w="1988184" h="4211955">
                  <a:moveTo>
                    <a:pt x="1390929" y="430403"/>
                  </a:moveTo>
                  <a:lnTo>
                    <a:pt x="0" y="430403"/>
                  </a:lnTo>
                  <a:lnTo>
                    <a:pt x="0" y="768350"/>
                  </a:lnTo>
                  <a:lnTo>
                    <a:pt x="1390929" y="768350"/>
                  </a:lnTo>
                  <a:lnTo>
                    <a:pt x="1390929" y="430403"/>
                  </a:lnTo>
                  <a:close/>
                </a:path>
                <a:path w="1988184" h="4211955">
                  <a:moveTo>
                    <a:pt x="1987880" y="0"/>
                  </a:moveTo>
                  <a:lnTo>
                    <a:pt x="0" y="0"/>
                  </a:lnTo>
                  <a:lnTo>
                    <a:pt x="0" y="337947"/>
                  </a:lnTo>
                  <a:lnTo>
                    <a:pt x="1987880" y="337947"/>
                  </a:lnTo>
                  <a:lnTo>
                    <a:pt x="1987880" y="0"/>
                  </a:lnTo>
                  <a:close/>
                </a:path>
              </a:pathLst>
            </a:custGeom>
            <a:solidFill>
              <a:srgbClr val="118CFF"/>
            </a:solidFill>
          </p:spPr>
          <p:txBody>
            <a:bodyPr wrap="square" lIns="0" tIns="0" rIns="0" bIns="0" rtlCol="0"/>
            <a:lstStyle/>
            <a:p>
              <a:endParaRPr/>
            </a:p>
          </p:txBody>
        </p:sp>
        <p:sp>
          <p:nvSpPr>
            <p:cNvPr id="81" name="object 81"/>
            <p:cNvSpPr/>
            <p:nvPr/>
          </p:nvSpPr>
          <p:spPr>
            <a:xfrm>
              <a:off x="7076600" y="1828600"/>
              <a:ext cx="3171825" cy="5258435"/>
            </a:xfrm>
            <a:custGeom>
              <a:avLst/>
              <a:gdLst/>
              <a:ahLst/>
              <a:cxnLst/>
              <a:rect l="l" t="t" r="r" b="b"/>
              <a:pathLst>
                <a:path w="3171825" h="5258434">
                  <a:moveTo>
                    <a:pt x="0" y="0"/>
                  </a:moveTo>
                  <a:lnTo>
                    <a:pt x="3171825" y="0"/>
                  </a:lnTo>
                  <a:lnTo>
                    <a:pt x="3171825" y="5258000"/>
                  </a:lnTo>
                  <a:lnTo>
                    <a:pt x="0" y="5258000"/>
                  </a:lnTo>
                  <a:lnTo>
                    <a:pt x="0" y="0"/>
                  </a:lnTo>
                  <a:close/>
                </a:path>
              </a:pathLst>
            </a:custGeom>
            <a:solidFill>
              <a:srgbClr val="FFFFFF"/>
            </a:solidFill>
          </p:spPr>
          <p:txBody>
            <a:bodyPr wrap="square" lIns="0" tIns="0" rIns="0" bIns="0" rtlCol="0"/>
            <a:lstStyle/>
            <a:p>
              <a:endParaRPr/>
            </a:p>
          </p:txBody>
        </p:sp>
      </p:grpSp>
      <p:sp>
        <p:nvSpPr>
          <p:cNvPr id="82" name="object 82"/>
          <p:cNvSpPr txBox="1"/>
          <p:nvPr/>
        </p:nvSpPr>
        <p:spPr>
          <a:xfrm>
            <a:off x="7111525" y="1790563"/>
            <a:ext cx="283591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252423"/>
                </a:solidFill>
                <a:latin typeface="Trebuchet MS"/>
                <a:cs typeface="Trebuchet MS"/>
              </a:rPr>
              <a:t>B</a:t>
            </a:r>
            <a:r>
              <a:rPr sz="1400" spc="-95" dirty="0">
                <a:solidFill>
                  <a:srgbClr val="252423"/>
                </a:solidFill>
                <a:latin typeface="Trebuchet MS"/>
                <a:cs typeface="Trebuchet MS"/>
              </a:rPr>
              <a:t>ottom</a:t>
            </a:r>
            <a:r>
              <a:rPr sz="1400" spc="-100" dirty="0">
                <a:solidFill>
                  <a:srgbClr val="252423"/>
                </a:solidFill>
                <a:latin typeface="Trebuchet MS"/>
                <a:cs typeface="Trebuchet MS"/>
              </a:rPr>
              <a:t> </a:t>
            </a:r>
            <a:r>
              <a:rPr sz="1400" spc="-55" dirty="0">
                <a:solidFill>
                  <a:srgbClr val="252423"/>
                </a:solidFill>
                <a:latin typeface="Trebuchet MS"/>
                <a:cs typeface="Trebuchet MS"/>
              </a:rPr>
              <a:t>10</a:t>
            </a:r>
            <a:r>
              <a:rPr sz="1400" spc="-100" dirty="0">
                <a:solidFill>
                  <a:srgbClr val="252423"/>
                </a:solidFill>
                <a:latin typeface="Trebuchet MS"/>
                <a:cs typeface="Trebuchet MS"/>
              </a:rPr>
              <a:t> </a:t>
            </a:r>
            <a:r>
              <a:rPr sz="1400" spc="-95" dirty="0">
                <a:solidFill>
                  <a:srgbClr val="252423"/>
                </a:solidFill>
                <a:latin typeface="Trebuchet MS"/>
                <a:cs typeface="Trebuchet MS"/>
              </a:rPr>
              <a:t>V</a:t>
            </a:r>
            <a:r>
              <a:rPr sz="1400" spc="-90" dirty="0">
                <a:solidFill>
                  <a:srgbClr val="252423"/>
                </a:solidFill>
                <a:latin typeface="Trebuchet MS"/>
                <a:cs typeface="Trebuchet MS"/>
              </a:rPr>
              <a:t>i</a:t>
            </a:r>
            <a:r>
              <a:rPr sz="1400" spc="-100" dirty="0">
                <a:solidFill>
                  <a:srgbClr val="252423"/>
                </a:solidFill>
                <a:latin typeface="Trebuchet MS"/>
                <a:cs typeface="Trebuchet MS"/>
              </a:rPr>
              <a:t>d</a:t>
            </a:r>
            <a:r>
              <a:rPr sz="1400" spc="-25" dirty="0">
                <a:solidFill>
                  <a:srgbClr val="252423"/>
                </a:solidFill>
                <a:latin typeface="Trebuchet MS"/>
                <a:cs typeface="Trebuchet MS"/>
              </a:rPr>
              <a:t>eos</a:t>
            </a:r>
            <a:r>
              <a:rPr sz="1400" spc="-100" dirty="0">
                <a:solidFill>
                  <a:srgbClr val="252423"/>
                </a:solidFill>
                <a:latin typeface="Trebuchet MS"/>
                <a:cs typeface="Trebuchet MS"/>
              </a:rPr>
              <a:t> </a:t>
            </a:r>
            <a:r>
              <a:rPr sz="1400" spc="-75" dirty="0">
                <a:solidFill>
                  <a:srgbClr val="252423"/>
                </a:solidFill>
                <a:latin typeface="Trebuchet MS"/>
                <a:cs typeface="Trebuchet MS"/>
              </a:rPr>
              <a:t>w</a:t>
            </a:r>
            <a:r>
              <a:rPr sz="1400" spc="-90" dirty="0">
                <a:solidFill>
                  <a:srgbClr val="252423"/>
                </a:solidFill>
                <a:latin typeface="Trebuchet MS"/>
                <a:cs typeface="Trebuchet MS"/>
              </a:rPr>
              <a:t>i</a:t>
            </a:r>
            <a:r>
              <a:rPr sz="1400" spc="-100" dirty="0">
                <a:solidFill>
                  <a:srgbClr val="252423"/>
                </a:solidFill>
                <a:latin typeface="Trebuchet MS"/>
                <a:cs typeface="Trebuchet MS"/>
              </a:rPr>
              <a:t>th </a:t>
            </a:r>
            <a:r>
              <a:rPr sz="1400" spc="30" dirty="0">
                <a:solidFill>
                  <a:srgbClr val="252423"/>
                </a:solidFill>
                <a:latin typeface="Trebuchet MS"/>
                <a:cs typeface="Trebuchet MS"/>
              </a:rPr>
              <a:t>L</a:t>
            </a:r>
            <a:r>
              <a:rPr sz="1400" spc="-60" dirty="0">
                <a:solidFill>
                  <a:srgbClr val="252423"/>
                </a:solidFill>
                <a:latin typeface="Trebuchet MS"/>
                <a:cs typeface="Trebuchet MS"/>
              </a:rPr>
              <a:t>o</a:t>
            </a:r>
            <a:r>
              <a:rPr sz="1400" spc="-114" dirty="0">
                <a:solidFill>
                  <a:srgbClr val="252423"/>
                </a:solidFill>
                <a:latin typeface="Trebuchet MS"/>
                <a:cs typeface="Trebuchet MS"/>
              </a:rPr>
              <a:t>w</a:t>
            </a:r>
            <a:r>
              <a:rPr sz="1400" dirty="0">
                <a:solidFill>
                  <a:srgbClr val="252423"/>
                </a:solidFill>
                <a:latin typeface="Trebuchet MS"/>
                <a:cs typeface="Trebuchet MS"/>
              </a:rPr>
              <a:t>es</a:t>
            </a:r>
            <a:r>
              <a:rPr sz="1400" spc="-130" dirty="0">
                <a:solidFill>
                  <a:srgbClr val="252423"/>
                </a:solidFill>
                <a:latin typeface="Trebuchet MS"/>
                <a:cs typeface="Trebuchet MS"/>
              </a:rPr>
              <a:t>t</a:t>
            </a:r>
            <a:r>
              <a:rPr sz="1400" spc="-100" dirty="0">
                <a:solidFill>
                  <a:srgbClr val="252423"/>
                </a:solidFill>
                <a:latin typeface="Trebuchet MS"/>
                <a:cs typeface="Trebuchet MS"/>
              </a:rPr>
              <a:t> </a:t>
            </a:r>
            <a:r>
              <a:rPr sz="1400" spc="-5" dirty="0">
                <a:solidFill>
                  <a:srgbClr val="252423"/>
                </a:solidFill>
                <a:latin typeface="Trebuchet MS"/>
                <a:cs typeface="Trebuchet MS"/>
              </a:rPr>
              <a:t>R</a:t>
            </a:r>
            <a:r>
              <a:rPr sz="1400" spc="-60" dirty="0">
                <a:solidFill>
                  <a:srgbClr val="252423"/>
                </a:solidFill>
                <a:latin typeface="Trebuchet MS"/>
                <a:cs typeface="Trebuchet MS"/>
              </a:rPr>
              <a:t>ev</a:t>
            </a:r>
            <a:r>
              <a:rPr sz="1400" spc="-90" dirty="0">
                <a:solidFill>
                  <a:srgbClr val="252423"/>
                </a:solidFill>
                <a:latin typeface="Trebuchet MS"/>
                <a:cs typeface="Trebuchet MS"/>
              </a:rPr>
              <a:t>i</a:t>
            </a:r>
            <a:r>
              <a:rPr sz="1400" spc="-80" dirty="0">
                <a:solidFill>
                  <a:srgbClr val="252423"/>
                </a:solidFill>
                <a:latin typeface="Trebuchet MS"/>
                <a:cs typeface="Trebuchet MS"/>
              </a:rPr>
              <a:t>ew</a:t>
            </a:r>
            <a:r>
              <a:rPr sz="1400" spc="85" dirty="0">
                <a:solidFill>
                  <a:srgbClr val="252423"/>
                </a:solidFill>
                <a:latin typeface="Trebuchet MS"/>
                <a:cs typeface="Trebuchet MS"/>
              </a:rPr>
              <a:t>s</a:t>
            </a:r>
            <a:endParaRPr sz="1400">
              <a:latin typeface="Trebuchet MS"/>
              <a:cs typeface="Trebuchet MS"/>
            </a:endParaRPr>
          </a:p>
        </p:txBody>
      </p:sp>
      <p:sp>
        <p:nvSpPr>
          <p:cNvPr id="83" name="object 83"/>
          <p:cNvSpPr/>
          <p:nvPr/>
        </p:nvSpPr>
        <p:spPr>
          <a:xfrm>
            <a:off x="8192364" y="2168257"/>
            <a:ext cx="10160" cy="4527550"/>
          </a:xfrm>
          <a:custGeom>
            <a:avLst/>
            <a:gdLst/>
            <a:ahLst/>
            <a:cxnLst/>
            <a:rect l="l" t="t" r="r" b="b"/>
            <a:pathLst>
              <a:path w="10159" h="4527550">
                <a:moveTo>
                  <a:pt x="9537" y="4517949"/>
                </a:moveTo>
                <a:lnTo>
                  <a:pt x="0" y="4517949"/>
                </a:lnTo>
                <a:lnTo>
                  <a:pt x="0" y="4527474"/>
                </a:lnTo>
                <a:lnTo>
                  <a:pt x="9537" y="4527474"/>
                </a:lnTo>
                <a:lnTo>
                  <a:pt x="9537" y="4517949"/>
                </a:lnTo>
                <a:close/>
              </a:path>
              <a:path w="10159" h="4527550">
                <a:moveTo>
                  <a:pt x="9537" y="4460760"/>
                </a:moveTo>
                <a:lnTo>
                  <a:pt x="0" y="4460760"/>
                </a:lnTo>
                <a:lnTo>
                  <a:pt x="0" y="4470285"/>
                </a:lnTo>
                <a:lnTo>
                  <a:pt x="9537" y="4470285"/>
                </a:lnTo>
                <a:lnTo>
                  <a:pt x="9537" y="4460760"/>
                </a:lnTo>
                <a:close/>
              </a:path>
              <a:path w="10159" h="4527550">
                <a:moveTo>
                  <a:pt x="9537" y="4403572"/>
                </a:moveTo>
                <a:lnTo>
                  <a:pt x="0" y="4403572"/>
                </a:lnTo>
                <a:lnTo>
                  <a:pt x="0" y="4413097"/>
                </a:lnTo>
                <a:lnTo>
                  <a:pt x="9537" y="4413097"/>
                </a:lnTo>
                <a:lnTo>
                  <a:pt x="9537" y="4403572"/>
                </a:lnTo>
                <a:close/>
              </a:path>
              <a:path w="10159" h="4527550">
                <a:moveTo>
                  <a:pt x="9537" y="4348937"/>
                </a:moveTo>
                <a:lnTo>
                  <a:pt x="0" y="4348937"/>
                </a:lnTo>
                <a:lnTo>
                  <a:pt x="0" y="4355909"/>
                </a:lnTo>
                <a:lnTo>
                  <a:pt x="9537" y="4355909"/>
                </a:lnTo>
                <a:lnTo>
                  <a:pt x="9537" y="4348937"/>
                </a:lnTo>
                <a:close/>
              </a:path>
              <a:path w="10159" h="4527550">
                <a:moveTo>
                  <a:pt x="9537" y="4003243"/>
                </a:moveTo>
                <a:lnTo>
                  <a:pt x="0" y="4003243"/>
                </a:lnTo>
                <a:lnTo>
                  <a:pt x="0" y="4010990"/>
                </a:lnTo>
                <a:lnTo>
                  <a:pt x="9537" y="4010990"/>
                </a:lnTo>
                <a:lnTo>
                  <a:pt x="9537" y="4003243"/>
                </a:lnTo>
                <a:close/>
              </a:path>
              <a:path w="10159" h="4527550">
                <a:moveTo>
                  <a:pt x="9537" y="3946055"/>
                </a:moveTo>
                <a:lnTo>
                  <a:pt x="0" y="3946055"/>
                </a:lnTo>
                <a:lnTo>
                  <a:pt x="0" y="3955592"/>
                </a:lnTo>
                <a:lnTo>
                  <a:pt x="9537" y="3955592"/>
                </a:lnTo>
                <a:lnTo>
                  <a:pt x="9537" y="3946055"/>
                </a:lnTo>
                <a:close/>
              </a:path>
              <a:path w="10159" h="4527550">
                <a:moveTo>
                  <a:pt x="9537" y="3545725"/>
                </a:moveTo>
                <a:lnTo>
                  <a:pt x="0" y="3545725"/>
                </a:lnTo>
                <a:lnTo>
                  <a:pt x="0" y="3555263"/>
                </a:lnTo>
                <a:lnTo>
                  <a:pt x="9537" y="3555263"/>
                </a:lnTo>
                <a:lnTo>
                  <a:pt x="9537" y="3545725"/>
                </a:lnTo>
                <a:close/>
              </a:path>
              <a:path w="10159" h="4527550">
                <a:moveTo>
                  <a:pt x="9537" y="3488537"/>
                </a:moveTo>
                <a:lnTo>
                  <a:pt x="0" y="3488537"/>
                </a:lnTo>
                <a:lnTo>
                  <a:pt x="0" y="3498075"/>
                </a:lnTo>
                <a:lnTo>
                  <a:pt x="9537" y="3498075"/>
                </a:lnTo>
                <a:lnTo>
                  <a:pt x="9537" y="3488537"/>
                </a:lnTo>
                <a:close/>
              </a:path>
              <a:path w="10159" h="4527550">
                <a:moveTo>
                  <a:pt x="9537" y="3145409"/>
                </a:moveTo>
                <a:lnTo>
                  <a:pt x="0" y="3145409"/>
                </a:lnTo>
                <a:lnTo>
                  <a:pt x="0" y="3150184"/>
                </a:lnTo>
                <a:lnTo>
                  <a:pt x="9537" y="3150184"/>
                </a:lnTo>
                <a:lnTo>
                  <a:pt x="9537" y="3145409"/>
                </a:lnTo>
                <a:close/>
              </a:path>
              <a:path w="10159" h="4527550">
                <a:moveTo>
                  <a:pt x="9537" y="3088221"/>
                </a:moveTo>
                <a:lnTo>
                  <a:pt x="0" y="3088221"/>
                </a:lnTo>
                <a:lnTo>
                  <a:pt x="0" y="3097746"/>
                </a:lnTo>
                <a:lnTo>
                  <a:pt x="9537" y="3097746"/>
                </a:lnTo>
                <a:lnTo>
                  <a:pt x="9537" y="3088221"/>
                </a:lnTo>
                <a:close/>
              </a:path>
              <a:path w="10159" h="4527550">
                <a:moveTo>
                  <a:pt x="9537" y="2687891"/>
                </a:moveTo>
                <a:lnTo>
                  <a:pt x="0" y="2687891"/>
                </a:lnTo>
                <a:lnTo>
                  <a:pt x="0" y="2697429"/>
                </a:lnTo>
                <a:lnTo>
                  <a:pt x="9537" y="2697429"/>
                </a:lnTo>
                <a:lnTo>
                  <a:pt x="9537" y="2687891"/>
                </a:lnTo>
                <a:close/>
              </a:path>
              <a:path w="10159" h="4527550">
                <a:moveTo>
                  <a:pt x="9537" y="2630703"/>
                </a:moveTo>
                <a:lnTo>
                  <a:pt x="0" y="2630703"/>
                </a:lnTo>
                <a:lnTo>
                  <a:pt x="0" y="2640241"/>
                </a:lnTo>
                <a:lnTo>
                  <a:pt x="9537" y="2640241"/>
                </a:lnTo>
                <a:lnTo>
                  <a:pt x="9537" y="2630703"/>
                </a:lnTo>
                <a:close/>
              </a:path>
              <a:path w="10159" h="4527550">
                <a:moveTo>
                  <a:pt x="9537" y="2287562"/>
                </a:moveTo>
                <a:lnTo>
                  <a:pt x="0" y="2287562"/>
                </a:lnTo>
                <a:lnTo>
                  <a:pt x="0" y="2289378"/>
                </a:lnTo>
                <a:lnTo>
                  <a:pt x="9537" y="2289378"/>
                </a:lnTo>
                <a:lnTo>
                  <a:pt x="9537" y="2287562"/>
                </a:lnTo>
                <a:close/>
              </a:path>
              <a:path w="10159" h="4527550">
                <a:moveTo>
                  <a:pt x="9537" y="2230374"/>
                </a:moveTo>
                <a:lnTo>
                  <a:pt x="0" y="2230374"/>
                </a:lnTo>
                <a:lnTo>
                  <a:pt x="0" y="2239911"/>
                </a:lnTo>
                <a:lnTo>
                  <a:pt x="9537" y="2239911"/>
                </a:lnTo>
                <a:lnTo>
                  <a:pt x="9537" y="2230374"/>
                </a:lnTo>
                <a:close/>
              </a:path>
              <a:path w="10159" h="4527550">
                <a:moveTo>
                  <a:pt x="9537" y="1830057"/>
                </a:moveTo>
                <a:lnTo>
                  <a:pt x="0" y="1830057"/>
                </a:lnTo>
                <a:lnTo>
                  <a:pt x="0" y="1839582"/>
                </a:lnTo>
                <a:lnTo>
                  <a:pt x="9537" y="1839582"/>
                </a:lnTo>
                <a:lnTo>
                  <a:pt x="9537" y="1830057"/>
                </a:lnTo>
                <a:close/>
              </a:path>
              <a:path w="10159" h="4527550">
                <a:moveTo>
                  <a:pt x="9537" y="1772869"/>
                </a:moveTo>
                <a:lnTo>
                  <a:pt x="0" y="1772869"/>
                </a:lnTo>
                <a:lnTo>
                  <a:pt x="0" y="1782394"/>
                </a:lnTo>
                <a:lnTo>
                  <a:pt x="9537" y="1782394"/>
                </a:lnTo>
                <a:lnTo>
                  <a:pt x="9537" y="1772869"/>
                </a:lnTo>
                <a:close/>
              </a:path>
              <a:path w="10159" h="4527550">
                <a:moveTo>
                  <a:pt x="9537" y="1372539"/>
                </a:moveTo>
                <a:lnTo>
                  <a:pt x="0" y="1372539"/>
                </a:lnTo>
                <a:lnTo>
                  <a:pt x="0" y="1382077"/>
                </a:lnTo>
                <a:lnTo>
                  <a:pt x="9537" y="1382077"/>
                </a:lnTo>
                <a:lnTo>
                  <a:pt x="9537" y="1372539"/>
                </a:lnTo>
                <a:close/>
              </a:path>
              <a:path w="10159" h="4527550">
                <a:moveTo>
                  <a:pt x="9537" y="972210"/>
                </a:moveTo>
                <a:lnTo>
                  <a:pt x="0" y="972210"/>
                </a:lnTo>
                <a:lnTo>
                  <a:pt x="0" y="981748"/>
                </a:lnTo>
                <a:lnTo>
                  <a:pt x="9537" y="981748"/>
                </a:lnTo>
                <a:lnTo>
                  <a:pt x="9537" y="972210"/>
                </a:lnTo>
                <a:close/>
              </a:path>
              <a:path w="10159" h="4527550">
                <a:moveTo>
                  <a:pt x="9537" y="915022"/>
                </a:moveTo>
                <a:lnTo>
                  <a:pt x="0" y="915022"/>
                </a:lnTo>
                <a:lnTo>
                  <a:pt x="0" y="924560"/>
                </a:lnTo>
                <a:lnTo>
                  <a:pt x="9537" y="924560"/>
                </a:lnTo>
                <a:lnTo>
                  <a:pt x="9537" y="915022"/>
                </a:lnTo>
                <a:close/>
              </a:path>
              <a:path w="10159" h="4527550">
                <a:moveTo>
                  <a:pt x="9537" y="514705"/>
                </a:moveTo>
                <a:lnTo>
                  <a:pt x="0" y="514705"/>
                </a:lnTo>
                <a:lnTo>
                  <a:pt x="0" y="524230"/>
                </a:lnTo>
                <a:lnTo>
                  <a:pt x="9537" y="524230"/>
                </a:lnTo>
                <a:lnTo>
                  <a:pt x="9537" y="514705"/>
                </a:lnTo>
                <a:close/>
              </a:path>
              <a:path w="10159" h="4527550">
                <a:moveTo>
                  <a:pt x="9537" y="114376"/>
                </a:moveTo>
                <a:lnTo>
                  <a:pt x="0" y="114376"/>
                </a:lnTo>
                <a:lnTo>
                  <a:pt x="0" y="123913"/>
                </a:lnTo>
                <a:lnTo>
                  <a:pt x="9537" y="123913"/>
                </a:lnTo>
                <a:lnTo>
                  <a:pt x="9537" y="114376"/>
                </a:lnTo>
                <a:close/>
              </a:path>
              <a:path w="10159" h="4527550">
                <a:moveTo>
                  <a:pt x="9537" y="57188"/>
                </a:moveTo>
                <a:lnTo>
                  <a:pt x="0" y="57188"/>
                </a:lnTo>
                <a:lnTo>
                  <a:pt x="0" y="66725"/>
                </a:lnTo>
                <a:lnTo>
                  <a:pt x="9537" y="66725"/>
                </a:lnTo>
                <a:lnTo>
                  <a:pt x="9537" y="57188"/>
                </a:lnTo>
                <a:close/>
              </a:path>
              <a:path w="10159" h="4527550">
                <a:moveTo>
                  <a:pt x="9537" y="0"/>
                </a:moveTo>
                <a:lnTo>
                  <a:pt x="0" y="0"/>
                </a:lnTo>
                <a:lnTo>
                  <a:pt x="0" y="9525"/>
                </a:lnTo>
                <a:lnTo>
                  <a:pt x="9537" y="9525"/>
                </a:lnTo>
                <a:lnTo>
                  <a:pt x="9537" y="0"/>
                </a:lnTo>
                <a:close/>
              </a:path>
            </a:pathLst>
          </a:custGeom>
          <a:solidFill>
            <a:srgbClr val="C7C6C3"/>
          </a:solidFill>
        </p:spPr>
        <p:txBody>
          <a:bodyPr wrap="square" lIns="0" tIns="0" rIns="0" bIns="0" rtlCol="0"/>
          <a:lstStyle/>
          <a:p>
            <a:endParaRPr/>
          </a:p>
        </p:txBody>
      </p:sp>
      <p:sp>
        <p:nvSpPr>
          <p:cNvPr id="84" name="object 84"/>
          <p:cNvSpPr txBox="1"/>
          <p:nvPr/>
        </p:nvSpPr>
        <p:spPr>
          <a:xfrm>
            <a:off x="8153608" y="6711685"/>
            <a:ext cx="87630" cy="163195"/>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0</a:t>
            </a:r>
            <a:endParaRPr sz="900">
              <a:latin typeface="Segoe UI"/>
              <a:cs typeface="Segoe UI"/>
            </a:endParaRPr>
          </a:p>
        </p:txBody>
      </p:sp>
      <p:sp>
        <p:nvSpPr>
          <p:cNvPr id="85" name="object 85"/>
          <p:cNvSpPr/>
          <p:nvPr/>
        </p:nvSpPr>
        <p:spPr>
          <a:xfrm>
            <a:off x="9467774" y="2168257"/>
            <a:ext cx="9525" cy="4527550"/>
          </a:xfrm>
          <a:custGeom>
            <a:avLst/>
            <a:gdLst/>
            <a:ahLst/>
            <a:cxnLst/>
            <a:rect l="l" t="t" r="r" b="b"/>
            <a:pathLst>
              <a:path w="9525" h="4527550">
                <a:moveTo>
                  <a:pt x="9525" y="4517949"/>
                </a:moveTo>
                <a:lnTo>
                  <a:pt x="0" y="4517949"/>
                </a:lnTo>
                <a:lnTo>
                  <a:pt x="0" y="4527474"/>
                </a:lnTo>
                <a:lnTo>
                  <a:pt x="9525" y="4527474"/>
                </a:lnTo>
                <a:lnTo>
                  <a:pt x="9525" y="4517949"/>
                </a:lnTo>
                <a:close/>
              </a:path>
              <a:path w="9525" h="4527550">
                <a:moveTo>
                  <a:pt x="9525" y="4460760"/>
                </a:moveTo>
                <a:lnTo>
                  <a:pt x="0" y="4460760"/>
                </a:lnTo>
                <a:lnTo>
                  <a:pt x="0" y="4470285"/>
                </a:lnTo>
                <a:lnTo>
                  <a:pt x="9525" y="4470285"/>
                </a:lnTo>
                <a:lnTo>
                  <a:pt x="9525" y="4460760"/>
                </a:lnTo>
                <a:close/>
              </a:path>
              <a:path w="9525" h="4527550">
                <a:moveTo>
                  <a:pt x="9525" y="4403572"/>
                </a:moveTo>
                <a:lnTo>
                  <a:pt x="0" y="4403572"/>
                </a:lnTo>
                <a:lnTo>
                  <a:pt x="0" y="4413097"/>
                </a:lnTo>
                <a:lnTo>
                  <a:pt x="9525" y="4413097"/>
                </a:lnTo>
                <a:lnTo>
                  <a:pt x="9525" y="4403572"/>
                </a:lnTo>
                <a:close/>
              </a:path>
              <a:path w="9525" h="4527550">
                <a:moveTo>
                  <a:pt x="9525" y="4348937"/>
                </a:moveTo>
                <a:lnTo>
                  <a:pt x="0" y="4348937"/>
                </a:lnTo>
                <a:lnTo>
                  <a:pt x="0" y="4355909"/>
                </a:lnTo>
                <a:lnTo>
                  <a:pt x="9525" y="4355909"/>
                </a:lnTo>
                <a:lnTo>
                  <a:pt x="9525" y="4348937"/>
                </a:lnTo>
                <a:close/>
              </a:path>
              <a:path w="9525" h="4527550">
                <a:moveTo>
                  <a:pt x="9525" y="4003243"/>
                </a:moveTo>
                <a:lnTo>
                  <a:pt x="0" y="4003243"/>
                </a:lnTo>
                <a:lnTo>
                  <a:pt x="0" y="4010990"/>
                </a:lnTo>
                <a:lnTo>
                  <a:pt x="9525" y="4010990"/>
                </a:lnTo>
                <a:lnTo>
                  <a:pt x="9525" y="4003243"/>
                </a:lnTo>
                <a:close/>
              </a:path>
              <a:path w="9525" h="4527550">
                <a:moveTo>
                  <a:pt x="9525" y="3946055"/>
                </a:moveTo>
                <a:lnTo>
                  <a:pt x="0" y="3946055"/>
                </a:lnTo>
                <a:lnTo>
                  <a:pt x="0" y="3955592"/>
                </a:lnTo>
                <a:lnTo>
                  <a:pt x="9525" y="3955592"/>
                </a:lnTo>
                <a:lnTo>
                  <a:pt x="9525" y="3946055"/>
                </a:lnTo>
                <a:close/>
              </a:path>
              <a:path w="9525" h="4527550">
                <a:moveTo>
                  <a:pt x="9525" y="3545725"/>
                </a:moveTo>
                <a:lnTo>
                  <a:pt x="0" y="3545725"/>
                </a:lnTo>
                <a:lnTo>
                  <a:pt x="0" y="3555263"/>
                </a:lnTo>
                <a:lnTo>
                  <a:pt x="9525" y="3555263"/>
                </a:lnTo>
                <a:lnTo>
                  <a:pt x="9525" y="3545725"/>
                </a:lnTo>
                <a:close/>
              </a:path>
              <a:path w="9525" h="4527550">
                <a:moveTo>
                  <a:pt x="9525" y="3488537"/>
                </a:moveTo>
                <a:lnTo>
                  <a:pt x="0" y="3488537"/>
                </a:lnTo>
                <a:lnTo>
                  <a:pt x="0" y="3498075"/>
                </a:lnTo>
                <a:lnTo>
                  <a:pt x="9525" y="3498075"/>
                </a:lnTo>
                <a:lnTo>
                  <a:pt x="9525" y="3488537"/>
                </a:lnTo>
                <a:close/>
              </a:path>
              <a:path w="9525" h="4527550">
                <a:moveTo>
                  <a:pt x="9525" y="3145409"/>
                </a:moveTo>
                <a:lnTo>
                  <a:pt x="0" y="3145409"/>
                </a:lnTo>
                <a:lnTo>
                  <a:pt x="0" y="3150184"/>
                </a:lnTo>
                <a:lnTo>
                  <a:pt x="9525" y="3150184"/>
                </a:lnTo>
                <a:lnTo>
                  <a:pt x="9525" y="3145409"/>
                </a:lnTo>
                <a:close/>
              </a:path>
              <a:path w="9525" h="4527550">
                <a:moveTo>
                  <a:pt x="9525" y="3088221"/>
                </a:moveTo>
                <a:lnTo>
                  <a:pt x="0" y="3088221"/>
                </a:lnTo>
                <a:lnTo>
                  <a:pt x="0" y="3097746"/>
                </a:lnTo>
                <a:lnTo>
                  <a:pt x="9525" y="3097746"/>
                </a:lnTo>
                <a:lnTo>
                  <a:pt x="9525" y="3088221"/>
                </a:lnTo>
                <a:close/>
              </a:path>
              <a:path w="9525" h="4527550">
                <a:moveTo>
                  <a:pt x="9525" y="2687891"/>
                </a:moveTo>
                <a:lnTo>
                  <a:pt x="0" y="2687891"/>
                </a:lnTo>
                <a:lnTo>
                  <a:pt x="0" y="2697429"/>
                </a:lnTo>
                <a:lnTo>
                  <a:pt x="9525" y="2697429"/>
                </a:lnTo>
                <a:lnTo>
                  <a:pt x="9525" y="2687891"/>
                </a:lnTo>
                <a:close/>
              </a:path>
              <a:path w="9525" h="4527550">
                <a:moveTo>
                  <a:pt x="9525" y="2630703"/>
                </a:moveTo>
                <a:lnTo>
                  <a:pt x="0" y="2630703"/>
                </a:lnTo>
                <a:lnTo>
                  <a:pt x="0" y="2640241"/>
                </a:lnTo>
                <a:lnTo>
                  <a:pt x="9525" y="2640241"/>
                </a:lnTo>
                <a:lnTo>
                  <a:pt x="9525" y="2630703"/>
                </a:lnTo>
                <a:close/>
              </a:path>
              <a:path w="9525" h="4527550">
                <a:moveTo>
                  <a:pt x="9525" y="2287562"/>
                </a:moveTo>
                <a:lnTo>
                  <a:pt x="0" y="2287562"/>
                </a:lnTo>
                <a:lnTo>
                  <a:pt x="0" y="2289378"/>
                </a:lnTo>
                <a:lnTo>
                  <a:pt x="9525" y="2289378"/>
                </a:lnTo>
                <a:lnTo>
                  <a:pt x="9525" y="2287562"/>
                </a:lnTo>
                <a:close/>
              </a:path>
              <a:path w="9525" h="4527550">
                <a:moveTo>
                  <a:pt x="9525" y="2230374"/>
                </a:moveTo>
                <a:lnTo>
                  <a:pt x="0" y="2230374"/>
                </a:lnTo>
                <a:lnTo>
                  <a:pt x="0" y="2239911"/>
                </a:lnTo>
                <a:lnTo>
                  <a:pt x="9525" y="2239911"/>
                </a:lnTo>
                <a:lnTo>
                  <a:pt x="9525" y="2230374"/>
                </a:lnTo>
                <a:close/>
              </a:path>
              <a:path w="9525" h="4527550">
                <a:moveTo>
                  <a:pt x="9525" y="1830057"/>
                </a:moveTo>
                <a:lnTo>
                  <a:pt x="0" y="1830057"/>
                </a:lnTo>
                <a:lnTo>
                  <a:pt x="0" y="1839582"/>
                </a:lnTo>
                <a:lnTo>
                  <a:pt x="9525" y="1839582"/>
                </a:lnTo>
                <a:lnTo>
                  <a:pt x="9525" y="1830057"/>
                </a:lnTo>
                <a:close/>
              </a:path>
              <a:path w="9525" h="4527550">
                <a:moveTo>
                  <a:pt x="9525" y="1772869"/>
                </a:moveTo>
                <a:lnTo>
                  <a:pt x="0" y="1772869"/>
                </a:lnTo>
                <a:lnTo>
                  <a:pt x="0" y="1782394"/>
                </a:lnTo>
                <a:lnTo>
                  <a:pt x="9525" y="1782394"/>
                </a:lnTo>
                <a:lnTo>
                  <a:pt x="9525" y="1772869"/>
                </a:lnTo>
                <a:close/>
              </a:path>
              <a:path w="9525" h="4527550">
                <a:moveTo>
                  <a:pt x="9525" y="1372539"/>
                </a:moveTo>
                <a:lnTo>
                  <a:pt x="0" y="1372539"/>
                </a:lnTo>
                <a:lnTo>
                  <a:pt x="0" y="1382077"/>
                </a:lnTo>
                <a:lnTo>
                  <a:pt x="9525" y="1382077"/>
                </a:lnTo>
                <a:lnTo>
                  <a:pt x="9525" y="1372539"/>
                </a:lnTo>
                <a:close/>
              </a:path>
              <a:path w="9525" h="4527550">
                <a:moveTo>
                  <a:pt x="9525" y="972210"/>
                </a:moveTo>
                <a:lnTo>
                  <a:pt x="0" y="972210"/>
                </a:lnTo>
                <a:lnTo>
                  <a:pt x="0" y="981748"/>
                </a:lnTo>
                <a:lnTo>
                  <a:pt x="9525" y="981748"/>
                </a:lnTo>
                <a:lnTo>
                  <a:pt x="9525" y="972210"/>
                </a:lnTo>
                <a:close/>
              </a:path>
              <a:path w="9525" h="4527550">
                <a:moveTo>
                  <a:pt x="9525" y="915022"/>
                </a:moveTo>
                <a:lnTo>
                  <a:pt x="0" y="915022"/>
                </a:lnTo>
                <a:lnTo>
                  <a:pt x="0" y="924560"/>
                </a:lnTo>
                <a:lnTo>
                  <a:pt x="9525" y="924560"/>
                </a:lnTo>
                <a:lnTo>
                  <a:pt x="9525" y="915022"/>
                </a:lnTo>
                <a:close/>
              </a:path>
              <a:path w="9525" h="4527550">
                <a:moveTo>
                  <a:pt x="9525" y="514705"/>
                </a:moveTo>
                <a:lnTo>
                  <a:pt x="0" y="514705"/>
                </a:lnTo>
                <a:lnTo>
                  <a:pt x="0" y="524230"/>
                </a:lnTo>
                <a:lnTo>
                  <a:pt x="9525" y="524230"/>
                </a:lnTo>
                <a:lnTo>
                  <a:pt x="9525" y="514705"/>
                </a:lnTo>
                <a:close/>
              </a:path>
              <a:path w="9525" h="4527550">
                <a:moveTo>
                  <a:pt x="9525" y="114376"/>
                </a:moveTo>
                <a:lnTo>
                  <a:pt x="0" y="114376"/>
                </a:lnTo>
                <a:lnTo>
                  <a:pt x="0" y="123913"/>
                </a:lnTo>
                <a:lnTo>
                  <a:pt x="9525" y="123913"/>
                </a:lnTo>
                <a:lnTo>
                  <a:pt x="9525" y="114376"/>
                </a:lnTo>
                <a:close/>
              </a:path>
              <a:path w="9525" h="4527550">
                <a:moveTo>
                  <a:pt x="9525" y="57188"/>
                </a:moveTo>
                <a:lnTo>
                  <a:pt x="0" y="57188"/>
                </a:lnTo>
                <a:lnTo>
                  <a:pt x="0" y="66725"/>
                </a:lnTo>
                <a:lnTo>
                  <a:pt x="9525" y="66725"/>
                </a:lnTo>
                <a:lnTo>
                  <a:pt x="9525" y="57188"/>
                </a:lnTo>
                <a:close/>
              </a:path>
              <a:path w="9525" h="4527550">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endParaRPr/>
          </a:p>
        </p:txBody>
      </p:sp>
      <p:sp>
        <p:nvSpPr>
          <p:cNvPr id="86" name="object 86"/>
          <p:cNvSpPr txBox="1"/>
          <p:nvPr/>
        </p:nvSpPr>
        <p:spPr>
          <a:xfrm>
            <a:off x="8495345" y="6711685"/>
            <a:ext cx="1307465" cy="351790"/>
          </a:xfrm>
          <a:prstGeom prst="rect">
            <a:avLst/>
          </a:prstGeom>
        </p:spPr>
        <p:txBody>
          <a:bodyPr vert="horz" wrap="square" lIns="0" tIns="12700" rIns="0" bIns="0" rtlCol="0">
            <a:spAutoFit/>
          </a:bodyPr>
          <a:lstStyle/>
          <a:p>
            <a:pPr marR="229235" algn="r">
              <a:lnSpc>
                <a:spcPct val="100000"/>
              </a:lnSpc>
              <a:spcBef>
                <a:spcPts val="100"/>
              </a:spcBef>
            </a:pPr>
            <a:r>
              <a:rPr sz="900" dirty="0">
                <a:solidFill>
                  <a:srgbClr val="605D5C"/>
                </a:solidFill>
                <a:latin typeface="Segoe UI"/>
                <a:cs typeface="Segoe UI"/>
              </a:rPr>
              <a:t>200</a:t>
            </a:r>
            <a:endParaRPr sz="900">
              <a:latin typeface="Segoe UI"/>
              <a:cs typeface="Segoe UI"/>
            </a:endParaRPr>
          </a:p>
          <a:p>
            <a:pPr marL="12700">
              <a:lnSpc>
                <a:spcPct val="100000"/>
              </a:lnSpc>
              <a:spcBef>
                <a:spcPts val="45"/>
              </a:spcBef>
            </a:pPr>
            <a:r>
              <a:rPr sz="1200" spc="60" dirty="0">
                <a:solidFill>
                  <a:srgbClr val="252423"/>
                </a:solidFill>
                <a:latin typeface="Trebuchet MS"/>
                <a:cs typeface="Trebuchet MS"/>
              </a:rPr>
              <a:t>S</a:t>
            </a:r>
            <a:r>
              <a:rPr sz="1200" spc="-65" dirty="0">
                <a:solidFill>
                  <a:srgbClr val="252423"/>
                </a:solidFill>
                <a:latin typeface="Trebuchet MS"/>
                <a:cs typeface="Trebuchet MS"/>
              </a:rPr>
              <a:t>u</a:t>
            </a:r>
            <a:r>
              <a:rPr sz="1200" spc="-70" dirty="0">
                <a:solidFill>
                  <a:srgbClr val="252423"/>
                </a:solidFill>
                <a:latin typeface="Trebuchet MS"/>
                <a:cs typeface="Trebuchet MS"/>
              </a:rPr>
              <a:t>m</a:t>
            </a:r>
            <a:r>
              <a:rPr sz="1200" spc="-85" dirty="0">
                <a:solidFill>
                  <a:srgbClr val="252423"/>
                </a:solidFill>
                <a:latin typeface="Trebuchet MS"/>
                <a:cs typeface="Trebuchet MS"/>
              </a:rPr>
              <a:t> </a:t>
            </a:r>
            <a:r>
              <a:rPr sz="1200" spc="-90" dirty="0">
                <a:solidFill>
                  <a:srgbClr val="252423"/>
                </a:solidFill>
                <a:latin typeface="Trebuchet MS"/>
                <a:cs typeface="Trebuchet MS"/>
              </a:rPr>
              <a:t>of</a:t>
            </a:r>
            <a:r>
              <a:rPr sz="1200" spc="-85" dirty="0">
                <a:solidFill>
                  <a:srgbClr val="252423"/>
                </a:solidFill>
                <a:latin typeface="Trebuchet MS"/>
                <a:cs typeface="Trebuchet MS"/>
              </a:rPr>
              <a:t> </a:t>
            </a:r>
            <a:r>
              <a:rPr sz="1200" spc="-60" dirty="0">
                <a:solidFill>
                  <a:srgbClr val="252423"/>
                </a:solidFill>
                <a:latin typeface="Trebuchet MS"/>
                <a:cs typeface="Trebuchet MS"/>
              </a:rPr>
              <a:t>nu</a:t>
            </a:r>
            <a:r>
              <a:rPr sz="1200" spc="-70" dirty="0">
                <a:solidFill>
                  <a:srgbClr val="252423"/>
                </a:solidFill>
                <a:latin typeface="Trebuchet MS"/>
                <a:cs typeface="Trebuchet MS"/>
              </a:rPr>
              <a:t>m</a:t>
            </a:r>
            <a:r>
              <a:rPr sz="1200" spc="-135" dirty="0">
                <a:solidFill>
                  <a:srgbClr val="252423"/>
                </a:solidFill>
                <a:latin typeface="Trebuchet MS"/>
                <a:cs typeface="Trebuchet MS"/>
              </a:rPr>
              <a:t>_</a:t>
            </a:r>
            <a:r>
              <a:rPr sz="1200" spc="-20" dirty="0">
                <a:solidFill>
                  <a:srgbClr val="252423"/>
                </a:solidFill>
                <a:latin typeface="Trebuchet MS"/>
                <a:cs typeface="Trebuchet MS"/>
              </a:rPr>
              <a:t>r</a:t>
            </a:r>
            <a:r>
              <a:rPr sz="1200" spc="-50" dirty="0">
                <a:solidFill>
                  <a:srgbClr val="252423"/>
                </a:solidFill>
                <a:latin typeface="Trebuchet MS"/>
                <a:cs typeface="Trebuchet MS"/>
              </a:rPr>
              <a:t>ev</a:t>
            </a:r>
            <a:r>
              <a:rPr sz="1200" spc="-75" dirty="0">
                <a:solidFill>
                  <a:srgbClr val="252423"/>
                </a:solidFill>
                <a:latin typeface="Trebuchet MS"/>
                <a:cs typeface="Trebuchet MS"/>
              </a:rPr>
              <a:t>i</a:t>
            </a:r>
            <a:r>
              <a:rPr sz="1200" spc="-65" dirty="0">
                <a:solidFill>
                  <a:srgbClr val="252423"/>
                </a:solidFill>
                <a:latin typeface="Trebuchet MS"/>
                <a:cs typeface="Trebuchet MS"/>
              </a:rPr>
              <a:t>ew</a:t>
            </a:r>
            <a:r>
              <a:rPr sz="1200" spc="70" dirty="0">
                <a:solidFill>
                  <a:srgbClr val="252423"/>
                </a:solidFill>
                <a:latin typeface="Trebuchet MS"/>
                <a:cs typeface="Trebuchet MS"/>
              </a:rPr>
              <a:t>s</a:t>
            </a:r>
            <a:endParaRPr sz="1200">
              <a:latin typeface="Trebuchet MS"/>
              <a:cs typeface="Trebuchet MS"/>
            </a:endParaRPr>
          </a:p>
        </p:txBody>
      </p:sp>
      <p:sp>
        <p:nvSpPr>
          <p:cNvPr id="87" name="object 87"/>
          <p:cNvSpPr txBox="1"/>
          <p:nvPr/>
        </p:nvSpPr>
        <p:spPr>
          <a:xfrm>
            <a:off x="7116664" y="4281991"/>
            <a:ext cx="178435" cy="265430"/>
          </a:xfrm>
          <a:prstGeom prst="rect">
            <a:avLst/>
          </a:prstGeom>
        </p:spPr>
        <p:txBody>
          <a:bodyPr vert="vert270" wrap="square" lIns="0" tIns="0" rIns="0" bIns="0" rtlCol="0">
            <a:spAutoFit/>
          </a:bodyPr>
          <a:lstStyle/>
          <a:p>
            <a:pPr marL="12700">
              <a:lnSpc>
                <a:spcPts val="1275"/>
              </a:lnSpc>
            </a:pPr>
            <a:r>
              <a:rPr sz="1200" dirty="0">
                <a:solidFill>
                  <a:srgbClr val="252423"/>
                </a:solidFill>
                <a:latin typeface="Trebuchet MS"/>
                <a:cs typeface="Trebuchet MS"/>
              </a:rPr>
              <a:t>tit</a:t>
            </a:r>
            <a:r>
              <a:rPr sz="1200" spc="-15" dirty="0">
                <a:solidFill>
                  <a:srgbClr val="252423"/>
                </a:solidFill>
                <a:latin typeface="Trebuchet MS"/>
                <a:cs typeface="Trebuchet MS"/>
              </a:rPr>
              <a:t>l</a:t>
            </a:r>
            <a:r>
              <a:rPr sz="1200" dirty="0">
                <a:solidFill>
                  <a:srgbClr val="252423"/>
                </a:solidFill>
                <a:latin typeface="Trebuchet MS"/>
                <a:cs typeface="Trebuchet MS"/>
              </a:rPr>
              <a:t>e</a:t>
            </a:r>
            <a:endParaRPr sz="1200">
              <a:latin typeface="Trebuchet MS"/>
              <a:cs typeface="Trebuchet MS"/>
            </a:endParaRPr>
          </a:p>
        </p:txBody>
      </p:sp>
      <p:sp>
        <p:nvSpPr>
          <p:cNvPr id="88" name="object 88"/>
          <p:cNvSpPr txBox="1"/>
          <p:nvPr/>
        </p:nvSpPr>
        <p:spPr>
          <a:xfrm>
            <a:off x="7446629" y="2387357"/>
            <a:ext cx="673100" cy="163195"/>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How </a:t>
            </a:r>
            <a:r>
              <a:rPr sz="900" spc="-90" dirty="0">
                <a:solidFill>
                  <a:srgbClr val="605D5C"/>
                </a:solidFill>
                <a:latin typeface="Segoe UI"/>
                <a:cs typeface="Segoe UI"/>
              </a:rPr>
              <a:t>T</a:t>
            </a:r>
            <a:r>
              <a:rPr sz="900" dirty="0">
                <a:solidFill>
                  <a:srgbClr val="605D5C"/>
                </a:solidFill>
                <a:latin typeface="Segoe UI"/>
                <a:cs typeface="Segoe UI"/>
              </a:rPr>
              <a:t>o </a:t>
            </a:r>
            <a:r>
              <a:rPr sz="900" spc="-30" dirty="0">
                <a:solidFill>
                  <a:srgbClr val="605D5C"/>
                </a:solidFill>
                <a:latin typeface="Segoe UI"/>
                <a:cs typeface="Segoe UI"/>
              </a:rPr>
              <a:t>S</a:t>
            </a:r>
            <a:r>
              <a:rPr sz="900" dirty="0">
                <a:solidFill>
                  <a:srgbClr val="605D5C"/>
                </a:solidFill>
                <a:latin typeface="Segoe UI"/>
                <a:cs typeface="Segoe UI"/>
              </a:rPr>
              <a:t>ta…</a:t>
            </a:r>
            <a:endParaRPr sz="900">
              <a:latin typeface="Segoe UI"/>
              <a:cs typeface="Segoe UI"/>
            </a:endParaRPr>
          </a:p>
        </p:txBody>
      </p:sp>
      <p:sp>
        <p:nvSpPr>
          <p:cNvPr id="89" name="object 89"/>
          <p:cNvSpPr txBox="1"/>
          <p:nvPr/>
        </p:nvSpPr>
        <p:spPr>
          <a:xfrm>
            <a:off x="7463552" y="2817761"/>
            <a:ext cx="655955" cy="163195"/>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Data Analy…</a:t>
            </a:r>
            <a:endParaRPr sz="900">
              <a:latin typeface="Segoe UI"/>
              <a:cs typeface="Segoe UI"/>
            </a:endParaRPr>
          </a:p>
        </p:txBody>
      </p:sp>
      <p:sp>
        <p:nvSpPr>
          <p:cNvPr id="90" name="object 90"/>
          <p:cNvSpPr txBox="1"/>
          <p:nvPr/>
        </p:nvSpPr>
        <p:spPr>
          <a:xfrm>
            <a:off x="7460425" y="3248165"/>
            <a:ext cx="659130" cy="163195"/>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Acumen Pr…</a:t>
            </a:r>
            <a:endParaRPr sz="900">
              <a:latin typeface="Segoe UI"/>
              <a:cs typeface="Segoe UI"/>
            </a:endParaRPr>
          </a:p>
        </p:txBody>
      </p:sp>
      <p:sp>
        <p:nvSpPr>
          <p:cNvPr id="91" name="object 91"/>
          <p:cNvSpPr txBox="1"/>
          <p:nvPr/>
        </p:nvSpPr>
        <p:spPr>
          <a:xfrm>
            <a:off x="7438922" y="3678569"/>
            <a:ext cx="680720" cy="163195"/>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Build Upwa…</a:t>
            </a:r>
            <a:endParaRPr sz="900">
              <a:latin typeface="Segoe UI"/>
              <a:cs typeface="Segoe UI"/>
            </a:endParaRPr>
          </a:p>
        </p:txBody>
      </p:sp>
      <p:sp>
        <p:nvSpPr>
          <p:cNvPr id="92" name="object 92"/>
          <p:cNvSpPr txBox="1"/>
          <p:nvPr/>
        </p:nvSpPr>
        <p:spPr>
          <a:xfrm>
            <a:off x="7426802" y="4108972"/>
            <a:ext cx="692785" cy="163195"/>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Create</a:t>
            </a:r>
            <a:r>
              <a:rPr sz="900" spc="-55" dirty="0">
                <a:solidFill>
                  <a:srgbClr val="605D5C"/>
                </a:solidFill>
                <a:latin typeface="Segoe UI"/>
                <a:cs typeface="Segoe UI"/>
              </a:rPr>
              <a:t> </a:t>
            </a:r>
            <a:r>
              <a:rPr sz="900" spc="-20" dirty="0">
                <a:solidFill>
                  <a:srgbClr val="605D5C"/>
                </a:solidFill>
                <a:latin typeface="Segoe UI"/>
                <a:cs typeface="Segoe UI"/>
              </a:rPr>
              <a:t>Your…</a:t>
            </a:r>
            <a:endParaRPr sz="900">
              <a:latin typeface="Segoe UI"/>
              <a:cs typeface="Segoe UI"/>
            </a:endParaRPr>
          </a:p>
        </p:txBody>
      </p:sp>
      <p:sp>
        <p:nvSpPr>
          <p:cNvPr id="93" name="object 93"/>
          <p:cNvSpPr txBox="1"/>
          <p:nvPr/>
        </p:nvSpPr>
        <p:spPr>
          <a:xfrm>
            <a:off x="7425406" y="4539376"/>
            <a:ext cx="694055" cy="163195"/>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Employee T…</a:t>
            </a:r>
            <a:endParaRPr sz="900">
              <a:latin typeface="Segoe UI"/>
              <a:cs typeface="Segoe UI"/>
            </a:endParaRPr>
          </a:p>
        </p:txBody>
      </p:sp>
      <p:sp>
        <p:nvSpPr>
          <p:cNvPr id="94" name="object 94"/>
          <p:cNvSpPr txBox="1"/>
          <p:nvPr/>
        </p:nvSpPr>
        <p:spPr>
          <a:xfrm>
            <a:off x="7436129" y="4969779"/>
            <a:ext cx="683260" cy="163195"/>
          </a:xfrm>
          <a:prstGeom prst="rect">
            <a:avLst/>
          </a:prstGeom>
        </p:spPr>
        <p:txBody>
          <a:bodyPr vert="horz" wrap="square" lIns="0" tIns="12700" rIns="0" bIns="0" rtlCol="0">
            <a:spAutoFit/>
          </a:bodyPr>
          <a:lstStyle/>
          <a:p>
            <a:pPr marL="12700">
              <a:lnSpc>
                <a:spcPct val="100000"/>
              </a:lnSpc>
              <a:spcBef>
                <a:spcPts val="100"/>
              </a:spcBef>
            </a:pPr>
            <a:r>
              <a:rPr sz="900" spc="-90" dirty="0">
                <a:solidFill>
                  <a:srgbClr val="605D5C"/>
                </a:solidFill>
                <a:latin typeface="Segoe UI"/>
                <a:cs typeface="Segoe UI"/>
              </a:rPr>
              <a:t>T</a:t>
            </a:r>
            <a:r>
              <a:rPr sz="900" dirty="0">
                <a:solidFill>
                  <a:srgbClr val="605D5C"/>
                </a:solidFill>
                <a:latin typeface="Segoe UI"/>
                <a:cs typeface="Segoe UI"/>
              </a:rPr>
              <a:t>op 10 EUR…</a:t>
            </a:r>
            <a:endParaRPr sz="900">
              <a:latin typeface="Segoe UI"/>
              <a:cs typeface="Segoe UI"/>
            </a:endParaRPr>
          </a:p>
        </p:txBody>
      </p:sp>
      <p:sp>
        <p:nvSpPr>
          <p:cNvPr id="95" name="object 95"/>
          <p:cNvSpPr txBox="1"/>
          <p:nvPr/>
        </p:nvSpPr>
        <p:spPr>
          <a:xfrm>
            <a:off x="7476398" y="5400183"/>
            <a:ext cx="643255" cy="163195"/>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The</a:t>
            </a:r>
            <a:r>
              <a:rPr sz="900" spc="-30" dirty="0">
                <a:solidFill>
                  <a:srgbClr val="605D5C"/>
                </a:solidFill>
                <a:latin typeface="Segoe UI"/>
                <a:cs typeface="Segoe UI"/>
              </a:rPr>
              <a:t> </a:t>
            </a:r>
            <a:r>
              <a:rPr sz="900" dirty="0">
                <a:solidFill>
                  <a:srgbClr val="605D5C"/>
                </a:solidFill>
                <a:latin typeface="Segoe UI"/>
                <a:cs typeface="Segoe UI"/>
              </a:rPr>
              <a:t>Art</a:t>
            </a:r>
            <a:r>
              <a:rPr sz="900" spc="-30" dirty="0">
                <a:solidFill>
                  <a:srgbClr val="605D5C"/>
                </a:solidFill>
                <a:latin typeface="Segoe UI"/>
                <a:cs typeface="Segoe UI"/>
              </a:rPr>
              <a:t> </a:t>
            </a:r>
            <a:r>
              <a:rPr sz="900" dirty="0">
                <a:solidFill>
                  <a:srgbClr val="605D5C"/>
                </a:solidFill>
                <a:latin typeface="Segoe UI"/>
                <a:cs typeface="Segoe UI"/>
              </a:rPr>
              <a:t>of</a:t>
            </a:r>
            <a:r>
              <a:rPr sz="900" spc="-30" dirty="0">
                <a:solidFill>
                  <a:srgbClr val="605D5C"/>
                </a:solidFill>
                <a:latin typeface="Segoe UI"/>
                <a:cs typeface="Segoe UI"/>
              </a:rPr>
              <a:t> </a:t>
            </a:r>
            <a:r>
              <a:rPr sz="900" dirty="0">
                <a:solidFill>
                  <a:srgbClr val="605D5C"/>
                </a:solidFill>
                <a:latin typeface="Segoe UI"/>
                <a:cs typeface="Segoe UI"/>
              </a:rPr>
              <a:t>…</a:t>
            </a:r>
            <a:endParaRPr sz="900">
              <a:latin typeface="Segoe UI"/>
              <a:cs typeface="Segoe UI"/>
            </a:endParaRPr>
          </a:p>
        </p:txBody>
      </p:sp>
      <p:sp>
        <p:nvSpPr>
          <p:cNvPr id="96" name="object 96"/>
          <p:cNvSpPr txBox="1"/>
          <p:nvPr/>
        </p:nvSpPr>
        <p:spPr>
          <a:xfrm>
            <a:off x="7482262" y="5830587"/>
            <a:ext cx="637540" cy="163195"/>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Building Fi…</a:t>
            </a:r>
            <a:endParaRPr sz="900">
              <a:latin typeface="Segoe UI"/>
              <a:cs typeface="Segoe UI"/>
            </a:endParaRPr>
          </a:p>
        </p:txBody>
      </p:sp>
      <p:sp>
        <p:nvSpPr>
          <p:cNvPr id="97" name="object 97"/>
          <p:cNvSpPr txBox="1"/>
          <p:nvPr/>
        </p:nvSpPr>
        <p:spPr>
          <a:xfrm>
            <a:off x="7447412" y="6260990"/>
            <a:ext cx="671830" cy="163195"/>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Binary Opti…</a:t>
            </a:r>
            <a:endParaRPr sz="900">
              <a:latin typeface="Segoe UI"/>
              <a:cs typeface="Segoe UI"/>
            </a:endParaRPr>
          </a:p>
        </p:txBody>
      </p:sp>
      <p:sp>
        <p:nvSpPr>
          <p:cNvPr id="98" name="object 98"/>
          <p:cNvSpPr/>
          <p:nvPr/>
        </p:nvSpPr>
        <p:spPr>
          <a:xfrm>
            <a:off x="8192364" y="2305621"/>
            <a:ext cx="1772920" cy="4211955"/>
          </a:xfrm>
          <a:custGeom>
            <a:avLst/>
            <a:gdLst/>
            <a:ahLst/>
            <a:cxnLst/>
            <a:rect l="l" t="t" r="r" b="b"/>
            <a:pathLst>
              <a:path w="1772920" h="4211955">
                <a:moveTo>
                  <a:pt x="1332801" y="3873627"/>
                </a:moveTo>
                <a:lnTo>
                  <a:pt x="0" y="3873627"/>
                </a:lnTo>
                <a:lnTo>
                  <a:pt x="0" y="4211574"/>
                </a:lnTo>
                <a:lnTo>
                  <a:pt x="1332801" y="4211574"/>
                </a:lnTo>
                <a:lnTo>
                  <a:pt x="1332801" y="3873627"/>
                </a:lnTo>
                <a:close/>
              </a:path>
              <a:path w="1772920" h="4211955">
                <a:moveTo>
                  <a:pt x="1473085" y="3443224"/>
                </a:moveTo>
                <a:lnTo>
                  <a:pt x="0" y="3443224"/>
                </a:lnTo>
                <a:lnTo>
                  <a:pt x="0" y="3781171"/>
                </a:lnTo>
                <a:lnTo>
                  <a:pt x="1473085" y="3781171"/>
                </a:lnTo>
                <a:lnTo>
                  <a:pt x="1473085" y="3443224"/>
                </a:lnTo>
                <a:close/>
              </a:path>
              <a:path w="1772920" h="4211955">
                <a:moveTo>
                  <a:pt x="1581505" y="3012821"/>
                </a:moveTo>
                <a:lnTo>
                  <a:pt x="0" y="3012821"/>
                </a:lnTo>
                <a:lnTo>
                  <a:pt x="0" y="3350768"/>
                </a:lnTo>
                <a:lnTo>
                  <a:pt x="1581505" y="3350768"/>
                </a:lnTo>
                <a:lnTo>
                  <a:pt x="1581505" y="3012821"/>
                </a:lnTo>
                <a:close/>
              </a:path>
              <a:path w="1772920" h="4211955">
                <a:moveTo>
                  <a:pt x="1626133" y="2582418"/>
                </a:moveTo>
                <a:lnTo>
                  <a:pt x="0" y="2582418"/>
                </a:lnTo>
                <a:lnTo>
                  <a:pt x="0" y="2920365"/>
                </a:lnTo>
                <a:lnTo>
                  <a:pt x="1626133" y="2920365"/>
                </a:lnTo>
                <a:lnTo>
                  <a:pt x="1626133" y="2582418"/>
                </a:lnTo>
                <a:close/>
              </a:path>
              <a:path w="1772920" h="4211955">
                <a:moveTo>
                  <a:pt x="1689912" y="2152015"/>
                </a:moveTo>
                <a:lnTo>
                  <a:pt x="0" y="2152015"/>
                </a:lnTo>
                <a:lnTo>
                  <a:pt x="0" y="2489962"/>
                </a:lnTo>
                <a:lnTo>
                  <a:pt x="1689912" y="2489962"/>
                </a:lnTo>
                <a:lnTo>
                  <a:pt x="1689912" y="2152015"/>
                </a:lnTo>
                <a:close/>
              </a:path>
              <a:path w="1772920" h="4211955">
                <a:moveTo>
                  <a:pt x="1721789" y="1721612"/>
                </a:moveTo>
                <a:lnTo>
                  <a:pt x="0" y="1721612"/>
                </a:lnTo>
                <a:lnTo>
                  <a:pt x="0" y="2059559"/>
                </a:lnTo>
                <a:lnTo>
                  <a:pt x="1721789" y="2059559"/>
                </a:lnTo>
                <a:lnTo>
                  <a:pt x="1721789" y="1721612"/>
                </a:lnTo>
                <a:close/>
              </a:path>
              <a:path w="1772920" h="4211955">
                <a:moveTo>
                  <a:pt x="1734553" y="1291209"/>
                </a:moveTo>
                <a:lnTo>
                  <a:pt x="0" y="1291209"/>
                </a:lnTo>
                <a:lnTo>
                  <a:pt x="0" y="1629156"/>
                </a:lnTo>
                <a:lnTo>
                  <a:pt x="1734553" y="1629156"/>
                </a:lnTo>
                <a:lnTo>
                  <a:pt x="1734553" y="1291209"/>
                </a:lnTo>
                <a:close/>
              </a:path>
              <a:path w="1772920" h="4211955">
                <a:moveTo>
                  <a:pt x="1753679" y="860806"/>
                </a:moveTo>
                <a:lnTo>
                  <a:pt x="0" y="860806"/>
                </a:lnTo>
                <a:lnTo>
                  <a:pt x="0" y="1198753"/>
                </a:lnTo>
                <a:lnTo>
                  <a:pt x="1753679" y="1198753"/>
                </a:lnTo>
                <a:lnTo>
                  <a:pt x="1753679" y="860806"/>
                </a:lnTo>
                <a:close/>
              </a:path>
              <a:path w="1772920" h="4211955">
                <a:moveTo>
                  <a:pt x="1766430" y="430403"/>
                </a:moveTo>
                <a:lnTo>
                  <a:pt x="0" y="430403"/>
                </a:lnTo>
                <a:lnTo>
                  <a:pt x="0" y="768350"/>
                </a:lnTo>
                <a:lnTo>
                  <a:pt x="1766430" y="768350"/>
                </a:lnTo>
                <a:lnTo>
                  <a:pt x="1766430" y="430403"/>
                </a:lnTo>
                <a:close/>
              </a:path>
              <a:path w="1772920" h="4211955">
                <a:moveTo>
                  <a:pt x="1772805" y="0"/>
                </a:moveTo>
                <a:lnTo>
                  <a:pt x="0" y="0"/>
                </a:lnTo>
                <a:lnTo>
                  <a:pt x="0" y="337947"/>
                </a:lnTo>
                <a:lnTo>
                  <a:pt x="1772805" y="337947"/>
                </a:lnTo>
                <a:lnTo>
                  <a:pt x="1772805" y="0"/>
                </a:lnTo>
                <a:close/>
              </a:path>
            </a:pathLst>
          </a:custGeom>
          <a:solidFill>
            <a:srgbClr val="118CFF"/>
          </a:solidFill>
        </p:spPr>
        <p:txBody>
          <a:bodyPr wrap="square" lIns="0" tIns="0" rIns="0" bIns="0" rtlCol="0"/>
          <a:lstStyle/>
          <a:p>
            <a:endParaRPr/>
          </a:p>
        </p:txBody>
      </p:sp>
    </p:spTree>
    <p:extLst>
      <p:ext uri="{BB962C8B-B14F-4D97-AF65-F5344CB8AC3E}">
        <p14:creationId xmlns:p14="http://schemas.microsoft.com/office/powerpoint/2010/main" val="4052090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9AA5-C0AF-C712-1478-AA221E042864}"/>
              </a:ext>
            </a:extLst>
          </p:cNvPr>
          <p:cNvSpPr>
            <a:spLocks noGrp="1"/>
          </p:cNvSpPr>
          <p:nvPr>
            <p:ph type="title"/>
          </p:nvPr>
        </p:nvSpPr>
        <p:spPr>
          <a:xfrm>
            <a:off x="391524" y="286563"/>
            <a:ext cx="6847476" cy="861774"/>
          </a:xfrm>
        </p:spPr>
        <p:txBody>
          <a:bodyPr/>
          <a:lstStyle/>
          <a:p>
            <a:r>
              <a:rPr lang="en-US" sz="2800" b="1" dirty="0"/>
              <a:t>Slide 1 Summary – Udemy Courses</a:t>
            </a:r>
          </a:p>
        </p:txBody>
      </p:sp>
      <p:sp>
        <p:nvSpPr>
          <p:cNvPr id="3" name="Text Placeholder 2">
            <a:extLst>
              <a:ext uri="{FF2B5EF4-FFF2-40B4-BE49-F238E27FC236}">
                <a16:creationId xmlns:a16="http://schemas.microsoft.com/office/drawing/2014/main" id="{614EA0E9-DC2A-D1B2-2E0F-99B7C56B06D0}"/>
              </a:ext>
            </a:extLst>
          </p:cNvPr>
          <p:cNvSpPr>
            <a:spLocks noGrp="1"/>
          </p:cNvSpPr>
          <p:nvPr>
            <p:ph type="body" idx="1"/>
          </p:nvPr>
        </p:nvSpPr>
        <p:spPr>
          <a:xfrm>
            <a:off x="391525" y="762000"/>
            <a:ext cx="11876675" cy="990600"/>
          </a:xfrm>
        </p:spPr>
        <p:txBody>
          <a:bodyPr/>
          <a:lstStyle/>
          <a:p>
            <a:pPr algn="l"/>
            <a:r>
              <a:rPr lang="en-US" dirty="0"/>
              <a:t>The maximum and minimum price a course was  sold on Udemy are $12.8k and $1.28k respectively. Maximum number of subscribers recorded by a course on Udemy  was about 375m, while  the maximum review is about 78k . Overall average rating of the 9,447 courses considered was about 4.14%. Please find below summary of top 10 subscribed and reviewed courses:</a:t>
            </a:r>
          </a:p>
        </p:txBody>
      </p:sp>
      <p:sp>
        <p:nvSpPr>
          <p:cNvPr id="4" name="Rectangle: Rounded Corners 3">
            <a:extLst>
              <a:ext uri="{FF2B5EF4-FFF2-40B4-BE49-F238E27FC236}">
                <a16:creationId xmlns:a16="http://schemas.microsoft.com/office/drawing/2014/main" id="{C325BBE5-A6C7-D43B-E551-21EB0A4A6157}"/>
              </a:ext>
            </a:extLst>
          </p:cNvPr>
          <p:cNvSpPr/>
          <p:nvPr/>
        </p:nvSpPr>
        <p:spPr>
          <a:xfrm>
            <a:off x="685796" y="1752600"/>
            <a:ext cx="3581403" cy="441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Top 10 Subscribed Courses</a:t>
            </a:r>
          </a:p>
          <a:p>
            <a:pPr algn="ctr"/>
            <a:endParaRPr lang="en-US" sz="1000" b="1" dirty="0"/>
          </a:p>
          <a:p>
            <a:pPr marL="342900" indent="-342900">
              <a:buFont typeface="+mj-lt"/>
              <a:buAutoNum type="arabicPeriod"/>
            </a:pPr>
            <a:r>
              <a:rPr lang="en-US" sz="1500" dirty="0"/>
              <a:t>An Entire MBA in 1 Course - 374.8k</a:t>
            </a:r>
          </a:p>
          <a:p>
            <a:pPr marL="342900" indent="-342900">
              <a:buFont typeface="+mj-lt"/>
              <a:buAutoNum type="arabicPeriod"/>
            </a:pPr>
            <a:r>
              <a:rPr lang="en-US" sz="1500" dirty="0"/>
              <a:t>The Complete SQL Bootcamp 2020  - 295.5k</a:t>
            </a:r>
          </a:p>
          <a:p>
            <a:pPr marL="342900" indent="-342900">
              <a:buFont typeface="+mj-lt"/>
              <a:buAutoNum type="arabicPeriod"/>
            </a:pPr>
            <a:r>
              <a:rPr lang="en-US" sz="1500" dirty="0"/>
              <a:t>The Complete Financial Analyst Course 2020 - 245.8k</a:t>
            </a:r>
          </a:p>
          <a:p>
            <a:pPr marL="342900" indent="-342900">
              <a:buFont typeface="+mj-lt"/>
              <a:buAutoNum type="arabicPeriod"/>
            </a:pPr>
            <a:r>
              <a:rPr lang="en-US" sz="1500" dirty="0"/>
              <a:t>Deep Learning Prerequisites - 239.3k</a:t>
            </a:r>
          </a:p>
          <a:p>
            <a:pPr marL="342900" indent="-342900">
              <a:buFont typeface="+mj-lt"/>
              <a:buAutoNum type="arabicPeriod"/>
            </a:pPr>
            <a:r>
              <a:rPr lang="en-US" sz="1500" dirty="0"/>
              <a:t>Tableau 2020 A to Z - 209k</a:t>
            </a:r>
          </a:p>
          <a:p>
            <a:pPr marL="342900" indent="-342900">
              <a:buFont typeface="+mj-lt"/>
              <a:buAutoNum type="arabicPeriod"/>
            </a:pPr>
            <a:r>
              <a:rPr lang="en-US" sz="1500" dirty="0"/>
              <a:t>The Complete Financial Analyst Training - 182k</a:t>
            </a:r>
          </a:p>
          <a:p>
            <a:pPr marL="342900" indent="-342900">
              <a:buFont typeface="+mj-lt"/>
              <a:buAutoNum type="arabicPeriod"/>
            </a:pPr>
            <a:r>
              <a:rPr lang="en-US" sz="1500" dirty="0"/>
              <a:t>The Complete Prerequisite &amp; Public Speaking - 158.6k</a:t>
            </a:r>
          </a:p>
          <a:p>
            <a:pPr marL="342900" indent="-342900">
              <a:buFont typeface="+mj-lt"/>
              <a:buAutoNum type="arabicPeriod"/>
            </a:pPr>
            <a:r>
              <a:rPr lang="en-US" sz="1500" dirty="0"/>
              <a:t>PMP Exam Prep Seminar - 155.2k</a:t>
            </a:r>
          </a:p>
          <a:p>
            <a:pPr marL="342900" indent="-342900">
              <a:buFont typeface="+mj-lt"/>
              <a:buAutoNum type="arabicPeriod"/>
            </a:pPr>
            <a:r>
              <a:rPr lang="en-US" sz="1500" dirty="0"/>
              <a:t>Intro to Financial Accounting &amp; Modelling - 140.6k</a:t>
            </a:r>
          </a:p>
          <a:p>
            <a:pPr marL="342900" indent="-342900">
              <a:buFont typeface="+mj-lt"/>
              <a:buAutoNum type="arabicPeriod"/>
            </a:pPr>
            <a:r>
              <a:rPr lang="en-US" sz="1500" dirty="0"/>
              <a:t>Beginner to Pro in Excel - 127.6k</a:t>
            </a:r>
          </a:p>
        </p:txBody>
      </p:sp>
      <p:sp>
        <p:nvSpPr>
          <p:cNvPr id="8" name="Rectangle: Rounded Corners 7">
            <a:extLst>
              <a:ext uri="{FF2B5EF4-FFF2-40B4-BE49-F238E27FC236}">
                <a16:creationId xmlns:a16="http://schemas.microsoft.com/office/drawing/2014/main" id="{A82A2D69-2F47-3224-A8D5-C8B4B0D6C4F1}"/>
              </a:ext>
            </a:extLst>
          </p:cNvPr>
          <p:cNvSpPr/>
          <p:nvPr/>
        </p:nvSpPr>
        <p:spPr>
          <a:xfrm>
            <a:off x="4648852" y="1760483"/>
            <a:ext cx="3581403" cy="441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Top 10 Courses with the Highest Reviews</a:t>
            </a:r>
          </a:p>
          <a:p>
            <a:pPr algn="ctr"/>
            <a:endParaRPr lang="en-US" sz="600" b="1" dirty="0"/>
          </a:p>
          <a:p>
            <a:pPr marL="342900" indent="-342900">
              <a:buFont typeface="+mj-lt"/>
              <a:buAutoNum type="arabicPeriod"/>
            </a:pPr>
            <a:r>
              <a:rPr lang="en-US" sz="1500" dirty="0"/>
              <a:t>The Complete SQL Bootcamp 2020  - 78k</a:t>
            </a:r>
          </a:p>
          <a:p>
            <a:pPr marL="342900" indent="-342900">
              <a:buFont typeface="+mj-lt"/>
              <a:buAutoNum type="arabicPeriod"/>
            </a:pPr>
            <a:r>
              <a:rPr lang="en-US" sz="1500" dirty="0"/>
              <a:t>Tableau 2020 A to Z – 54.5k</a:t>
            </a:r>
          </a:p>
          <a:p>
            <a:pPr marL="342900" indent="-342900">
              <a:buFont typeface="+mj-lt"/>
              <a:buAutoNum type="arabicPeriod"/>
            </a:pPr>
            <a:r>
              <a:rPr lang="en-US" sz="1500" dirty="0"/>
              <a:t>PMP Exam Prep Seminar – 52.6k</a:t>
            </a:r>
          </a:p>
          <a:p>
            <a:pPr marL="342900" indent="-342900">
              <a:buFont typeface="+mj-lt"/>
              <a:buAutoNum type="arabicPeriod"/>
            </a:pPr>
            <a:r>
              <a:rPr lang="en-US" sz="1500" dirty="0"/>
              <a:t>The Complete Financial Analyst Course 2020 – 46.4k</a:t>
            </a:r>
          </a:p>
          <a:p>
            <a:pPr marL="342900" indent="-342900">
              <a:buFont typeface="+mj-lt"/>
              <a:buAutoNum type="arabicPeriod"/>
            </a:pPr>
            <a:r>
              <a:rPr lang="en-US" sz="1500" dirty="0"/>
              <a:t>An Entire MBA in 1 Course – 41.6k</a:t>
            </a:r>
          </a:p>
          <a:p>
            <a:pPr marL="342900" indent="-342900">
              <a:buFont typeface="+mj-lt"/>
              <a:buAutoNum type="arabicPeriod"/>
            </a:pPr>
            <a:r>
              <a:rPr lang="en-US" sz="1500" dirty="0"/>
              <a:t>Microsoft Power BI - 38k</a:t>
            </a:r>
          </a:p>
          <a:p>
            <a:pPr marL="342900" indent="-342900">
              <a:buFont typeface="+mj-lt"/>
              <a:buAutoNum type="arabicPeriod"/>
            </a:pPr>
            <a:r>
              <a:rPr lang="en-US" sz="1500" dirty="0"/>
              <a:t>Agile Crash Course - 30.4k</a:t>
            </a:r>
          </a:p>
          <a:p>
            <a:pPr marL="342900" indent="-342900">
              <a:buFont typeface="+mj-lt"/>
              <a:buAutoNum type="arabicPeriod"/>
            </a:pPr>
            <a:r>
              <a:rPr lang="en-US" sz="1500" dirty="0"/>
              <a:t>Beginner to Pro in Excel – 28.6k</a:t>
            </a:r>
          </a:p>
          <a:p>
            <a:pPr marL="342900" indent="-342900">
              <a:buFont typeface="+mj-lt"/>
              <a:buAutoNum type="arabicPeriod"/>
            </a:pPr>
            <a:r>
              <a:rPr lang="en-US" sz="1500" dirty="0"/>
              <a:t>Become A Product Manager – 27.4k</a:t>
            </a:r>
          </a:p>
          <a:p>
            <a:pPr marL="342900" indent="-342900">
              <a:buFont typeface="+mj-lt"/>
              <a:buAutoNum type="arabicPeriod"/>
            </a:pPr>
            <a:r>
              <a:rPr lang="en-US" sz="1500" dirty="0"/>
              <a:t>The Business Intelligence Analyst Course – 23.9k</a:t>
            </a:r>
          </a:p>
        </p:txBody>
      </p:sp>
      <p:sp>
        <p:nvSpPr>
          <p:cNvPr id="10" name="Rectangle: Rounded Corners 9">
            <a:extLst>
              <a:ext uri="{FF2B5EF4-FFF2-40B4-BE49-F238E27FC236}">
                <a16:creationId xmlns:a16="http://schemas.microsoft.com/office/drawing/2014/main" id="{E996B322-FDB0-3E5D-2267-A99F39388963}"/>
              </a:ext>
            </a:extLst>
          </p:cNvPr>
          <p:cNvSpPr/>
          <p:nvPr/>
        </p:nvSpPr>
        <p:spPr>
          <a:xfrm>
            <a:off x="8686797" y="1752600"/>
            <a:ext cx="3581403" cy="441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Bottom 10 Courses with the Lowest Reviews</a:t>
            </a:r>
          </a:p>
          <a:p>
            <a:pPr algn="ctr"/>
            <a:endParaRPr lang="en-US" sz="500" b="1" dirty="0"/>
          </a:p>
          <a:p>
            <a:pPr marL="342900" indent="-342900">
              <a:buFont typeface="+mj-lt"/>
              <a:buAutoNum type="arabicPeriod"/>
            </a:pPr>
            <a:r>
              <a:rPr lang="en-US" sz="1500" dirty="0"/>
              <a:t>How to start a 6-figure Amazon Business  - 278</a:t>
            </a:r>
          </a:p>
          <a:p>
            <a:pPr marL="342900" indent="-342900">
              <a:buFont typeface="+mj-lt"/>
              <a:buAutoNum type="arabicPeriod"/>
            </a:pPr>
            <a:r>
              <a:rPr lang="en-US" sz="1500" dirty="0"/>
              <a:t>Data Analysis Bootcamp – 277</a:t>
            </a:r>
          </a:p>
          <a:p>
            <a:pPr marL="342900" indent="-342900">
              <a:buFont typeface="+mj-lt"/>
              <a:buAutoNum type="arabicPeriod"/>
            </a:pPr>
            <a:r>
              <a:rPr lang="en-US" sz="1500" dirty="0"/>
              <a:t>Acumen present Daniel Pink on the Art of Selling – 275</a:t>
            </a:r>
          </a:p>
          <a:p>
            <a:pPr marL="342900" indent="-342900">
              <a:buFont typeface="+mj-lt"/>
              <a:buAutoNum type="arabicPeriod"/>
            </a:pPr>
            <a:r>
              <a:rPr lang="en-US" sz="1500" dirty="0"/>
              <a:t>Build Up &amp; Manage Your Career – 272</a:t>
            </a:r>
          </a:p>
          <a:p>
            <a:pPr marL="342900" indent="-342900">
              <a:buFont typeface="+mj-lt"/>
              <a:buAutoNum type="arabicPeriod"/>
            </a:pPr>
            <a:r>
              <a:rPr lang="en-US" sz="1500" dirty="0"/>
              <a:t>Create Your Own Automated Stock – 270</a:t>
            </a:r>
          </a:p>
          <a:p>
            <a:pPr marL="342900" indent="-342900">
              <a:buFont typeface="+mj-lt"/>
              <a:buAutoNum type="arabicPeriod"/>
            </a:pPr>
            <a:r>
              <a:rPr lang="en-US" sz="1500" dirty="0"/>
              <a:t>Employee Training Your Roadmap to Classroom Success - 265</a:t>
            </a:r>
          </a:p>
          <a:p>
            <a:pPr marL="342900" indent="-342900">
              <a:buFont typeface="+mj-lt"/>
              <a:buAutoNum type="arabicPeriod"/>
            </a:pPr>
            <a:r>
              <a:rPr lang="en-US" sz="1500" dirty="0"/>
              <a:t>Top 10 EUR USD Expert Adv = 255</a:t>
            </a:r>
          </a:p>
          <a:p>
            <a:pPr marL="342900" indent="-342900">
              <a:buFont typeface="+mj-lt"/>
              <a:buAutoNum type="arabicPeriod"/>
            </a:pPr>
            <a:r>
              <a:rPr lang="en-US" sz="1500" dirty="0"/>
              <a:t>The Art of Public Speaking - 248</a:t>
            </a:r>
          </a:p>
          <a:p>
            <a:pPr marL="342900" indent="-342900">
              <a:buFont typeface="+mj-lt"/>
              <a:buAutoNum type="arabicPeriod"/>
            </a:pPr>
            <a:r>
              <a:rPr lang="en-US" sz="1500" dirty="0"/>
              <a:t>Building Financial Dashboard – 231</a:t>
            </a:r>
          </a:p>
          <a:p>
            <a:pPr marL="342900" indent="-342900">
              <a:buFont typeface="+mj-lt"/>
              <a:buAutoNum type="arabicPeriod"/>
            </a:pPr>
            <a:r>
              <a:rPr lang="en-US" sz="1500" dirty="0"/>
              <a:t>Binary Option Beginner Guide – 201</a:t>
            </a:r>
          </a:p>
        </p:txBody>
      </p:sp>
    </p:spTree>
    <p:extLst>
      <p:ext uri="{BB962C8B-B14F-4D97-AF65-F5344CB8AC3E}">
        <p14:creationId xmlns:p14="http://schemas.microsoft.com/office/powerpoint/2010/main" val="3569347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28600" y="228600"/>
            <a:ext cx="12192000" cy="1597660"/>
            <a:chOff x="228600" y="228600"/>
            <a:chExt cx="12192000" cy="1597660"/>
          </a:xfrm>
        </p:grpSpPr>
        <p:sp>
          <p:nvSpPr>
            <p:cNvPr id="3" name="object 3"/>
            <p:cNvSpPr/>
            <p:nvPr/>
          </p:nvSpPr>
          <p:spPr>
            <a:xfrm>
              <a:off x="228600" y="228600"/>
              <a:ext cx="12192000" cy="323850"/>
            </a:xfrm>
            <a:custGeom>
              <a:avLst/>
              <a:gdLst/>
              <a:ahLst/>
              <a:cxnLst/>
              <a:rect l="l" t="t" r="r" b="b"/>
              <a:pathLst>
                <a:path w="12192000" h="323850">
                  <a:moveTo>
                    <a:pt x="12192000" y="323850"/>
                  </a:moveTo>
                  <a:lnTo>
                    <a:pt x="0" y="323850"/>
                  </a:lnTo>
                  <a:lnTo>
                    <a:pt x="0" y="0"/>
                  </a:lnTo>
                  <a:lnTo>
                    <a:pt x="12192000" y="0"/>
                  </a:lnTo>
                  <a:lnTo>
                    <a:pt x="12192000" y="323850"/>
                  </a:lnTo>
                  <a:close/>
                </a:path>
              </a:pathLst>
            </a:custGeom>
            <a:solidFill>
              <a:srgbClr val="3B3A38"/>
            </a:solidFill>
          </p:spPr>
          <p:txBody>
            <a:bodyPr wrap="square" lIns="0" tIns="0" rIns="0" bIns="0" rtlCol="0"/>
            <a:lstStyle/>
            <a:p>
              <a:endParaRPr/>
            </a:p>
          </p:txBody>
        </p:sp>
        <p:sp>
          <p:nvSpPr>
            <p:cNvPr id="4" name="object 4"/>
            <p:cNvSpPr/>
            <p:nvPr/>
          </p:nvSpPr>
          <p:spPr>
            <a:xfrm>
              <a:off x="228600" y="548639"/>
              <a:ext cx="12192000" cy="1222375"/>
            </a:xfrm>
            <a:custGeom>
              <a:avLst/>
              <a:gdLst/>
              <a:ahLst/>
              <a:cxnLst/>
              <a:rect l="l" t="t" r="r" b="b"/>
              <a:pathLst>
                <a:path w="12192000" h="1222375">
                  <a:moveTo>
                    <a:pt x="12192000" y="1213497"/>
                  </a:moveTo>
                  <a:lnTo>
                    <a:pt x="0" y="1213497"/>
                  </a:lnTo>
                  <a:lnTo>
                    <a:pt x="0" y="1221752"/>
                  </a:lnTo>
                  <a:lnTo>
                    <a:pt x="12192000" y="1221752"/>
                  </a:lnTo>
                  <a:lnTo>
                    <a:pt x="12192000" y="1213497"/>
                  </a:lnTo>
                  <a:close/>
                </a:path>
                <a:path w="12192000" h="1222375">
                  <a:moveTo>
                    <a:pt x="12192000" y="0"/>
                  </a:moveTo>
                  <a:lnTo>
                    <a:pt x="0" y="0"/>
                  </a:lnTo>
                  <a:lnTo>
                    <a:pt x="0" y="3822"/>
                  </a:lnTo>
                  <a:lnTo>
                    <a:pt x="12192000" y="3822"/>
                  </a:lnTo>
                  <a:lnTo>
                    <a:pt x="12192000" y="0"/>
                  </a:lnTo>
                  <a:close/>
                </a:path>
              </a:pathLst>
            </a:custGeom>
            <a:solidFill>
              <a:srgbClr val="000000">
                <a:alpha val="10978"/>
              </a:srgbClr>
            </a:solidFill>
          </p:spPr>
          <p:txBody>
            <a:bodyPr wrap="square" lIns="0" tIns="0" rIns="0" bIns="0" rtlCol="0"/>
            <a:lstStyle/>
            <a:p>
              <a:endParaRPr/>
            </a:p>
          </p:txBody>
        </p:sp>
        <p:sp>
          <p:nvSpPr>
            <p:cNvPr id="5" name="object 5"/>
            <p:cNvSpPr/>
            <p:nvPr/>
          </p:nvSpPr>
          <p:spPr>
            <a:xfrm>
              <a:off x="228600" y="1762125"/>
              <a:ext cx="12192000" cy="64135"/>
            </a:xfrm>
            <a:custGeom>
              <a:avLst/>
              <a:gdLst/>
              <a:ahLst/>
              <a:cxnLst/>
              <a:rect l="l" t="t" r="r" b="b"/>
              <a:pathLst>
                <a:path w="12192000" h="64135">
                  <a:moveTo>
                    <a:pt x="0" y="64134"/>
                  </a:moveTo>
                  <a:lnTo>
                    <a:pt x="12192000" y="64134"/>
                  </a:lnTo>
                  <a:lnTo>
                    <a:pt x="12192000" y="0"/>
                  </a:lnTo>
                  <a:lnTo>
                    <a:pt x="0" y="0"/>
                  </a:lnTo>
                  <a:lnTo>
                    <a:pt x="0" y="64134"/>
                  </a:lnTo>
                  <a:close/>
                </a:path>
              </a:pathLst>
            </a:custGeom>
            <a:solidFill>
              <a:srgbClr val="000000">
                <a:alpha val="12939"/>
              </a:srgbClr>
            </a:solidFill>
          </p:spPr>
          <p:txBody>
            <a:bodyPr wrap="square" lIns="0" tIns="0" rIns="0" bIns="0" rtlCol="0"/>
            <a:lstStyle/>
            <a:p>
              <a:endParaRPr/>
            </a:p>
          </p:txBody>
        </p:sp>
        <p:sp>
          <p:nvSpPr>
            <p:cNvPr id="6" name="object 6"/>
            <p:cNvSpPr/>
            <p:nvPr/>
          </p:nvSpPr>
          <p:spPr>
            <a:xfrm>
              <a:off x="228600" y="552450"/>
              <a:ext cx="12192000" cy="1209675"/>
            </a:xfrm>
            <a:custGeom>
              <a:avLst/>
              <a:gdLst/>
              <a:ahLst/>
              <a:cxnLst/>
              <a:rect l="l" t="t" r="r" b="b"/>
              <a:pathLst>
                <a:path w="12192000" h="1209675">
                  <a:moveTo>
                    <a:pt x="12192000" y="1209675"/>
                  </a:moveTo>
                  <a:lnTo>
                    <a:pt x="0" y="1209675"/>
                  </a:lnTo>
                  <a:lnTo>
                    <a:pt x="0" y="0"/>
                  </a:lnTo>
                  <a:lnTo>
                    <a:pt x="12192000" y="0"/>
                  </a:lnTo>
                  <a:lnTo>
                    <a:pt x="12192000" y="1209675"/>
                  </a:lnTo>
                  <a:close/>
                </a:path>
              </a:pathLst>
            </a:custGeom>
            <a:solidFill>
              <a:srgbClr val="F2F1F1"/>
            </a:solidFill>
          </p:spPr>
          <p:txBody>
            <a:bodyPr wrap="square" lIns="0" tIns="0" rIns="0" bIns="0" rtlCol="0"/>
            <a:lstStyle/>
            <a:p>
              <a:endParaRPr/>
            </a:p>
          </p:txBody>
        </p:sp>
      </p:grpSp>
      <p:sp>
        <p:nvSpPr>
          <p:cNvPr id="7" name="object 7"/>
          <p:cNvSpPr txBox="1"/>
          <p:nvPr/>
        </p:nvSpPr>
        <p:spPr>
          <a:xfrm>
            <a:off x="5881836" y="314808"/>
            <a:ext cx="885825" cy="152400"/>
          </a:xfrm>
          <a:prstGeom prst="rect">
            <a:avLst/>
          </a:prstGeom>
        </p:spPr>
        <p:txBody>
          <a:bodyPr vert="horz" wrap="square" lIns="0" tIns="8890" rIns="0" bIns="0" rtlCol="0">
            <a:spAutoFit/>
          </a:bodyPr>
          <a:lstStyle/>
          <a:p>
            <a:pPr>
              <a:lnSpc>
                <a:spcPct val="100000"/>
              </a:lnSpc>
              <a:spcBef>
                <a:spcPts val="70"/>
              </a:spcBef>
            </a:pPr>
            <a:r>
              <a:rPr sz="900" spc="-10" dirty="0">
                <a:solidFill>
                  <a:srgbClr val="FFFFFF"/>
                </a:solidFill>
                <a:latin typeface="Segoe UI"/>
                <a:cs typeface="Segoe UI"/>
              </a:rPr>
              <a:t>Power</a:t>
            </a:r>
            <a:r>
              <a:rPr sz="900" spc="-45" dirty="0">
                <a:solidFill>
                  <a:srgbClr val="FFFFFF"/>
                </a:solidFill>
                <a:latin typeface="Segoe UI"/>
                <a:cs typeface="Segoe UI"/>
              </a:rPr>
              <a:t> </a:t>
            </a:r>
            <a:r>
              <a:rPr sz="900" dirty="0">
                <a:solidFill>
                  <a:srgbClr val="FFFFFF"/>
                </a:solidFill>
                <a:latin typeface="Segoe UI"/>
                <a:cs typeface="Segoe UI"/>
              </a:rPr>
              <a:t>BI</a:t>
            </a:r>
            <a:r>
              <a:rPr sz="900" spc="-40" dirty="0">
                <a:solidFill>
                  <a:srgbClr val="FFFFFF"/>
                </a:solidFill>
                <a:latin typeface="Segoe UI"/>
                <a:cs typeface="Segoe UI"/>
              </a:rPr>
              <a:t> </a:t>
            </a:r>
            <a:r>
              <a:rPr sz="900" dirty="0">
                <a:solidFill>
                  <a:srgbClr val="FFFFFF"/>
                </a:solidFill>
                <a:latin typeface="Segoe UI"/>
                <a:cs typeface="Segoe UI"/>
              </a:rPr>
              <a:t>Desktop</a:t>
            </a:r>
            <a:endParaRPr sz="900">
              <a:latin typeface="Segoe UI"/>
              <a:cs typeface="Segoe UI"/>
            </a:endParaRPr>
          </a:p>
        </p:txBody>
      </p:sp>
      <p:sp>
        <p:nvSpPr>
          <p:cNvPr id="8" name="object 8"/>
          <p:cNvSpPr/>
          <p:nvPr/>
        </p:nvSpPr>
        <p:spPr>
          <a:xfrm>
            <a:off x="228600" y="228600"/>
            <a:ext cx="12192000" cy="6858000"/>
          </a:xfrm>
          <a:custGeom>
            <a:avLst/>
            <a:gdLst/>
            <a:ahLst/>
            <a:cxnLst/>
            <a:rect l="l" t="t" r="r" b="b"/>
            <a:pathLst>
              <a:path w="12192000" h="6858000">
                <a:moveTo>
                  <a:pt x="0" y="0"/>
                </a:moveTo>
                <a:lnTo>
                  <a:pt x="12191999" y="0"/>
                </a:lnTo>
                <a:lnTo>
                  <a:pt x="12191999" y="6858000"/>
                </a:lnTo>
                <a:lnTo>
                  <a:pt x="0" y="6858000"/>
                </a:lnTo>
                <a:lnTo>
                  <a:pt x="0" y="0"/>
                </a:lnTo>
                <a:close/>
              </a:path>
            </a:pathLst>
          </a:custGeom>
          <a:solidFill>
            <a:srgbClr val="E1DE32">
              <a:alpha val="80778"/>
            </a:srgbClr>
          </a:solidFill>
        </p:spPr>
        <p:txBody>
          <a:bodyPr wrap="square" lIns="0" tIns="0" rIns="0" bIns="0" rtlCol="0"/>
          <a:lstStyle/>
          <a:p>
            <a:endParaRPr/>
          </a:p>
        </p:txBody>
      </p:sp>
      <p:sp>
        <p:nvSpPr>
          <p:cNvPr id="9" name="object 9"/>
          <p:cNvSpPr/>
          <p:nvPr/>
        </p:nvSpPr>
        <p:spPr>
          <a:xfrm>
            <a:off x="4500600" y="404600"/>
            <a:ext cx="3724275" cy="2638425"/>
          </a:xfrm>
          <a:custGeom>
            <a:avLst/>
            <a:gdLst/>
            <a:ahLst/>
            <a:cxnLst/>
            <a:rect l="l" t="t" r="r" b="b"/>
            <a:pathLst>
              <a:path w="3724275" h="2638425">
                <a:moveTo>
                  <a:pt x="3724275" y="2638425"/>
                </a:moveTo>
                <a:lnTo>
                  <a:pt x="0" y="2638425"/>
                </a:lnTo>
                <a:lnTo>
                  <a:pt x="0" y="0"/>
                </a:lnTo>
                <a:lnTo>
                  <a:pt x="3724275" y="0"/>
                </a:lnTo>
                <a:lnTo>
                  <a:pt x="3724275" y="2638425"/>
                </a:lnTo>
                <a:close/>
              </a:path>
            </a:pathLst>
          </a:custGeom>
          <a:solidFill>
            <a:srgbClr val="FFFFFF"/>
          </a:solidFill>
        </p:spPr>
        <p:txBody>
          <a:bodyPr wrap="square" lIns="0" tIns="0" rIns="0" bIns="0" rtlCol="0"/>
          <a:lstStyle/>
          <a:p>
            <a:endParaRPr/>
          </a:p>
        </p:txBody>
      </p:sp>
      <p:sp>
        <p:nvSpPr>
          <p:cNvPr id="10" name="object 10"/>
          <p:cNvSpPr txBox="1"/>
          <p:nvPr/>
        </p:nvSpPr>
        <p:spPr>
          <a:xfrm>
            <a:off x="4535525" y="366563"/>
            <a:ext cx="3320415" cy="238760"/>
          </a:xfrm>
          <a:prstGeom prst="rect">
            <a:avLst/>
          </a:prstGeom>
        </p:spPr>
        <p:txBody>
          <a:bodyPr vert="horz" wrap="square" lIns="0" tIns="12700" rIns="0" bIns="0" rtlCol="0">
            <a:spAutoFit/>
          </a:bodyPr>
          <a:lstStyle/>
          <a:p>
            <a:pPr marL="12700">
              <a:lnSpc>
                <a:spcPct val="100000"/>
              </a:lnSpc>
              <a:spcBef>
                <a:spcPts val="100"/>
              </a:spcBef>
            </a:pPr>
            <a:r>
              <a:rPr sz="1400" spc="-220" dirty="0">
                <a:solidFill>
                  <a:srgbClr val="252423"/>
                </a:solidFill>
                <a:latin typeface="Trebuchet MS"/>
                <a:cs typeface="Trebuchet MS"/>
              </a:rPr>
              <a:t>T</a:t>
            </a:r>
            <a:r>
              <a:rPr sz="1400" spc="-95" dirty="0">
                <a:solidFill>
                  <a:srgbClr val="252423"/>
                </a:solidFill>
                <a:latin typeface="Trebuchet MS"/>
                <a:cs typeface="Trebuchet MS"/>
              </a:rPr>
              <a:t>ota</a:t>
            </a:r>
            <a:r>
              <a:rPr sz="1400" spc="-50" dirty="0">
                <a:solidFill>
                  <a:srgbClr val="252423"/>
                </a:solidFill>
                <a:latin typeface="Trebuchet MS"/>
                <a:cs typeface="Trebuchet MS"/>
              </a:rPr>
              <a:t>l</a:t>
            </a:r>
            <a:r>
              <a:rPr sz="1400" spc="-100" dirty="0">
                <a:solidFill>
                  <a:srgbClr val="252423"/>
                </a:solidFill>
                <a:latin typeface="Trebuchet MS"/>
                <a:cs typeface="Trebuchet MS"/>
              </a:rPr>
              <a:t> </a:t>
            </a:r>
            <a:r>
              <a:rPr sz="1400" spc="-75" dirty="0">
                <a:solidFill>
                  <a:srgbClr val="252423"/>
                </a:solidFill>
                <a:latin typeface="Trebuchet MS"/>
                <a:cs typeface="Trebuchet MS"/>
              </a:rPr>
              <a:t>Cou</a:t>
            </a:r>
            <a:r>
              <a:rPr sz="1400" spc="-20" dirty="0">
                <a:solidFill>
                  <a:srgbClr val="252423"/>
                </a:solidFill>
                <a:latin typeface="Trebuchet MS"/>
                <a:cs typeface="Trebuchet MS"/>
              </a:rPr>
              <a:t>r</a:t>
            </a:r>
            <a:r>
              <a:rPr sz="1400" spc="85" dirty="0">
                <a:solidFill>
                  <a:srgbClr val="252423"/>
                </a:solidFill>
                <a:latin typeface="Trebuchet MS"/>
                <a:cs typeface="Trebuchet MS"/>
              </a:rPr>
              <a:t>s</a:t>
            </a:r>
            <a:r>
              <a:rPr sz="1400" dirty="0">
                <a:solidFill>
                  <a:srgbClr val="252423"/>
                </a:solidFill>
                <a:latin typeface="Trebuchet MS"/>
                <a:cs typeface="Trebuchet MS"/>
              </a:rPr>
              <a:t>es</a:t>
            </a:r>
            <a:r>
              <a:rPr sz="1400" spc="-100" dirty="0">
                <a:solidFill>
                  <a:srgbClr val="252423"/>
                </a:solidFill>
                <a:latin typeface="Trebuchet MS"/>
                <a:cs typeface="Trebuchet MS"/>
              </a:rPr>
              <a:t> </a:t>
            </a:r>
            <a:r>
              <a:rPr sz="1400" spc="70" dirty="0">
                <a:solidFill>
                  <a:srgbClr val="252423"/>
                </a:solidFill>
                <a:latin typeface="Trebuchet MS"/>
                <a:cs typeface="Trebuchet MS"/>
              </a:rPr>
              <a:t>S</a:t>
            </a:r>
            <a:r>
              <a:rPr sz="1400" spc="-75" dirty="0">
                <a:solidFill>
                  <a:srgbClr val="252423"/>
                </a:solidFill>
                <a:latin typeface="Trebuchet MS"/>
                <a:cs typeface="Trebuchet MS"/>
              </a:rPr>
              <a:t>u</a:t>
            </a:r>
            <a:r>
              <a:rPr sz="1400" spc="-100" dirty="0">
                <a:solidFill>
                  <a:srgbClr val="252423"/>
                </a:solidFill>
                <a:latin typeface="Trebuchet MS"/>
                <a:cs typeface="Trebuchet MS"/>
              </a:rPr>
              <a:t>b</a:t>
            </a:r>
            <a:r>
              <a:rPr sz="1400" spc="85" dirty="0">
                <a:solidFill>
                  <a:srgbClr val="252423"/>
                </a:solidFill>
                <a:latin typeface="Trebuchet MS"/>
                <a:cs typeface="Trebuchet MS"/>
              </a:rPr>
              <a:t>s</a:t>
            </a:r>
            <a:r>
              <a:rPr sz="1400" spc="-95" dirty="0">
                <a:solidFill>
                  <a:srgbClr val="252423"/>
                </a:solidFill>
                <a:latin typeface="Trebuchet MS"/>
                <a:cs typeface="Trebuchet MS"/>
              </a:rPr>
              <a:t>c</a:t>
            </a:r>
            <a:r>
              <a:rPr sz="1400" spc="-20" dirty="0">
                <a:solidFill>
                  <a:srgbClr val="252423"/>
                </a:solidFill>
                <a:latin typeface="Trebuchet MS"/>
                <a:cs typeface="Trebuchet MS"/>
              </a:rPr>
              <a:t>r</a:t>
            </a:r>
            <a:r>
              <a:rPr sz="1400" spc="-90" dirty="0">
                <a:solidFill>
                  <a:srgbClr val="252423"/>
                </a:solidFill>
                <a:latin typeface="Trebuchet MS"/>
                <a:cs typeface="Trebuchet MS"/>
              </a:rPr>
              <a:t>i</a:t>
            </a:r>
            <a:r>
              <a:rPr sz="1400" spc="-100" dirty="0">
                <a:solidFill>
                  <a:srgbClr val="252423"/>
                </a:solidFill>
                <a:latin typeface="Trebuchet MS"/>
                <a:cs typeface="Trebuchet MS"/>
              </a:rPr>
              <a:t>b</a:t>
            </a:r>
            <a:r>
              <a:rPr sz="1400" spc="-90" dirty="0">
                <a:solidFill>
                  <a:srgbClr val="252423"/>
                </a:solidFill>
                <a:latin typeface="Trebuchet MS"/>
                <a:cs typeface="Trebuchet MS"/>
              </a:rPr>
              <a:t>ed</a:t>
            </a:r>
            <a:r>
              <a:rPr sz="1400" spc="-100" dirty="0">
                <a:solidFill>
                  <a:srgbClr val="252423"/>
                </a:solidFill>
                <a:latin typeface="Trebuchet MS"/>
                <a:cs typeface="Trebuchet MS"/>
              </a:rPr>
              <a:t> </a:t>
            </a:r>
            <a:r>
              <a:rPr sz="1400" spc="-140" dirty="0">
                <a:solidFill>
                  <a:srgbClr val="252423"/>
                </a:solidFill>
                <a:latin typeface="Trebuchet MS"/>
                <a:cs typeface="Trebuchet MS"/>
              </a:rPr>
              <a:t>&amp;</a:t>
            </a:r>
            <a:r>
              <a:rPr sz="1400" spc="-100" dirty="0">
                <a:solidFill>
                  <a:srgbClr val="252423"/>
                </a:solidFill>
                <a:latin typeface="Trebuchet MS"/>
                <a:cs typeface="Trebuchet MS"/>
              </a:rPr>
              <a:t> </a:t>
            </a:r>
            <a:r>
              <a:rPr sz="1400" spc="-5" dirty="0">
                <a:solidFill>
                  <a:srgbClr val="252423"/>
                </a:solidFill>
                <a:latin typeface="Trebuchet MS"/>
                <a:cs typeface="Trebuchet MS"/>
              </a:rPr>
              <a:t>R</a:t>
            </a:r>
            <a:r>
              <a:rPr sz="1400" spc="-60" dirty="0">
                <a:solidFill>
                  <a:srgbClr val="252423"/>
                </a:solidFill>
                <a:latin typeface="Trebuchet MS"/>
                <a:cs typeface="Trebuchet MS"/>
              </a:rPr>
              <a:t>ev</a:t>
            </a:r>
            <a:r>
              <a:rPr sz="1400" spc="-90" dirty="0">
                <a:solidFill>
                  <a:srgbClr val="252423"/>
                </a:solidFill>
                <a:latin typeface="Trebuchet MS"/>
                <a:cs typeface="Trebuchet MS"/>
              </a:rPr>
              <a:t>i</a:t>
            </a:r>
            <a:r>
              <a:rPr sz="1400" spc="-80" dirty="0">
                <a:solidFill>
                  <a:srgbClr val="252423"/>
                </a:solidFill>
                <a:latin typeface="Trebuchet MS"/>
                <a:cs typeface="Trebuchet MS"/>
              </a:rPr>
              <a:t>ew</a:t>
            </a:r>
            <a:r>
              <a:rPr sz="1400" spc="85" dirty="0">
                <a:solidFill>
                  <a:srgbClr val="252423"/>
                </a:solidFill>
                <a:latin typeface="Trebuchet MS"/>
                <a:cs typeface="Trebuchet MS"/>
              </a:rPr>
              <a:t>s</a:t>
            </a:r>
            <a:r>
              <a:rPr sz="1400" spc="-100" dirty="0">
                <a:solidFill>
                  <a:srgbClr val="252423"/>
                </a:solidFill>
                <a:latin typeface="Trebuchet MS"/>
                <a:cs typeface="Trebuchet MS"/>
              </a:rPr>
              <a:t> </a:t>
            </a:r>
            <a:r>
              <a:rPr sz="1400" spc="-5" dirty="0">
                <a:solidFill>
                  <a:srgbClr val="252423"/>
                </a:solidFill>
                <a:latin typeface="Trebuchet MS"/>
                <a:cs typeface="Trebuchet MS"/>
              </a:rPr>
              <a:t>R</a:t>
            </a:r>
            <a:r>
              <a:rPr sz="1400" spc="-90" dirty="0">
                <a:solidFill>
                  <a:srgbClr val="252423"/>
                </a:solidFill>
                <a:latin typeface="Trebuchet MS"/>
                <a:cs typeface="Trebuchet MS"/>
              </a:rPr>
              <a:t>ec</a:t>
            </a:r>
            <a:r>
              <a:rPr sz="1400" spc="-85" dirty="0">
                <a:solidFill>
                  <a:srgbClr val="252423"/>
                </a:solidFill>
                <a:latin typeface="Trebuchet MS"/>
                <a:cs typeface="Trebuchet MS"/>
              </a:rPr>
              <a:t>ei</a:t>
            </a:r>
            <a:r>
              <a:rPr sz="1400" spc="-65" dirty="0">
                <a:solidFill>
                  <a:srgbClr val="252423"/>
                </a:solidFill>
                <a:latin typeface="Trebuchet MS"/>
                <a:cs typeface="Trebuchet MS"/>
              </a:rPr>
              <a:t>v</a:t>
            </a:r>
            <a:r>
              <a:rPr sz="1400" spc="-90" dirty="0">
                <a:solidFill>
                  <a:srgbClr val="252423"/>
                </a:solidFill>
                <a:latin typeface="Trebuchet MS"/>
                <a:cs typeface="Trebuchet MS"/>
              </a:rPr>
              <a:t>ed</a:t>
            </a:r>
            <a:endParaRPr sz="1400">
              <a:latin typeface="Trebuchet MS"/>
              <a:cs typeface="Trebuchet MS"/>
            </a:endParaRPr>
          </a:p>
        </p:txBody>
      </p:sp>
      <p:pic>
        <p:nvPicPr>
          <p:cNvPr id="11" name="object 11"/>
          <p:cNvPicPr/>
          <p:nvPr/>
        </p:nvPicPr>
        <p:blipFill>
          <a:blip r:embed="rId2" cstate="print"/>
          <a:stretch>
            <a:fillRect/>
          </a:stretch>
        </p:blipFill>
        <p:spPr>
          <a:xfrm>
            <a:off x="4548225" y="759183"/>
            <a:ext cx="3629029" cy="1815231"/>
          </a:xfrm>
          <a:prstGeom prst="rect">
            <a:avLst/>
          </a:prstGeom>
        </p:spPr>
      </p:pic>
      <p:sp>
        <p:nvSpPr>
          <p:cNvPr id="12" name="object 12"/>
          <p:cNvSpPr txBox="1"/>
          <p:nvPr/>
        </p:nvSpPr>
        <p:spPr>
          <a:xfrm>
            <a:off x="4535525" y="2609389"/>
            <a:ext cx="244475" cy="208279"/>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605D5C"/>
                </a:solidFill>
                <a:latin typeface="Segoe UI"/>
                <a:cs typeface="Segoe UI"/>
              </a:rPr>
              <a:t>0M</a:t>
            </a:r>
            <a:endParaRPr sz="1200">
              <a:latin typeface="Segoe UI"/>
              <a:cs typeface="Segoe UI"/>
            </a:endParaRPr>
          </a:p>
        </p:txBody>
      </p:sp>
      <p:sp>
        <p:nvSpPr>
          <p:cNvPr id="13" name="object 13"/>
          <p:cNvSpPr txBox="1"/>
          <p:nvPr/>
        </p:nvSpPr>
        <p:spPr>
          <a:xfrm>
            <a:off x="7945894" y="2609389"/>
            <a:ext cx="244475" cy="208279"/>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605D5C"/>
                </a:solidFill>
                <a:latin typeface="Segoe UI"/>
                <a:cs typeface="Segoe UI"/>
              </a:rPr>
              <a:t>3M</a:t>
            </a:r>
            <a:endParaRPr sz="1200">
              <a:latin typeface="Segoe UI"/>
              <a:cs typeface="Segoe UI"/>
            </a:endParaRPr>
          </a:p>
        </p:txBody>
      </p:sp>
      <p:sp>
        <p:nvSpPr>
          <p:cNvPr id="14" name="object 14"/>
          <p:cNvSpPr txBox="1"/>
          <p:nvPr/>
        </p:nvSpPr>
        <p:spPr>
          <a:xfrm>
            <a:off x="5925582" y="1827037"/>
            <a:ext cx="874394" cy="711200"/>
          </a:xfrm>
          <a:prstGeom prst="rect">
            <a:avLst/>
          </a:prstGeom>
        </p:spPr>
        <p:txBody>
          <a:bodyPr vert="horz" wrap="square" lIns="0" tIns="12065" rIns="0" bIns="0" rtlCol="0">
            <a:spAutoFit/>
          </a:bodyPr>
          <a:lstStyle/>
          <a:p>
            <a:pPr marL="12700">
              <a:lnSpc>
                <a:spcPct val="100000"/>
              </a:lnSpc>
              <a:spcBef>
                <a:spcPts val="95"/>
              </a:spcBef>
            </a:pPr>
            <a:r>
              <a:rPr sz="4500" spc="-450" dirty="0">
                <a:solidFill>
                  <a:srgbClr val="605D5C"/>
                </a:solidFill>
                <a:latin typeface="Trebuchet MS"/>
                <a:cs typeface="Trebuchet MS"/>
              </a:rPr>
              <a:t>32</a:t>
            </a:r>
            <a:r>
              <a:rPr sz="4500" spc="-340" dirty="0">
                <a:solidFill>
                  <a:srgbClr val="605D5C"/>
                </a:solidFill>
                <a:latin typeface="Trebuchet MS"/>
                <a:cs typeface="Trebuchet MS"/>
              </a:rPr>
              <a:t>M</a:t>
            </a:r>
            <a:endParaRPr sz="4500">
              <a:latin typeface="Trebuchet MS"/>
              <a:cs typeface="Trebuchet MS"/>
            </a:endParaRPr>
          </a:p>
        </p:txBody>
      </p:sp>
      <p:sp>
        <p:nvSpPr>
          <p:cNvPr id="15" name="object 15"/>
          <p:cNvSpPr/>
          <p:nvPr/>
        </p:nvSpPr>
        <p:spPr>
          <a:xfrm>
            <a:off x="4500600" y="3156600"/>
            <a:ext cx="3724275" cy="3819525"/>
          </a:xfrm>
          <a:custGeom>
            <a:avLst/>
            <a:gdLst/>
            <a:ahLst/>
            <a:cxnLst/>
            <a:rect l="l" t="t" r="r" b="b"/>
            <a:pathLst>
              <a:path w="3724275" h="3819525">
                <a:moveTo>
                  <a:pt x="3724275" y="3819525"/>
                </a:moveTo>
                <a:lnTo>
                  <a:pt x="0" y="3819525"/>
                </a:lnTo>
                <a:lnTo>
                  <a:pt x="0" y="0"/>
                </a:lnTo>
                <a:lnTo>
                  <a:pt x="3724275" y="0"/>
                </a:lnTo>
                <a:lnTo>
                  <a:pt x="3724275" y="3819525"/>
                </a:lnTo>
                <a:close/>
              </a:path>
            </a:pathLst>
          </a:custGeom>
          <a:solidFill>
            <a:srgbClr val="FFFFFF"/>
          </a:solidFill>
        </p:spPr>
        <p:txBody>
          <a:bodyPr wrap="square" lIns="0" tIns="0" rIns="0" bIns="0" rtlCol="0"/>
          <a:lstStyle/>
          <a:p>
            <a:endParaRPr/>
          </a:p>
        </p:txBody>
      </p:sp>
      <p:sp>
        <p:nvSpPr>
          <p:cNvPr id="16" name="object 16"/>
          <p:cNvSpPr txBox="1"/>
          <p:nvPr/>
        </p:nvSpPr>
        <p:spPr>
          <a:xfrm>
            <a:off x="4548225" y="3118563"/>
            <a:ext cx="2157095" cy="238760"/>
          </a:xfrm>
          <a:prstGeom prst="rect">
            <a:avLst/>
          </a:prstGeom>
        </p:spPr>
        <p:txBody>
          <a:bodyPr vert="horz" wrap="square" lIns="0" tIns="12700" rIns="0" bIns="0" rtlCol="0">
            <a:spAutoFit/>
          </a:bodyPr>
          <a:lstStyle/>
          <a:p>
            <a:pPr>
              <a:lnSpc>
                <a:spcPct val="100000"/>
              </a:lnSpc>
              <a:spcBef>
                <a:spcPts val="100"/>
              </a:spcBef>
            </a:pPr>
            <a:r>
              <a:rPr sz="1400" spc="-220" dirty="0">
                <a:solidFill>
                  <a:srgbClr val="252423"/>
                </a:solidFill>
                <a:latin typeface="Trebuchet MS"/>
                <a:cs typeface="Trebuchet MS"/>
              </a:rPr>
              <a:t>T</a:t>
            </a:r>
            <a:r>
              <a:rPr sz="1400" spc="-85" dirty="0">
                <a:solidFill>
                  <a:srgbClr val="252423"/>
                </a:solidFill>
                <a:latin typeface="Trebuchet MS"/>
                <a:cs typeface="Trebuchet MS"/>
              </a:rPr>
              <a:t>op</a:t>
            </a:r>
            <a:r>
              <a:rPr sz="1400" spc="-100" dirty="0">
                <a:solidFill>
                  <a:srgbClr val="252423"/>
                </a:solidFill>
                <a:latin typeface="Trebuchet MS"/>
                <a:cs typeface="Trebuchet MS"/>
              </a:rPr>
              <a:t> </a:t>
            </a:r>
            <a:r>
              <a:rPr sz="1400" spc="-55" dirty="0">
                <a:solidFill>
                  <a:srgbClr val="252423"/>
                </a:solidFill>
                <a:latin typeface="Trebuchet MS"/>
                <a:cs typeface="Trebuchet MS"/>
              </a:rPr>
              <a:t>10</a:t>
            </a:r>
            <a:r>
              <a:rPr sz="1400" spc="-100" dirty="0">
                <a:solidFill>
                  <a:srgbClr val="252423"/>
                </a:solidFill>
                <a:latin typeface="Trebuchet MS"/>
                <a:cs typeface="Trebuchet MS"/>
              </a:rPr>
              <a:t> </a:t>
            </a:r>
            <a:r>
              <a:rPr sz="1400" spc="-95" dirty="0">
                <a:solidFill>
                  <a:srgbClr val="252423"/>
                </a:solidFill>
                <a:latin typeface="Trebuchet MS"/>
                <a:cs typeface="Trebuchet MS"/>
              </a:rPr>
              <a:t>A</a:t>
            </a:r>
            <a:r>
              <a:rPr sz="1400" spc="-65" dirty="0">
                <a:solidFill>
                  <a:srgbClr val="252423"/>
                </a:solidFill>
                <a:latin typeface="Trebuchet MS"/>
                <a:cs typeface="Trebuchet MS"/>
              </a:rPr>
              <a:t>v</a:t>
            </a:r>
            <a:r>
              <a:rPr sz="1400" spc="-50" dirty="0">
                <a:solidFill>
                  <a:srgbClr val="252423"/>
                </a:solidFill>
                <a:latin typeface="Trebuchet MS"/>
                <a:cs typeface="Trebuchet MS"/>
              </a:rPr>
              <a:t>er</a:t>
            </a:r>
            <a:r>
              <a:rPr sz="1400" spc="-85" dirty="0">
                <a:solidFill>
                  <a:srgbClr val="252423"/>
                </a:solidFill>
                <a:latin typeface="Trebuchet MS"/>
                <a:cs typeface="Trebuchet MS"/>
              </a:rPr>
              <a:t>a</a:t>
            </a:r>
            <a:r>
              <a:rPr sz="1400" spc="-25" dirty="0">
                <a:solidFill>
                  <a:srgbClr val="252423"/>
                </a:solidFill>
                <a:latin typeface="Trebuchet MS"/>
                <a:cs typeface="Trebuchet MS"/>
              </a:rPr>
              <a:t>g</a:t>
            </a:r>
            <a:r>
              <a:rPr sz="1400" spc="-80" dirty="0">
                <a:solidFill>
                  <a:srgbClr val="252423"/>
                </a:solidFill>
                <a:latin typeface="Trebuchet MS"/>
                <a:cs typeface="Trebuchet MS"/>
              </a:rPr>
              <a:t>e</a:t>
            </a:r>
            <a:r>
              <a:rPr sz="1400" spc="-100" dirty="0">
                <a:solidFill>
                  <a:srgbClr val="252423"/>
                </a:solidFill>
                <a:latin typeface="Trebuchet MS"/>
                <a:cs typeface="Trebuchet MS"/>
              </a:rPr>
              <a:t> </a:t>
            </a:r>
            <a:r>
              <a:rPr sz="1400" spc="-5" dirty="0">
                <a:solidFill>
                  <a:srgbClr val="252423"/>
                </a:solidFill>
                <a:latin typeface="Trebuchet MS"/>
                <a:cs typeface="Trebuchet MS"/>
              </a:rPr>
              <a:t>R</a:t>
            </a:r>
            <a:r>
              <a:rPr sz="1400" spc="-85" dirty="0">
                <a:solidFill>
                  <a:srgbClr val="252423"/>
                </a:solidFill>
                <a:latin typeface="Trebuchet MS"/>
                <a:cs typeface="Trebuchet MS"/>
              </a:rPr>
              <a:t>a</a:t>
            </a:r>
            <a:r>
              <a:rPr sz="1400" spc="-110" dirty="0">
                <a:solidFill>
                  <a:srgbClr val="252423"/>
                </a:solidFill>
                <a:latin typeface="Trebuchet MS"/>
                <a:cs typeface="Trebuchet MS"/>
              </a:rPr>
              <a:t>ti</a:t>
            </a:r>
            <a:r>
              <a:rPr sz="1400" spc="-45" dirty="0">
                <a:solidFill>
                  <a:srgbClr val="252423"/>
                </a:solidFill>
                <a:latin typeface="Trebuchet MS"/>
                <a:cs typeface="Trebuchet MS"/>
              </a:rPr>
              <a:t>ng</a:t>
            </a:r>
            <a:r>
              <a:rPr sz="1400" spc="-100" dirty="0">
                <a:solidFill>
                  <a:srgbClr val="252423"/>
                </a:solidFill>
                <a:latin typeface="Trebuchet MS"/>
                <a:cs typeface="Trebuchet MS"/>
              </a:rPr>
              <a:t> b</a:t>
            </a:r>
            <a:r>
              <a:rPr sz="1400" spc="-40" dirty="0">
                <a:solidFill>
                  <a:srgbClr val="252423"/>
                </a:solidFill>
                <a:latin typeface="Trebuchet MS"/>
                <a:cs typeface="Trebuchet MS"/>
              </a:rPr>
              <a:t>y</a:t>
            </a:r>
            <a:r>
              <a:rPr sz="1400" spc="-100" dirty="0">
                <a:solidFill>
                  <a:srgbClr val="252423"/>
                </a:solidFill>
                <a:latin typeface="Trebuchet MS"/>
                <a:cs typeface="Trebuchet MS"/>
              </a:rPr>
              <a:t> </a:t>
            </a:r>
            <a:r>
              <a:rPr sz="1400" spc="-155" dirty="0">
                <a:solidFill>
                  <a:srgbClr val="252423"/>
                </a:solidFill>
                <a:latin typeface="Trebuchet MS"/>
                <a:cs typeface="Trebuchet MS"/>
              </a:rPr>
              <a:t>T</a:t>
            </a:r>
            <a:r>
              <a:rPr sz="1400" spc="-90" dirty="0">
                <a:solidFill>
                  <a:srgbClr val="252423"/>
                </a:solidFill>
                <a:latin typeface="Trebuchet MS"/>
                <a:cs typeface="Trebuchet MS"/>
              </a:rPr>
              <a:t>i</a:t>
            </a:r>
            <a:r>
              <a:rPr sz="1400" spc="-100" dirty="0">
                <a:solidFill>
                  <a:srgbClr val="252423"/>
                </a:solidFill>
                <a:latin typeface="Trebuchet MS"/>
                <a:cs typeface="Trebuchet MS"/>
              </a:rPr>
              <a:t>t</a:t>
            </a:r>
            <a:r>
              <a:rPr sz="1400" spc="-90" dirty="0">
                <a:solidFill>
                  <a:srgbClr val="252423"/>
                </a:solidFill>
                <a:latin typeface="Trebuchet MS"/>
                <a:cs typeface="Trebuchet MS"/>
              </a:rPr>
              <a:t>l</a:t>
            </a:r>
            <a:r>
              <a:rPr sz="1400" spc="-80" dirty="0">
                <a:solidFill>
                  <a:srgbClr val="252423"/>
                </a:solidFill>
                <a:latin typeface="Trebuchet MS"/>
                <a:cs typeface="Trebuchet MS"/>
              </a:rPr>
              <a:t>e</a:t>
            </a:r>
            <a:endParaRPr sz="1400">
              <a:latin typeface="Trebuchet MS"/>
              <a:cs typeface="Trebuchet MS"/>
            </a:endParaRPr>
          </a:p>
        </p:txBody>
      </p:sp>
      <p:sp>
        <p:nvSpPr>
          <p:cNvPr id="17" name="object 17"/>
          <p:cNvSpPr/>
          <p:nvPr/>
        </p:nvSpPr>
        <p:spPr>
          <a:xfrm>
            <a:off x="5756656" y="3484803"/>
            <a:ext cx="9525" cy="3091815"/>
          </a:xfrm>
          <a:custGeom>
            <a:avLst/>
            <a:gdLst/>
            <a:ahLst/>
            <a:cxnLst/>
            <a:rect l="l" t="t" r="r" b="b"/>
            <a:pathLst>
              <a:path w="9525" h="3091815">
                <a:moveTo>
                  <a:pt x="9512" y="3082213"/>
                </a:moveTo>
                <a:lnTo>
                  <a:pt x="0" y="3082213"/>
                </a:lnTo>
                <a:lnTo>
                  <a:pt x="0" y="3091726"/>
                </a:lnTo>
                <a:lnTo>
                  <a:pt x="9512" y="3091726"/>
                </a:lnTo>
                <a:lnTo>
                  <a:pt x="9512" y="3082213"/>
                </a:lnTo>
                <a:close/>
              </a:path>
              <a:path w="9525" h="3091815">
                <a:moveTo>
                  <a:pt x="9512" y="3025140"/>
                </a:moveTo>
                <a:lnTo>
                  <a:pt x="0" y="3025140"/>
                </a:lnTo>
                <a:lnTo>
                  <a:pt x="0" y="3034652"/>
                </a:lnTo>
                <a:lnTo>
                  <a:pt x="9512" y="3034652"/>
                </a:lnTo>
                <a:lnTo>
                  <a:pt x="9512" y="3025140"/>
                </a:lnTo>
                <a:close/>
              </a:path>
              <a:path w="9525" h="3091815">
                <a:moveTo>
                  <a:pt x="9512" y="2969818"/>
                </a:moveTo>
                <a:lnTo>
                  <a:pt x="0" y="2969818"/>
                </a:lnTo>
                <a:lnTo>
                  <a:pt x="0" y="2977578"/>
                </a:lnTo>
                <a:lnTo>
                  <a:pt x="9512" y="2977578"/>
                </a:lnTo>
                <a:lnTo>
                  <a:pt x="9512" y="2969818"/>
                </a:lnTo>
                <a:close/>
              </a:path>
              <a:path w="9525" h="3091815">
                <a:moveTo>
                  <a:pt x="9512" y="2682671"/>
                </a:moveTo>
                <a:lnTo>
                  <a:pt x="0" y="2682671"/>
                </a:lnTo>
                <a:lnTo>
                  <a:pt x="0" y="2692184"/>
                </a:lnTo>
                <a:lnTo>
                  <a:pt x="9512" y="2692184"/>
                </a:lnTo>
                <a:lnTo>
                  <a:pt x="9512" y="2682671"/>
                </a:lnTo>
                <a:close/>
              </a:path>
              <a:path w="9525" h="3091815">
                <a:moveTo>
                  <a:pt x="9512" y="2397277"/>
                </a:moveTo>
                <a:lnTo>
                  <a:pt x="0" y="2397277"/>
                </a:lnTo>
                <a:lnTo>
                  <a:pt x="0" y="2406789"/>
                </a:lnTo>
                <a:lnTo>
                  <a:pt x="9512" y="2406789"/>
                </a:lnTo>
                <a:lnTo>
                  <a:pt x="9512" y="2397277"/>
                </a:lnTo>
                <a:close/>
              </a:path>
              <a:path w="9525" h="3091815">
                <a:moveTo>
                  <a:pt x="9512" y="2111895"/>
                </a:moveTo>
                <a:lnTo>
                  <a:pt x="0" y="2111895"/>
                </a:lnTo>
                <a:lnTo>
                  <a:pt x="0" y="2121408"/>
                </a:lnTo>
                <a:lnTo>
                  <a:pt x="9512" y="2121408"/>
                </a:lnTo>
                <a:lnTo>
                  <a:pt x="9512" y="2111895"/>
                </a:lnTo>
                <a:close/>
              </a:path>
              <a:path w="9525" h="3091815">
                <a:moveTo>
                  <a:pt x="9512" y="1826501"/>
                </a:moveTo>
                <a:lnTo>
                  <a:pt x="0" y="1826501"/>
                </a:lnTo>
                <a:lnTo>
                  <a:pt x="0" y="1836013"/>
                </a:lnTo>
                <a:lnTo>
                  <a:pt x="9512" y="1836013"/>
                </a:lnTo>
                <a:lnTo>
                  <a:pt x="9512" y="1826501"/>
                </a:lnTo>
                <a:close/>
              </a:path>
              <a:path w="9525" h="3091815">
                <a:moveTo>
                  <a:pt x="9512" y="1541106"/>
                </a:moveTo>
                <a:lnTo>
                  <a:pt x="0" y="1541106"/>
                </a:lnTo>
                <a:lnTo>
                  <a:pt x="0" y="1550619"/>
                </a:lnTo>
                <a:lnTo>
                  <a:pt x="9512" y="1550619"/>
                </a:lnTo>
                <a:lnTo>
                  <a:pt x="9512" y="1541106"/>
                </a:lnTo>
                <a:close/>
              </a:path>
              <a:path w="9525" h="3091815">
                <a:moveTo>
                  <a:pt x="9512" y="1255725"/>
                </a:moveTo>
                <a:lnTo>
                  <a:pt x="0" y="1255725"/>
                </a:lnTo>
                <a:lnTo>
                  <a:pt x="0" y="1265237"/>
                </a:lnTo>
                <a:lnTo>
                  <a:pt x="9512" y="1265237"/>
                </a:lnTo>
                <a:lnTo>
                  <a:pt x="9512" y="1255725"/>
                </a:lnTo>
                <a:close/>
              </a:path>
              <a:path w="9525" h="3091815">
                <a:moveTo>
                  <a:pt x="9512" y="1206487"/>
                </a:moveTo>
                <a:lnTo>
                  <a:pt x="0" y="1206487"/>
                </a:lnTo>
                <a:lnTo>
                  <a:pt x="0" y="1208151"/>
                </a:lnTo>
                <a:lnTo>
                  <a:pt x="9512" y="1208151"/>
                </a:lnTo>
                <a:lnTo>
                  <a:pt x="9512" y="1206487"/>
                </a:lnTo>
                <a:close/>
              </a:path>
              <a:path w="9525" h="3091815">
                <a:moveTo>
                  <a:pt x="9512" y="970330"/>
                </a:moveTo>
                <a:lnTo>
                  <a:pt x="0" y="970330"/>
                </a:lnTo>
                <a:lnTo>
                  <a:pt x="0" y="975728"/>
                </a:lnTo>
                <a:lnTo>
                  <a:pt x="9512" y="975728"/>
                </a:lnTo>
                <a:lnTo>
                  <a:pt x="9512" y="970330"/>
                </a:lnTo>
                <a:close/>
              </a:path>
              <a:path w="9525" h="3091815">
                <a:moveTo>
                  <a:pt x="9512" y="913257"/>
                </a:moveTo>
                <a:lnTo>
                  <a:pt x="0" y="913257"/>
                </a:lnTo>
                <a:lnTo>
                  <a:pt x="0" y="922769"/>
                </a:lnTo>
                <a:lnTo>
                  <a:pt x="9512" y="922769"/>
                </a:lnTo>
                <a:lnTo>
                  <a:pt x="9512" y="913257"/>
                </a:lnTo>
                <a:close/>
              </a:path>
              <a:path w="9525" h="3091815">
                <a:moveTo>
                  <a:pt x="9512" y="627862"/>
                </a:moveTo>
                <a:lnTo>
                  <a:pt x="0" y="627862"/>
                </a:lnTo>
                <a:lnTo>
                  <a:pt x="0" y="637374"/>
                </a:lnTo>
                <a:lnTo>
                  <a:pt x="9512" y="637374"/>
                </a:lnTo>
                <a:lnTo>
                  <a:pt x="9512" y="627862"/>
                </a:lnTo>
                <a:close/>
              </a:path>
              <a:path w="9525" h="3091815">
                <a:moveTo>
                  <a:pt x="9512" y="342468"/>
                </a:moveTo>
                <a:lnTo>
                  <a:pt x="0" y="342468"/>
                </a:lnTo>
                <a:lnTo>
                  <a:pt x="0" y="351980"/>
                </a:lnTo>
                <a:lnTo>
                  <a:pt x="9512" y="351980"/>
                </a:lnTo>
                <a:lnTo>
                  <a:pt x="9512" y="342468"/>
                </a:lnTo>
                <a:close/>
              </a:path>
              <a:path w="9525" h="3091815">
                <a:moveTo>
                  <a:pt x="9512" y="57073"/>
                </a:moveTo>
                <a:lnTo>
                  <a:pt x="0" y="57073"/>
                </a:lnTo>
                <a:lnTo>
                  <a:pt x="0" y="66598"/>
                </a:lnTo>
                <a:lnTo>
                  <a:pt x="9512" y="66598"/>
                </a:lnTo>
                <a:lnTo>
                  <a:pt x="9512" y="57073"/>
                </a:lnTo>
                <a:close/>
              </a:path>
              <a:path w="9525" h="3091815">
                <a:moveTo>
                  <a:pt x="9512" y="0"/>
                </a:moveTo>
                <a:lnTo>
                  <a:pt x="0" y="0"/>
                </a:lnTo>
                <a:lnTo>
                  <a:pt x="0" y="9512"/>
                </a:lnTo>
                <a:lnTo>
                  <a:pt x="9512" y="9512"/>
                </a:lnTo>
                <a:lnTo>
                  <a:pt x="9512" y="0"/>
                </a:lnTo>
                <a:close/>
              </a:path>
            </a:pathLst>
          </a:custGeom>
          <a:solidFill>
            <a:srgbClr val="C7C6C3"/>
          </a:solidFill>
        </p:spPr>
        <p:txBody>
          <a:bodyPr wrap="square" lIns="0" tIns="0" rIns="0" bIns="0" rtlCol="0"/>
          <a:lstStyle/>
          <a:p>
            <a:endParaRPr/>
          </a:p>
        </p:txBody>
      </p:sp>
      <p:sp>
        <p:nvSpPr>
          <p:cNvPr id="18" name="object 18"/>
          <p:cNvSpPr txBox="1"/>
          <p:nvPr/>
        </p:nvSpPr>
        <p:spPr>
          <a:xfrm>
            <a:off x="5730659" y="6592427"/>
            <a:ext cx="74295" cy="162560"/>
          </a:xfrm>
          <a:prstGeom prst="rect">
            <a:avLst/>
          </a:prstGeom>
        </p:spPr>
        <p:txBody>
          <a:bodyPr vert="horz" wrap="square" lIns="0" tIns="12065" rIns="0" bIns="0" rtlCol="0">
            <a:spAutoFit/>
          </a:bodyPr>
          <a:lstStyle/>
          <a:p>
            <a:pPr>
              <a:lnSpc>
                <a:spcPct val="100000"/>
              </a:lnSpc>
              <a:spcBef>
                <a:spcPts val="95"/>
              </a:spcBef>
            </a:pPr>
            <a:r>
              <a:rPr sz="900" spc="-5" dirty="0">
                <a:solidFill>
                  <a:srgbClr val="605D5C"/>
                </a:solidFill>
                <a:latin typeface="Segoe UI"/>
                <a:cs typeface="Segoe UI"/>
              </a:rPr>
              <a:t>0</a:t>
            </a:r>
            <a:endParaRPr sz="900">
              <a:latin typeface="Segoe UI"/>
              <a:cs typeface="Segoe UI"/>
            </a:endParaRPr>
          </a:p>
        </p:txBody>
      </p:sp>
      <p:sp>
        <p:nvSpPr>
          <p:cNvPr id="19" name="object 19"/>
          <p:cNvSpPr/>
          <p:nvPr/>
        </p:nvSpPr>
        <p:spPr>
          <a:xfrm>
            <a:off x="7742097" y="3484803"/>
            <a:ext cx="9525" cy="3091815"/>
          </a:xfrm>
          <a:custGeom>
            <a:avLst/>
            <a:gdLst/>
            <a:ahLst/>
            <a:cxnLst/>
            <a:rect l="l" t="t" r="r" b="b"/>
            <a:pathLst>
              <a:path w="9525" h="3091815">
                <a:moveTo>
                  <a:pt x="9512" y="3082213"/>
                </a:moveTo>
                <a:lnTo>
                  <a:pt x="0" y="3082213"/>
                </a:lnTo>
                <a:lnTo>
                  <a:pt x="0" y="3091726"/>
                </a:lnTo>
                <a:lnTo>
                  <a:pt x="9512" y="3091726"/>
                </a:lnTo>
                <a:lnTo>
                  <a:pt x="9512" y="3082213"/>
                </a:lnTo>
                <a:close/>
              </a:path>
              <a:path w="9525" h="3091815">
                <a:moveTo>
                  <a:pt x="9512" y="3025140"/>
                </a:moveTo>
                <a:lnTo>
                  <a:pt x="0" y="3025140"/>
                </a:lnTo>
                <a:lnTo>
                  <a:pt x="0" y="3034652"/>
                </a:lnTo>
                <a:lnTo>
                  <a:pt x="9512" y="3034652"/>
                </a:lnTo>
                <a:lnTo>
                  <a:pt x="9512" y="3025140"/>
                </a:lnTo>
                <a:close/>
              </a:path>
              <a:path w="9525" h="3091815">
                <a:moveTo>
                  <a:pt x="9512" y="2968066"/>
                </a:moveTo>
                <a:lnTo>
                  <a:pt x="0" y="2968066"/>
                </a:lnTo>
                <a:lnTo>
                  <a:pt x="0" y="2977578"/>
                </a:lnTo>
                <a:lnTo>
                  <a:pt x="9512" y="2977578"/>
                </a:lnTo>
                <a:lnTo>
                  <a:pt x="9512" y="2968066"/>
                </a:lnTo>
                <a:close/>
              </a:path>
              <a:path w="9525" h="3091815">
                <a:moveTo>
                  <a:pt x="9512" y="2910979"/>
                </a:moveTo>
                <a:lnTo>
                  <a:pt x="0" y="2910979"/>
                </a:lnTo>
                <a:lnTo>
                  <a:pt x="0" y="2920492"/>
                </a:lnTo>
                <a:lnTo>
                  <a:pt x="9512" y="2920492"/>
                </a:lnTo>
                <a:lnTo>
                  <a:pt x="9512" y="2910979"/>
                </a:lnTo>
                <a:close/>
              </a:path>
              <a:path w="9525" h="3091815">
                <a:moveTo>
                  <a:pt x="9512" y="2853906"/>
                </a:moveTo>
                <a:lnTo>
                  <a:pt x="0" y="2853906"/>
                </a:lnTo>
                <a:lnTo>
                  <a:pt x="0" y="2863418"/>
                </a:lnTo>
                <a:lnTo>
                  <a:pt x="9512" y="2863418"/>
                </a:lnTo>
                <a:lnTo>
                  <a:pt x="9512" y="2853906"/>
                </a:lnTo>
                <a:close/>
              </a:path>
              <a:path w="9525" h="3091815">
                <a:moveTo>
                  <a:pt x="9512" y="2796832"/>
                </a:moveTo>
                <a:lnTo>
                  <a:pt x="0" y="2796832"/>
                </a:lnTo>
                <a:lnTo>
                  <a:pt x="0" y="2806344"/>
                </a:lnTo>
                <a:lnTo>
                  <a:pt x="9512" y="2806344"/>
                </a:lnTo>
                <a:lnTo>
                  <a:pt x="9512" y="2796832"/>
                </a:lnTo>
                <a:close/>
              </a:path>
              <a:path w="9525" h="3091815">
                <a:moveTo>
                  <a:pt x="9512" y="2739745"/>
                </a:moveTo>
                <a:lnTo>
                  <a:pt x="0" y="2739745"/>
                </a:lnTo>
                <a:lnTo>
                  <a:pt x="0" y="2749258"/>
                </a:lnTo>
                <a:lnTo>
                  <a:pt x="9512" y="2749258"/>
                </a:lnTo>
                <a:lnTo>
                  <a:pt x="9512" y="2739745"/>
                </a:lnTo>
                <a:close/>
              </a:path>
              <a:path w="9525" h="3091815">
                <a:moveTo>
                  <a:pt x="9512" y="2682671"/>
                </a:moveTo>
                <a:lnTo>
                  <a:pt x="0" y="2682671"/>
                </a:lnTo>
                <a:lnTo>
                  <a:pt x="0" y="2692184"/>
                </a:lnTo>
                <a:lnTo>
                  <a:pt x="9512" y="2692184"/>
                </a:lnTo>
                <a:lnTo>
                  <a:pt x="9512" y="2682671"/>
                </a:lnTo>
                <a:close/>
              </a:path>
              <a:path w="9525" h="3091815">
                <a:moveTo>
                  <a:pt x="9512" y="2625598"/>
                </a:moveTo>
                <a:lnTo>
                  <a:pt x="0" y="2625598"/>
                </a:lnTo>
                <a:lnTo>
                  <a:pt x="0" y="2635110"/>
                </a:lnTo>
                <a:lnTo>
                  <a:pt x="9512" y="2635110"/>
                </a:lnTo>
                <a:lnTo>
                  <a:pt x="9512" y="2625598"/>
                </a:lnTo>
                <a:close/>
              </a:path>
              <a:path w="9525" h="3091815">
                <a:moveTo>
                  <a:pt x="9512" y="2568511"/>
                </a:moveTo>
                <a:lnTo>
                  <a:pt x="0" y="2568511"/>
                </a:lnTo>
                <a:lnTo>
                  <a:pt x="0" y="2578023"/>
                </a:lnTo>
                <a:lnTo>
                  <a:pt x="9512" y="2578023"/>
                </a:lnTo>
                <a:lnTo>
                  <a:pt x="9512" y="2568511"/>
                </a:lnTo>
                <a:close/>
              </a:path>
              <a:path w="9525" h="3091815">
                <a:moveTo>
                  <a:pt x="9512" y="2511437"/>
                </a:moveTo>
                <a:lnTo>
                  <a:pt x="0" y="2511437"/>
                </a:lnTo>
                <a:lnTo>
                  <a:pt x="0" y="2520950"/>
                </a:lnTo>
                <a:lnTo>
                  <a:pt x="9512" y="2520950"/>
                </a:lnTo>
                <a:lnTo>
                  <a:pt x="9512" y="2511437"/>
                </a:lnTo>
                <a:close/>
              </a:path>
              <a:path w="9525" h="3091815">
                <a:moveTo>
                  <a:pt x="9512" y="2454364"/>
                </a:moveTo>
                <a:lnTo>
                  <a:pt x="0" y="2454364"/>
                </a:lnTo>
                <a:lnTo>
                  <a:pt x="0" y="2463876"/>
                </a:lnTo>
                <a:lnTo>
                  <a:pt x="9512" y="2463876"/>
                </a:lnTo>
                <a:lnTo>
                  <a:pt x="9512" y="2454364"/>
                </a:lnTo>
                <a:close/>
              </a:path>
              <a:path w="9525" h="3091815">
                <a:moveTo>
                  <a:pt x="9512" y="2397277"/>
                </a:moveTo>
                <a:lnTo>
                  <a:pt x="0" y="2397277"/>
                </a:lnTo>
                <a:lnTo>
                  <a:pt x="0" y="2406789"/>
                </a:lnTo>
                <a:lnTo>
                  <a:pt x="9512" y="2406789"/>
                </a:lnTo>
                <a:lnTo>
                  <a:pt x="9512" y="2397277"/>
                </a:lnTo>
                <a:close/>
              </a:path>
              <a:path w="9525" h="3091815">
                <a:moveTo>
                  <a:pt x="9512" y="2340203"/>
                </a:moveTo>
                <a:lnTo>
                  <a:pt x="0" y="2340203"/>
                </a:lnTo>
                <a:lnTo>
                  <a:pt x="0" y="2349716"/>
                </a:lnTo>
                <a:lnTo>
                  <a:pt x="9512" y="2349716"/>
                </a:lnTo>
                <a:lnTo>
                  <a:pt x="9512" y="2340203"/>
                </a:lnTo>
                <a:close/>
              </a:path>
              <a:path w="9525" h="3091815">
                <a:moveTo>
                  <a:pt x="9512" y="2283129"/>
                </a:moveTo>
                <a:lnTo>
                  <a:pt x="0" y="2283129"/>
                </a:lnTo>
                <a:lnTo>
                  <a:pt x="0" y="2292642"/>
                </a:lnTo>
                <a:lnTo>
                  <a:pt x="9512" y="2292642"/>
                </a:lnTo>
                <a:lnTo>
                  <a:pt x="9512" y="2283129"/>
                </a:lnTo>
                <a:close/>
              </a:path>
              <a:path w="9525" h="3091815">
                <a:moveTo>
                  <a:pt x="9512" y="2226043"/>
                </a:moveTo>
                <a:lnTo>
                  <a:pt x="0" y="2226043"/>
                </a:lnTo>
                <a:lnTo>
                  <a:pt x="0" y="2235555"/>
                </a:lnTo>
                <a:lnTo>
                  <a:pt x="9512" y="2235555"/>
                </a:lnTo>
                <a:lnTo>
                  <a:pt x="9512" y="2226043"/>
                </a:lnTo>
                <a:close/>
              </a:path>
              <a:path w="9525" h="3091815">
                <a:moveTo>
                  <a:pt x="9512" y="2168969"/>
                </a:moveTo>
                <a:lnTo>
                  <a:pt x="0" y="2168969"/>
                </a:lnTo>
                <a:lnTo>
                  <a:pt x="0" y="2178481"/>
                </a:lnTo>
                <a:lnTo>
                  <a:pt x="9512" y="2178481"/>
                </a:lnTo>
                <a:lnTo>
                  <a:pt x="9512" y="2168969"/>
                </a:lnTo>
                <a:close/>
              </a:path>
              <a:path w="9525" h="3091815">
                <a:moveTo>
                  <a:pt x="9512" y="2111895"/>
                </a:moveTo>
                <a:lnTo>
                  <a:pt x="0" y="2111895"/>
                </a:lnTo>
                <a:lnTo>
                  <a:pt x="0" y="2121408"/>
                </a:lnTo>
                <a:lnTo>
                  <a:pt x="9512" y="2121408"/>
                </a:lnTo>
                <a:lnTo>
                  <a:pt x="9512" y="2111895"/>
                </a:lnTo>
                <a:close/>
              </a:path>
              <a:path w="9525" h="3091815">
                <a:moveTo>
                  <a:pt x="9512" y="2054809"/>
                </a:moveTo>
                <a:lnTo>
                  <a:pt x="0" y="2054809"/>
                </a:lnTo>
                <a:lnTo>
                  <a:pt x="0" y="2064321"/>
                </a:lnTo>
                <a:lnTo>
                  <a:pt x="9512" y="2064321"/>
                </a:lnTo>
                <a:lnTo>
                  <a:pt x="9512" y="2054809"/>
                </a:lnTo>
                <a:close/>
              </a:path>
              <a:path w="9525" h="3091815">
                <a:moveTo>
                  <a:pt x="9512" y="1997735"/>
                </a:moveTo>
                <a:lnTo>
                  <a:pt x="0" y="1997735"/>
                </a:lnTo>
                <a:lnTo>
                  <a:pt x="0" y="2007247"/>
                </a:lnTo>
                <a:lnTo>
                  <a:pt x="9512" y="2007247"/>
                </a:lnTo>
                <a:lnTo>
                  <a:pt x="9512" y="1997735"/>
                </a:lnTo>
                <a:close/>
              </a:path>
              <a:path w="9525" h="3091815">
                <a:moveTo>
                  <a:pt x="9512" y="1940661"/>
                </a:moveTo>
                <a:lnTo>
                  <a:pt x="0" y="1940661"/>
                </a:lnTo>
                <a:lnTo>
                  <a:pt x="0" y="1950173"/>
                </a:lnTo>
                <a:lnTo>
                  <a:pt x="9512" y="1950173"/>
                </a:lnTo>
                <a:lnTo>
                  <a:pt x="9512" y="1940661"/>
                </a:lnTo>
                <a:close/>
              </a:path>
              <a:path w="9525" h="3091815">
                <a:moveTo>
                  <a:pt x="9512" y="1883575"/>
                </a:moveTo>
                <a:lnTo>
                  <a:pt x="0" y="1883575"/>
                </a:lnTo>
                <a:lnTo>
                  <a:pt x="0" y="1893087"/>
                </a:lnTo>
                <a:lnTo>
                  <a:pt x="9512" y="1893087"/>
                </a:lnTo>
                <a:lnTo>
                  <a:pt x="9512" y="1883575"/>
                </a:lnTo>
                <a:close/>
              </a:path>
              <a:path w="9525" h="3091815">
                <a:moveTo>
                  <a:pt x="9512" y="1826501"/>
                </a:moveTo>
                <a:lnTo>
                  <a:pt x="0" y="1826501"/>
                </a:lnTo>
                <a:lnTo>
                  <a:pt x="0" y="1836013"/>
                </a:lnTo>
                <a:lnTo>
                  <a:pt x="9512" y="1836013"/>
                </a:lnTo>
                <a:lnTo>
                  <a:pt x="9512" y="1826501"/>
                </a:lnTo>
                <a:close/>
              </a:path>
              <a:path w="9525" h="3091815">
                <a:moveTo>
                  <a:pt x="9512" y="1769427"/>
                </a:moveTo>
                <a:lnTo>
                  <a:pt x="0" y="1769427"/>
                </a:lnTo>
                <a:lnTo>
                  <a:pt x="0" y="1778939"/>
                </a:lnTo>
                <a:lnTo>
                  <a:pt x="9512" y="1778939"/>
                </a:lnTo>
                <a:lnTo>
                  <a:pt x="9512" y="1769427"/>
                </a:lnTo>
                <a:close/>
              </a:path>
              <a:path w="9525" h="3091815">
                <a:moveTo>
                  <a:pt x="9512" y="1712341"/>
                </a:moveTo>
                <a:lnTo>
                  <a:pt x="0" y="1712341"/>
                </a:lnTo>
                <a:lnTo>
                  <a:pt x="0" y="1721853"/>
                </a:lnTo>
                <a:lnTo>
                  <a:pt x="9512" y="1721853"/>
                </a:lnTo>
                <a:lnTo>
                  <a:pt x="9512" y="1712341"/>
                </a:lnTo>
                <a:close/>
              </a:path>
              <a:path w="9525" h="3091815">
                <a:moveTo>
                  <a:pt x="9512" y="1655267"/>
                </a:moveTo>
                <a:lnTo>
                  <a:pt x="0" y="1655267"/>
                </a:lnTo>
                <a:lnTo>
                  <a:pt x="0" y="1664779"/>
                </a:lnTo>
                <a:lnTo>
                  <a:pt x="9512" y="1664779"/>
                </a:lnTo>
                <a:lnTo>
                  <a:pt x="9512" y="1655267"/>
                </a:lnTo>
                <a:close/>
              </a:path>
              <a:path w="9525" h="3091815">
                <a:moveTo>
                  <a:pt x="9512" y="1598193"/>
                </a:moveTo>
                <a:lnTo>
                  <a:pt x="0" y="1598193"/>
                </a:lnTo>
                <a:lnTo>
                  <a:pt x="0" y="1607705"/>
                </a:lnTo>
                <a:lnTo>
                  <a:pt x="9512" y="1607705"/>
                </a:lnTo>
                <a:lnTo>
                  <a:pt x="9512" y="1598193"/>
                </a:lnTo>
                <a:close/>
              </a:path>
              <a:path w="9525" h="3091815">
                <a:moveTo>
                  <a:pt x="9512" y="1541106"/>
                </a:moveTo>
                <a:lnTo>
                  <a:pt x="0" y="1541106"/>
                </a:lnTo>
                <a:lnTo>
                  <a:pt x="0" y="1550619"/>
                </a:lnTo>
                <a:lnTo>
                  <a:pt x="9512" y="1550619"/>
                </a:lnTo>
                <a:lnTo>
                  <a:pt x="9512" y="1541106"/>
                </a:lnTo>
                <a:close/>
              </a:path>
              <a:path w="9525" h="3091815">
                <a:moveTo>
                  <a:pt x="9512" y="1484033"/>
                </a:moveTo>
                <a:lnTo>
                  <a:pt x="0" y="1484033"/>
                </a:lnTo>
                <a:lnTo>
                  <a:pt x="0" y="1493545"/>
                </a:lnTo>
                <a:lnTo>
                  <a:pt x="9512" y="1493545"/>
                </a:lnTo>
                <a:lnTo>
                  <a:pt x="9512" y="1484033"/>
                </a:lnTo>
                <a:close/>
              </a:path>
              <a:path w="9525" h="3091815">
                <a:moveTo>
                  <a:pt x="9512" y="1426959"/>
                </a:moveTo>
                <a:lnTo>
                  <a:pt x="0" y="1426959"/>
                </a:lnTo>
                <a:lnTo>
                  <a:pt x="0" y="1436471"/>
                </a:lnTo>
                <a:lnTo>
                  <a:pt x="9512" y="1436471"/>
                </a:lnTo>
                <a:lnTo>
                  <a:pt x="9512" y="1426959"/>
                </a:lnTo>
                <a:close/>
              </a:path>
              <a:path w="9525" h="3091815">
                <a:moveTo>
                  <a:pt x="9512" y="1369872"/>
                </a:moveTo>
                <a:lnTo>
                  <a:pt x="0" y="1369872"/>
                </a:lnTo>
                <a:lnTo>
                  <a:pt x="0" y="1379385"/>
                </a:lnTo>
                <a:lnTo>
                  <a:pt x="9512" y="1379385"/>
                </a:lnTo>
                <a:lnTo>
                  <a:pt x="9512" y="1369872"/>
                </a:lnTo>
                <a:close/>
              </a:path>
              <a:path w="9525" h="3091815">
                <a:moveTo>
                  <a:pt x="9512" y="1312799"/>
                </a:moveTo>
                <a:lnTo>
                  <a:pt x="0" y="1312799"/>
                </a:lnTo>
                <a:lnTo>
                  <a:pt x="0" y="1322311"/>
                </a:lnTo>
                <a:lnTo>
                  <a:pt x="9512" y="1322311"/>
                </a:lnTo>
                <a:lnTo>
                  <a:pt x="9512" y="1312799"/>
                </a:lnTo>
                <a:close/>
              </a:path>
              <a:path w="9525" h="3091815">
                <a:moveTo>
                  <a:pt x="9512" y="1255725"/>
                </a:moveTo>
                <a:lnTo>
                  <a:pt x="0" y="1255725"/>
                </a:lnTo>
                <a:lnTo>
                  <a:pt x="0" y="1265237"/>
                </a:lnTo>
                <a:lnTo>
                  <a:pt x="9512" y="1265237"/>
                </a:lnTo>
                <a:lnTo>
                  <a:pt x="9512" y="1255725"/>
                </a:lnTo>
                <a:close/>
              </a:path>
              <a:path w="9525" h="3091815">
                <a:moveTo>
                  <a:pt x="9512" y="1198638"/>
                </a:moveTo>
                <a:lnTo>
                  <a:pt x="0" y="1198638"/>
                </a:lnTo>
                <a:lnTo>
                  <a:pt x="0" y="1208151"/>
                </a:lnTo>
                <a:lnTo>
                  <a:pt x="9512" y="1208151"/>
                </a:lnTo>
                <a:lnTo>
                  <a:pt x="9512" y="1198638"/>
                </a:lnTo>
                <a:close/>
              </a:path>
              <a:path w="9525" h="3091815">
                <a:moveTo>
                  <a:pt x="9512" y="1141564"/>
                </a:moveTo>
                <a:lnTo>
                  <a:pt x="0" y="1141564"/>
                </a:lnTo>
                <a:lnTo>
                  <a:pt x="0" y="1151077"/>
                </a:lnTo>
                <a:lnTo>
                  <a:pt x="9512" y="1151077"/>
                </a:lnTo>
                <a:lnTo>
                  <a:pt x="9512" y="1141564"/>
                </a:lnTo>
                <a:close/>
              </a:path>
              <a:path w="9525" h="3091815">
                <a:moveTo>
                  <a:pt x="9512" y="1084491"/>
                </a:moveTo>
                <a:lnTo>
                  <a:pt x="0" y="1084491"/>
                </a:lnTo>
                <a:lnTo>
                  <a:pt x="0" y="1094003"/>
                </a:lnTo>
                <a:lnTo>
                  <a:pt x="9512" y="1094003"/>
                </a:lnTo>
                <a:lnTo>
                  <a:pt x="9512" y="1084491"/>
                </a:lnTo>
                <a:close/>
              </a:path>
              <a:path w="9525" h="3091815">
                <a:moveTo>
                  <a:pt x="9512" y="1027404"/>
                </a:moveTo>
                <a:lnTo>
                  <a:pt x="0" y="1027404"/>
                </a:lnTo>
                <a:lnTo>
                  <a:pt x="0" y="1036916"/>
                </a:lnTo>
                <a:lnTo>
                  <a:pt x="9512" y="1036916"/>
                </a:lnTo>
                <a:lnTo>
                  <a:pt x="9512" y="1027404"/>
                </a:lnTo>
                <a:close/>
              </a:path>
              <a:path w="9525" h="3091815">
                <a:moveTo>
                  <a:pt x="9512" y="970330"/>
                </a:moveTo>
                <a:lnTo>
                  <a:pt x="0" y="970330"/>
                </a:lnTo>
                <a:lnTo>
                  <a:pt x="0" y="979843"/>
                </a:lnTo>
                <a:lnTo>
                  <a:pt x="9512" y="979843"/>
                </a:lnTo>
                <a:lnTo>
                  <a:pt x="9512" y="970330"/>
                </a:lnTo>
                <a:close/>
              </a:path>
              <a:path w="9525" h="3091815">
                <a:moveTo>
                  <a:pt x="9512" y="913257"/>
                </a:moveTo>
                <a:lnTo>
                  <a:pt x="0" y="913257"/>
                </a:lnTo>
                <a:lnTo>
                  <a:pt x="0" y="922769"/>
                </a:lnTo>
                <a:lnTo>
                  <a:pt x="9512" y="922769"/>
                </a:lnTo>
                <a:lnTo>
                  <a:pt x="9512" y="913257"/>
                </a:lnTo>
                <a:close/>
              </a:path>
              <a:path w="9525" h="3091815">
                <a:moveTo>
                  <a:pt x="9512" y="856170"/>
                </a:moveTo>
                <a:lnTo>
                  <a:pt x="0" y="856170"/>
                </a:lnTo>
                <a:lnTo>
                  <a:pt x="0" y="865682"/>
                </a:lnTo>
                <a:lnTo>
                  <a:pt x="9512" y="865682"/>
                </a:lnTo>
                <a:lnTo>
                  <a:pt x="9512" y="856170"/>
                </a:lnTo>
                <a:close/>
              </a:path>
              <a:path w="9525" h="3091815">
                <a:moveTo>
                  <a:pt x="9512" y="799096"/>
                </a:moveTo>
                <a:lnTo>
                  <a:pt x="0" y="799096"/>
                </a:lnTo>
                <a:lnTo>
                  <a:pt x="0" y="808609"/>
                </a:lnTo>
                <a:lnTo>
                  <a:pt x="9512" y="808609"/>
                </a:lnTo>
                <a:lnTo>
                  <a:pt x="9512" y="799096"/>
                </a:lnTo>
                <a:close/>
              </a:path>
              <a:path w="9525" h="3091815">
                <a:moveTo>
                  <a:pt x="9512" y="742022"/>
                </a:moveTo>
                <a:lnTo>
                  <a:pt x="0" y="742022"/>
                </a:lnTo>
                <a:lnTo>
                  <a:pt x="0" y="751535"/>
                </a:lnTo>
                <a:lnTo>
                  <a:pt x="9512" y="751535"/>
                </a:lnTo>
                <a:lnTo>
                  <a:pt x="9512" y="742022"/>
                </a:lnTo>
                <a:close/>
              </a:path>
              <a:path w="9525" h="3091815">
                <a:moveTo>
                  <a:pt x="9512" y="684936"/>
                </a:moveTo>
                <a:lnTo>
                  <a:pt x="0" y="684936"/>
                </a:lnTo>
                <a:lnTo>
                  <a:pt x="0" y="694448"/>
                </a:lnTo>
                <a:lnTo>
                  <a:pt x="9512" y="694448"/>
                </a:lnTo>
                <a:lnTo>
                  <a:pt x="9512" y="684936"/>
                </a:lnTo>
                <a:close/>
              </a:path>
              <a:path w="9525" h="3091815">
                <a:moveTo>
                  <a:pt x="9512" y="627862"/>
                </a:moveTo>
                <a:lnTo>
                  <a:pt x="0" y="627862"/>
                </a:lnTo>
                <a:lnTo>
                  <a:pt x="0" y="637374"/>
                </a:lnTo>
                <a:lnTo>
                  <a:pt x="9512" y="637374"/>
                </a:lnTo>
                <a:lnTo>
                  <a:pt x="9512" y="627862"/>
                </a:lnTo>
                <a:close/>
              </a:path>
              <a:path w="9525" h="3091815">
                <a:moveTo>
                  <a:pt x="9512" y="570788"/>
                </a:moveTo>
                <a:lnTo>
                  <a:pt x="0" y="570788"/>
                </a:lnTo>
                <a:lnTo>
                  <a:pt x="0" y="580301"/>
                </a:lnTo>
                <a:lnTo>
                  <a:pt x="9512" y="580301"/>
                </a:lnTo>
                <a:lnTo>
                  <a:pt x="9512" y="570788"/>
                </a:lnTo>
                <a:close/>
              </a:path>
              <a:path w="9525" h="3091815">
                <a:moveTo>
                  <a:pt x="9512" y="513702"/>
                </a:moveTo>
                <a:lnTo>
                  <a:pt x="0" y="513702"/>
                </a:lnTo>
                <a:lnTo>
                  <a:pt x="0" y="523214"/>
                </a:lnTo>
                <a:lnTo>
                  <a:pt x="9512" y="523214"/>
                </a:lnTo>
                <a:lnTo>
                  <a:pt x="9512" y="513702"/>
                </a:lnTo>
                <a:close/>
              </a:path>
              <a:path w="9525" h="3091815">
                <a:moveTo>
                  <a:pt x="9512" y="456628"/>
                </a:moveTo>
                <a:lnTo>
                  <a:pt x="0" y="456628"/>
                </a:lnTo>
                <a:lnTo>
                  <a:pt x="0" y="466140"/>
                </a:lnTo>
                <a:lnTo>
                  <a:pt x="9512" y="466140"/>
                </a:lnTo>
                <a:lnTo>
                  <a:pt x="9512" y="456628"/>
                </a:lnTo>
                <a:close/>
              </a:path>
              <a:path w="9525" h="3091815">
                <a:moveTo>
                  <a:pt x="9512" y="399542"/>
                </a:moveTo>
                <a:lnTo>
                  <a:pt x="0" y="399542"/>
                </a:lnTo>
                <a:lnTo>
                  <a:pt x="0" y="409067"/>
                </a:lnTo>
                <a:lnTo>
                  <a:pt x="9512" y="409067"/>
                </a:lnTo>
                <a:lnTo>
                  <a:pt x="9512" y="399542"/>
                </a:lnTo>
                <a:close/>
              </a:path>
              <a:path w="9525" h="3091815">
                <a:moveTo>
                  <a:pt x="9512" y="342468"/>
                </a:moveTo>
                <a:lnTo>
                  <a:pt x="0" y="342468"/>
                </a:lnTo>
                <a:lnTo>
                  <a:pt x="0" y="351980"/>
                </a:lnTo>
                <a:lnTo>
                  <a:pt x="9512" y="351980"/>
                </a:lnTo>
                <a:lnTo>
                  <a:pt x="9512" y="342468"/>
                </a:lnTo>
                <a:close/>
              </a:path>
              <a:path w="9525" h="3091815">
                <a:moveTo>
                  <a:pt x="9512" y="285394"/>
                </a:moveTo>
                <a:lnTo>
                  <a:pt x="0" y="285394"/>
                </a:lnTo>
                <a:lnTo>
                  <a:pt x="0" y="294906"/>
                </a:lnTo>
                <a:lnTo>
                  <a:pt x="9512" y="294906"/>
                </a:lnTo>
                <a:lnTo>
                  <a:pt x="9512" y="285394"/>
                </a:lnTo>
                <a:close/>
              </a:path>
              <a:path w="9525" h="3091815">
                <a:moveTo>
                  <a:pt x="9512" y="228307"/>
                </a:moveTo>
                <a:lnTo>
                  <a:pt x="0" y="228307"/>
                </a:lnTo>
                <a:lnTo>
                  <a:pt x="0" y="237832"/>
                </a:lnTo>
                <a:lnTo>
                  <a:pt x="9512" y="237832"/>
                </a:lnTo>
                <a:lnTo>
                  <a:pt x="9512" y="228307"/>
                </a:lnTo>
                <a:close/>
              </a:path>
              <a:path w="9525" h="3091815">
                <a:moveTo>
                  <a:pt x="9512" y="171234"/>
                </a:moveTo>
                <a:lnTo>
                  <a:pt x="0" y="171234"/>
                </a:lnTo>
                <a:lnTo>
                  <a:pt x="0" y="180746"/>
                </a:lnTo>
                <a:lnTo>
                  <a:pt x="9512" y="180746"/>
                </a:lnTo>
                <a:lnTo>
                  <a:pt x="9512" y="171234"/>
                </a:lnTo>
                <a:close/>
              </a:path>
              <a:path w="9525" h="3091815">
                <a:moveTo>
                  <a:pt x="9512" y="114160"/>
                </a:moveTo>
                <a:lnTo>
                  <a:pt x="0" y="114160"/>
                </a:lnTo>
                <a:lnTo>
                  <a:pt x="0" y="123672"/>
                </a:lnTo>
                <a:lnTo>
                  <a:pt x="9512" y="123672"/>
                </a:lnTo>
                <a:lnTo>
                  <a:pt x="9512" y="114160"/>
                </a:lnTo>
                <a:close/>
              </a:path>
              <a:path w="9525" h="3091815">
                <a:moveTo>
                  <a:pt x="9512" y="57073"/>
                </a:moveTo>
                <a:lnTo>
                  <a:pt x="0" y="57073"/>
                </a:lnTo>
                <a:lnTo>
                  <a:pt x="0" y="66598"/>
                </a:lnTo>
                <a:lnTo>
                  <a:pt x="9512" y="66598"/>
                </a:lnTo>
                <a:lnTo>
                  <a:pt x="9512" y="57073"/>
                </a:lnTo>
                <a:close/>
              </a:path>
              <a:path w="9525" h="3091815">
                <a:moveTo>
                  <a:pt x="9512" y="0"/>
                </a:moveTo>
                <a:lnTo>
                  <a:pt x="0" y="0"/>
                </a:lnTo>
                <a:lnTo>
                  <a:pt x="0" y="9512"/>
                </a:lnTo>
                <a:lnTo>
                  <a:pt x="9512" y="9512"/>
                </a:lnTo>
                <a:lnTo>
                  <a:pt x="9512" y="0"/>
                </a:lnTo>
                <a:close/>
              </a:path>
            </a:pathLst>
          </a:custGeom>
          <a:solidFill>
            <a:srgbClr val="C7C6C3"/>
          </a:solidFill>
        </p:spPr>
        <p:txBody>
          <a:bodyPr wrap="square" lIns="0" tIns="0" rIns="0" bIns="0" rtlCol="0"/>
          <a:lstStyle/>
          <a:p>
            <a:endParaRPr/>
          </a:p>
        </p:txBody>
      </p:sp>
      <p:sp>
        <p:nvSpPr>
          <p:cNvPr id="20" name="object 20"/>
          <p:cNvSpPr txBox="1"/>
          <p:nvPr/>
        </p:nvSpPr>
        <p:spPr>
          <a:xfrm>
            <a:off x="7716102" y="6592427"/>
            <a:ext cx="74295" cy="162560"/>
          </a:xfrm>
          <a:prstGeom prst="rect">
            <a:avLst/>
          </a:prstGeom>
        </p:spPr>
        <p:txBody>
          <a:bodyPr vert="horz" wrap="square" lIns="0" tIns="12065" rIns="0" bIns="0" rtlCol="0">
            <a:spAutoFit/>
          </a:bodyPr>
          <a:lstStyle/>
          <a:p>
            <a:pPr>
              <a:lnSpc>
                <a:spcPct val="100000"/>
              </a:lnSpc>
              <a:spcBef>
                <a:spcPts val="95"/>
              </a:spcBef>
            </a:pPr>
            <a:r>
              <a:rPr sz="900" spc="-5" dirty="0">
                <a:solidFill>
                  <a:srgbClr val="605D5C"/>
                </a:solidFill>
                <a:latin typeface="Segoe UI"/>
                <a:cs typeface="Segoe UI"/>
              </a:rPr>
              <a:t>5</a:t>
            </a:r>
            <a:endParaRPr sz="900">
              <a:latin typeface="Segoe UI"/>
              <a:cs typeface="Segoe UI"/>
            </a:endParaRPr>
          </a:p>
        </p:txBody>
      </p:sp>
      <p:sp>
        <p:nvSpPr>
          <p:cNvPr id="21" name="object 21"/>
          <p:cNvSpPr txBox="1"/>
          <p:nvPr/>
        </p:nvSpPr>
        <p:spPr>
          <a:xfrm>
            <a:off x="6426461" y="6735143"/>
            <a:ext cx="1056005" cy="208279"/>
          </a:xfrm>
          <a:prstGeom prst="rect">
            <a:avLst/>
          </a:prstGeom>
        </p:spPr>
        <p:txBody>
          <a:bodyPr vert="horz" wrap="square" lIns="0" tIns="12065" rIns="0" bIns="0" rtlCol="0">
            <a:spAutoFit/>
          </a:bodyPr>
          <a:lstStyle/>
          <a:p>
            <a:pPr>
              <a:lnSpc>
                <a:spcPct val="100000"/>
              </a:lnSpc>
              <a:spcBef>
                <a:spcPts val="95"/>
              </a:spcBef>
            </a:pPr>
            <a:r>
              <a:rPr sz="1200" spc="-85" dirty="0">
                <a:solidFill>
                  <a:srgbClr val="252423"/>
                </a:solidFill>
                <a:latin typeface="Trebuchet MS"/>
                <a:cs typeface="Trebuchet MS"/>
              </a:rPr>
              <a:t>A</a:t>
            </a:r>
            <a:r>
              <a:rPr sz="1200" spc="-55" dirty="0">
                <a:solidFill>
                  <a:srgbClr val="252423"/>
                </a:solidFill>
                <a:latin typeface="Trebuchet MS"/>
                <a:cs typeface="Trebuchet MS"/>
              </a:rPr>
              <a:t>v</a:t>
            </a:r>
            <a:r>
              <a:rPr sz="1200" spc="-45" dirty="0">
                <a:solidFill>
                  <a:srgbClr val="252423"/>
                </a:solidFill>
                <a:latin typeface="Trebuchet MS"/>
                <a:cs typeface="Trebuchet MS"/>
              </a:rPr>
              <a:t>er</a:t>
            </a:r>
            <a:r>
              <a:rPr sz="1200" spc="-75" dirty="0">
                <a:solidFill>
                  <a:srgbClr val="252423"/>
                </a:solidFill>
                <a:latin typeface="Trebuchet MS"/>
                <a:cs typeface="Trebuchet MS"/>
              </a:rPr>
              <a:t>a</a:t>
            </a:r>
            <a:r>
              <a:rPr sz="1200" spc="-20" dirty="0">
                <a:solidFill>
                  <a:srgbClr val="252423"/>
                </a:solidFill>
                <a:latin typeface="Trebuchet MS"/>
                <a:cs typeface="Trebuchet MS"/>
              </a:rPr>
              <a:t>g</a:t>
            </a:r>
            <a:r>
              <a:rPr sz="1200" spc="-70" dirty="0">
                <a:solidFill>
                  <a:srgbClr val="252423"/>
                </a:solidFill>
                <a:latin typeface="Trebuchet MS"/>
                <a:cs typeface="Trebuchet MS"/>
              </a:rPr>
              <a:t>e</a:t>
            </a:r>
            <a:r>
              <a:rPr sz="1200" spc="-85" dirty="0">
                <a:solidFill>
                  <a:srgbClr val="252423"/>
                </a:solidFill>
                <a:latin typeface="Trebuchet MS"/>
                <a:cs typeface="Trebuchet MS"/>
              </a:rPr>
              <a:t> </a:t>
            </a:r>
            <a:r>
              <a:rPr sz="1200" spc="-90" dirty="0">
                <a:solidFill>
                  <a:srgbClr val="252423"/>
                </a:solidFill>
                <a:latin typeface="Trebuchet MS"/>
                <a:cs typeface="Trebuchet MS"/>
              </a:rPr>
              <a:t>of</a:t>
            </a:r>
            <a:r>
              <a:rPr sz="1200" spc="-85" dirty="0">
                <a:solidFill>
                  <a:srgbClr val="252423"/>
                </a:solidFill>
                <a:latin typeface="Trebuchet MS"/>
                <a:cs typeface="Trebuchet MS"/>
              </a:rPr>
              <a:t> </a:t>
            </a:r>
            <a:r>
              <a:rPr sz="1200" spc="-20" dirty="0">
                <a:solidFill>
                  <a:srgbClr val="252423"/>
                </a:solidFill>
                <a:latin typeface="Trebuchet MS"/>
                <a:cs typeface="Trebuchet MS"/>
              </a:rPr>
              <a:t>r</a:t>
            </a:r>
            <a:r>
              <a:rPr sz="1200" spc="-75" dirty="0">
                <a:solidFill>
                  <a:srgbClr val="252423"/>
                </a:solidFill>
                <a:latin typeface="Trebuchet MS"/>
                <a:cs typeface="Trebuchet MS"/>
              </a:rPr>
              <a:t>a</a:t>
            </a:r>
            <a:r>
              <a:rPr sz="1200" spc="-114" dirty="0">
                <a:solidFill>
                  <a:srgbClr val="252423"/>
                </a:solidFill>
                <a:latin typeface="Trebuchet MS"/>
                <a:cs typeface="Trebuchet MS"/>
              </a:rPr>
              <a:t>t</a:t>
            </a:r>
            <a:r>
              <a:rPr sz="1200" spc="-80" dirty="0">
                <a:solidFill>
                  <a:srgbClr val="252423"/>
                </a:solidFill>
                <a:latin typeface="Trebuchet MS"/>
                <a:cs typeface="Trebuchet MS"/>
              </a:rPr>
              <a:t>i</a:t>
            </a:r>
            <a:r>
              <a:rPr sz="1200" spc="-40" dirty="0">
                <a:solidFill>
                  <a:srgbClr val="252423"/>
                </a:solidFill>
                <a:latin typeface="Trebuchet MS"/>
                <a:cs typeface="Trebuchet MS"/>
              </a:rPr>
              <a:t>ng</a:t>
            </a:r>
            <a:endParaRPr sz="1200">
              <a:latin typeface="Trebuchet MS"/>
              <a:cs typeface="Trebuchet MS"/>
            </a:endParaRPr>
          </a:p>
        </p:txBody>
      </p:sp>
      <p:sp>
        <p:nvSpPr>
          <p:cNvPr id="22" name="object 22"/>
          <p:cNvSpPr txBox="1"/>
          <p:nvPr/>
        </p:nvSpPr>
        <p:spPr>
          <a:xfrm>
            <a:off x="4540652" y="4886549"/>
            <a:ext cx="177800" cy="264795"/>
          </a:xfrm>
          <a:prstGeom prst="rect">
            <a:avLst/>
          </a:prstGeom>
        </p:spPr>
        <p:txBody>
          <a:bodyPr vert="vert270" wrap="square" lIns="0" tIns="0" rIns="0" bIns="0" rtlCol="0">
            <a:spAutoFit/>
          </a:bodyPr>
          <a:lstStyle/>
          <a:p>
            <a:pPr marL="12700">
              <a:lnSpc>
                <a:spcPts val="1275"/>
              </a:lnSpc>
            </a:pPr>
            <a:r>
              <a:rPr sz="1200" dirty="0">
                <a:solidFill>
                  <a:srgbClr val="252423"/>
                </a:solidFill>
                <a:latin typeface="Trebuchet MS"/>
                <a:cs typeface="Trebuchet MS"/>
              </a:rPr>
              <a:t>tit</a:t>
            </a:r>
            <a:r>
              <a:rPr sz="1200" spc="-15" dirty="0">
                <a:solidFill>
                  <a:srgbClr val="252423"/>
                </a:solidFill>
                <a:latin typeface="Trebuchet MS"/>
                <a:cs typeface="Trebuchet MS"/>
              </a:rPr>
              <a:t>l</a:t>
            </a:r>
            <a:r>
              <a:rPr sz="1200" dirty="0">
                <a:solidFill>
                  <a:srgbClr val="252423"/>
                </a:solidFill>
                <a:latin typeface="Trebuchet MS"/>
                <a:cs typeface="Trebuchet MS"/>
              </a:rPr>
              <a:t>e</a:t>
            </a:r>
            <a:endParaRPr sz="1200">
              <a:latin typeface="Trebuchet MS"/>
              <a:cs typeface="Trebuchet MS"/>
            </a:endParaRPr>
          </a:p>
        </p:txBody>
      </p:sp>
      <p:sp>
        <p:nvSpPr>
          <p:cNvPr id="23" name="object 23"/>
          <p:cNvSpPr txBox="1"/>
          <p:nvPr/>
        </p:nvSpPr>
        <p:spPr>
          <a:xfrm>
            <a:off x="4876288" y="3606149"/>
            <a:ext cx="807720" cy="2807335"/>
          </a:xfrm>
          <a:prstGeom prst="rect">
            <a:avLst/>
          </a:prstGeom>
        </p:spPr>
        <p:txBody>
          <a:bodyPr vert="horz" wrap="square" lIns="0" tIns="12065" rIns="0" bIns="0" rtlCol="0">
            <a:spAutoFit/>
          </a:bodyPr>
          <a:lstStyle/>
          <a:p>
            <a:pPr marL="1905" algn="just">
              <a:lnSpc>
                <a:spcPct val="100000"/>
              </a:lnSpc>
              <a:spcBef>
                <a:spcPts val="95"/>
              </a:spcBef>
            </a:pPr>
            <a:r>
              <a:rPr sz="900" spc="-5" dirty="0">
                <a:solidFill>
                  <a:srgbClr val="605D5C"/>
                </a:solidFill>
                <a:latin typeface="Segoe UI"/>
                <a:cs typeface="Segoe UI"/>
              </a:rPr>
              <a:t>Freelancer</a:t>
            </a:r>
            <a:r>
              <a:rPr sz="900" spc="-50" dirty="0">
                <a:solidFill>
                  <a:srgbClr val="605D5C"/>
                </a:solidFill>
                <a:latin typeface="Segoe UI"/>
                <a:cs typeface="Segoe UI"/>
              </a:rPr>
              <a:t> </a:t>
            </a:r>
            <a:r>
              <a:rPr sz="900" spc="-5" dirty="0">
                <a:solidFill>
                  <a:srgbClr val="605D5C"/>
                </a:solidFill>
                <a:latin typeface="Segoe UI"/>
                <a:cs typeface="Segoe UI"/>
              </a:rPr>
              <a:t>Ma…</a:t>
            </a:r>
            <a:endParaRPr sz="900">
              <a:latin typeface="Segoe UI"/>
              <a:cs typeface="Segoe UI"/>
            </a:endParaRPr>
          </a:p>
          <a:p>
            <a:pPr marR="5080" indent="72390" algn="just">
              <a:lnSpc>
                <a:spcPct val="214299"/>
              </a:lnSpc>
            </a:pPr>
            <a:r>
              <a:rPr sz="900" spc="-5" dirty="0">
                <a:solidFill>
                  <a:srgbClr val="605D5C"/>
                </a:solidFill>
                <a:latin typeface="Segoe UI"/>
                <a:cs typeface="Segoe UI"/>
              </a:rPr>
              <a:t>Cold</a:t>
            </a:r>
            <a:r>
              <a:rPr sz="900" spc="-30" dirty="0">
                <a:solidFill>
                  <a:srgbClr val="605D5C"/>
                </a:solidFill>
                <a:latin typeface="Segoe UI"/>
                <a:cs typeface="Segoe UI"/>
              </a:rPr>
              <a:t> </a:t>
            </a:r>
            <a:r>
              <a:rPr sz="900" spc="-5" dirty="0">
                <a:solidFill>
                  <a:srgbClr val="605D5C"/>
                </a:solidFill>
                <a:latin typeface="Segoe UI"/>
                <a:cs typeface="Segoe UI"/>
              </a:rPr>
              <a:t>Calling</a:t>
            </a:r>
            <a:r>
              <a:rPr sz="900" spc="-30" dirty="0">
                <a:solidFill>
                  <a:srgbClr val="605D5C"/>
                </a:solidFill>
                <a:latin typeface="Segoe UI"/>
                <a:cs typeface="Segoe UI"/>
              </a:rPr>
              <a:t> </a:t>
            </a:r>
            <a:r>
              <a:rPr sz="900" spc="-5" dirty="0">
                <a:solidFill>
                  <a:srgbClr val="605D5C"/>
                </a:solidFill>
                <a:latin typeface="Segoe UI"/>
                <a:cs typeface="Segoe UI"/>
              </a:rPr>
              <a:t>… </a:t>
            </a:r>
            <a:r>
              <a:rPr sz="900" spc="-235" dirty="0">
                <a:solidFill>
                  <a:srgbClr val="605D5C"/>
                </a:solidFill>
                <a:latin typeface="Segoe UI"/>
                <a:cs typeface="Segoe UI"/>
              </a:rPr>
              <a:t> </a:t>
            </a:r>
            <a:r>
              <a:rPr sz="900" spc="-5" dirty="0">
                <a:solidFill>
                  <a:srgbClr val="605D5C"/>
                </a:solidFill>
                <a:latin typeface="Segoe UI"/>
                <a:cs typeface="Segoe UI"/>
              </a:rPr>
              <a:t>Shopify</a:t>
            </a:r>
            <a:r>
              <a:rPr sz="900" spc="-50" dirty="0">
                <a:solidFill>
                  <a:srgbClr val="605D5C"/>
                </a:solidFill>
                <a:latin typeface="Segoe UI"/>
                <a:cs typeface="Segoe UI"/>
              </a:rPr>
              <a:t> </a:t>
            </a:r>
            <a:r>
              <a:rPr sz="900" spc="-5" dirty="0">
                <a:solidFill>
                  <a:srgbClr val="605D5C"/>
                </a:solidFill>
                <a:latin typeface="Segoe UI"/>
                <a:cs typeface="Segoe UI"/>
              </a:rPr>
              <a:t>Drops… </a:t>
            </a:r>
            <a:r>
              <a:rPr sz="900" spc="-235" dirty="0">
                <a:solidFill>
                  <a:srgbClr val="605D5C"/>
                </a:solidFill>
                <a:latin typeface="Segoe UI"/>
                <a:cs typeface="Segoe UI"/>
              </a:rPr>
              <a:t> </a:t>
            </a:r>
            <a:r>
              <a:rPr sz="900" spc="-5" dirty="0">
                <a:solidFill>
                  <a:srgbClr val="605D5C"/>
                </a:solidFill>
                <a:latin typeface="Segoe UI"/>
                <a:cs typeface="Segoe UI"/>
              </a:rPr>
              <a:t>Data Visualiza… </a:t>
            </a:r>
            <a:r>
              <a:rPr sz="900" spc="-235" dirty="0">
                <a:solidFill>
                  <a:srgbClr val="605D5C"/>
                </a:solidFill>
                <a:latin typeface="Segoe UI"/>
                <a:cs typeface="Segoe UI"/>
              </a:rPr>
              <a:t> </a:t>
            </a:r>
            <a:r>
              <a:rPr sz="900" spc="-5" dirty="0">
                <a:solidFill>
                  <a:srgbClr val="605D5C"/>
                </a:solidFill>
                <a:latin typeface="Segoe UI"/>
                <a:cs typeface="Segoe UI"/>
              </a:rPr>
              <a:t>Fundamentals…  How </a:t>
            </a:r>
            <a:r>
              <a:rPr sz="900" spc="-95" dirty="0">
                <a:solidFill>
                  <a:srgbClr val="605D5C"/>
                </a:solidFill>
                <a:latin typeface="Segoe UI"/>
                <a:cs typeface="Segoe UI"/>
              </a:rPr>
              <a:t>T</a:t>
            </a:r>
            <a:r>
              <a:rPr sz="900" spc="-5" dirty="0">
                <a:solidFill>
                  <a:srgbClr val="605D5C"/>
                </a:solidFill>
                <a:latin typeface="Segoe UI"/>
                <a:cs typeface="Segoe UI"/>
              </a:rPr>
              <a:t>o </a:t>
            </a:r>
            <a:r>
              <a:rPr sz="900" spc="-35" dirty="0">
                <a:solidFill>
                  <a:srgbClr val="605D5C"/>
                </a:solidFill>
                <a:latin typeface="Segoe UI"/>
                <a:cs typeface="Segoe UI"/>
              </a:rPr>
              <a:t>S</a:t>
            </a:r>
            <a:r>
              <a:rPr sz="900" spc="-5" dirty="0">
                <a:solidFill>
                  <a:srgbClr val="605D5C"/>
                </a:solidFill>
                <a:latin typeface="Segoe UI"/>
                <a:cs typeface="Segoe UI"/>
              </a:rPr>
              <a:t>tart …  Project Mana… </a:t>
            </a:r>
            <a:r>
              <a:rPr sz="900" dirty="0">
                <a:solidFill>
                  <a:srgbClr val="605D5C"/>
                </a:solidFill>
                <a:latin typeface="Segoe UI"/>
                <a:cs typeface="Segoe UI"/>
              </a:rPr>
              <a:t> </a:t>
            </a:r>
            <a:r>
              <a:rPr sz="900" spc="-5" dirty="0">
                <a:solidFill>
                  <a:srgbClr val="605D5C"/>
                </a:solidFill>
                <a:latin typeface="Segoe UI"/>
                <a:cs typeface="Segoe UI"/>
              </a:rPr>
              <a:t>Customer Ser… </a:t>
            </a:r>
            <a:r>
              <a:rPr sz="900" spc="-235" dirty="0">
                <a:solidFill>
                  <a:srgbClr val="605D5C"/>
                </a:solidFill>
                <a:latin typeface="Segoe UI"/>
                <a:cs typeface="Segoe UI"/>
              </a:rPr>
              <a:t> </a:t>
            </a:r>
            <a:r>
              <a:rPr sz="900" spc="-5" dirty="0">
                <a:solidFill>
                  <a:srgbClr val="605D5C"/>
                </a:solidFill>
                <a:latin typeface="Segoe UI"/>
                <a:cs typeface="Segoe UI"/>
              </a:rPr>
              <a:t>Shopify</a:t>
            </a:r>
            <a:r>
              <a:rPr sz="900" spc="-50" dirty="0">
                <a:solidFill>
                  <a:srgbClr val="605D5C"/>
                </a:solidFill>
                <a:latin typeface="Segoe UI"/>
                <a:cs typeface="Segoe UI"/>
              </a:rPr>
              <a:t> </a:t>
            </a:r>
            <a:r>
              <a:rPr sz="900" spc="-5" dirty="0">
                <a:solidFill>
                  <a:srgbClr val="605D5C"/>
                </a:solidFill>
                <a:latin typeface="Segoe UI"/>
                <a:cs typeface="Segoe UI"/>
              </a:rPr>
              <a:t>Drops… </a:t>
            </a:r>
            <a:r>
              <a:rPr sz="900" spc="-235" dirty="0">
                <a:solidFill>
                  <a:srgbClr val="605D5C"/>
                </a:solidFill>
                <a:latin typeface="Segoe UI"/>
                <a:cs typeface="Segoe UI"/>
              </a:rPr>
              <a:t> </a:t>
            </a:r>
            <a:r>
              <a:rPr sz="900" spc="-5" dirty="0">
                <a:solidFill>
                  <a:srgbClr val="605D5C"/>
                </a:solidFill>
                <a:latin typeface="Segoe UI"/>
                <a:cs typeface="Segoe UI"/>
              </a:rPr>
              <a:t>Interpreting</a:t>
            </a:r>
            <a:r>
              <a:rPr sz="900" spc="-40" dirty="0">
                <a:solidFill>
                  <a:srgbClr val="605D5C"/>
                </a:solidFill>
                <a:latin typeface="Segoe UI"/>
                <a:cs typeface="Segoe UI"/>
              </a:rPr>
              <a:t> </a:t>
            </a:r>
            <a:r>
              <a:rPr sz="900" spc="-5" dirty="0">
                <a:solidFill>
                  <a:srgbClr val="605D5C"/>
                </a:solidFill>
                <a:latin typeface="Segoe UI"/>
                <a:cs typeface="Segoe UI"/>
              </a:rPr>
              <a:t>fi…</a:t>
            </a:r>
            <a:endParaRPr sz="900">
              <a:latin typeface="Segoe UI"/>
              <a:cs typeface="Segoe UI"/>
            </a:endParaRPr>
          </a:p>
        </p:txBody>
      </p:sp>
      <p:sp>
        <p:nvSpPr>
          <p:cNvPr id="24" name="object 24"/>
          <p:cNvSpPr/>
          <p:nvPr/>
        </p:nvSpPr>
        <p:spPr>
          <a:xfrm>
            <a:off x="5756656" y="3578859"/>
            <a:ext cx="1960880" cy="2875915"/>
          </a:xfrm>
          <a:custGeom>
            <a:avLst/>
            <a:gdLst/>
            <a:ahLst/>
            <a:cxnLst/>
            <a:rect l="l" t="t" r="r" b="b"/>
            <a:pathLst>
              <a:path w="1960879" h="2875915">
                <a:moveTo>
                  <a:pt x="1658785" y="2645003"/>
                </a:moveTo>
                <a:lnTo>
                  <a:pt x="0" y="2645003"/>
                </a:lnTo>
                <a:lnTo>
                  <a:pt x="0" y="2875762"/>
                </a:lnTo>
                <a:lnTo>
                  <a:pt x="1658785" y="2875762"/>
                </a:lnTo>
                <a:lnTo>
                  <a:pt x="1658785" y="2645003"/>
                </a:lnTo>
                <a:close/>
              </a:path>
              <a:path w="1960879" h="2875915">
                <a:moveTo>
                  <a:pt x="1728279" y="2351113"/>
                </a:moveTo>
                <a:lnTo>
                  <a:pt x="0" y="2351113"/>
                </a:lnTo>
                <a:lnTo>
                  <a:pt x="0" y="2581872"/>
                </a:lnTo>
                <a:lnTo>
                  <a:pt x="1728279" y="2581872"/>
                </a:lnTo>
                <a:lnTo>
                  <a:pt x="1728279" y="2351113"/>
                </a:lnTo>
                <a:close/>
              </a:path>
              <a:path w="1960879" h="2875915">
                <a:moveTo>
                  <a:pt x="1730959" y="2057234"/>
                </a:moveTo>
                <a:lnTo>
                  <a:pt x="0" y="2057234"/>
                </a:lnTo>
                <a:lnTo>
                  <a:pt x="0" y="2287981"/>
                </a:lnTo>
                <a:lnTo>
                  <a:pt x="1730959" y="2287981"/>
                </a:lnTo>
                <a:lnTo>
                  <a:pt x="1730959" y="2057234"/>
                </a:lnTo>
                <a:close/>
              </a:path>
              <a:path w="1960879" h="2875915">
                <a:moveTo>
                  <a:pt x="1740293" y="1763344"/>
                </a:moveTo>
                <a:lnTo>
                  <a:pt x="0" y="1763344"/>
                </a:lnTo>
                <a:lnTo>
                  <a:pt x="0" y="1994103"/>
                </a:lnTo>
                <a:lnTo>
                  <a:pt x="1740293" y="1994103"/>
                </a:lnTo>
                <a:lnTo>
                  <a:pt x="1740293" y="1763344"/>
                </a:lnTo>
                <a:close/>
              </a:path>
              <a:path w="1960879" h="2875915">
                <a:moveTo>
                  <a:pt x="1747012" y="1469453"/>
                </a:moveTo>
                <a:lnTo>
                  <a:pt x="0" y="1469453"/>
                </a:lnTo>
                <a:lnTo>
                  <a:pt x="0" y="1700212"/>
                </a:lnTo>
                <a:lnTo>
                  <a:pt x="1747012" y="1700212"/>
                </a:lnTo>
                <a:lnTo>
                  <a:pt x="1747012" y="1469453"/>
                </a:lnTo>
                <a:close/>
              </a:path>
              <a:path w="1960879" h="2875915">
                <a:moveTo>
                  <a:pt x="1778152" y="1175562"/>
                </a:moveTo>
                <a:lnTo>
                  <a:pt x="0" y="1175562"/>
                </a:lnTo>
                <a:lnTo>
                  <a:pt x="0" y="1406321"/>
                </a:lnTo>
                <a:lnTo>
                  <a:pt x="1778152" y="1406321"/>
                </a:lnTo>
                <a:lnTo>
                  <a:pt x="1778152" y="1175562"/>
                </a:lnTo>
                <a:close/>
              </a:path>
              <a:path w="1960879" h="2875915">
                <a:moveTo>
                  <a:pt x="1781340" y="881672"/>
                </a:moveTo>
                <a:lnTo>
                  <a:pt x="0" y="881672"/>
                </a:lnTo>
                <a:lnTo>
                  <a:pt x="0" y="1112431"/>
                </a:lnTo>
                <a:lnTo>
                  <a:pt x="1781340" y="1112431"/>
                </a:lnTo>
                <a:lnTo>
                  <a:pt x="1781340" y="881672"/>
                </a:lnTo>
                <a:close/>
              </a:path>
              <a:path w="1960879" h="2875915">
                <a:moveTo>
                  <a:pt x="1788871" y="587781"/>
                </a:moveTo>
                <a:lnTo>
                  <a:pt x="0" y="587781"/>
                </a:lnTo>
                <a:lnTo>
                  <a:pt x="0" y="818540"/>
                </a:lnTo>
                <a:lnTo>
                  <a:pt x="1788871" y="818540"/>
                </a:lnTo>
                <a:lnTo>
                  <a:pt x="1788871" y="587781"/>
                </a:lnTo>
                <a:close/>
              </a:path>
              <a:path w="1960879" h="2875915">
                <a:moveTo>
                  <a:pt x="1869732" y="293890"/>
                </a:moveTo>
                <a:lnTo>
                  <a:pt x="0" y="293890"/>
                </a:lnTo>
                <a:lnTo>
                  <a:pt x="0" y="524649"/>
                </a:lnTo>
                <a:lnTo>
                  <a:pt x="1869732" y="524649"/>
                </a:lnTo>
                <a:lnTo>
                  <a:pt x="1869732" y="293890"/>
                </a:lnTo>
                <a:close/>
              </a:path>
              <a:path w="1960879" h="2875915">
                <a:moveTo>
                  <a:pt x="1960664" y="0"/>
                </a:moveTo>
                <a:lnTo>
                  <a:pt x="0" y="0"/>
                </a:lnTo>
                <a:lnTo>
                  <a:pt x="0" y="230759"/>
                </a:lnTo>
                <a:lnTo>
                  <a:pt x="1960664" y="230759"/>
                </a:lnTo>
                <a:lnTo>
                  <a:pt x="1960664" y="0"/>
                </a:lnTo>
                <a:close/>
              </a:path>
            </a:pathLst>
          </a:custGeom>
          <a:solidFill>
            <a:srgbClr val="118CFF"/>
          </a:solidFill>
        </p:spPr>
        <p:txBody>
          <a:bodyPr wrap="square" lIns="0" tIns="0" rIns="0" bIns="0" rtlCol="0"/>
          <a:lstStyle/>
          <a:p>
            <a:endParaRPr/>
          </a:p>
        </p:txBody>
      </p:sp>
      <p:sp>
        <p:nvSpPr>
          <p:cNvPr id="25" name="object 25"/>
          <p:cNvSpPr/>
          <p:nvPr/>
        </p:nvSpPr>
        <p:spPr>
          <a:xfrm>
            <a:off x="8404600" y="3156600"/>
            <a:ext cx="3790950" cy="3819525"/>
          </a:xfrm>
          <a:custGeom>
            <a:avLst/>
            <a:gdLst/>
            <a:ahLst/>
            <a:cxnLst/>
            <a:rect l="l" t="t" r="r" b="b"/>
            <a:pathLst>
              <a:path w="3790950" h="3819525">
                <a:moveTo>
                  <a:pt x="3790950" y="3819525"/>
                </a:moveTo>
                <a:lnTo>
                  <a:pt x="0" y="3819525"/>
                </a:lnTo>
                <a:lnTo>
                  <a:pt x="0" y="0"/>
                </a:lnTo>
                <a:lnTo>
                  <a:pt x="3790950" y="0"/>
                </a:lnTo>
                <a:lnTo>
                  <a:pt x="3790950" y="3819525"/>
                </a:lnTo>
                <a:close/>
              </a:path>
            </a:pathLst>
          </a:custGeom>
          <a:solidFill>
            <a:srgbClr val="FFFFFF"/>
          </a:solidFill>
        </p:spPr>
        <p:txBody>
          <a:bodyPr wrap="square" lIns="0" tIns="0" rIns="0" bIns="0" rtlCol="0"/>
          <a:lstStyle/>
          <a:p>
            <a:endParaRPr/>
          </a:p>
        </p:txBody>
      </p:sp>
      <p:sp>
        <p:nvSpPr>
          <p:cNvPr id="26" name="object 26"/>
          <p:cNvSpPr txBox="1"/>
          <p:nvPr/>
        </p:nvSpPr>
        <p:spPr>
          <a:xfrm>
            <a:off x="8452225" y="3118563"/>
            <a:ext cx="2362835" cy="238760"/>
          </a:xfrm>
          <a:prstGeom prst="rect">
            <a:avLst/>
          </a:prstGeom>
        </p:spPr>
        <p:txBody>
          <a:bodyPr vert="horz" wrap="square" lIns="0" tIns="12700" rIns="0" bIns="0" rtlCol="0">
            <a:spAutoFit/>
          </a:bodyPr>
          <a:lstStyle/>
          <a:p>
            <a:pPr>
              <a:lnSpc>
                <a:spcPct val="100000"/>
              </a:lnSpc>
              <a:spcBef>
                <a:spcPts val="100"/>
              </a:spcBef>
            </a:pPr>
            <a:r>
              <a:rPr sz="1400" dirty="0">
                <a:solidFill>
                  <a:srgbClr val="252423"/>
                </a:solidFill>
                <a:latin typeface="Trebuchet MS"/>
                <a:cs typeface="Trebuchet MS"/>
              </a:rPr>
              <a:t>B</a:t>
            </a:r>
            <a:r>
              <a:rPr sz="1400" spc="-95" dirty="0">
                <a:solidFill>
                  <a:srgbClr val="252423"/>
                </a:solidFill>
                <a:latin typeface="Trebuchet MS"/>
                <a:cs typeface="Trebuchet MS"/>
              </a:rPr>
              <a:t>ottom</a:t>
            </a:r>
            <a:r>
              <a:rPr sz="1400" spc="-100" dirty="0">
                <a:solidFill>
                  <a:srgbClr val="252423"/>
                </a:solidFill>
                <a:latin typeface="Trebuchet MS"/>
                <a:cs typeface="Trebuchet MS"/>
              </a:rPr>
              <a:t> </a:t>
            </a:r>
            <a:r>
              <a:rPr sz="1400" spc="-55" dirty="0">
                <a:solidFill>
                  <a:srgbClr val="252423"/>
                </a:solidFill>
                <a:latin typeface="Trebuchet MS"/>
                <a:cs typeface="Trebuchet MS"/>
              </a:rPr>
              <a:t>10</a:t>
            </a:r>
            <a:r>
              <a:rPr sz="1400" spc="-100" dirty="0">
                <a:solidFill>
                  <a:srgbClr val="252423"/>
                </a:solidFill>
                <a:latin typeface="Trebuchet MS"/>
                <a:cs typeface="Trebuchet MS"/>
              </a:rPr>
              <a:t> </a:t>
            </a:r>
            <a:r>
              <a:rPr sz="1400" spc="-95" dirty="0">
                <a:solidFill>
                  <a:srgbClr val="252423"/>
                </a:solidFill>
                <a:latin typeface="Trebuchet MS"/>
                <a:cs typeface="Trebuchet MS"/>
              </a:rPr>
              <a:t>A</a:t>
            </a:r>
            <a:r>
              <a:rPr sz="1400" spc="-65" dirty="0">
                <a:solidFill>
                  <a:srgbClr val="252423"/>
                </a:solidFill>
                <a:latin typeface="Trebuchet MS"/>
                <a:cs typeface="Trebuchet MS"/>
              </a:rPr>
              <a:t>v</a:t>
            </a:r>
            <a:r>
              <a:rPr sz="1400" spc="-50" dirty="0">
                <a:solidFill>
                  <a:srgbClr val="252423"/>
                </a:solidFill>
                <a:latin typeface="Trebuchet MS"/>
                <a:cs typeface="Trebuchet MS"/>
              </a:rPr>
              <a:t>er</a:t>
            </a:r>
            <a:r>
              <a:rPr sz="1400" spc="-85" dirty="0">
                <a:solidFill>
                  <a:srgbClr val="252423"/>
                </a:solidFill>
                <a:latin typeface="Trebuchet MS"/>
                <a:cs typeface="Trebuchet MS"/>
              </a:rPr>
              <a:t>a</a:t>
            </a:r>
            <a:r>
              <a:rPr sz="1400" spc="-25" dirty="0">
                <a:solidFill>
                  <a:srgbClr val="252423"/>
                </a:solidFill>
                <a:latin typeface="Trebuchet MS"/>
                <a:cs typeface="Trebuchet MS"/>
              </a:rPr>
              <a:t>g</a:t>
            </a:r>
            <a:r>
              <a:rPr sz="1400" spc="-80" dirty="0">
                <a:solidFill>
                  <a:srgbClr val="252423"/>
                </a:solidFill>
                <a:latin typeface="Trebuchet MS"/>
                <a:cs typeface="Trebuchet MS"/>
              </a:rPr>
              <a:t>e</a:t>
            </a:r>
            <a:r>
              <a:rPr sz="1400" spc="-100" dirty="0">
                <a:solidFill>
                  <a:srgbClr val="252423"/>
                </a:solidFill>
                <a:latin typeface="Trebuchet MS"/>
                <a:cs typeface="Trebuchet MS"/>
              </a:rPr>
              <a:t> </a:t>
            </a:r>
            <a:r>
              <a:rPr sz="1400" spc="-20" dirty="0">
                <a:solidFill>
                  <a:srgbClr val="252423"/>
                </a:solidFill>
                <a:latin typeface="Trebuchet MS"/>
                <a:cs typeface="Trebuchet MS"/>
              </a:rPr>
              <a:t>r</a:t>
            </a:r>
            <a:r>
              <a:rPr sz="1400" spc="-85" dirty="0">
                <a:solidFill>
                  <a:srgbClr val="252423"/>
                </a:solidFill>
                <a:latin typeface="Trebuchet MS"/>
                <a:cs typeface="Trebuchet MS"/>
              </a:rPr>
              <a:t>a</a:t>
            </a:r>
            <a:r>
              <a:rPr sz="1400" spc="-110" dirty="0">
                <a:solidFill>
                  <a:srgbClr val="252423"/>
                </a:solidFill>
                <a:latin typeface="Trebuchet MS"/>
                <a:cs typeface="Trebuchet MS"/>
              </a:rPr>
              <a:t>ti</a:t>
            </a:r>
            <a:r>
              <a:rPr sz="1400" spc="-45" dirty="0">
                <a:solidFill>
                  <a:srgbClr val="252423"/>
                </a:solidFill>
                <a:latin typeface="Trebuchet MS"/>
                <a:cs typeface="Trebuchet MS"/>
              </a:rPr>
              <a:t>ng</a:t>
            </a:r>
            <a:r>
              <a:rPr sz="1400" spc="-100" dirty="0">
                <a:solidFill>
                  <a:srgbClr val="252423"/>
                </a:solidFill>
                <a:latin typeface="Trebuchet MS"/>
                <a:cs typeface="Trebuchet MS"/>
              </a:rPr>
              <a:t> b</a:t>
            </a:r>
            <a:r>
              <a:rPr sz="1400" spc="-40" dirty="0">
                <a:solidFill>
                  <a:srgbClr val="252423"/>
                </a:solidFill>
                <a:latin typeface="Trebuchet MS"/>
                <a:cs typeface="Trebuchet MS"/>
              </a:rPr>
              <a:t>y</a:t>
            </a:r>
            <a:r>
              <a:rPr sz="1400" spc="-100" dirty="0">
                <a:solidFill>
                  <a:srgbClr val="252423"/>
                </a:solidFill>
                <a:latin typeface="Trebuchet MS"/>
                <a:cs typeface="Trebuchet MS"/>
              </a:rPr>
              <a:t> </a:t>
            </a:r>
            <a:r>
              <a:rPr sz="1400" spc="-110" dirty="0">
                <a:solidFill>
                  <a:srgbClr val="252423"/>
                </a:solidFill>
                <a:latin typeface="Trebuchet MS"/>
                <a:cs typeface="Trebuchet MS"/>
              </a:rPr>
              <a:t>ti</a:t>
            </a:r>
            <a:r>
              <a:rPr sz="1400" spc="-100" dirty="0">
                <a:solidFill>
                  <a:srgbClr val="252423"/>
                </a:solidFill>
                <a:latin typeface="Trebuchet MS"/>
                <a:cs typeface="Trebuchet MS"/>
              </a:rPr>
              <a:t>t</a:t>
            </a:r>
            <a:r>
              <a:rPr sz="1400" spc="-90" dirty="0">
                <a:solidFill>
                  <a:srgbClr val="252423"/>
                </a:solidFill>
                <a:latin typeface="Trebuchet MS"/>
                <a:cs typeface="Trebuchet MS"/>
              </a:rPr>
              <a:t>l</a:t>
            </a:r>
            <a:r>
              <a:rPr sz="1400" spc="-80" dirty="0">
                <a:solidFill>
                  <a:srgbClr val="252423"/>
                </a:solidFill>
                <a:latin typeface="Trebuchet MS"/>
                <a:cs typeface="Trebuchet MS"/>
              </a:rPr>
              <a:t>e</a:t>
            </a:r>
            <a:endParaRPr sz="1400">
              <a:latin typeface="Trebuchet MS"/>
              <a:cs typeface="Trebuchet MS"/>
            </a:endParaRPr>
          </a:p>
        </p:txBody>
      </p:sp>
      <p:sp>
        <p:nvSpPr>
          <p:cNvPr id="27" name="object 27"/>
          <p:cNvSpPr/>
          <p:nvPr/>
        </p:nvSpPr>
        <p:spPr>
          <a:xfrm>
            <a:off x="9680600" y="3484803"/>
            <a:ext cx="9525" cy="3091815"/>
          </a:xfrm>
          <a:custGeom>
            <a:avLst/>
            <a:gdLst/>
            <a:ahLst/>
            <a:cxnLst/>
            <a:rect l="l" t="t" r="r" b="b"/>
            <a:pathLst>
              <a:path w="9525" h="3091815">
                <a:moveTo>
                  <a:pt x="9525" y="3082213"/>
                </a:moveTo>
                <a:lnTo>
                  <a:pt x="0" y="3082213"/>
                </a:lnTo>
                <a:lnTo>
                  <a:pt x="0" y="3091726"/>
                </a:lnTo>
                <a:lnTo>
                  <a:pt x="9525" y="3091726"/>
                </a:lnTo>
                <a:lnTo>
                  <a:pt x="9525" y="3082213"/>
                </a:lnTo>
                <a:close/>
              </a:path>
              <a:path w="9525" h="3091815">
                <a:moveTo>
                  <a:pt x="9525" y="3025140"/>
                </a:moveTo>
                <a:lnTo>
                  <a:pt x="0" y="3025140"/>
                </a:lnTo>
                <a:lnTo>
                  <a:pt x="0" y="3034652"/>
                </a:lnTo>
                <a:lnTo>
                  <a:pt x="9525" y="3034652"/>
                </a:lnTo>
                <a:lnTo>
                  <a:pt x="9525" y="3025140"/>
                </a:lnTo>
                <a:close/>
              </a:path>
              <a:path w="9525" h="3091815">
                <a:moveTo>
                  <a:pt x="9525" y="2969818"/>
                </a:moveTo>
                <a:lnTo>
                  <a:pt x="0" y="2969818"/>
                </a:lnTo>
                <a:lnTo>
                  <a:pt x="0" y="2977578"/>
                </a:lnTo>
                <a:lnTo>
                  <a:pt x="9525" y="2977578"/>
                </a:lnTo>
                <a:lnTo>
                  <a:pt x="9525" y="2969818"/>
                </a:lnTo>
                <a:close/>
              </a:path>
              <a:path w="9525" h="3091815">
                <a:moveTo>
                  <a:pt x="9525" y="2682671"/>
                </a:moveTo>
                <a:lnTo>
                  <a:pt x="0" y="2682671"/>
                </a:lnTo>
                <a:lnTo>
                  <a:pt x="0" y="2692184"/>
                </a:lnTo>
                <a:lnTo>
                  <a:pt x="9525" y="2692184"/>
                </a:lnTo>
                <a:lnTo>
                  <a:pt x="9525" y="2682671"/>
                </a:lnTo>
                <a:close/>
              </a:path>
              <a:path w="9525" h="3091815">
                <a:moveTo>
                  <a:pt x="9525" y="2397277"/>
                </a:moveTo>
                <a:lnTo>
                  <a:pt x="0" y="2397277"/>
                </a:lnTo>
                <a:lnTo>
                  <a:pt x="0" y="2406789"/>
                </a:lnTo>
                <a:lnTo>
                  <a:pt x="9525" y="2406789"/>
                </a:lnTo>
                <a:lnTo>
                  <a:pt x="9525" y="2397277"/>
                </a:lnTo>
                <a:close/>
              </a:path>
              <a:path w="9525" h="3091815">
                <a:moveTo>
                  <a:pt x="9525" y="2111895"/>
                </a:moveTo>
                <a:lnTo>
                  <a:pt x="0" y="2111895"/>
                </a:lnTo>
                <a:lnTo>
                  <a:pt x="0" y="2121408"/>
                </a:lnTo>
                <a:lnTo>
                  <a:pt x="9525" y="2121408"/>
                </a:lnTo>
                <a:lnTo>
                  <a:pt x="9525" y="2111895"/>
                </a:lnTo>
                <a:close/>
              </a:path>
              <a:path w="9525" h="3091815">
                <a:moveTo>
                  <a:pt x="9525" y="1826501"/>
                </a:moveTo>
                <a:lnTo>
                  <a:pt x="0" y="1826501"/>
                </a:lnTo>
                <a:lnTo>
                  <a:pt x="0" y="1836013"/>
                </a:lnTo>
                <a:lnTo>
                  <a:pt x="9525" y="1836013"/>
                </a:lnTo>
                <a:lnTo>
                  <a:pt x="9525" y="1826501"/>
                </a:lnTo>
                <a:close/>
              </a:path>
              <a:path w="9525" h="3091815">
                <a:moveTo>
                  <a:pt x="9525" y="1541106"/>
                </a:moveTo>
                <a:lnTo>
                  <a:pt x="0" y="1541106"/>
                </a:lnTo>
                <a:lnTo>
                  <a:pt x="0" y="1550619"/>
                </a:lnTo>
                <a:lnTo>
                  <a:pt x="9525" y="1550619"/>
                </a:lnTo>
                <a:lnTo>
                  <a:pt x="9525" y="1541106"/>
                </a:lnTo>
                <a:close/>
              </a:path>
              <a:path w="9525" h="3091815">
                <a:moveTo>
                  <a:pt x="9525" y="1255725"/>
                </a:moveTo>
                <a:lnTo>
                  <a:pt x="0" y="1255725"/>
                </a:lnTo>
                <a:lnTo>
                  <a:pt x="0" y="1265237"/>
                </a:lnTo>
                <a:lnTo>
                  <a:pt x="9525" y="1265237"/>
                </a:lnTo>
                <a:lnTo>
                  <a:pt x="9525" y="1255725"/>
                </a:lnTo>
                <a:close/>
              </a:path>
              <a:path w="9525" h="3091815">
                <a:moveTo>
                  <a:pt x="9525" y="1206487"/>
                </a:moveTo>
                <a:lnTo>
                  <a:pt x="0" y="1206487"/>
                </a:lnTo>
                <a:lnTo>
                  <a:pt x="0" y="1208151"/>
                </a:lnTo>
                <a:lnTo>
                  <a:pt x="9525" y="1208151"/>
                </a:lnTo>
                <a:lnTo>
                  <a:pt x="9525" y="1206487"/>
                </a:lnTo>
                <a:close/>
              </a:path>
              <a:path w="9525" h="3091815">
                <a:moveTo>
                  <a:pt x="9525" y="970330"/>
                </a:moveTo>
                <a:lnTo>
                  <a:pt x="0" y="970330"/>
                </a:lnTo>
                <a:lnTo>
                  <a:pt x="0" y="975728"/>
                </a:lnTo>
                <a:lnTo>
                  <a:pt x="9525" y="975728"/>
                </a:lnTo>
                <a:lnTo>
                  <a:pt x="9525" y="970330"/>
                </a:lnTo>
                <a:close/>
              </a:path>
              <a:path w="9525" h="3091815">
                <a:moveTo>
                  <a:pt x="9525" y="913257"/>
                </a:moveTo>
                <a:lnTo>
                  <a:pt x="0" y="913257"/>
                </a:lnTo>
                <a:lnTo>
                  <a:pt x="0" y="922769"/>
                </a:lnTo>
                <a:lnTo>
                  <a:pt x="9525" y="922769"/>
                </a:lnTo>
                <a:lnTo>
                  <a:pt x="9525" y="913257"/>
                </a:lnTo>
                <a:close/>
              </a:path>
              <a:path w="9525" h="3091815">
                <a:moveTo>
                  <a:pt x="9525" y="627862"/>
                </a:moveTo>
                <a:lnTo>
                  <a:pt x="0" y="627862"/>
                </a:lnTo>
                <a:lnTo>
                  <a:pt x="0" y="637374"/>
                </a:lnTo>
                <a:lnTo>
                  <a:pt x="9525" y="637374"/>
                </a:lnTo>
                <a:lnTo>
                  <a:pt x="9525" y="627862"/>
                </a:lnTo>
                <a:close/>
              </a:path>
              <a:path w="9525" h="3091815">
                <a:moveTo>
                  <a:pt x="9525" y="342468"/>
                </a:moveTo>
                <a:lnTo>
                  <a:pt x="0" y="342468"/>
                </a:lnTo>
                <a:lnTo>
                  <a:pt x="0" y="351980"/>
                </a:lnTo>
                <a:lnTo>
                  <a:pt x="9525" y="351980"/>
                </a:lnTo>
                <a:lnTo>
                  <a:pt x="9525" y="342468"/>
                </a:lnTo>
                <a:close/>
              </a:path>
              <a:path w="9525" h="3091815">
                <a:moveTo>
                  <a:pt x="9525" y="57073"/>
                </a:moveTo>
                <a:lnTo>
                  <a:pt x="0" y="57073"/>
                </a:lnTo>
                <a:lnTo>
                  <a:pt x="0" y="66598"/>
                </a:lnTo>
                <a:lnTo>
                  <a:pt x="9525" y="66598"/>
                </a:lnTo>
                <a:lnTo>
                  <a:pt x="9525" y="57073"/>
                </a:lnTo>
                <a:close/>
              </a:path>
              <a:path w="9525" h="3091815">
                <a:moveTo>
                  <a:pt x="9525" y="0"/>
                </a:moveTo>
                <a:lnTo>
                  <a:pt x="0" y="0"/>
                </a:lnTo>
                <a:lnTo>
                  <a:pt x="0" y="9512"/>
                </a:lnTo>
                <a:lnTo>
                  <a:pt x="9525" y="9512"/>
                </a:lnTo>
                <a:lnTo>
                  <a:pt x="9525" y="0"/>
                </a:lnTo>
                <a:close/>
              </a:path>
            </a:pathLst>
          </a:custGeom>
          <a:solidFill>
            <a:srgbClr val="C7C6C3"/>
          </a:solidFill>
        </p:spPr>
        <p:txBody>
          <a:bodyPr wrap="square" lIns="0" tIns="0" rIns="0" bIns="0" rtlCol="0"/>
          <a:lstStyle/>
          <a:p>
            <a:endParaRPr/>
          </a:p>
        </p:txBody>
      </p:sp>
      <p:sp>
        <p:nvSpPr>
          <p:cNvPr id="28" name="object 28"/>
          <p:cNvSpPr txBox="1"/>
          <p:nvPr/>
        </p:nvSpPr>
        <p:spPr>
          <a:xfrm>
            <a:off x="9654582" y="6592427"/>
            <a:ext cx="74295" cy="162560"/>
          </a:xfrm>
          <a:prstGeom prst="rect">
            <a:avLst/>
          </a:prstGeom>
        </p:spPr>
        <p:txBody>
          <a:bodyPr vert="horz" wrap="square" lIns="0" tIns="12065" rIns="0" bIns="0" rtlCol="0">
            <a:spAutoFit/>
          </a:bodyPr>
          <a:lstStyle/>
          <a:p>
            <a:pPr>
              <a:lnSpc>
                <a:spcPct val="100000"/>
              </a:lnSpc>
              <a:spcBef>
                <a:spcPts val="95"/>
              </a:spcBef>
            </a:pPr>
            <a:r>
              <a:rPr sz="900" spc="-5" dirty="0">
                <a:solidFill>
                  <a:srgbClr val="605D5C"/>
                </a:solidFill>
                <a:latin typeface="Segoe UI"/>
                <a:cs typeface="Segoe UI"/>
              </a:rPr>
              <a:t>0</a:t>
            </a:r>
            <a:endParaRPr sz="900">
              <a:latin typeface="Segoe UI"/>
              <a:cs typeface="Segoe UI"/>
            </a:endParaRPr>
          </a:p>
        </p:txBody>
      </p:sp>
      <p:grpSp>
        <p:nvGrpSpPr>
          <p:cNvPr id="29" name="object 29"/>
          <p:cNvGrpSpPr/>
          <p:nvPr/>
        </p:nvGrpSpPr>
        <p:grpSpPr>
          <a:xfrm>
            <a:off x="10876180" y="3484799"/>
            <a:ext cx="1205230" cy="3091815"/>
            <a:chOff x="10876180" y="3484799"/>
            <a:chExt cx="1205230" cy="3091815"/>
          </a:xfrm>
        </p:grpSpPr>
        <p:sp>
          <p:nvSpPr>
            <p:cNvPr id="30" name="object 30"/>
            <p:cNvSpPr/>
            <p:nvPr/>
          </p:nvSpPr>
          <p:spPr>
            <a:xfrm>
              <a:off x="10876179" y="3484803"/>
              <a:ext cx="1205230" cy="3091815"/>
            </a:xfrm>
            <a:custGeom>
              <a:avLst/>
              <a:gdLst/>
              <a:ahLst/>
              <a:cxnLst/>
              <a:rect l="l" t="t" r="r" b="b"/>
              <a:pathLst>
                <a:path w="1205229" h="3091815">
                  <a:moveTo>
                    <a:pt x="9512" y="3082213"/>
                  </a:moveTo>
                  <a:lnTo>
                    <a:pt x="0" y="3082213"/>
                  </a:lnTo>
                  <a:lnTo>
                    <a:pt x="0" y="3091726"/>
                  </a:lnTo>
                  <a:lnTo>
                    <a:pt x="9512" y="3091726"/>
                  </a:lnTo>
                  <a:lnTo>
                    <a:pt x="9512" y="3082213"/>
                  </a:lnTo>
                  <a:close/>
                </a:path>
                <a:path w="1205229" h="3091815">
                  <a:moveTo>
                    <a:pt x="9512" y="3025140"/>
                  </a:moveTo>
                  <a:lnTo>
                    <a:pt x="0" y="3025140"/>
                  </a:lnTo>
                  <a:lnTo>
                    <a:pt x="0" y="3034652"/>
                  </a:lnTo>
                  <a:lnTo>
                    <a:pt x="9512" y="3034652"/>
                  </a:lnTo>
                  <a:lnTo>
                    <a:pt x="9512" y="3025140"/>
                  </a:lnTo>
                  <a:close/>
                </a:path>
                <a:path w="1205229" h="3091815">
                  <a:moveTo>
                    <a:pt x="9512" y="2968066"/>
                  </a:moveTo>
                  <a:lnTo>
                    <a:pt x="0" y="2968066"/>
                  </a:lnTo>
                  <a:lnTo>
                    <a:pt x="0" y="2977578"/>
                  </a:lnTo>
                  <a:lnTo>
                    <a:pt x="9512" y="2977578"/>
                  </a:lnTo>
                  <a:lnTo>
                    <a:pt x="9512" y="2968066"/>
                  </a:lnTo>
                  <a:close/>
                </a:path>
                <a:path w="1205229" h="3091815">
                  <a:moveTo>
                    <a:pt x="9512" y="2910979"/>
                  </a:moveTo>
                  <a:lnTo>
                    <a:pt x="0" y="2910979"/>
                  </a:lnTo>
                  <a:lnTo>
                    <a:pt x="0" y="2920492"/>
                  </a:lnTo>
                  <a:lnTo>
                    <a:pt x="9512" y="2920492"/>
                  </a:lnTo>
                  <a:lnTo>
                    <a:pt x="9512" y="2910979"/>
                  </a:lnTo>
                  <a:close/>
                </a:path>
                <a:path w="1205229" h="3091815">
                  <a:moveTo>
                    <a:pt x="9512" y="2853906"/>
                  </a:moveTo>
                  <a:lnTo>
                    <a:pt x="0" y="2853906"/>
                  </a:lnTo>
                  <a:lnTo>
                    <a:pt x="0" y="2863418"/>
                  </a:lnTo>
                  <a:lnTo>
                    <a:pt x="9512" y="2863418"/>
                  </a:lnTo>
                  <a:lnTo>
                    <a:pt x="9512" y="2853906"/>
                  </a:lnTo>
                  <a:close/>
                </a:path>
                <a:path w="1205229" h="3091815">
                  <a:moveTo>
                    <a:pt x="9512" y="2796832"/>
                  </a:moveTo>
                  <a:lnTo>
                    <a:pt x="0" y="2796832"/>
                  </a:lnTo>
                  <a:lnTo>
                    <a:pt x="0" y="2806344"/>
                  </a:lnTo>
                  <a:lnTo>
                    <a:pt x="9512" y="2806344"/>
                  </a:lnTo>
                  <a:lnTo>
                    <a:pt x="9512" y="2796832"/>
                  </a:lnTo>
                  <a:close/>
                </a:path>
                <a:path w="1205229" h="3091815">
                  <a:moveTo>
                    <a:pt x="9512" y="2739745"/>
                  </a:moveTo>
                  <a:lnTo>
                    <a:pt x="0" y="2739745"/>
                  </a:lnTo>
                  <a:lnTo>
                    <a:pt x="0" y="2749258"/>
                  </a:lnTo>
                  <a:lnTo>
                    <a:pt x="9512" y="2749258"/>
                  </a:lnTo>
                  <a:lnTo>
                    <a:pt x="9512" y="2739745"/>
                  </a:lnTo>
                  <a:close/>
                </a:path>
                <a:path w="1205229" h="3091815">
                  <a:moveTo>
                    <a:pt x="9512" y="2682671"/>
                  </a:moveTo>
                  <a:lnTo>
                    <a:pt x="0" y="2682671"/>
                  </a:lnTo>
                  <a:lnTo>
                    <a:pt x="0" y="2692184"/>
                  </a:lnTo>
                  <a:lnTo>
                    <a:pt x="9512" y="2692184"/>
                  </a:lnTo>
                  <a:lnTo>
                    <a:pt x="9512" y="2682671"/>
                  </a:lnTo>
                  <a:close/>
                </a:path>
                <a:path w="1205229" h="3091815">
                  <a:moveTo>
                    <a:pt x="9512" y="2397277"/>
                  </a:moveTo>
                  <a:lnTo>
                    <a:pt x="0" y="2397277"/>
                  </a:lnTo>
                  <a:lnTo>
                    <a:pt x="0" y="2406789"/>
                  </a:lnTo>
                  <a:lnTo>
                    <a:pt x="9512" y="2406789"/>
                  </a:lnTo>
                  <a:lnTo>
                    <a:pt x="9512" y="2397277"/>
                  </a:lnTo>
                  <a:close/>
                </a:path>
                <a:path w="1205229" h="3091815">
                  <a:moveTo>
                    <a:pt x="9512" y="2111895"/>
                  </a:moveTo>
                  <a:lnTo>
                    <a:pt x="0" y="2111895"/>
                  </a:lnTo>
                  <a:lnTo>
                    <a:pt x="0" y="2121408"/>
                  </a:lnTo>
                  <a:lnTo>
                    <a:pt x="9512" y="2121408"/>
                  </a:lnTo>
                  <a:lnTo>
                    <a:pt x="9512" y="2111895"/>
                  </a:lnTo>
                  <a:close/>
                </a:path>
                <a:path w="1205229" h="3091815">
                  <a:moveTo>
                    <a:pt x="9512" y="1826501"/>
                  </a:moveTo>
                  <a:lnTo>
                    <a:pt x="0" y="1826501"/>
                  </a:lnTo>
                  <a:lnTo>
                    <a:pt x="0" y="1836013"/>
                  </a:lnTo>
                  <a:lnTo>
                    <a:pt x="9512" y="1836013"/>
                  </a:lnTo>
                  <a:lnTo>
                    <a:pt x="9512" y="1826501"/>
                  </a:lnTo>
                  <a:close/>
                </a:path>
                <a:path w="1205229" h="3091815">
                  <a:moveTo>
                    <a:pt x="9512" y="1541106"/>
                  </a:moveTo>
                  <a:lnTo>
                    <a:pt x="0" y="1541106"/>
                  </a:lnTo>
                  <a:lnTo>
                    <a:pt x="0" y="1550619"/>
                  </a:lnTo>
                  <a:lnTo>
                    <a:pt x="9512" y="1550619"/>
                  </a:lnTo>
                  <a:lnTo>
                    <a:pt x="9512" y="1541106"/>
                  </a:lnTo>
                  <a:close/>
                </a:path>
                <a:path w="1205229" h="3091815">
                  <a:moveTo>
                    <a:pt x="9512" y="1255725"/>
                  </a:moveTo>
                  <a:lnTo>
                    <a:pt x="0" y="1255725"/>
                  </a:lnTo>
                  <a:lnTo>
                    <a:pt x="0" y="1265237"/>
                  </a:lnTo>
                  <a:lnTo>
                    <a:pt x="9512" y="1265237"/>
                  </a:lnTo>
                  <a:lnTo>
                    <a:pt x="9512" y="1255725"/>
                  </a:lnTo>
                  <a:close/>
                </a:path>
                <a:path w="1205229" h="3091815">
                  <a:moveTo>
                    <a:pt x="9512" y="1206487"/>
                  </a:moveTo>
                  <a:lnTo>
                    <a:pt x="0" y="1206487"/>
                  </a:lnTo>
                  <a:lnTo>
                    <a:pt x="0" y="1208151"/>
                  </a:lnTo>
                  <a:lnTo>
                    <a:pt x="9512" y="1208151"/>
                  </a:lnTo>
                  <a:lnTo>
                    <a:pt x="9512" y="1206487"/>
                  </a:lnTo>
                  <a:close/>
                </a:path>
                <a:path w="1205229" h="3091815">
                  <a:moveTo>
                    <a:pt x="9512" y="970330"/>
                  </a:moveTo>
                  <a:lnTo>
                    <a:pt x="0" y="970330"/>
                  </a:lnTo>
                  <a:lnTo>
                    <a:pt x="0" y="975728"/>
                  </a:lnTo>
                  <a:lnTo>
                    <a:pt x="9512" y="975728"/>
                  </a:lnTo>
                  <a:lnTo>
                    <a:pt x="9512" y="970330"/>
                  </a:lnTo>
                  <a:close/>
                </a:path>
                <a:path w="1205229" h="3091815">
                  <a:moveTo>
                    <a:pt x="9512" y="913257"/>
                  </a:moveTo>
                  <a:lnTo>
                    <a:pt x="0" y="913257"/>
                  </a:lnTo>
                  <a:lnTo>
                    <a:pt x="0" y="922769"/>
                  </a:lnTo>
                  <a:lnTo>
                    <a:pt x="9512" y="922769"/>
                  </a:lnTo>
                  <a:lnTo>
                    <a:pt x="9512" y="913257"/>
                  </a:lnTo>
                  <a:close/>
                </a:path>
                <a:path w="1205229" h="3091815">
                  <a:moveTo>
                    <a:pt x="9512" y="627862"/>
                  </a:moveTo>
                  <a:lnTo>
                    <a:pt x="0" y="627862"/>
                  </a:lnTo>
                  <a:lnTo>
                    <a:pt x="0" y="637374"/>
                  </a:lnTo>
                  <a:lnTo>
                    <a:pt x="9512" y="637374"/>
                  </a:lnTo>
                  <a:lnTo>
                    <a:pt x="9512" y="627862"/>
                  </a:lnTo>
                  <a:close/>
                </a:path>
                <a:path w="1205229" h="3091815">
                  <a:moveTo>
                    <a:pt x="9512" y="342468"/>
                  </a:moveTo>
                  <a:lnTo>
                    <a:pt x="0" y="342468"/>
                  </a:lnTo>
                  <a:lnTo>
                    <a:pt x="0" y="351980"/>
                  </a:lnTo>
                  <a:lnTo>
                    <a:pt x="9512" y="351980"/>
                  </a:lnTo>
                  <a:lnTo>
                    <a:pt x="9512" y="342468"/>
                  </a:lnTo>
                  <a:close/>
                </a:path>
                <a:path w="1205229" h="3091815">
                  <a:moveTo>
                    <a:pt x="9512" y="57073"/>
                  </a:moveTo>
                  <a:lnTo>
                    <a:pt x="0" y="57073"/>
                  </a:lnTo>
                  <a:lnTo>
                    <a:pt x="0" y="66598"/>
                  </a:lnTo>
                  <a:lnTo>
                    <a:pt x="9512" y="66598"/>
                  </a:lnTo>
                  <a:lnTo>
                    <a:pt x="9512" y="57073"/>
                  </a:lnTo>
                  <a:close/>
                </a:path>
                <a:path w="1205229" h="3091815">
                  <a:moveTo>
                    <a:pt x="9512" y="0"/>
                  </a:moveTo>
                  <a:lnTo>
                    <a:pt x="0" y="0"/>
                  </a:lnTo>
                  <a:lnTo>
                    <a:pt x="0" y="9512"/>
                  </a:lnTo>
                  <a:lnTo>
                    <a:pt x="9512" y="9512"/>
                  </a:lnTo>
                  <a:lnTo>
                    <a:pt x="9512" y="0"/>
                  </a:lnTo>
                  <a:close/>
                </a:path>
                <a:path w="1205229" h="3091815">
                  <a:moveTo>
                    <a:pt x="1205090" y="3082213"/>
                  </a:moveTo>
                  <a:lnTo>
                    <a:pt x="1195565" y="3082213"/>
                  </a:lnTo>
                  <a:lnTo>
                    <a:pt x="1195565" y="3091726"/>
                  </a:lnTo>
                  <a:lnTo>
                    <a:pt x="1205090" y="3091726"/>
                  </a:lnTo>
                  <a:lnTo>
                    <a:pt x="1205090" y="3082213"/>
                  </a:lnTo>
                  <a:close/>
                </a:path>
                <a:path w="1205229" h="3091815">
                  <a:moveTo>
                    <a:pt x="1205090" y="3025140"/>
                  </a:moveTo>
                  <a:lnTo>
                    <a:pt x="1195565" y="3025140"/>
                  </a:lnTo>
                  <a:lnTo>
                    <a:pt x="1195565" y="3034652"/>
                  </a:lnTo>
                  <a:lnTo>
                    <a:pt x="1205090" y="3034652"/>
                  </a:lnTo>
                  <a:lnTo>
                    <a:pt x="1205090" y="3025140"/>
                  </a:lnTo>
                  <a:close/>
                </a:path>
                <a:path w="1205229" h="3091815">
                  <a:moveTo>
                    <a:pt x="1205090" y="2968066"/>
                  </a:moveTo>
                  <a:lnTo>
                    <a:pt x="1195565" y="2968066"/>
                  </a:lnTo>
                  <a:lnTo>
                    <a:pt x="1195565" y="2977578"/>
                  </a:lnTo>
                  <a:lnTo>
                    <a:pt x="1205090" y="2977578"/>
                  </a:lnTo>
                  <a:lnTo>
                    <a:pt x="1205090" y="2968066"/>
                  </a:lnTo>
                  <a:close/>
                </a:path>
                <a:path w="1205229" h="3091815">
                  <a:moveTo>
                    <a:pt x="1205090" y="2910979"/>
                  </a:moveTo>
                  <a:lnTo>
                    <a:pt x="1195565" y="2910979"/>
                  </a:lnTo>
                  <a:lnTo>
                    <a:pt x="1195565" y="2920492"/>
                  </a:lnTo>
                  <a:lnTo>
                    <a:pt x="1205090" y="2920492"/>
                  </a:lnTo>
                  <a:lnTo>
                    <a:pt x="1205090" y="2910979"/>
                  </a:lnTo>
                  <a:close/>
                </a:path>
                <a:path w="1205229" h="3091815">
                  <a:moveTo>
                    <a:pt x="1205090" y="2853906"/>
                  </a:moveTo>
                  <a:lnTo>
                    <a:pt x="1195565" y="2853906"/>
                  </a:lnTo>
                  <a:lnTo>
                    <a:pt x="1195565" y="2863418"/>
                  </a:lnTo>
                  <a:lnTo>
                    <a:pt x="1205090" y="2863418"/>
                  </a:lnTo>
                  <a:lnTo>
                    <a:pt x="1205090" y="2853906"/>
                  </a:lnTo>
                  <a:close/>
                </a:path>
                <a:path w="1205229" h="3091815">
                  <a:moveTo>
                    <a:pt x="1205090" y="2796832"/>
                  </a:moveTo>
                  <a:lnTo>
                    <a:pt x="1195565" y="2796832"/>
                  </a:lnTo>
                  <a:lnTo>
                    <a:pt x="1195565" y="2806344"/>
                  </a:lnTo>
                  <a:lnTo>
                    <a:pt x="1205090" y="2806344"/>
                  </a:lnTo>
                  <a:lnTo>
                    <a:pt x="1205090" y="2796832"/>
                  </a:lnTo>
                  <a:close/>
                </a:path>
                <a:path w="1205229" h="3091815">
                  <a:moveTo>
                    <a:pt x="1205090" y="2739745"/>
                  </a:moveTo>
                  <a:lnTo>
                    <a:pt x="1195565" y="2739745"/>
                  </a:lnTo>
                  <a:lnTo>
                    <a:pt x="1195565" y="2749258"/>
                  </a:lnTo>
                  <a:lnTo>
                    <a:pt x="1205090" y="2749258"/>
                  </a:lnTo>
                  <a:lnTo>
                    <a:pt x="1205090" y="2739745"/>
                  </a:lnTo>
                  <a:close/>
                </a:path>
                <a:path w="1205229" h="3091815">
                  <a:moveTo>
                    <a:pt x="1205090" y="2682671"/>
                  </a:moveTo>
                  <a:lnTo>
                    <a:pt x="1195565" y="2682671"/>
                  </a:lnTo>
                  <a:lnTo>
                    <a:pt x="1195565" y="2692184"/>
                  </a:lnTo>
                  <a:lnTo>
                    <a:pt x="1205090" y="2692184"/>
                  </a:lnTo>
                  <a:lnTo>
                    <a:pt x="1205090" y="2682671"/>
                  </a:lnTo>
                  <a:close/>
                </a:path>
                <a:path w="1205229" h="3091815">
                  <a:moveTo>
                    <a:pt x="1205090" y="2625598"/>
                  </a:moveTo>
                  <a:lnTo>
                    <a:pt x="1195565" y="2625598"/>
                  </a:lnTo>
                  <a:lnTo>
                    <a:pt x="1195565" y="2635110"/>
                  </a:lnTo>
                  <a:lnTo>
                    <a:pt x="1205090" y="2635110"/>
                  </a:lnTo>
                  <a:lnTo>
                    <a:pt x="1205090" y="2625598"/>
                  </a:lnTo>
                  <a:close/>
                </a:path>
                <a:path w="1205229" h="3091815">
                  <a:moveTo>
                    <a:pt x="1205090" y="2568511"/>
                  </a:moveTo>
                  <a:lnTo>
                    <a:pt x="1195565" y="2568511"/>
                  </a:lnTo>
                  <a:lnTo>
                    <a:pt x="1195565" y="2578023"/>
                  </a:lnTo>
                  <a:lnTo>
                    <a:pt x="1205090" y="2578023"/>
                  </a:lnTo>
                  <a:lnTo>
                    <a:pt x="1205090" y="2568511"/>
                  </a:lnTo>
                  <a:close/>
                </a:path>
                <a:path w="1205229" h="3091815">
                  <a:moveTo>
                    <a:pt x="1205090" y="2511437"/>
                  </a:moveTo>
                  <a:lnTo>
                    <a:pt x="1195565" y="2511437"/>
                  </a:lnTo>
                  <a:lnTo>
                    <a:pt x="1195565" y="2520950"/>
                  </a:lnTo>
                  <a:lnTo>
                    <a:pt x="1205090" y="2520950"/>
                  </a:lnTo>
                  <a:lnTo>
                    <a:pt x="1205090" y="2511437"/>
                  </a:lnTo>
                  <a:close/>
                </a:path>
                <a:path w="1205229" h="3091815">
                  <a:moveTo>
                    <a:pt x="1205090" y="2454364"/>
                  </a:moveTo>
                  <a:lnTo>
                    <a:pt x="1195565" y="2454364"/>
                  </a:lnTo>
                  <a:lnTo>
                    <a:pt x="1195565" y="2463876"/>
                  </a:lnTo>
                  <a:lnTo>
                    <a:pt x="1205090" y="2463876"/>
                  </a:lnTo>
                  <a:lnTo>
                    <a:pt x="1205090" y="2454364"/>
                  </a:lnTo>
                  <a:close/>
                </a:path>
                <a:path w="1205229" h="3091815">
                  <a:moveTo>
                    <a:pt x="1205090" y="2397277"/>
                  </a:moveTo>
                  <a:lnTo>
                    <a:pt x="1195565" y="2397277"/>
                  </a:lnTo>
                  <a:lnTo>
                    <a:pt x="1195565" y="2406789"/>
                  </a:lnTo>
                  <a:lnTo>
                    <a:pt x="1205090" y="2406789"/>
                  </a:lnTo>
                  <a:lnTo>
                    <a:pt x="1205090" y="2397277"/>
                  </a:lnTo>
                  <a:close/>
                </a:path>
                <a:path w="1205229" h="3091815">
                  <a:moveTo>
                    <a:pt x="1205090" y="2340203"/>
                  </a:moveTo>
                  <a:lnTo>
                    <a:pt x="1195565" y="2340203"/>
                  </a:lnTo>
                  <a:lnTo>
                    <a:pt x="1195565" y="2349716"/>
                  </a:lnTo>
                  <a:lnTo>
                    <a:pt x="1205090" y="2349716"/>
                  </a:lnTo>
                  <a:lnTo>
                    <a:pt x="1205090" y="2340203"/>
                  </a:lnTo>
                  <a:close/>
                </a:path>
                <a:path w="1205229" h="3091815">
                  <a:moveTo>
                    <a:pt x="1205090" y="2283129"/>
                  </a:moveTo>
                  <a:lnTo>
                    <a:pt x="1195565" y="2283129"/>
                  </a:lnTo>
                  <a:lnTo>
                    <a:pt x="1195565" y="2292642"/>
                  </a:lnTo>
                  <a:lnTo>
                    <a:pt x="1205090" y="2292642"/>
                  </a:lnTo>
                  <a:lnTo>
                    <a:pt x="1205090" y="2283129"/>
                  </a:lnTo>
                  <a:close/>
                </a:path>
                <a:path w="1205229" h="3091815">
                  <a:moveTo>
                    <a:pt x="1205090" y="2226043"/>
                  </a:moveTo>
                  <a:lnTo>
                    <a:pt x="1195565" y="2226043"/>
                  </a:lnTo>
                  <a:lnTo>
                    <a:pt x="1195565" y="2235555"/>
                  </a:lnTo>
                  <a:lnTo>
                    <a:pt x="1205090" y="2235555"/>
                  </a:lnTo>
                  <a:lnTo>
                    <a:pt x="1205090" y="2226043"/>
                  </a:lnTo>
                  <a:close/>
                </a:path>
                <a:path w="1205229" h="3091815">
                  <a:moveTo>
                    <a:pt x="1205090" y="2168969"/>
                  </a:moveTo>
                  <a:lnTo>
                    <a:pt x="1195565" y="2168969"/>
                  </a:lnTo>
                  <a:lnTo>
                    <a:pt x="1195565" y="2178481"/>
                  </a:lnTo>
                  <a:lnTo>
                    <a:pt x="1205090" y="2178481"/>
                  </a:lnTo>
                  <a:lnTo>
                    <a:pt x="1205090" y="2168969"/>
                  </a:lnTo>
                  <a:close/>
                </a:path>
                <a:path w="1205229" h="3091815">
                  <a:moveTo>
                    <a:pt x="1205090" y="2111895"/>
                  </a:moveTo>
                  <a:lnTo>
                    <a:pt x="1195565" y="2111895"/>
                  </a:lnTo>
                  <a:lnTo>
                    <a:pt x="1195565" y="2121408"/>
                  </a:lnTo>
                  <a:lnTo>
                    <a:pt x="1205090" y="2121408"/>
                  </a:lnTo>
                  <a:lnTo>
                    <a:pt x="1205090" y="2111895"/>
                  </a:lnTo>
                  <a:close/>
                </a:path>
                <a:path w="1205229" h="3091815">
                  <a:moveTo>
                    <a:pt x="1205090" y="2054809"/>
                  </a:moveTo>
                  <a:lnTo>
                    <a:pt x="1195565" y="2054809"/>
                  </a:lnTo>
                  <a:lnTo>
                    <a:pt x="1195565" y="2064321"/>
                  </a:lnTo>
                  <a:lnTo>
                    <a:pt x="1205090" y="2064321"/>
                  </a:lnTo>
                  <a:lnTo>
                    <a:pt x="1205090" y="2054809"/>
                  </a:lnTo>
                  <a:close/>
                </a:path>
                <a:path w="1205229" h="3091815">
                  <a:moveTo>
                    <a:pt x="1205090" y="1997735"/>
                  </a:moveTo>
                  <a:lnTo>
                    <a:pt x="1195565" y="1997735"/>
                  </a:lnTo>
                  <a:lnTo>
                    <a:pt x="1195565" y="2007247"/>
                  </a:lnTo>
                  <a:lnTo>
                    <a:pt x="1205090" y="2007247"/>
                  </a:lnTo>
                  <a:lnTo>
                    <a:pt x="1205090" y="1997735"/>
                  </a:lnTo>
                  <a:close/>
                </a:path>
                <a:path w="1205229" h="3091815">
                  <a:moveTo>
                    <a:pt x="1205090" y="1940661"/>
                  </a:moveTo>
                  <a:lnTo>
                    <a:pt x="1195565" y="1940661"/>
                  </a:lnTo>
                  <a:lnTo>
                    <a:pt x="1195565" y="1950173"/>
                  </a:lnTo>
                  <a:lnTo>
                    <a:pt x="1205090" y="1950173"/>
                  </a:lnTo>
                  <a:lnTo>
                    <a:pt x="1205090" y="1940661"/>
                  </a:lnTo>
                  <a:close/>
                </a:path>
                <a:path w="1205229" h="3091815">
                  <a:moveTo>
                    <a:pt x="1205090" y="1883575"/>
                  </a:moveTo>
                  <a:lnTo>
                    <a:pt x="1195565" y="1883575"/>
                  </a:lnTo>
                  <a:lnTo>
                    <a:pt x="1195565" y="1893087"/>
                  </a:lnTo>
                  <a:lnTo>
                    <a:pt x="1205090" y="1893087"/>
                  </a:lnTo>
                  <a:lnTo>
                    <a:pt x="1205090" y="1883575"/>
                  </a:lnTo>
                  <a:close/>
                </a:path>
                <a:path w="1205229" h="3091815">
                  <a:moveTo>
                    <a:pt x="1205090" y="1826501"/>
                  </a:moveTo>
                  <a:lnTo>
                    <a:pt x="1195565" y="1826501"/>
                  </a:lnTo>
                  <a:lnTo>
                    <a:pt x="1195565" y="1836013"/>
                  </a:lnTo>
                  <a:lnTo>
                    <a:pt x="1205090" y="1836013"/>
                  </a:lnTo>
                  <a:lnTo>
                    <a:pt x="1205090" y="1826501"/>
                  </a:lnTo>
                  <a:close/>
                </a:path>
                <a:path w="1205229" h="3091815">
                  <a:moveTo>
                    <a:pt x="1205090" y="1769427"/>
                  </a:moveTo>
                  <a:lnTo>
                    <a:pt x="1195565" y="1769427"/>
                  </a:lnTo>
                  <a:lnTo>
                    <a:pt x="1195565" y="1778939"/>
                  </a:lnTo>
                  <a:lnTo>
                    <a:pt x="1205090" y="1778939"/>
                  </a:lnTo>
                  <a:lnTo>
                    <a:pt x="1205090" y="1769427"/>
                  </a:lnTo>
                  <a:close/>
                </a:path>
                <a:path w="1205229" h="3091815">
                  <a:moveTo>
                    <a:pt x="1205090" y="1712341"/>
                  </a:moveTo>
                  <a:lnTo>
                    <a:pt x="1195565" y="1712341"/>
                  </a:lnTo>
                  <a:lnTo>
                    <a:pt x="1195565" y="1721853"/>
                  </a:lnTo>
                  <a:lnTo>
                    <a:pt x="1205090" y="1721853"/>
                  </a:lnTo>
                  <a:lnTo>
                    <a:pt x="1205090" y="1712341"/>
                  </a:lnTo>
                  <a:close/>
                </a:path>
                <a:path w="1205229" h="3091815">
                  <a:moveTo>
                    <a:pt x="1205090" y="1655267"/>
                  </a:moveTo>
                  <a:lnTo>
                    <a:pt x="1195565" y="1655267"/>
                  </a:lnTo>
                  <a:lnTo>
                    <a:pt x="1195565" y="1664779"/>
                  </a:lnTo>
                  <a:lnTo>
                    <a:pt x="1205090" y="1664779"/>
                  </a:lnTo>
                  <a:lnTo>
                    <a:pt x="1205090" y="1655267"/>
                  </a:lnTo>
                  <a:close/>
                </a:path>
                <a:path w="1205229" h="3091815">
                  <a:moveTo>
                    <a:pt x="1205090" y="1598193"/>
                  </a:moveTo>
                  <a:lnTo>
                    <a:pt x="1195565" y="1598193"/>
                  </a:lnTo>
                  <a:lnTo>
                    <a:pt x="1195565" y="1607705"/>
                  </a:lnTo>
                  <a:lnTo>
                    <a:pt x="1205090" y="1607705"/>
                  </a:lnTo>
                  <a:lnTo>
                    <a:pt x="1205090" y="1598193"/>
                  </a:lnTo>
                  <a:close/>
                </a:path>
                <a:path w="1205229" h="3091815">
                  <a:moveTo>
                    <a:pt x="1205090" y="1541106"/>
                  </a:moveTo>
                  <a:lnTo>
                    <a:pt x="1195565" y="1541106"/>
                  </a:lnTo>
                  <a:lnTo>
                    <a:pt x="1195565" y="1550619"/>
                  </a:lnTo>
                  <a:lnTo>
                    <a:pt x="1205090" y="1550619"/>
                  </a:lnTo>
                  <a:lnTo>
                    <a:pt x="1205090" y="1541106"/>
                  </a:lnTo>
                  <a:close/>
                </a:path>
                <a:path w="1205229" h="3091815">
                  <a:moveTo>
                    <a:pt x="1205090" y="1484033"/>
                  </a:moveTo>
                  <a:lnTo>
                    <a:pt x="1195565" y="1484033"/>
                  </a:lnTo>
                  <a:lnTo>
                    <a:pt x="1195565" y="1493545"/>
                  </a:lnTo>
                  <a:lnTo>
                    <a:pt x="1205090" y="1493545"/>
                  </a:lnTo>
                  <a:lnTo>
                    <a:pt x="1205090" y="1484033"/>
                  </a:lnTo>
                  <a:close/>
                </a:path>
                <a:path w="1205229" h="3091815">
                  <a:moveTo>
                    <a:pt x="1205090" y="1426959"/>
                  </a:moveTo>
                  <a:lnTo>
                    <a:pt x="1195565" y="1426959"/>
                  </a:lnTo>
                  <a:lnTo>
                    <a:pt x="1195565" y="1436471"/>
                  </a:lnTo>
                  <a:lnTo>
                    <a:pt x="1205090" y="1436471"/>
                  </a:lnTo>
                  <a:lnTo>
                    <a:pt x="1205090" y="1426959"/>
                  </a:lnTo>
                  <a:close/>
                </a:path>
                <a:path w="1205229" h="3091815">
                  <a:moveTo>
                    <a:pt x="1205090" y="1369872"/>
                  </a:moveTo>
                  <a:lnTo>
                    <a:pt x="1195565" y="1369872"/>
                  </a:lnTo>
                  <a:lnTo>
                    <a:pt x="1195565" y="1379385"/>
                  </a:lnTo>
                  <a:lnTo>
                    <a:pt x="1205090" y="1379385"/>
                  </a:lnTo>
                  <a:lnTo>
                    <a:pt x="1205090" y="1369872"/>
                  </a:lnTo>
                  <a:close/>
                </a:path>
                <a:path w="1205229" h="3091815">
                  <a:moveTo>
                    <a:pt x="1205090" y="1312799"/>
                  </a:moveTo>
                  <a:lnTo>
                    <a:pt x="1195565" y="1312799"/>
                  </a:lnTo>
                  <a:lnTo>
                    <a:pt x="1195565" y="1322311"/>
                  </a:lnTo>
                  <a:lnTo>
                    <a:pt x="1205090" y="1322311"/>
                  </a:lnTo>
                  <a:lnTo>
                    <a:pt x="1205090" y="1312799"/>
                  </a:lnTo>
                  <a:close/>
                </a:path>
                <a:path w="1205229" h="3091815">
                  <a:moveTo>
                    <a:pt x="1205090" y="1255725"/>
                  </a:moveTo>
                  <a:lnTo>
                    <a:pt x="1195565" y="1255725"/>
                  </a:lnTo>
                  <a:lnTo>
                    <a:pt x="1195565" y="1265237"/>
                  </a:lnTo>
                  <a:lnTo>
                    <a:pt x="1205090" y="1265237"/>
                  </a:lnTo>
                  <a:lnTo>
                    <a:pt x="1205090" y="1255725"/>
                  </a:lnTo>
                  <a:close/>
                </a:path>
                <a:path w="1205229" h="3091815">
                  <a:moveTo>
                    <a:pt x="1205090" y="1198638"/>
                  </a:moveTo>
                  <a:lnTo>
                    <a:pt x="1195565" y="1198638"/>
                  </a:lnTo>
                  <a:lnTo>
                    <a:pt x="1195565" y="1208151"/>
                  </a:lnTo>
                  <a:lnTo>
                    <a:pt x="1205090" y="1208151"/>
                  </a:lnTo>
                  <a:lnTo>
                    <a:pt x="1205090" y="1198638"/>
                  </a:lnTo>
                  <a:close/>
                </a:path>
                <a:path w="1205229" h="3091815">
                  <a:moveTo>
                    <a:pt x="1205090" y="1141564"/>
                  </a:moveTo>
                  <a:lnTo>
                    <a:pt x="1195565" y="1141564"/>
                  </a:lnTo>
                  <a:lnTo>
                    <a:pt x="1195565" y="1151077"/>
                  </a:lnTo>
                  <a:lnTo>
                    <a:pt x="1205090" y="1151077"/>
                  </a:lnTo>
                  <a:lnTo>
                    <a:pt x="1205090" y="1141564"/>
                  </a:lnTo>
                  <a:close/>
                </a:path>
                <a:path w="1205229" h="3091815">
                  <a:moveTo>
                    <a:pt x="1205090" y="1084491"/>
                  </a:moveTo>
                  <a:lnTo>
                    <a:pt x="1195565" y="1084491"/>
                  </a:lnTo>
                  <a:lnTo>
                    <a:pt x="1195565" y="1094003"/>
                  </a:lnTo>
                  <a:lnTo>
                    <a:pt x="1205090" y="1094003"/>
                  </a:lnTo>
                  <a:lnTo>
                    <a:pt x="1205090" y="1084491"/>
                  </a:lnTo>
                  <a:close/>
                </a:path>
                <a:path w="1205229" h="3091815">
                  <a:moveTo>
                    <a:pt x="1205090" y="1027404"/>
                  </a:moveTo>
                  <a:lnTo>
                    <a:pt x="1195565" y="1027404"/>
                  </a:lnTo>
                  <a:lnTo>
                    <a:pt x="1195565" y="1036916"/>
                  </a:lnTo>
                  <a:lnTo>
                    <a:pt x="1205090" y="1036916"/>
                  </a:lnTo>
                  <a:lnTo>
                    <a:pt x="1205090" y="1027404"/>
                  </a:lnTo>
                  <a:close/>
                </a:path>
                <a:path w="1205229" h="3091815">
                  <a:moveTo>
                    <a:pt x="1205090" y="970330"/>
                  </a:moveTo>
                  <a:lnTo>
                    <a:pt x="1195565" y="970330"/>
                  </a:lnTo>
                  <a:lnTo>
                    <a:pt x="1195565" y="979843"/>
                  </a:lnTo>
                  <a:lnTo>
                    <a:pt x="1205090" y="979843"/>
                  </a:lnTo>
                  <a:lnTo>
                    <a:pt x="1205090" y="970330"/>
                  </a:lnTo>
                  <a:close/>
                </a:path>
                <a:path w="1205229" h="3091815">
                  <a:moveTo>
                    <a:pt x="1205090" y="913257"/>
                  </a:moveTo>
                  <a:lnTo>
                    <a:pt x="1195565" y="913257"/>
                  </a:lnTo>
                  <a:lnTo>
                    <a:pt x="1195565" y="922769"/>
                  </a:lnTo>
                  <a:lnTo>
                    <a:pt x="1205090" y="922769"/>
                  </a:lnTo>
                  <a:lnTo>
                    <a:pt x="1205090" y="913257"/>
                  </a:lnTo>
                  <a:close/>
                </a:path>
                <a:path w="1205229" h="3091815">
                  <a:moveTo>
                    <a:pt x="1205090" y="856170"/>
                  </a:moveTo>
                  <a:lnTo>
                    <a:pt x="1195565" y="856170"/>
                  </a:lnTo>
                  <a:lnTo>
                    <a:pt x="1195565" y="865682"/>
                  </a:lnTo>
                  <a:lnTo>
                    <a:pt x="1205090" y="865682"/>
                  </a:lnTo>
                  <a:lnTo>
                    <a:pt x="1205090" y="856170"/>
                  </a:lnTo>
                  <a:close/>
                </a:path>
                <a:path w="1205229" h="3091815">
                  <a:moveTo>
                    <a:pt x="1205090" y="799096"/>
                  </a:moveTo>
                  <a:lnTo>
                    <a:pt x="1195565" y="799096"/>
                  </a:lnTo>
                  <a:lnTo>
                    <a:pt x="1195565" y="808609"/>
                  </a:lnTo>
                  <a:lnTo>
                    <a:pt x="1205090" y="808609"/>
                  </a:lnTo>
                  <a:lnTo>
                    <a:pt x="1205090" y="799096"/>
                  </a:lnTo>
                  <a:close/>
                </a:path>
                <a:path w="1205229" h="3091815">
                  <a:moveTo>
                    <a:pt x="1205090" y="742022"/>
                  </a:moveTo>
                  <a:lnTo>
                    <a:pt x="1195565" y="742022"/>
                  </a:lnTo>
                  <a:lnTo>
                    <a:pt x="1195565" y="751535"/>
                  </a:lnTo>
                  <a:lnTo>
                    <a:pt x="1205090" y="751535"/>
                  </a:lnTo>
                  <a:lnTo>
                    <a:pt x="1205090" y="742022"/>
                  </a:lnTo>
                  <a:close/>
                </a:path>
                <a:path w="1205229" h="3091815">
                  <a:moveTo>
                    <a:pt x="1205090" y="684936"/>
                  </a:moveTo>
                  <a:lnTo>
                    <a:pt x="1195565" y="684936"/>
                  </a:lnTo>
                  <a:lnTo>
                    <a:pt x="1195565" y="694448"/>
                  </a:lnTo>
                  <a:lnTo>
                    <a:pt x="1205090" y="694448"/>
                  </a:lnTo>
                  <a:lnTo>
                    <a:pt x="1205090" y="684936"/>
                  </a:lnTo>
                  <a:close/>
                </a:path>
                <a:path w="1205229" h="3091815">
                  <a:moveTo>
                    <a:pt x="1205090" y="627862"/>
                  </a:moveTo>
                  <a:lnTo>
                    <a:pt x="1195565" y="627862"/>
                  </a:lnTo>
                  <a:lnTo>
                    <a:pt x="1195565" y="637374"/>
                  </a:lnTo>
                  <a:lnTo>
                    <a:pt x="1205090" y="637374"/>
                  </a:lnTo>
                  <a:lnTo>
                    <a:pt x="1205090" y="627862"/>
                  </a:lnTo>
                  <a:close/>
                </a:path>
                <a:path w="1205229" h="3091815">
                  <a:moveTo>
                    <a:pt x="1205090" y="570788"/>
                  </a:moveTo>
                  <a:lnTo>
                    <a:pt x="1195565" y="570788"/>
                  </a:lnTo>
                  <a:lnTo>
                    <a:pt x="1195565" y="580301"/>
                  </a:lnTo>
                  <a:lnTo>
                    <a:pt x="1205090" y="580301"/>
                  </a:lnTo>
                  <a:lnTo>
                    <a:pt x="1205090" y="570788"/>
                  </a:lnTo>
                  <a:close/>
                </a:path>
                <a:path w="1205229" h="3091815">
                  <a:moveTo>
                    <a:pt x="1205090" y="513702"/>
                  </a:moveTo>
                  <a:lnTo>
                    <a:pt x="1195565" y="513702"/>
                  </a:lnTo>
                  <a:lnTo>
                    <a:pt x="1195565" y="523214"/>
                  </a:lnTo>
                  <a:lnTo>
                    <a:pt x="1205090" y="523214"/>
                  </a:lnTo>
                  <a:lnTo>
                    <a:pt x="1205090" y="513702"/>
                  </a:lnTo>
                  <a:close/>
                </a:path>
                <a:path w="1205229" h="3091815">
                  <a:moveTo>
                    <a:pt x="1205090" y="456628"/>
                  </a:moveTo>
                  <a:lnTo>
                    <a:pt x="1195565" y="456628"/>
                  </a:lnTo>
                  <a:lnTo>
                    <a:pt x="1195565" y="466140"/>
                  </a:lnTo>
                  <a:lnTo>
                    <a:pt x="1205090" y="466140"/>
                  </a:lnTo>
                  <a:lnTo>
                    <a:pt x="1205090" y="456628"/>
                  </a:lnTo>
                  <a:close/>
                </a:path>
                <a:path w="1205229" h="3091815">
                  <a:moveTo>
                    <a:pt x="1205090" y="399542"/>
                  </a:moveTo>
                  <a:lnTo>
                    <a:pt x="1195565" y="399542"/>
                  </a:lnTo>
                  <a:lnTo>
                    <a:pt x="1195565" y="409067"/>
                  </a:lnTo>
                  <a:lnTo>
                    <a:pt x="1205090" y="409067"/>
                  </a:lnTo>
                  <a:lnTo>
                    <a:pt x="1205090" y="399542"/>
                  </a:lnTo>
                  <a:close/>
                </a:path>
                <a:path w="1205229" h="3091815">
                  <a:moveTo>
                    <a:pt x="1205090" y="342468"/>
                  </a:moveTo>
                  <a:lnTo>
                    <a:pt x="1195565" y="342468"/>
                  </a:lnTo>
                  <a:lnTo>
                    <a:pt x="1195565" y="351980"/>
                  </a:lnTo>
                  <a:lnTo>
                    <a:pt x="1205090" y="351980"/>
                  </a:lnTo>
                  <a:lnTo>
                    <a:pt x="1205090" y="342468"/>
                  </a:lnTo>
                  <a:close/>
                </a:path>
                <a:path w="1205229" h="3091815">
                  <a:moveTo>
                    <a:pt x="1205090" y="285394"/>
                  </a:moveTo>
                  <a:lnTo>
                    <a:pt x="1195565" y="285394"/>
                  </a:lnTo>
                  <a:lnTo>
                    <a:pt x="1195565" y="294906"/>
                  </a:lnTo>
                  <a:lnTo>
                    <a:pt x="1205090" y="294906"/>
                  </a:lnTo>
                  <a:lnTo>
                    <a:pt x="1205090" y="285394"/>
                  </a:lnTo>
                  <a:close/>
                </a:path>
                <a:path w="1205229" h="3091815">
                  <a:moveTo>
                    <a:pt x="1205090" y="228307"/>
                  </a:moveTo>
                  <a:lnTo>
                    <a:pt x="1195565" y="228307"/>
                  </a:lnTo>
                  <a:lnTo>
                    <a:pt x="1195565" y="237832"/>
                  </a:lnTo>
                  <a:lnTo>
                    <a:pt x="1205090" y="237832"/>
                  </a:lnTo>
                  <a:lnTo>
                    <a:pt x="1205090" y="228307"/>
                  </a:lnTo>
                  <a:close/>
                </a:path>
              </a:pathLst>
            </a:custGeom>
            <a:solidFill>
              <a:srgbClr val="C7C6C3"/>
            </a:solidFill>
          </p:spPr>
          <p:txBody>
            <a:bodyPr wrap="square" lIns="0" tIns="0" rIns="0" bIns="0" rtlCol="0"/>
            <a:lstStyle/>
            <a:p>
              <a:endParaRPr/>
            </a:p>
          </p:txBody>
        </p:sp>
        <p:sp>
          <p:nvSpPr>
            <p:cNvPr id="31" name="object 31"/>
            <p:cNvSpPr/>
            <p:nvPr/>
          </p:nvSpPr>
          <p:spPr>
            <a:xfrm>
              <a:off x="12071744" y="3484803"/>
              <a:ext cx="9525" cy="238125"/>
            </a:xfrm>
            <a:custGeom>
              <a:avLst/>
              <a:gdLst/>
              <a:ahLst/>
              <a:cxnLst/>
              <a:rect l="l" t="t" r="r" b="b"/>
              <a:pathLst>
                <a:path w="9525" h="238125">
                  <a:moveTo>
                    <a:pt x="9525" y="228307"/>
                  </a:moveTo>
                  <a:lnTo>
                    <a:pt x="0" y="228307"/>
                  </a:lnTo>
                  <a:lnTo>
                    <a:pt x="0" y="237832"/>
                  </a:lnTo>
                  <a:lnTo>
                    <a:pt x="9525" y="237832"/>
                  </a:lnTo>
                  <a:lnTo>
                    <a:pt x="9525" y="228307"/>
                  </a:lnTo>
                  <a:close/>
                </a:path>
                <a:path w="9525" h="238125">
                  <a:moveTo>
                    <a:pt x="9525" y="171234"/>
                  </a:moveTo>
                  <a:lnTo>
                    <a:pt x="0" y="171234"/>
                  </a:lnTo>
                  <a:lnTo>
                    <a:pt x="0" y="180746"/>
                  </a:lnTo>
                  <a:lnTo>
                    <a:pt x="9525" y="180746"/>
                  </a:lnTo>
                  <a:lnTo>
                    <a:pt x="9525" y="171234"/>
                  </a:lnTo>
                  <a:close/>
                </a:path>
                <a:path w="9525" h="238125">
                  <a:moveTo>
                    <a:pt x="9525" y="114160"/>
                  </a:moveTo>
                  <a:lnTo>
                    <a:pt x="0" y="114160"/>
                  </a:lnTo>
                  <a:lnTo>
                    <a:pt x="0" y="123672"/>
                  </a:lnTo>
                  <a:lnTo>
                    <a:pt x="9525" y="123672"/>
                  </a:lnTo>
                  <a:lnTo>
                    <a:pt x="9525" y="114160"/>
                  </a:lnTo>
                  <a:close/>
                </a:path>
                <a:path w="9525" h="238125">
                  <a:moveTo>
                    <a:pt x="9525" y="57073"/>
                  </a:moveTo>
                  <a:lnTo>
                    <a:pt x="0" y="57073"/>
                  </a:lnTo>
                  <a:lnTo>
                    <a:pt x="0" y="66598"/>
                  </a:lnTo>
                  <a:lnTo>
                    <a:pt x="9525" y="66598"/>
                  </a:lnTo>
                  <a:lnTo>
                    <a:pt x="9525" y="57073"/>
                  </a:lnTo>
                  <a:close/>
                </a:path>
                <a:path w="9525" h="238125">
                  <a:moveTo>
                    <a:pt x="9525" y="0"/>
                  </a:moveTo>
                  <a:lnTo>
                    <a:pt x="0" y="0"/>
                  </a:lnTo>
                  <a:lnTo>
                    <a:pt x="0" y="9512"/>
                  </a:lnTo>
                  <a:lnTo>
                    <a:pt x="9525" y="9512"/>
                  </a:lnTo>
                  <a:lnTo>
                    <a:pt x="9525" y="0"/>
                  </a:lnTo>
                  <a:close/>
                </a:path>
              </a:pathLst>
            </a:custGeom>
            <a:solidFill>
              <a:srgbClr val="C7C6C3"/>
            </a:solidFill>
          </p:spPr>
          <p:txBody>
            <a:bodyPr wrap="square" lIns="0" tIns="0" rIns="0" bIns="0" rtlCol="0"/>
            <a:lstStyle/>
            <a:p>
              <a:endParaRPr/>
            </a:p>
          </p:txBody>
        </p:sp>
      </p:grpSp>
      <p:sp>
        <p:nvSpPr>
          <p:cNvPr id="32" name="object 32"/>
          <p:cNvSpPr txBox="1"/>
          <p:nvPr/>
        </p:nvSpPr>
        <p:spPr>
          <a:xfrm>
            <a:off x="12045733" y="6592427"/>
            <a:ext cx="74295" cy="162560"/>
          </a:xfrm>
          <a:prstGeom prst="rect">
            <a:avLst/>
          </a:prstGeom>
        </p:spPr>
        <p:txBody>
          <a:bodyPr vert="horz" wrap="square" lIns="0" tIns="12065" rIns="0" bIns="0" rtlCol="0">
            <a:spAutoFit/>
          </a:bodyPr>
          <a:lstStyle/>
          <a:p>
            <a:pPr>
              <a:lnSpc>
                <a:spcPct val="100000"/>
              </a:lnSpc>
              <a:spcBef>
                <a:spcPts val="95"/>
              </a:spcBef>
            </a:pPr>
            <a:r>
              <a:rPr sz="900" spc="-5" dirty="0">
                <a:solidFill>
                  <a:srgbClr val="605D5C"/>
                </a:solidFill>
                <a:latin typeface="Segoe UI"/>
                <a:cs typeface="Segoe UI"/>
              </a:rPr>
              <a:t>2</a:t>
            </a:r>
            <a:endParaRPr sz="900">
              <a:latin typeface="Segoe UI"/>
              <a:cs typeface="Segoe UI"/>
            </a:endParaRPr>
          </a:p>
        </p:txBody>
      </p:sp>
      <p:sp>
        <p:nvSpPr>
          <p:cNvPr id="33" name="object 33"/>
          <p:cNvSpPr txBox="1"/>
          <p:nvPr/>
        </p:nvSpPr>
        <p:spPr>
          <a:xfrm>
            <a:off x="10354326" y="6592427"/>
            <a:ext cx="1056640" cy="351155"/>
          </a:xfrm>
          <a:prstGeom prst="rect">
            <a:avLst/>
          </a:prstGeom>
        </p:spPr>
        <p:txBody>
          <a:bodyPr vert="horz" wrap="square" lIns="0" tIns="12065" rIns="0" bIns="0" rtlCol="0">
            <a:spAutoFit/>
          </a:bodyPr>
          <a:lstStyle/>
          <a:p>
            <a:pPr algn="ctr">
              <a:lnSpc>
                <a:spcPct val="100000"/>
              </a:lnSpc>
              <a:spcBef>
                <a:spcPts val="95"/>
              </a:spcBef>
            </a:pPr>
            <a:r>
              <a:rPr sz="900" spc="-5" dirty="0">
                <a:solidFill>
                  <a:srgbClr val="605D5C"/>
                </a:solidFill>
                <a:latin typeface="Segoe UI"/>
                <a:cs typeface="Segoe UI"/>
              </a:rPr>
              <a:t>1</a:t>
            </a:r>
            <a:endParaRPr sz="900">
              <a:latin typeface="Segoe UI"/>
              <a:cs typeface="Segoe UI"/>
            </a:endParaRPr>
          </a:p>
          <a:p>
            <a:pPr marR="5080" algn="ctr">
              <a:lnSpc>
                <a:spcPct val="100000"/>
              </a:lnSpc>
              <a:spcBef>
                <a:spcPts val="45"/>
              </a:spcBef>
            </a:pPr>
            <a:r>
              <a:rPr sz="1200" spc="-85" dirty="0">
                <a:solidFill>
                  <a:srgbClr val="252423"/>
                </a:solidFill>
                <a:latin typeface="Trebuchet MS"/>
                <a:cs typeface="Trebuchet MS"/>
              </a:rPr>
              <a:t>A</a:t>
            </a:r>
            <a:r>
              <a:rPr sz="1200" spc="-55" dirty="0">
                <a:solidFill>
                  <a:srgbClr val="252423"/>
                </a:solidFill>
                <a:latin typeface="Trebuchet MS"/>
                <a:cs typeface="Trebuchet MS"/>
              </a:rPr>
              <a:t>v</a:t>
            </a:r>
            <a:r>
              <a:rPr sz="1200" spc="-45" dirty="0">
                <a:solidFill>
                  <a:srgbClr val="252423"/>
                </a:solidFill>
                <a:latin typeface="Trebuchet MS"/>
                <a:cs typeface="Trebuchet MS"/>
              </a:rPr>
              <a:t>er</a:t>
            </a:r>
            <a:r>
              <a:rPr sz="1200" spc="-75" dirty="0">
                <a:solidFill>
                  <a:srgbClr val="252423"/>
                </a:solidFill>
                <a:latin typeface="Trebuchet MS"/>
                <a:cs typeface="Trebuchet MS"/>
              </a:rPr>
              <a:t>a</a:t>
            </a:r>
            <a:r>
              <a:rPr sz="1200" spc="-20" dirty="0">
                <a:solidFill>
                  <a:srgbClr val="252423"/>
                </a:solidFill>
                <a:latin typeface="Trebuchet MS"/>
                <a:cs typeface="Trebuchet MS"/>
              </a:rPr>
              <a:t>g</a:t>
            </a:r>
            <a:r>
              <a:rPr sz="1200" spc="-70" dirty="0">
                <a:solidFill>
                  <a:srgbClr val="252423"/>
                </a:solidFill>
                <a:latin typeface="Trebuchet MS"/>
                <a:cs typeface="Trebuchet MS"/>
              </a:rPr>
              <a:t>e</a:t>
            </a:r>
            <a:r>
              <a:rPr sz="1200" spc="-85" dirty="0">
                <a:solidFill>
                  <a:srgbClr val="252423"/>
                </a:solidFill>
                <a:latin typeface="Trebuchet MS"/>
                <a:cs typeface="Trebuchet MS"/>
              </a:rPr>
              <a:t> </a:t>
            </a:r>
            <a:r>
              <a:rPr sz="1200" spc="-90" dirty="0">
                <a:solidFill>
                  <a:srgbClr val="252423"/>
                </a:solidFill>
                <a:latin typeface="Trebuchet MS"/>
                <a:cs typeface="Trebuchet MS"/>
              </a:rPr>
              <a:t>of</a:t>
            </a:r>
            <a:r>
              <a:rPr sz="1200" spc="-85" dirty="0">
                <a:solidFill>
                  <a:srgbClr val="252423"/>
                </a:solidFill>
                <a:latin typeface="Trebuchet MS"/>
                <a:cs typeface="Trebuchet MS"/>
              </a:rPr>
              <a:t> </a:t>
            </a:r>
            <a:r>
              <a:rPr sz="1200" spc="-20" dirty="0">
                <a:solidFill>
                  <a:srgbClr val="252423"/>
                </a:solidFill>
                <a:latin typeface="Trebuchet MS"/>
                <a:cs typeface="Trebuchet MS"/>
              </a:rPr>
              <a:t>r</a:t>
            </a:r>
            <a:r>
              <a:rPr sz="1200" spc="-75" dirty="0">
                <a:solidFill>
                  <a:srgbClr val="252423"/>
                </a:solidFill>
                <a:latin typeface="Trebuchet MS"/>
                <a:cs typeface="Trebuchet MS"/>
              </a:rPr>
              <a:t>a</a:t>
            </a:r>
            <a:r>
              <a:rPr sz="1200" spc="-110" dirty="0">
                <a:solidFill>
                  <a:srgbClr val="252423"/>
                </a:solidFill>
                <a:latin typeface="Trebuchet MS"/>
                <a:cs typeface="Trebuchet MS"/>
              </a:rPr>
              <a:t>t</a:t>
            </a:r>
            <a:r>
              <a:rPr sz="1200" spc="-80" dirty="0">
                <a:solidFill>
                  <a:srgbClr val="252423"/>
                </a:solidFill>
                <a:latin typeface="Trebuchet MS"/>
                <a:cs typeface="Trebuchet MS"/>
              </a:rPr>
              <a:t>i</a:t>
            </a:r>
            <a:r>
              <a:rPr sz="1200" spc="-40" dirty="0">
                <a:solidFill>
                  <a:srgbClr val="252423"/>
                </a:solidFill>
                <a:latin typeface="Trebuchet MS"/>
                <a:cs typeface="Trebuchet MS"/>
              </a:rPr>
              <a:t>ng</a:t>
            </a:r>
            <a:endParaRPr sz="1200">
              <a:latin typeface="Trebuchet MS"/>
              <a:cs typeface="Trebuchet MS"/>
            </a:endParaRPr>
          </a:p>
        </p:txBody>
      </p:sp>
      <p:sp>
        <p:nvSpPr>
          <p:cNvPr id="34" name="object 34"/>
          <p:cNvSpPr txBox="1"/>
          <p:nvPr/>
        </p:nvSpPr>
        <p:spPr>
          <a:xfrm>
            <a:off x="8444657" y="4886549"/>
            <a:ext cx="177800" cy="264795"/>
          </a:xfrm>
          <a:prstGeom prst="rect">
            <a:avLst/>
          </a:prstGeom>
        </p:spPr>
        <p:txBody>
          <a:bodyPr vert="vert270" wrap="square" lIns="0" tIns="0" rIns="0" bIns="0" rtlCol="0">
            <a:spAutoFit/>
          </a:bodyPr>
          <a:lstStyle/>
          <a:p>
            <a:pPr marL="12700">
              <a:lnSpc>
                <a:spcPts val="1275"/>
              </a:lnSpc>
            </a:pPr>
            <a:r>
              <a:rPr sz="1200" dirty="0">
                <a:solidFill>
                  <a:srgbClr val="252423"/>
                </a:solidFill>
                <a:latin typeface="Trebuchet MS"/>
                <a:cs typeface="Trebuchet MS"/>
              </a:rPr>
              <a:t>tit</a:t>
            </a:r>
            <a:r>
              <a:rPr sz="1200" spc="-15" dirty="0">
                <a:solidFill>
                  <a:srgbClr val="252423"/>
                </a:solidFill>
                <a:latin typeface="Trebuchet MS"/>
                <a:cs typeface="Trebuchet MS"/>
              </a:rPr>
              <a:t>l</a:t>
            </a:r>
            <a:r>
              <a:rPr sz="1200" dirty="0">
                <a:solidFill>
                  <a:srgbClr val="252423"/>
                </a:solidFill>
                <a:latin typeface="Trebuchet MS"/>
                <a:cs typeface="Trebuchet MS"/>
              </a:rPr>
              <a:t>e</a:t>
            </a:r>
            <a:endParaRPr sz="1200">
              <a:latin typeface="Trebuchet MS"/>
              <a:cs typeface="Trebuchet MS"/>
            </a:endParaRPr>
          </a:p>
        </p:txBody>
      </p:sp>
      <p:sp>
        <p:nvSpPr>
          <p:cNvPr id="35" name="object 35"/>
          <p:cNvSpPr txBox="1"/>
          <p:nvPr/>
        </p:nvSpPr>
        <p:spPr>
          <a:xfrm>
            <a:off x="8770021" y="3606149"/>
            <a:ext cx="838200" cy="2807335"/>
          </a:xfrm>
          <a:prstGeom prst="rect">
            <a:avLst/>
          </a:prstGeom>
        </p:spPr>
        <p:txBody>
          <a:bodyPr vert="horz" wrap="square" lIns="0" tIns="12065" rIns="0" bIns="0" rtlCol="0">
            <a:spAutoFit/>
          </a:bodyPr>
          <a:lstStyle/>
          <a:p>
            <a:pPr marL="50165" algn="just">
              <a:lnSpc>
                <a:spcPct val="100000"/>
              </a:lnSpc>
              <a:spcBef>
                <a:spcPts val="95"/>
              </a:spcBef>
            </a:pPr>
            <a:r>
              <a:rPr sz="900" spc="-5" dirty="0">
                <a:solidFill>
                  <a:srgbClr val="605D5C"/>
                </a:solidFill>
                <a:latin typeface="Segoe UI"/>
                <a:cs typeface="Segoe UI"/>
              </a:rPr>
              <a:t>Greenhouse</a:t>
            </a:r>
            <a:r>
              <a:rPr sz="900" spc="-50" dirty="0">
                <a:solidFill>
                  <a:srgbClr val="605D5C"/>
                </a:solidFill>
                <a:latin typeface="Segoe UI"/>
                <a:cs typeface="Segoe UI"/>
              </a:rPr>
              <a:t> </a:t>
            </a:r>
            <a:r>
              <a:rPr sz="900" spc="-5" dirty="0">
                <a:solidFill>
                  <a:srgbClr val="605D5C"/>
                </a:solidFill>
                <a:latin typeface="Segoe UI"/>
                <a:cs typeface="Segoe UI"/>
              </a:rPr>
              <a:t>c…</a:t>
            </a:r>
            <a:endParaRPr sz="900">
              <a:latin typeface="Segoe UI"/>
              <a:cs typeface="Segoe UI"/>
            </a:endParaRPr>
          </a:p>
          <a:p>
            <a:pPr marL="5080" marR="5080" indent="20955" algn="just">
              <a:lnSpc>
                <a:spcPct val="214299"/>
              </a:lnSpc>
            </a:pPr>
            <a:r>
              <a:rPr sz="900" spc="-5" dirty="0">
                <a:solidFill>
                  <a:srgbClr val="605D5C"/>
                </a:solidFill>
                <a:latin typeface="Segoe UI"/>
                <a:cs typeface="Segoe UI"/>
              </a:rPr>
              <a:t>Analysis</a:t>
            </a:r>
            <a:r>
              <a:rPr sz="900" spc="-25" dirty="0">
                <a:solidFill>
                  <a:srgbClr val="605D5C"/>
                </a:solidFill>
                <a:latin typeface="Segoe UI"/>
                <a:cs typeface="Segoe UI"/>
              </a:rPr>
              <a:t> </a:t>
            </a:r>
            <a:r>
              <a:rPr sz="900" spc="-5" dirty="0">
                <a:solidFill>
                  <a:srgbClr val="605D5C"/>
                </a:solidFill>
                <a:latin typeface="Segoe UI"/>
                <a:cs typeface="Segoe UI"/>
              </a:rPr>
              <a:t>and</a:t>
            </a:r>
            <a:r>
              <a:rPr sz="900" spc="-25" dirty="0">
                <a:solidFill>
                  <a:srgbClr val="605D5C"/>
                </a:solidFill>
                <a:latin typeface="Segoe UI"/>
                <a:cs typeface="Segoe UI"/>
              </a:rPr>
              <a:t> </a:t>
            </a:r>
            <a:r>
              <a:rPr sz="900" spc="-5" dirty="0">
                <a:solidFill>
                  <a:srgbClr val="605D5C"/>
                </a:solidFill>
                <a:latin typeface="Segoe UI"/>
                <a:cs typeface="Segoe UI"/>
              </a:rPr>
              <a:t>E… </a:t>
            </a:r>
            <a:r>
              <a:rPr sz="900" spc="-235" dirty="0">
                <a:solidFill>
                  <a:srgbClr val="605D5C"/>
                </a:solidFill>
                <a:latin typeface="Segoe UI"/>
                <a:cs typeface="Segoe UI"/>
              </a:rPr>
              <a:t> </a:t>
            </a:r>
            <a:r>
              <a:rPr sz="900" spc="-5" dirty="0">
                <a:solidFill>
                  <a:srgbClr val="605D5C"/>
                </a:solidFill>
                <a:latin typeface="Segoe UI"/>
                <a:cs typeface="Segoe UI"/>
              </a:rPr>
              <a:t>Odoo:</a:t>
            </a:r>
            <a:r>
              <a:rPr sz="900" spc="-45" dirty="0">
                <a:solidFill>
                  <a:srgbClr val="605D5C"/>
                </a:solidFill>
                <a:latin typeface="Segoe UI"/>
                <a:cs typeface="Segoe UI"/>
              </a:rPr>
              <a:t> </a:t>
            </a:r>
            <a:r>
              <a:rPr sz="900" spc="-5" dirty="0">
                <a:solidFill>
                  <a:srgbClr val="605D5C"/>
                </a:solidFill>
                <a:latin typeface="Segoe UI"/>
                <a:cs typeface="Segoe UI"/>
              </a:rPr>
              <a:t>Purchas… </a:t>
            </a:r>
            <a:r>
              <a:rPr sz="900" spc="-235" dirty="0">
                <a:solidFill>
                  <a:srgbClr val="605D5C"/>
                </a:solidFill>
                <a:latin typeface="Segoe UI"/>
                <a:cs typeface="Segoe UI"/>
              </a:rPr>
              <a:t> </a:t>
            </a:r>
            <a:r>
              <a:rPr sz="900" spc="-5" dirty="0">
                <a:solidFill>
                  <a:srgbClr val="605D5C"/>
                </a:solidFill>
                <a:latin typeface="Segoe UI"/>
                <a:cs typeface="Segoe UI"/>
              </a:rPr>
              <a:t>A</a:t>
            </a:r>
            <a:r>
              <a:rPr sz="900" spc="-35" dirty="0">
                <a:solidFill>
                  <a:srgbClr val="605D5C"/>
                </a:solidFill>
                <a:latin typeface="Segoe UI"/>
                <a:cs typeface="Segoe UI"/>
              </a:rPr>
              <a:t>L</a:t>
            </a:r>
            <a:r>
              <a:rPr sz="900" spc="-5" dirty="0">
                <a:solidFill>
                  <a:srgbClr val="605D5C"/>
                </a:solidFill>
                <a:latin typeface="Segoe UI"/>
                <a:cs typeface="Segoe UI"/>
              </a:rPr>
              <a:t>G</a:t>
            </a:r>
            <a:r>
              <a:rPr sz="900" spc="-50" dirty="0">
                <a:solidFill>
                  <a:srgbClr val="605D5C"/>
                </a:solidFill>
                <a:latin typeface="Segoe UI"/>
                <a:cs typeface="Segoe UI"/>
              </a:rPr>
              <a:t>O</a:t>
            </a:r>
            <a:r>
              <a:rPr sz="900" spc="-5" dirty="0">
                <a:solidFill>
                  <a:srgbClr val="605D5C"/>
                </a:solidFill>
                <a:latin typeface="Segoe UI"/>
                <a:cs typeface="Segoe UI"/>
              </a:rPr>
              <a:t>TECH He…</a:t>
            </a:r>
            <a:endParaRPr sz="900">
              <a:latin typeface="Segoe UI"/>
              <a:cs typeface="Segoe UI"/>
            </a:endParaRPr>
          </a:p>
          <a:p>
            <a:pPr marR="5080" indent="1270" algn="just">
              <a:lnSpc>
                <a:spcPct val="214299"/>
              </a:lnSpc>
            </a:pPr>
            <a:r>
              <a:rPr sz="900" spc="-5" dirty="0">
                <a:solidFill>
                  <a:srgbClr val="605D5C"/>
                </a:solidFill>
                <a:latin typeface="Segoe UI"/>
                <a:cs typeface="Segoe UI"/>
              </a:rPr>
              <a:t>Data</a:t>
            </a:r>
            <a:r>
              <a:rPr sz="900" spc="-35" dirty="0">
                <a:solidFill>
                  <a:srgbClr val="605D5C"/>
                </a:solidFill>
                <a:latin typeface="Segoe UI"/>
                <a:cs typeface="Segoe UI"/>
              </a:rPr>
              <a:t> </a:t>
            </a:r>
            <a:r>
              <a:rPr sz="900" spc="-5" dirty="0">
                <a:solidFill>
                  <a:srgbClr val="605D5C"/>
                </a:solidFill>
                <a:latin typeface="Segoe UI"/>
                <a:cs typeface="Segoe UI"/>
              </a:rPr>
              <a:t>Visualizat… </a:t>
            </a:r>
            <a:r>
              <a:rPr sz="900" spc="-235" dirty="0">
                <a:solidFill>
                  <a:srgbClr val="605D5C"/>
                </a:solidFill>
                <a:latin typeface="Segoe UI"/>
                <a:cs typeface="Segoe UI"/>
              </a:rPr>
              <a:t> </a:t>
            </a:r>
            <a:r>
              <a:rPr sz="900" spc="-5" dirty="0">
                <a:solidFill>
                  <a:srgbClr val="605D5C"/>
                </a:solidFill>
                <a:latin typeface="Segoe UI"/>
                <a:cs typeface="Segoe UI"/>
              </a:rPr>
              <a:t>Business Intelli… </a:t>
            </a:r>
            <a:r>
              <a:rPr sz="900" spc="-235" dirty="0">
                <a:solidFill>
                  <a:srgbClr val="605D5C"/>
                </a:solidFill>
                <a:latin typeface="Segoe UI"/>
                <a:cs typeface="Segoe UI"/>
              </a:rPr>
              <a:t> </a:t>
            </a:r>
            <a:r>
              <a:rPr sz="900" spc="-5" dirty="0">
                <a:solidFill>
                  <a:srgbClr val="605D5C"/>
                </a:solidFill>
                <a:latin typeface="Segoe UI"/>
                <a:cs typeface="Segoe UI"/>
              </a:rPr>
              <a:t>Master corpor… </a:t>
            </a:r>
            <a:r>
              <a:rPr sz="900" spc="-235" dirty="0">
                <a:solidFill>
                  <a:srgbClr val="605D5C"/>
                </a:solidFill>
                <a:latin typeface="Segoe UI"/>
                <a:cs typeface="Segoe UI"/>
              </a:rPr>
              <a:t> </a:t>
            </a:r>
            <a:r>
              <a:rPr sz="900" spc="-5" dirty="0">
                <a:solidFill>
                  <a:srgbClr val="605D5C"/>
                </a:solidFill>
                <a:latin typeface="Segoe UI"/>
                <a:cs typeface="Segoe UI"/>
              </a:rPr>
              <a:t>Learn Data An… </a:t>
            </a:r>
            <a:r>
              <a:rPr sz="900" spc="-235" dirty="0">
                <a:solidFill>
                  <a:srgbClr val="605D5C"/>
                </a:solidFill>
                <a:latin typeface="Segoe UI"/>
                <a:cs typeface="Segoe UI"/>
              </a:rPr>
              <a:t> </a:t>
            </a:r>
            <a:r>
              <a:rPr sz="900" spc="-10" dirty="0">
                <a:solidFill>
                  <a:srgbClr val="605D5C"/>
                </a:solidFill>
                <a:latin typeface="Segoe UI"/>
                <a:cs typeface="Segoe UI"/>
              </a:rPr>
              <a:t>Repeat </a:t>
            </a:r>
            <a:r>
              <a:rPr sz="900" spc="-5" dirty="0">
                <a:solidFill>
                  <a:srgbClr val="605D5C"/>
                </a:solidFill>
                <a:latin typeface="Segoe UI"/>
                <a:cs typeface="Segoe UI"/>
              </a:rPr>
              <a:t>Busine… </a:t>
            </a:r>
            <a:r>
              <a:rPr sz="900" spc="-235" dirty="0">
                <a:solidFill>
                  <a:srgbClr val="605D5C"/>
                </a:solidFill>
                <a:latin typeface="Segoe UI"/>
                <a:cs typeface="Segoe UI"/>
              </a:rPr>
              <a:t> </a:t>
            </a:r>
            <a:r>
              <a:rPr sz="900" spc="-5" dirty="0">
                <a:solidFill>
                  <a:srgbClr val="605D5C"/>
                </a:solidFill>
                <a:latin typeface="Segoe UI"/>
                <a:cs typeface="Segoe UI"/>
              </a:rPr>
              <a:t>Excel</a:t>
            </a:r>
            <a:r>
              <a:rPr sz="900" spc="-25" dirty="0">
                <a:solidFill>
                  <a:srgbClr val="605D5C"/>
                </a:solidFill>
                <a:latin typeface="Segoe UI"/>
                <a:cs typeface="Segoe UI"/>
              </a:rPr>
              <a:t> </a:t>
            </a:r>
            <a:r>
              <a:rPr sz="900" spc="-5" dirty="0">
                <a:solidFill>
                  <a:srgbClr val="605D5C"/>
                </a:solidFill>
                <a:latin typeface="Segoe UI"/>
                <a:cs typeface="Segoe UI"/>
              </a:rPr>
              <a:t>based</a:t>
            </a:r>
            <a:r>
              <a:rPr sz="900" spc="-25" dirty="0">
                <a:solidFill>
                  <a:srgbClr val="605D5C"/>
                </a:solidFill>
                <a:latin typeface="Segoe UI"/>
                <a:cs typeface="Segoe UI"/>
              </a:rPr>
              <a:t> </a:t>
            </a:r>
            <a:r>
              <a:rPr sz="900" spc="-5" dirty="0">
                <a:solidFill>
                  <a:srgbClr val="605D5C"/>
                </a:solidFill>
                <a:latin typeface="Segoe UI"/>
                <a:cs typeface="Segoe UI"/>
              </a:rPr>
              <a:t>So…</a:t>
            </a:r>
            <a:endParaRPr sz="900">
              <a:latin typeface="Segoe UI"/>
              <a:cs typeface="Segoe UI"/>
            </a:endParaRPr>
          </a:p>
        </p:txBody>
      </p:sp>
      <p:sp>
        <p:nvSpPr>
          <p:cNvPr id="36" name="object 36"/>
          <p:cNvSpPr/>
          <p:nvPr/>
        </p:nvSpPr>
        <p:spPr>
          <a:xfrm>
            <a:off x="9680600" y="3578859"/>
            <a:ext cx="2016125" cy="2875915"/>
          </a:xfrm>
          <a:custGeom>
            <a:avLst/>
            <a:gdLst/>
            <a:ahLst/>
            <a:cxnLst/>
            <a:rect l="l" t="t" r="r" b="b"/>
            <a:pathLst>
              <a:path w="2016125" h="2875915">
                <a:moveTo>
                  <a:pt x="1195578" y="2645003"/>
                </a:moveTo>
                <a:lnTo>
                  <a:pt x="0" y="2645003"/>
                </a:lnTo>
                <a:lnTo>
                  <a:pt x="0" y="2875762"/>
                </a:lnTo>
                <a:lnTo>
                  <a:pt x="1195578" y="2875762"/>
                </a:lnTo>
                <a:lnTo>
                  <a:pt x="1195578" y="2645003"/>
                </a:lnTo>
                <a:close/>
              </a:path>
              <a:path w="2016125" h="2875915">
                <a:moveTo>
                  <a:pt x="1476463" y="2351113"/>
                </a:moveTo>
                <a:lnTo>
                  <a:pt x="0" y="2351113"/>
                </a:lnTo>
                <a:lnTo>
                  <a:pt x="0" y="2581872"/>
                </a:lnTo>
                <a:lnTo>
                  <a:pt x="1476463" y="2581872"/>
                </a:lnTo>
                <a:lnTo>
                  <a:pt x="1476463" y="2351113"/>
                </a:lnTo>
                <a:close/>
              </a:path>
              <a:path w="2016125" h="2875915">
                <a:moveTo>
                  <a:pt x="1630324" y="2057234"/>
                </a:moveTo>
                <a:lnTo>
                  <a:pt x="0" y="2057234"/>
                </a:lnTo>
                <a:lnTo>
                  <a:pt x="0" y="2287981"/>
                </a:lnTo>
                <a:lnTo>
                  <a:pt x="1630324" y="2287981"/>
                </a:lnTo>
                <a:lnTo>
                  <a:pt x="1630324" y="2057234"/>
                </a:lnTo>
                <a:close/>
              </a:path>
              <a:path w="2016125" h="2875915">
                <a:moveTo>
                  <a:pt x="1780946" y="1763344"/>
                </a:moveTo>
                <a:lnTo>
                  <a:pt x="0" y="1763344"/>
                </a:lnTo>
                <a:lnTo>
                  <a:pt x="0" y="1994103"/>
                </a:lnTo>
                <a:lnTo>
                  <a:pt x="1780946" y="1994103"/>
                </a:lnTo>
                <a:lnTo>
                  <a:pt x="1780946" y="1763344"/>
                </a:lnTo>
                <a:close/>
              </a:path>
              <a:path w="2016125" h="2875915">
                <a:moveTo>
                  <a:pt x="1806981" y="1469453"/>
                </a:moveTo>
                <a:lnTo>
                  <a:pt x="0" y="1469453"/>
                </a:lnTo>
                <a:lnTo>
                  <a:pt x="0" y="1700212"/>
                </a:lnTo>
                <a:lnTo>
                  <a:pt x="1806981" y="1700212"/>
                </a:lnTo>
                <a:lnTo>
                  <a:pt x="1806981" y="1469453"/>
                </a:lnTo>
                <a:close/>
              </a:path>
              <a:path w="2016125" h="2875915">
                <a:moveTo>
                  <a:pt x="1856790" y="1175562"/>
                </a:moveTo>
                <a:lnTo>
                  <a:pt x="0" y="1175562"/>
                </a:lnTo>
                <a:lnTo>
                  <a:pt x="0" y="1406321"/>
                </a:lnTo>
                <a:lnTo>
                  <a:pt x="1856790" y="1406321"/>
                </a:lnTo>
                <a:lnTo>
                  <a:pt x="1856790" y="1175562"/>
                </a:lnTo>
                <a:close/>
              </a:path>
              <a:path w="2016125" h="2875915">
                <a:moveTo>
                  <a:pt x="1931543" y="881672"/>
                </a:moveTo>
                <a:lnTo>
                  <a:pt x="0" y="881672"/>
                </a:lnTo>
                <a:lnTo>
                  <a:pt x="0" y="1112431"/>
                </a:lnTo>
                <a:lnTo>
                  <a:pt x="1931543" y="1112431"/>
                </a:lnTo>
                <a:lnTo>
                  <a:pt x="1931543" y="881672"/>
                </a:lnTo>
                <a:close/>
              </a:path>
              <a:path w="2016125" h="2875915">
                <a:moveTo>
                  <a:pt x="1948802" y="587781"/>
                </a:moveTo>
                <a:lnTo>
                  <a:pt x="0" y="587781"/>
                </a:lnTo>
                <a:lnTo>
                  <a:pt x="0" y="818540"/>
                </a:lnTo>
                <a:lnTo>
                  <a:pt x="1948802" y="818540"/>
                </a:lnTo>
                <a:lnTo>
                  <a:pt x="1948802" y="587781"/>
                </a:lnTo>
                <a:close/>
              </a:path>
              <a:path w="2016125" h="2875915">
                <a:moveTo>
                  <a:pt x="1964842" y="293890"/>
                </a:moveTo>
                <a:lnTo>
                  <a:pt x="0" y="293890"/>
                </a:lnTo>
                <a:lnTo>
                  <a:pt x="0" y="524649"/>
                </a:lnTo>
                <a:lnTo>
                  <a:pt x="1964842" y="524649"/>
                </a:lnTo>
                <a:lnTo>
                  <a:pt x="1964842" y="293890"/>
                </a:lnTo>
                <a:close/>
              </a:path>
              <a:path w="2016125" h="2875915">
                <a:moveTo>
                  <a:pt x="2016086" y="0"/>
                </a:moveTo>
                <a:lnTo>
                  <a:pt x="0" y="0"/>
                </a:lnTo>
                <a:lnTo>
                  <a:pt x="0" y="230759"/>
                </a:lnTo>
                <a:lnTo>
                  <a:pt x="2016086" y="230759"/>
                </a:lnTo>
                <a:lnTo>
                  <a:pt x="2016086" y="0"/>
                </a:lnTo>
                <a:close/>
              </a:path>
            </a:pathLst>
          </a:custGeom>
          <a:solidFill>
            <a:srgbClr val="118CFF"/>
          </a:solidFill>
        </p:spPr>
        <p:txBody>
          <a:bodyPr wrap="square" lIns="0" tIns="0" rIns="0" bIns="0" rtlCol="0"/>
          <a:lstStyle/>
          <a:p>
            <a:endParaRPr/>
          </a:p>
        </p:txBody>
      </p:sp>
      <p:sp>
        <p:nvSpPr>
          <p:cNvPr id="37" name="object 37"/>
          <p:cNvSpPr/>
          <p:nvPr/>
        </p:nvSpPr>
        <p:spPr>
          <a:xfrm>
            <a:off x="388600" y="404600"/>
            <a:ext cx="3886200" cy="6682105"/>
          </a:xfrm>
          <a:custGeom>
            <a:avLst/>
            <a:gdLst/>
            <a:ahLst/>
            <a:cxnLst/>
            <a:rect l="l" t="t" r="r" b="b"/>
            <a:pathLst>
              <a:path w="3886200" h="6682105">
                <a:moveTo>
                  <a:pt x="0" y="0"/>
                </a:moveTo>
                <a:lnTo>
                  <a:pt x="3886200" y="0"/>
                </a:lnTo>
                <a:lnTo>
                  <a:pt x="3886200" y="6682000"/>
                </a:lnTo>
                <a:lnTo>
                  <a:pt x="0" y="6682000"/>
                </a:lnTo>
                <a:lnTo>
                  <a:pt x="0" y="0"/>
                </a:lnTo>
                <a:close/>
              </a:path>
            </a:pathLst>
          </a:custGeom>
          <a:solidFill>
            <a:srgbClr val="FFFFFF"/>
          </a:solidFill>
        </p:spPr>
        <p:txBody>
          <a:bodyPr wrap="square" lIns="0" tIns="0" rIns="0" bIns="0" rtlCol="0"/>
          <a:lstStyle/>
          <a:p>
            <a:endParaRPr/>
          </a:p>
        </p:txBody>
      </p:sp>
      <p:sp>
        <p:nvSpPr>
          <p:cNvPr id="38" name="object 38"/>
          <p:cNvSpPr txBox="1">
            <a:spLocks noGrp="1"/>
          </p:cNvSpPr>
          <p:nvPr>
            <p:ph type="title"/>
          </p:nvPr>
        </p:nvSpPr>
        <p:spPr>
          <a:xfrm>
            <a:off x="423525" y="366563"/>
            <a:ext cx="2117725" cy="238760"/>
          </a:xfrm>
          <a:prstGeom prst="rect">
            <a:avLst/>
          </a:prstGeom>
        </p:spPr>
        <p:txBody>
          <a:bodyPr vert="horz" wrap="square" lIns="0" tIns="12700" rIns="0" bIns="0" rtlCol="0">
            <a:spAutoFit/>
          </a:bodyPr>
          <a:lstStyle/>
          <a:p>
            <a:pPr marL="12700">
              <a:lnSpc>
                <a:spcPct val="100000"/>
              </a:lnSpc>
              <a:spcBef>
                <a:spcPts val="100"/>
              </a:spcBef>
            </a:pPr>
            <a:r>
              <a:rPr spc="-75" dirty="0">
                <a:latin typeface="Trebuchet MS"/>
                <a:cs typeface="Trebuchet MS"/>
              </a:rPr>
              <a:t>Cou</a:t>
            </a:r>
            <a:r>
              <a:rPr spc="-100" dirty="0">
                <a:latin typeface="Trebuchet MS"/>
                <a:cs typeface="Trebuchet MS"/>
              </a:rPr>
              <a:t>nt </a:t>
            </a:r>
            <a:r>
              <a:rPr spc="-105" dirty="0">
                <a:latin typeface="Trebuchet MS"/>
                <a:cs typeface="Trebuchet MS"/>
              </a:rPr>
              <a:t>of</a:t>
            </a:r>
            <a:r>
              <a:rPr spc="-100" dirty="0">
                <a:latin typeface="Trebuchet MS"/>
                <a:cs typeface="Trebuchet MS"/>
              </a:rPr>
              <a:t> p</a:t>
            </a:r>
            <a:r>
              <a:rPr spc="-85" dirty="0">
                <a:latin typeface="Trebuchet MS"/>
                <a:cs typeface="Trebuchet MS"/>
              </a:rPr>
              <a:t>a</a:t>
            </a:r>
            <a:r>
              <a:rPr spc="-90" dirty="0">
                <a:latin typeface="Trebuchet MS"/>
                <a:cs typeface="Trebuchet MS"/>
              </a:rPr>
              <a:t>i</a:t>
            </a:r>
            <a:r>
              <a:rPr spc="-100" dirty="0">
                <a:latin typeface="Trebuchet MS"/>
                <a:cs typeface="Trebuchet MS"/>
              </a:rPr>
              <a:t>d </a:t>
            </a:r>
            <a:r>
              <a:rPr spc="-75" dirty="0">
                <a:latin typeface="Trebuchet MS"/>
                <a:cs typeface="Trebuchet MS"/>
              </a:rPr>
              <a:t>Cou</a:t>
            </a:r>
            <a:r>
              <a:rPr spc="-20" dirty="0">
                <a:latin typeface="Trebuchet MS"/>
                <a:cs typeface="Trebuchet MS"/>
              </a:rPr>
              <a:t>r</a:t>
            </a:r>
            <a:r>
              <a:rPr spc="85" dirty="0">
                <a:latin typeface="Trebuchet MS"/>
                <a:cs typeface="Trebuchet MS"/>
              </a:rPr>
              <a:t>s</a:t>
            </a:r>
            <a:r>
              <a:rPr dirty="0">
                <a:latin typeface="Trebuchet MS"/>
                <a:cs typeface="Trebuchet MS"/>
              </a:rPr>
              <a:t>es</a:t>
            </a:r>
            <a:r>
              <a:rPr spc="-100" dirty="0">
                <a:latin typeface="Trebuchet MS"/>
                <a:cs typeface="Trebuchet MS"/>
              </a:rPr>
              <a:t> b</a:t>
            </a:r>
            <a:r>
              <a:rPr spc="-40" dirty="0">
                <a:latin typeface="Trebuchet MS"/>
                <a:cs typeface="Trebuchet MS"/>
              </a:rPr>
              <a:t>y</a:t>
            </a:r>
            <a:r>
              <a:rPr spc="-100" dirty="0">
                <a:latin typeface="Trebuchet MS"/>
                <a:cs typeface="Trebuchet MS"/>
              </a:rPr>
              <a:t> </a:t>
            </a:r>
            <a:r>
              <a:rPr spc="-110" dirty="0">
                <a:latin typeface="Trebuchet MS"/>
                <a:cs typeface="Trebuchet MS"/>
              </a:rPr>
              <a:t>ti</a:t>
            </a:r>
            <a:r>
              <a:rPr spc="-100" dirty="0">
                <a:latin typeface="Trebuchet MS"/>
                <a:cs typeface="Trebuchet MS"/>
              </a:rPr>
              <a:t>t</a:t>
            </a:r>
            <a:r>
              <a:rPr spc="-90" dirty="0">
                <a:latin typeface="Trebuchet MS"/>
                <a:cs typeface="Trebuchet MS"/>
              </a:rPr>
              <a:t>l</a:t>
            </a:r>
            <a:r>
              <a:rPr spc="-80" dirty="0">
                <a:latin typeface="Trebuchet MS"/>
                <a:cs typeface="Trebuchet MS"/>
              </a:rPr>
              <a:t>e</a:t>
            </a:r>
          </a:p>
        </p:txBody>
      </p:sp>
      <p:sp>
        <p:nvSpPr>
          <p:cNvPr id="39" name="object 39"/>
          <p:cNvSpPr/>
          <p:nvPr/>
        </p:nvSpPr>
        <p:spPr>
          <a:xfrm>
            <a:off x="1683410" y="739406"/>
            <a:ext cx="9525" cy="5952490"/>
          </a:xfrm>
          <a:custGeom>
            <a:avLst/>
            <a:gdLst/>
            <a:ahLst/>
            <a:cxnLst/>
            <a:rect l="l" t="t" r="r" b="b"/>
            <a:pathLst>
              <a:path w="9525" h="5952490">
                <a:moveTo>
                  <a:pt x="9512" y="5942355"/>
                </a:moveTo>
                <a:lnTo>
                  <a:pt x="0" y="5942355"/>
                </a:lnTo>
                <a:lnTo>
                  <a:pt x="0" y="5951880"/>
                </a:lnTo>
                <a:lnTo>
                  <a:pt x="9512" y="5951880"/>
                </a:lnTo>
                <a:lnTo>
                  <a:pt x="9512" y="5942355"/>
                </a:lnTo>
                <a:close/>
              </a:path>
              <a:path w="9525" h="5952490">
                <a:moveTo>
                  <a:pt x="9512" y="5885218"/>
                </a:moveTo>
                <a:lnTo>
                  <a:pt x="0" y="5885218"/>
                </a:lnTo>
                <a:lnTo>
                  <a:pt x="0" y="5894743"/>
                </a:lnTo>
                <a:lnTo>
                  <a:pt x="9512" y="5894743"/>
                </a:lnTo>
                <a:lnTo>
                  <a:pt x="9512" y="5885218"/>
                </a:lnTo>
                <a:close/>
              </a:path>
              <a:path w="9525" h="5952490">
                <a:moveTo>
                  <a:pt x="9512" y="5657901"/>
                </a:moveTo>
                <a:lnTo>
                  <a:pt x="0" y="5657901"/>
                </a:lnTo>
                <a:lnTo>
                  <a:pt x="0" y="5666194"/>
                </a:lnTo>
                <a:lnTo>
                  <a:pt x="9512" y="5666194"/>
                </a:lnTo>
                <a:lnTo>
                  <a:pt x="9512" y="5657901"/>
                </a:lnTo>
                <a:close/>
              </a:path>
              <a:path w="9525" h="5952490">
                <a:moveTo>
                  <a:pt x="9512" y="5485257"/>
                </a:moveTo>
                <a:lnTo>
                  <a:pt x="0" y="5485257"/>
                </a:lnTo>
                <a:lnTo>
                  <a:pt x="0" y="5491734"/>
                </a:lnTo>
                <a:lnTo>
                  <a:pt x="9512" y="5491734"/>
                </a:lnTo>
                <a:lnTo>
                  <a:pt x="9512" y="5485257"/>
                </a:lnTo>
                <a:close/>
              </a:path>
              <a:path w="9525" h="5952490">
                <a:moveTo>
                  <a:pt x="9512" y="5256708"/>
                </a:moveTo>
                <a:lnTo>
                  <a:pt x="0" y="5256708"/>
                </a:lnTo>
                <a:lnTo>
                  <a:pt x="0" y="5266233"/>
                </a:lnTo>
                <a:lnTo>
                  <a:pt x="9512" y="5266233"/>
                </a:lnTo>
                <a:lnTo>
                  <a:pt x="9512" y="5256708"/>
                </a:lnTo>
                <a:close/>
              </a:path>
              <a:path w="9525" h="5952490">
                <a:moveTo>
                  <a:pt x="9512" y="5030432"/>
                </a:moveTo>
                <a:lnTo>
                  <a:pt x="0" y="5030432"/>
                </a:lnTo>
                <a:lnTo>
                  <a:pt x="0" y="5037671"/>
                </a:lnTo>
                <a:lnTo>
                  <a:pt x="9512" y="5037671"/>
                </a:lnTo>
                <a:lnTo>
                  <a:pt x="9512" y="5030432"/>
                </a:lnTo>
                <a:close/>
              </a:path>
              <a:path w="9525" h="5952490">
                <a:moveTo>
                  <a:pt x="9512" y="4856734"/>
                </a:moveTo>
                <a:lnTo>
                  <a:pt x="0" y="4856734"/>
                </a:lnTo>
                <a:lnTo>
                  <a:pt x="0" y="4864265"/>
                </a:lnTo>
                <a:lnTo>
                  <a:pt x="9512" y="4864265"/>
                </a:lnTo>
                <a:lnTo>
                  <a:pt x="9512" y="4856734"/>
                </a:lnTo>
                <a:close/>
              </a:path>
              <a:path w="9525" h="5952490">
                <a:moveTo>
                  <a:pt x="9512" y="4628185"/>
                </a:moveTo>
                <a:lnTo>
                  <a:pt x="0" y="4628185"/>
                </a:lnTo>
                <a:lnTo>
                  <a:pt x="0" y="4637710"/>
                </a:lnTo>
                <a:lnTo>
                  <a:pt x="9512" y="4637710"/>
                </a:lnTo>
                <a:lnTo>
                  <a:pt x="9512" y="4628185"/>
                </a:lnTo>
                <a:close/>
              </a:path>
              <a:path w="9525" h="5952490">
                <a:moveTo>
                  <a:pt x="9512" y="4402963"/>
                </a:moveTo>
                <a:lnTo>
                  <a:pt x="0" y="4402963"/>
                </a:lnTo>
                <a:lnTo>
                  <a:pt x="0" y="4409160"/>
                </a:lnTo>
                <a:lnTo>
                  <a:pt x="9512" y="4409160"/>
                </a:lnTo>
                <a:lnTo>
                  <a:pt x="9512" y="4402963"/>
                </a:lnTo>
                <a:close/>
              </a:path>
              <a:path w="9525" h="5952490">
                <a:moveTo>
                  <a:pt x="9512" y="4228223"/>
                </a:moveTo>
                <a:lnTo>
                  <a:pt x="0" y="4228223"/>
                </a:lnTo>
                <a:lnTo>
                  <a:pt x="0" y="4236796"/>
                </a:lnTo>
                <a:lnTo>
                  <a:pt x="9512" y="4236796"/>
                </a:lnTo>
                <a:lnTo>
                  <a:pt x="9512" y="4228223"/>
                </a:lnTo>
                <a:close/>
              </a:path>
              <a:path w="9525" h="5952490">
                <a:moveTo>
                  <a:pt x="9512" y="3999661"/>
                </a:moveTo>
                <a:lnTo>
                  <a:pt x="0" y="3999661"/>
                </a:lnTo>
                <a:lnTo>
                  <a:pt x="0" y="4009186"/>
                </a:lnTo>
                <a:lnTo>
                  <a:pt x="9512" y="4009186"/>
                </a:lnTo>
                <a:lnTo>
                  <a:pt x="9512" y="3999661"/>
                </a:lnTo>
                <a:close/>
              </a:path>
              <a:path w="9525" h="5952490">
                <a:moveTo>
                  <a:pt x="9512" y="3775481"/>
                </a:moveTo>
                <a:lnTo>
                  <a:pt x="0" y="3775481"/>
                </a:lnTo>
                <a:lnTo>
                  <a:pt x="0" y="3780637"/>
                </a:lnTo>
                <a:lnTo>
                  <a:pt x="9512" y="3780637"/>
                </a:lnTo>
                <a:lnTo>
                  <a:pt x="9512" y="3775481"/>
                </a:lnTo>
                <a:close/>
              </a:path>
              <a:path w="9525" h="5952490">
                <a:moveTo>
                  <a:pt x="9512" y="3599700"/>
                </a:moveTo>
                <a:lnTo>
                  <a:pt x="0" y="3599700"/>
                </a:lnTo>
                <a:lnTo>
                  <a:pt x="0" y="3609225"/>
                </a:lnTo>
                <a:lnTo>
                  <a:pt x="9512" y="3609225"/>
                </a:lnTo>
                <a:lnTo>
                  <a:pt x="9512" y="3599700"/>
                </a:lnTo>
                <a:close/>
              </a:path>
              <a:path w="9525" h="5952490">
                <a:moveTo>
                  <a:pt x="9512" y="3371151"/>
                </a:moveTo>
                <a:lnTo>
                  <a:pt x="0" y="3371151"/>
                </a:lnTo>
                <a:lnTo>
                  <a:pt x="0" y="3380676"/>
                </a:lnTo>
                <a:lnTo>
                  <a:pt x="9512" y="3380676"/>
                </a:lnTo>
                <a:lnTo>
                  <a:pt x="9512" y="3371151"/>
                </a:lnTo>
                <a:close/>
              </a:path>
              <a:path w="9525" h="5952490">
                <a:moveTo>
                  <a:pt x="9512" y="3148012"/>
                </a:moveTo>
                <a:lnTo>
                  <a:pt x="0" y="3148012"/>
                </a:lnTo>
                <a:lnTo>
                  <a:pt x="0" y="3152114"/>
                </a:lnTo>
                <a:lnTo>
                  <a:pt x="9512" y="3152114"/>
                </a:lnTo>
                <a:lnTo>
                  <a:pt x="9512" y="3148012"/>
                </a:lnTo>
                <a:close/>
              </a:path>
              <a:path w="9525" h="5952490">
                <a:moveTo>
                  <a:pt x="9512" y="2971177"/>
                </a:moveTo>
                <a:lnTo>
                  <a:pt x="0" y="2971177"/>
                </a:lnTo>
                <a:lnTo>
                  <a:pt x="0" y="2980702"/>
                </a:lnTo>
                <a:lnTo>
                  <a:pt x="9512" y="2980702"/>
                </a:lnTo>
                <a:lnTo>
                  <a:pt x="9512" y="2971177"/>
                </a:lnTo>
                <a:close/>
              </a:path>
              <a:path w="9525" h="5952490">
                <a:moveTo>
                  <a:pt x="9512" y="2742628"/>
                </a:moveTo>
                <a:lnTo>
                  <a:pt x="0" y="2742628"/>
                </a:lnTo>
                <a:lnTo>
                  <a:pt x="0" y="2752153"/>
                </a:lnTo>
                <a:lnTo>
                  <a:pt x="9512" y="2752153"/>
                </a:lnTo>
                <a:lnTo>
                  <a:pt x="9512" y="2742628"/>
                </a:lnTo>
                <a:close/>
              </a:path>
              <a:path w="9525" h="5952490">
                <a:moveTo>
                  <a:pt x="9512" y="2520543"/>
                </a:moveTo>
                <a:lnTo>
                  <a:pt x="0" y="2520543"/>
                </a:lnTo>
                <a:lnTo>
                  <a:pt x="0" y="2523604"/>
                </a:lnTo>
                <a:lnTo>
                  <a:pt x="9512" y="2523604"/>
                </a:lnTo>
                <a:lnTo>
                  <a:pt x="9512" y="2520543"/>
                </a:lnTo>
                <a:close/>
              </a:path>
              <a:path w="9525" h="5952490">
                <a:moveTo>
                  <a:pt x="9512" y="2342667"/>
                </a:moveTo>
                <a:lnTo>
                  <a:pt x="0" y="2342667"/>
                </a:lnTo>
                <a:lnTo>
                  <a:pt x="0" y="2352192"/>
                </a:lnTo>
                <a:lnTo>
                  <a:pt x="9512" y="2352192"/>
                </a:lnTo>
                <a:lnTo>
                  <a:pt x="9512" y="2342667"/>
                </a:lnTo>
                <a:close/>
              </a:path>
              <a:path w="9525" h="5952490">
                <a:moveTo>
                  <a:pt x="9512" y="2114105"/>
                </a:moveTo>
                <a:lnTo>
                  <a:pt x="0" y="2114105"/>
                </a:lnTo>
                <a:lnTo>
                  <a:pt x="0" y="2123630"/>
                </a:lnTo>
                <a:lnTo>
                  <a:pt x="9512" y="2123630"/>
                </a:lnTo>
                <a:lnTo>
                  <a:pt x="9512" y="2114105"/>
                </a:lnTo>
                <a:close/>
              </a:path>
              <a:path w="9525" h="5952490">
                <a:moveTo>
                  <a:pt x="9512" y="1893074"/>
                </a:moveTo>
                <a:lnTo>
                  <a:pt x="0" y="1893074"/>
                </a:lnTo>
                <a:lnTo>
                  <a:pt x="0" y="1895081"/>
                </a:lnTo>
                <a:lnTo>
                  <a:pt x="9512" y="1895081"/>
                </a:lnTo>
                <a:lnTo>
                  <a:pt x="9512" y="1893074"/>
                </a:lnTo>
                <a:close/>
              </a:path>
              <a:path w="9525" h="5952490">
                <a:moveTo>
                  <a:pt x="9512" y="1714144"/>
                </a:moveTo>
                <a:lnTo>
                  <a:pt x="0" y="1714144"/>
                </a:lnTo>
                <a:lnTo>
                  <a:pt x="0" y="1723669"/>
                </a:lnTo>
                <a:lnTo>
                  <a:pt x="9512" y="1723669"/>
                </a:lnTo>
                <a:lnTo>
                  <a:pt x="9512" y="1714144"/>
                </a:lnTo>
                <a:close/>
              </a:path>
              <a:path w="9525" h="5952490">
                <a:moveTo>
                  <a:pt x="9512" y="1485595"/>
                </a:moveTo>
                <a:lnTo>
                  <a:pt x="0" y="1485595"/>
                </a:lnTo>
                <a:lnTo>
                  <a:pt x="0" y="1495120"/>
                </a:lnTo>
                <a:lnTo>
                  <a:pt x="9512" y="1495120"/>
                </a:lnTo>
                <a:lnTo>
                  <a:pt x="9512" y="1485595"/>
                </a:lnTo>
                <a:close/>
              </a:path>
              <a:path w="9525" h="5952490">
                <a:moveTo>
                  <a:pt x="9512" y="1265593"/>
                </a:moveTo>
                <a:lnTo>
                  <a:pt x="0" y="1265593"/>
                </a:lnTo>
                <a:lnTo>
                  <a:pt x="0" y="1266558"/>
                </a:lnTo>
                <a:lnTo>
                  <a:pt x="9512" y="1266558"/>
                </a:lnTo>
                <a:lnTo>
                  <a:pt x="9512" y="1265593"/>
                </a:lnTo>
                <a:close/>
              </a:path>
              <a:path w="9525" h="5952490">
                <a:moveTo>
                  <a:pt x="9512" y="1085621"/>
                </a:moveTo>
                <a:lnTo>
                  <a:pt x="0" y="1085621"/>
                </a:lnTo>
                <a:lnTo>
                  <a:pt x="0" y="1095146"/>
                </a:lnTo>
                <a:lnTo>
                  <a:pt x="9512" y="1095146"/>
                </a:lnTo>
                <a:lnTo>
                  <a:pt x="9512" y="1085621"/>
                </a:lnTo>
                <a:close/>
              </a:path>
              <a:path w="9525" h="5952490">
                <a:moveTo>
                  <a:pt x="9512" y="857072"/>
                </a:moveTo>
                <a:lnTo>
                  <a:pt x="0" y="857072"/>
                </a:lnTo>
                <a:lnTo>
                  <a:pt x="0" y="866597"/>
                </a:lnTo>
                <a:lnTo>
                  <a:pt x="9512" y="866597"/>
                </a:lnTo>
                <a:lnTo>
                  <a:pt x="9512" y="857072"/>
                </a:lnTo>
                <a:close/>
              </a:path>
              <a:path w="9525" h="5952490">
                <a:moveTo>
                  <a:pt x="9512" y="457111"/>
                </a:moveTo>
                <a:lnTo>
                  <a:pt x="0" y="457111"/>
                </a:lnTo>
                <a:lnTo>
                  <a:pt x="0" y="466636"/>
                </a:lnTo>
                <a:lnTo>
                  <a:pt x="9512" y="466636"/>
                </a:lnTo>
                <a:lnTo>
                  <a:pt x="9512" y="457111"/>
                </a:lnTo>
                <a:close/>
              </a:path>
              <a:path w="9525" h="5952490">
                <a:moveTo>
                  <a:pt x="9512" y="228549"/>
                </a:moveTo>
                <a:lnTo>
                  <a:pt x="0" y="228549"/>
                </a:lnTo>
                <a:lnTo>
                  <a:pt x="0" y="238074"/>
                </a:lnTo>
                <a:lnTo>
                  <a:pt x="9512" y="238074"/>
                </a:lnTo>
                <a:lnTo>
                  <a:pt x="9512" y="228549"/>
                </a:lnTo>
                <a:close/>
              </a:path>
              <a:path w="9525" h="5952490">
                <a:moveTo>
                  <a:pt x="9512" y="0"/>
                </a:moveTo>
                <a:lnTo>
                  <a:pt x="0" y="0"/>
                </a:lnTo>
                <a:lnTo>
                  <a:pt x="0" y="9525"/>
                </a:lnTo>
                <a:lnTo>
                  <a:pt x="9512" y="9525"/>
                </a:lnTo>
                <a:lnTo>
                  <a:pt x="9512" y="0"/>
                </a:lnTo>
                <a:close/>
              </a:path>
            </a:pathLst>
          </a:custGeom>
          <a:solidFill>
            <a:srgbClr val="C7C6C3"/>
          </a:solidFill>
        </p:spPr>
        <p:txBody>
          <a:bodyPr wrap="square" lIns="0" tIns="0" rIns="0" bIns="0" rtlCol="0"/>
          <a:lstStyle/>
          <a:p>
            <a:endParaRPr/>
          </a:p>
        </p:txBody>
      </p:sp>
      <p:sp>
        <p:nvSpPr>
          <p:cNvPr id="40" name="object 40"/>
          <p:cNvSpPr txBox="1"/>
          <p:nvPr/>
        </p:nvSpPr>
        <p:spPr>
          <a:xfrm>
            <a:off x="1644696" y="6707213"/>
            <a:ext cx="8699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05D5C"/>
                </a:solidFill>
                <a:latin typeface="Segoe UI"/>
                <a:cs typeface="Segoe UI"/>
              </a:rPr>
              <a:t>0</a:t>
            </a:r>
            <a:endParaRPr sz="900">
              <a:latin typeface="Segoe UI"/>
              <a:cs typeface="Segoe UI"/>
            </a:endParaRPr>
          </a:p>
        </p:txBody>
      </p:sp>
      <p:grpSp>
        <p:nvGrpSpPr>
          <p:cNvPr id="41" name="object 41"/>
          <p:cNvGrpSpPr/>
          <p:nvPr/>
        </p:nvGrpSpPr>
        <p:grpSpPr>
          <a:xfrm>
            <a:off x="3353875" y="739403"/>
            <a:ext cx="9525" cy="5952490"/>
            <a:chOff x="3353875" y="739403"/>
            <a:chExt cx="9525" cy="5952490"/>
          </a:xfrm>
        </p:grpSpPr>
        <p:sp>
          <p:nvSpPr>
            <p:cNvPr id="42" name="object 42"/>
            <p:cNvSpPr/>
            <p:nvPr/>
          </p:nvSpPr>
          <p:spPr>
            <a:xfrm>
              <a:off x="3353866" y="2682100"/>
              <a:ext cx="9525" cy="4009390"/>
            </a:xfrm>
            <a:custGeom>
              <a:avLst/>
              <a:gdLst/>
              <a:ahLst/>
              <a:cxnLst/>
              <a:rect l="l" t="t" r="r" b="b"/>
              <a:pathLst>
                <a:path w="9525" h="4009390">
                  <a:moveTo>
                    <a:pt x="9525" y="3999661"/>
                  </a:moveTo>
                  <a:lnTo>
                    <a:pt x="0" y="3999661"/>
                  </a:lnTo>
                  <a:lnTo>
                    <a:pt x="0" y="4009186"/>
                  </a:lnTo>
                  <a:lnTo>
                    <a:pt x="9525" y="4009186"/>
                  </a:lnTo>
                  <a:lnTo>
                    <a:pt x="9525" y="3999661"/>
                  </a:lnTo>
                  <a:close/>
                </a:path>
                <a:path w="9525" h="4009390">
                  <a:moveTo>
                    <a:pt x="9525" y="3942524"/>
                  </a:moveTo>
                  <a:lnTo>
                    <a:pt x="0" y="3942524"/>
                  </a:lnTo>
                  <a:lnTo>
                    <a:pt x="0" y="3952049"/>
                  </a:lnTo>
                  <a:lnTo>
                    <a:pt x="9525" y="3952049"/>
                  </a:lnTo>
                  <a:lnTo>
                    <a:pt x="9525" y="3942524"/>
                  </a:lnTo>
                  <a:close/>
                </a:path>
                <a:path w="9525" h="4009390">
                  <a:moveTo>
                    <a:pt x="9525" y="3885387"/>
                  </a:moveTo>
                  <a:lnTo>
                    <a:pt x="0" y="3885387"/>
                  </a:lnTo>
                  <a:lnTo>
                    <a:pt x="0" y="3894912"/>
                  </a:lnTo>
                  <a:lnTo>
                    <a:pt x="9525" y="3894912"/>
                  </a:lnTo>
                  <a:lnTo>
                    <a:pt x="9525" y="3885387"/>
                  </a:lnTo>
                  <a:close/>
                </a:path>
                <a:path w="9525" h="4009390">
                  <a:moveTo>
                    <a:pt x="9525" y="3828250"/>
                  </a:moveTo>
                  <a:lnTo>
                    <a:pt x="0" y="3828250"/>
                  </a:lnTo>
                  <a:lnTo>
                    <a:pt x="0" y="3837775"/>
                  </a:lnTo>
                  <a:lnTo>
                    <a:pt x="9525" y="3837775"/>
                  </a:lnTo>
                  <a:lnTo>
                    <a:pt x="9525" y="3828250"/>
                  </a:lnTo>
                  <a:close/>
                </a:path>
                <a:path w="9525" h="4009390">
                  <a:moveTo>
                    <a:pt x="9525" y="3771112"/>
                  </a:moveTo>
                  <a:lnTo>
                    <a:pt x="0" y="3771112"/>
                  </a:lnTo>
                  <a:lnTo>
                    <a:pt x="0" y="3780637"/>
                  </a:lnTo>
                  <a:lnTo>
                    <a:pt x="9525" y="3780637"/>
                  </a:lnTo>
                  <a:lnTo>
                    <a:pt x="9525" y="3771112"/>
                  </a:lnTo>
                  <a:close/>
                </a:path>
                <a:path w="9525" h="4009390">
                  <a:moveTo>
                    <a:pt x="9525" y="3713975"/>
                  </a:moveTo>
                  <a:lnTo>
                    <a:pt x="0" y="3713975"/>
                  </a:lnTo>
                  <a:lnTo>
                    <a:pt x="0" y="3723500"/>
                  </a:lnTo>
                  <a:lnTo>
                    <a:pt x="9525" y="3723500"/>
                  </a:lnTo>
                  <a:lnTo>
                    <a:pt x="9525" y="3713975"/>
                  </a:lnTo>
                  <a:close/>
                </a:path>
                <a:path w="9525" h="4009390">
                  <a:moveTo>
                    <a:pt x="9525" y="3656838"/>
                  </a:moveTo>
                  <a:lnTo>
                    <a:pt x="0" y="3656838"/>
                  </a:lnTo>
                  <a:lnTo>
                    <a:pt x="0" y="3666363"/>
                  </a:lnTo>
                  <a:lnTo>
                    <a:pt x="9525" y="3666363"/>
                  </a:lnTo>
                  <a:lnTo>
                    <a:pt x="9525" y="3656838"/>
                  </a:lnTo>
                  <a:close/>
                </a:path>
                <a:path w="9525" h="4009390">
                  <a:moveTo>
                    <a:pt x="9525" y="3599700"/>
                  </a:moveTo>
                  <a:lnTo>
                    <a:pt x="0" y="3599700"/>
                  </a:lnTo>
                  <a:lnTo>
                    <a:pt x="0" y="3609225"/>
                  </a:lnTo>
                  <a:lnTo>
                    <a:pt x="9525" y="3609225"/>
                  </a:lnTo>
                  <a:lnTo>
                    <a:pt x="9525" y="3599700"/>
                  </a:lnTo>
                  <a:close/>
                </a:path>
                <a:path w="9525" h="4009390">
                  <a:moveTo>
                    <a:pt x="9525" y="3542563"/>
                  </a:moveTo>
                  <a:lnTo>
                    <a:pt x="0" y="3542563"/>
                  </a:lnTo>
                  <a:lnTo>
                    <a:pt x="0" y="3552088"/>
                  </a:lnTo>
                  <a:lnTo>
                    <a:pt x="9525" y="3552088"/>
                  </a:lnTo>
                  <a:lnTo>
                    <a:pt x="9525" y="3542563"/>
                  </a:lnTo>
                  <a:close/>
                </a:path>
                <a:path w="9525" h="4009390">
                  <a:moveTo>
                    <a:pt x="9525" y="3485426"/>
                  </a:moveTo>
                  <a:lnTo>
                    <a:pt x="0" y="3485426"/>
                  </a:lnTo>
                  <a:lnTo>
                    <a:pt x="0" y="3494951"/>
                  </a:lnTo>
                  <a:lnTo>
                    <a:pt x="9525" y="3494951"/>
                  </a:lnTo>
                  <a:lnTo>
                    <a:pt x="9525" y="3485426"/>
                  </a:lnTo>
                  <a:close/>
                </a:path>
                <a:path w="9525" h="4009390">
                  <a:moveTo>
                    <a:pt x="9525" y="3428288"/>
                  </a:moveTo>
                  <a:lnTo>
                    <a:pt x="0" y="3428288"/>
                  </a:lnTo>
                  <a:lnTo>
                    <a:pt x="0" y="3437813"/>
                  </a:lnTo>
                  <a:lnTo>
                    <a:pt x="9525" y="3437813"/>
                  </a:lnTo>
                  <a:lnTo>
                    <a:pt x="9525" y="3428288"/>
                  </a:lnTo>
                  <a:close/>
                </a:path>
                <a:path w="9525" h="4009390">
                  <a:moveTo>
                    <a:pt x="9525" y="3371151"/>
                  </a:moveTo>
                  <a:lnTo>
                    <a:pt x="0" y="3371151"/>
                  </a:lnTo>
                  <a:lnTo>
                    <a:pt x="0" y="3380676"/>
                  </a:lnTo>
                  <a:lnTo>
                    <a:pt x="9525" y="3380676"/>
                  </a:lnTo>
                  <a:lnTo>
                    <a:pt x="9525" y="3371151"/>
                  </a:lnTo>
                  <a:close/>
                </a:path>
                <a:path w="9525" h="4009390">
                  <a:moveTo>
                    <a:pt x="9525" y="3314014"/>
                  </a:moveTo>
                  <a:lnTo>
                    <a:pt x="0" y="3314014"/>
                  </a:lnTo>
                  <a:lnTo>
                    <a:pt x="0" y="3323539"/>
                  </a:lnTo>
                  <a:lnTo>
                    <a:pt x="9525" y="3323539"/>
                  </a:lnTo>
                  <a:lnTo>
                    <a:pt x="9525" y="3314014"/>
                  </a:lnTo>
                  <a:close/>
                </a:path>
                <a:path w="9525" h="4009390">
                  <a:moveTo>
                    <a:pt x="9525" y="3256877"/>
                  </a:moveTo>
                  <a:lnTo>
                    <a:pt x="0" y="3256877"/>
                  </a:lnTo>
                  <a:lnTo>
                    <a:pt x="0" y="3266402"/>
                  </a:lnTo>
                  <a:lnTo>
                    <a:pt x="9525" y="3266402"/>
                  </a:lnTo>
                  <a:lnTo>
                    <a:pt x="9525" y="3256877"/>
                  </a:lnTo>
                  <a:close/>
                </a:path>
                <a:path w="9525" h="4009390">
                  <a:moveTo>
                    <a:pt x="9525" y="3199739"/>
                  </a:moveTo>
                  <a:lnTo>
                    <a:pt x="0" y="3199739"/>
                  </a:lnTo>
                  <a:lnTo>
                    <a:pt x="0" y="3209252"/>
                  </a:lnTo>
                  <a:lnTo>
                    <a:pt x="9525" y="3209252"/>
                  </a:lnTo>
                  <a:lnTo>
                    <a:pt x="9525" y="3199739"/>
                  </a:lnTo>
                  <a:close/>
                </a:path>
                <a:path w="9525" h="4009390">
                  <a:moveTo>
                    <a:pt x="9525" y="3142602"/>
                  </a:moveTo>
                  <a:lnTo>
                    <a:pt x="0" y="3142602"/>
                  </a:lnTo>
                  <a:lnTo>
                    <a:pt x="0" y="3152114"/>
                  </a:lnTo>
                  <a:lnTo>
                    <a:pt x="9525" y="3152114"/>
                  </a:lnTo>
                  <a:lnTo>
                    <a:pt x="9525" y="3142602"/>
                  </a:lnTo>
                  <a:close/>
                </a:path>
                <a:path w="9525" h="4009390">
                  <a:moveTo>
                    <a:pt x="9525" y="3085465"/>
                  </a:moveTo>
                  <a:lnTo>
                    <a:pt x="0" y="3085465"/>
                  </a:lnTo>
                  <a:lnTo>
                    <a:pt x="0" y="3094977"/>
                  </a:lnTo>
                  <a:lnTo>
                    <a:pt x="9525" y="3094977"/>
                  </a:lnTo>
                  <a:lnTo>
                    <a:pt x="9525" y="3085465"/>
                  </a:lnTo>
                  <a:close/>
                </a:path>
                <a:path w="9525" h="4009390">
                  <a:moveTo>
                    <a:pt x="9525" y="3028315"/>
                  </a:moveTo>
                  <a:lnTo>
                    <a:pt x="0" y="3028315"/>
                  </a:lnTo>
                  <a:lnTo>
                    <a:pt x="0" y="3037840"/>
                  </a:lnTo>
                  <a:lnTo>
                    <a:pt x="9525" y="3037840"/>
                  </a:lnTo>
                  <a:lnTo>
                    <a:pt x="9525" y="3028315"/>
                  </a:lnTo>
                  <a:close/>
                </a:path>
                <a:path w="9525" h="4009390">
                  <a:moveTo>
                    <a:pt x="9525" y="2971177"/>
                  </a:moveTo>
                  <a:lnTo>
                    <a:pt x="0" y="2971177"/>
                  </a:lnTo>
                  <a:lnTo>
                    <a:pt x="0" y="2980702"/>
                  </a:lnTo>
                  <a:lnTo>
                    <a:pt x="9525" y="2980702"/>
                  </a:lnTo>
                  <a:lnTo>
                    <a:pt x="9525" y="2971177"/>
                  </a:lnTo>
                  <a:close/>
                </a:path>
                <a:path w="9525" h="4009390">
                  <a:moveTo>
                    <a:pt x="9525" y="2914040"/>
                  </a:moveTo>
                  <a:lnTo>
                    <a:pt x="0" y="2914040"/>
                  </a:lnTo>
                  <a:lnTo>
                    <a:pt x="0" y="2923565"/>
                  </a:lnTo>
                  <a:lnTo>
                    <a:pt x="9525" y="2923565"/>
                  </a:lnTo>
                  <a:lnTo>
                    <a:pt x="9525" y="2914040"/>
                  </a:lnTo>
                  <a:close/>
                </a:path>
                <a:path w="9525" h="4009390">
                  <a:moveTo>
                    <a:pt x="9525" y="2856903"/>
                  </a:moveTo>
                  <a:lnTo>
                    <a:pt x="0" y="2856903"/>
                  </a:lnTo>
                  <a:lnTo>
                    <a:pt x="0" y="2866428"/>
                  </a:lnTo>
                  <a:lnTo>
                    <a:pt x="9525" y="2866428"/>
                  </a:lnTo>
                  <a:lnTo>
                    <a:pt x="9525" y="2856903"/>
                  </a:lnTo>
                  <a:close/>
                </a:path>
                <a:path w="9525" h="4009390">
                  <a:moveTo>
                    <a:pt x="9525" y="2799765"/>
                  </a:moveTo>
                  <a:lnTo>
                    <a:pt x="0" y="2799765"/>
                  </a:lnTo>
                  <a:lnTo>
                    <a:pt x="0" y="2809290"/>
                  </a:lnTo>
                  <a:lnTo>
                    <a:pt x="9525" y="2809290"/>
                  </a:lnTo>
                  <a:lnTo>
                    <a:pt x="9525" y="2799765"/>
                  </a:lnTo>
                  <a:close/>
                </a:path>
                <a:path w="9525" h="4009390">
                  <a:moveTo>
                    <a:pt x="9525" y="2742628"/>
                  </a:moveTo>
                  <a:lnTo>
                    <a:pt x="0" y="2742628"/>
                  </a:lnTo>
                  <a:lnTo>
                    <a:pt x="0" y="2752153"/>
                  </a:lnTo>
                  <a:lnTo>
                    <a:pt x="9525" y="2752153"/>
                  </a:lnTo>
                  <a:lnTo>
                    <a:pt x="9525" y="2742628"/>
                  </a:lnTo>
                  <a:close/>
                </a:path>
                <a:path w="9525" h="4009390">
                  <a:moveTo>
                    <a:pt x="9525" y="2685491"/>
                  </a:moveTo>
                  <a:lnTo>
                    <a:pt x="0" y="2685491"/>
                  </a:lnTo>
                  <a:lnTo>
                    <a:pt x="0" y="2695016"/>
                  </a:lnTo>
                  <a:lnTo>
                    <a:pt x="9525" y="2695016"/>
                  </a:lnTo>
                  <a:lnTo>
                    <a:pt x="9525" y="2685491"/>
                  </a:lnTo>
                  <a:close/>
                </a:path>
                <a:path w="9525" h="4009390">
                  <a:moveTo>
                    <a:pt x="9525" y="2628354"/>
                  </a:moveTo>
                  <a:lnTo>
                    <a:pt x="0" y="2628354"/>
                  </a:lnTo>
                  <a:lnTo>
                    <a:pt x="0" y="2637879"/>
                  </a:lnTo>
                  <a:lnTo>
                    <a:pt x="9525" y="2637879"/>
                  </a:lnTo>
                  <a:lnTo>
                    <a:pt x="9525" y="2628354"/>
                  </a:lnTo>
                  <a:close/>
                </a:path>
                <a:path w="9525" h="4009390">
                  <a:moveTo>
                    <a:pt x="9525" y="2571216"/>
                  </a:moveTo>
                  <a:lnTo>
                    <a:pt x="0" y="2571216"/>
                  </a:lnTo>
                  <a:lnTo>
                    <a:pt x="0" y="2580741"/>
                  </a:lnTo>
                  <a:lnTo>
                    <a:pt x="9525" y="2580741"/>
                  </a:lnTo>
                  <a:lnTo>
                    <a:pt x="9525" y="2571216"/>
                  </a:lnTo>
                  <a:close/>
                </a:path>
                <a:path w="9525" h="4009390">
                  <a:moveTo>
                    <a:pt x="9525" y="2514079"/>
                  </a:moveTo>
                  <a:lnTo>
                    <a:pt x="0" y="2514079"/>
                  </a:lnTo>
                  <a:lnTo>
                    <a:pt x="0" y="2523604"/>
                  </a:lnTo>
                  <a:lnTo>
                    <a:pt x="9525" y="2523604"/>
                  </a:lnTo>
                  <a:lnTo>
                    <a:pt x="9525" y="2514079"/>
                  </a:lnTo>
                  <a:close/>
                </a:path>
                <a:path w="9525" h="4009390">
                  <a:moveTo>
                    <a:pt x="9525" y="2456942"/>
                  </a:moveTo>
                  <a:lnTo>
                    <a:pt x="0" y="2456942"/>
                  </a:lnTo>
                  <a:lnTo>
                    <a:pt x="0" y="2466467"/>
                  </a:lnTo>
                  <a:lnTo>
                    <a:pt x="9525" y="2466467"/>
                  </a:lnTo>
                  <a:lnTo>
                    <a:pt x="9525" y="2456942"/>
                  </a:lnTo>
                  <a:close/>
                </a:path>
                <a:path w="9525" h="4009390">
                  <a:moveTo>
                    <a:pt x="9525" y="2399804"/>
                  </a:moveTo>
                  <a:lnTo>
                    <a:pt x="0" y="2399804"/>
                  </a:lnTo>
                  <a:lnTo>
                    <a:pt x="0" y="2409329"/>
                  </a:lnTo>
                  <a:lnTo>
                    <a:pt x="9525" y="2409329"/>
                  </a:lnTo>
                  <a:lnTo>
                    <a:pt x="9525" y="2399804"/>
                  </a:lnTo>
                  <a:close/>
                </a:path>
                <a:path w="9525" h="4009390">
                  <a:moveTo>
                    <a:pt x="9525" y="2342667"/>
                  </a:moveTo>
                  <a:lnTo>
                    <a:pt x="0" y="2342667"/>
                  </a:lnTo>
                  <a:lnTo>
                    <a:pt x="0" y="2352192"/>
                  </a:lnTo>
                  <a:lnTo>
                    <a:pt x="9525" y="2352192"/>
                  </a:lnTo>
                  <a:lnTo>
                    <a:pt x="9525" y="2342667"/>
                  </a:lnTo>
                  <a:close/>
                </a:path>
                <a:path w="9525" h="4009390">
                  <a:moveTo>
                    <a:pt x="9525" y="2285530"/>
                  </a:moveTo>
                  <a:lnTo>
                    <a:pt x="0" y="2285530"/>
                  </a:lnTo>
                  <a:lnTo>
                    <a:pt x="0" y="2295055"/>
                  </a:lnTo>
                  <a:lnTo>
                    <a:pt x="9525" y="2295055"/>
                  </a:lnTo>
                  <a:lnTo>
                    <a:pt x="9525" y="2285530"/>
                  </a:lnTo>
                  <a:close/>
                </a:path>
                <a:path w="9525" h="4009390">
                  <a:moveTo>
                    <a:pt x="9525" y="2228392"/>
                  </a:moveTo>
                  <a:lnTo>
                    <a:pt x="0" y="2228392"/>
                  </a:lnTo>
                  <a:lnTo>
                    <a:pt x="0" y="2237905"/>
                  </a:lnTo>
                  <a:lnTo>
                    <a:pt x="9525" y="2237905"/>
                  </a:lnTo>
                  <a:lnTo>
                    <a:pt x="9525" y="2228392"/>
                  </a:lnTo>
                  <a:close/>
                </a:path>
                <a:path w="9525" h="4009390">
                  <a:moveTo>
                    <a:pt x="9525" y="2171255"/>
                  </a:moveTo>
                  <a:lnTo>
                    <a:pt x="0" y="2171255"/>
                  </a:lnTo>
                  <a:lnTo>
                    <a:pt x="0" y="2180767"/>
                  </a:lnTo>
                  <a:lnTo>
                    <a:pt x="9525" y="2180767"/>
                  </a:lnTo>
                  <a:lnTo>
                    <a:pt x="9525" y="2171255"/>
                  </a:lnTo>
                  <a:close/>
                </a:path>
                <a:path w="9525" h="4009390">
                  <a:moveTo>
                    <a:pt x="9525" y="2114105"/>
                  </a:moveTo>
                  <a:lnTo>
                    <a:pt x="0" y="2114105"/>
                  </a:lnTo>
                  <a:lnTo>
                    <a:pt x="0" y="2123630"/>
                  </a:lnTo>
                  <a:lnTo>
                    <a:pt x="9525" y="2123630"/>
                  </a:lnTo>
                  <a:lnTo>
                    <a:pt x="9525" y="2114105"/>
                  </a:lnTo>
                  <a:close/>
                </a:path>
                <a:path w="9525" h="4009390">
                  <a:moveTo>
                    <a:pt x="9525" y="2056968"/>
                  </a:moveTo>
                  <a:lnTo>
                    <a:pt x="0" y="2056968"/>
                  </a:lnTo>
                  <a:lnTo>
                    <a:pt x="0" y="2066493"/>
                  </a:lnTo>
                  <a:lnTo>
                    <a:pt x="9525" y="2066493"/>
                  </a:lnTo>
                  <a:lnTo>
                    <a:pt x="9525" y="2056968"/>
                  </a:lnTo>
                  <a:close/>
                </a:path>
                <a:path w="9525" h="4009390">
                  <a:moveTo>
                    <a:pt x="9525" y="1999830"/>
                  </a:moveTo>
                  <a:lnTo>
                    <a:pt x="0" y="1999830"/>
                  </a:lnTo>
                  <a:lnTo>
                    <a:pt x="0" y="2009355"/>
                  </a:lnTo>
                  <a:lnTo>
                    <a:pt x="9525" y="2009355"/>
                  </a:lnTo>
                  <a:lnTo>
                    <a:pt x="9525" y="1999830"/>
                  </a:lnTo>
                  <a:close/>
                </a:path>
                <a:path w="9525" h="4009390">
                  <a:moveTo>
                    <a:pt x="9525" y="1942693"/>
                  </a:moveTo>
                  <a:lnTo>
                    <a:pt x="0" y="1942693"/>
                  </a:lnTo>
                  <a:lnTo>
                    <a:pt x="0" y="1952218"/>
                  </a:lnTo>
                  <a:lnTo>
                    <a:pt x="9525" y="1952218"/>
                  </a:lnTo>
                  <a:lnTo>
                    <a:pt x="9525" y="1942693"/>
                  </a:lnTo>
                  <a:close/>
                </a:path>
                <a:path w="9525" h="4009390">
                  <a:moveTo>
                    <a:pt x="9525" y="1885556"/>
                  </a:moveTo>
                  <a:lnTo>
                    <a:pt x="0" y="1885556"/>
                  </a:lnTo>
                  <a:lnTo>
                    <a:pt x="0" y="1895081"/>
                  </a:lnTo>
                  <a:lnTo>
                    <a:pt x="9525" y="1895081"/>
                  </a:lnTo>
                  <a:lnTo>
                    <a:pt x="9525" y="1885556"/>
                  </a:lnTo>
                  <a:close/>
                </a:path>
                <a:path w="9525" h="4009390">
                  <a:moveTo>
                    <a:pt x="9525" y="1828419"/>
                  </a:moveTo>
                  <a:lnTo>
                    <a:pt x="0" y="1828419"/>
                  </a:lnTo>
                  <a:lnTo>
                    <a:pt x="0" y="1837944"/>
                  </a:lnTo>
                  <a:lnTo>
                    <a:pt x="9525" y="1837944"/>
                  </a:lnTo>
                  <a:lnTo>
                    <a:pt x="9525" y="1828419"/>
                  </a:lnTo>
                  <a:close/>
                </a:path>
                <a:path w="9525" h="4009390">
                  <a:moveTo>
                    <a:pt x="9525" y="1771281"/>
                  </a:moveTo>
                  <a:lnTo>
                    <a:pt x="0" y="1771281"/>
                  </a:lnTo>
                  <a:lnTo>
                    <a:pt x="0" y="1780806"/>
                  </a:lnTo>
                  <a:lnTo>
                    <a:pt x="9525" y="1780806"/>
                  </a:lnTo>
                  <a:lnTo>
                    <a:pt x="9525" y="1771281"/>
                  </a:lnTo>
                  <a:close/>
                </a:path>
                <a:path w="9525" h="4009390">
                  <a:moveTo>
                    <a:pt x="9525" y="1714144"/>
                  </a:moveTo>
                  <a:lnTo>
                    <a:pt x="0" y="1714144"/>
                  </a:lnTo>
                  <a:lnTo>
                    <a:pt x="0" y="1723669"/>
                  </a:lnTo>
                  <a:lnTo>
                    <a:pt x="9525" y="1723669"/>
                  </a:lnTo>
                  <a:lnTo>
                    <a:pt x="9525" y="1714144"/>
                  </a:lnTo>
                  <a:close/>
                </a:path>
                <a:path w="9525" h="4009390">
                  <a:moveTo>
                    <a:pt x="9525" y="1657007"/>
                  </a:moveTo>
                  <a:lnTo>
                    <a:pt x="0" y="1657007"/>
                  </a:lnTo>
                  <a:lnTo>
                    <a:pt x="0" y="1666532"/>
                  </a:lnTo>
                  <a:lnTo>
                    <a:pt x="9525" y="1666532"/>
                  </a:lnTo>
                  <a:lnTo>
                    <a:pt x="9525" y="1657007"/>
                  </a:lnTo>
                  <a:close/>
                </a:path>
                <a:path w="9525" h="4009390">
                  <a:moveTo>
                    <a:pt x="9525" y="1599869"/>
                  </a:moveTo>
                  <a:lnTo>
                    <a:pt x="0" y="1599869"/>
                  </a:lnTo>
                  <a:lnTo>
                    <a:pt x="0" y="1609394"/>
                  </a:lnTo>
                  <a:lnTo>
                    <a:pt x="9525" y="1609394"/>
                  </a:lnTo>
                  <a:lnTo>
                    <a:pt x="9525" y="1599869"/>
                  </a:lnTo>
                  <a:close/>
                </a:path>
                <a:path w="9525" h="4009390">
                  <a:moveTo>
                    <a:pt x="9525" y="1542732"/>
                  </a:moveTo>
                  <a:lnTo>
                    <a:pt x="0" y="1542732"/>
                  </a:lnTo>
                  <a:lnTo>
                    <a:pt x="0" y="1552257"/>
                  </a:lnTo>
                  <a:lnTo>
                    <a:pt x="9525" y="1552257"/>
                  </a:lnTo>
                  <a:lnTo>
                    <a:pt x="9525" y="1542732"/>
                  </a:lnTo>
                  <a:close/>
                </a:path>
                <a:path w="9525" h="4009390">
                  <a:moveTo>
                    <a:pt x="9525" y="1485595"/>
                  </a:moveTo>
                  <a:lnTo>
                    <a:pt x="0" y="1485595"/>
                  </a:lnTo>
                  <a:lnTo>
                    <a:pt x="0" y="1495120"/>
                  </a:lnTo>
                  <a:lnTo>
                    <a:pt x="9525" y="1495120"/>
                  </a:lnTo>
                  <a:lnTo>
                    <a:pt x="9525" y="1485595"/>
                  </a:lnTo>
                  <a:close/>
                </a:path>
                <a:path w="9525" h="4009390">
                  <a:moveTo>
                    <a:pt x="9525" y="1428457"/>
                  </a:moveTo>
                  <a:lnTo>
                    <a:pt x="0" y="1428457"/>
                  </a:lnTo>
                  <a:lnTo>
                    <a:pt x="0" y="1437982"/>
                  </a:lnTo>
                  <a:lnTo>
                    <a:pt x="9525" y="1437982"/>
                  </a:lnTo>
                  <a:lnTo>
                    <a:pt x="9525" y="1428457"/>
                  </a:lnTo>
                  <a:close/>
                </a:path>
                <a:path w="9525" h="4009390">
                  <a:moveTo>
                    <a:pt x="9525" y="1371320"/>
                  </a:moveTo>
                  <a:lnTo>
                    <a:pt x="0" y="1371320"/>
                  </a:lnTo>
                  <a:lnTo>
                    <a:pt x="0" y="1380845"/>
                  </a:lnTo>
                  <a:lnTo>
                    <a:pt x="9525" y="1380845"/>
                  </a:lnTo>
                  <a:lnTo>
                    <a:pt x="9525" y="1371320"/>
                  </a:lnTo>
                  <a:close/>
                </a:path>
                <a:path w="9525" h="4009390">
                  <a:moveTo>
                    <a:pt x="9525" y="1314183"/>
                  </a:moveTo>
                  <a:lnTo>
                    <a:pt x="0" y="1314183"/>
                  </a:lnTo>
                  <a:lnTo>
                    <a:pt x="0" y="1323708"/>
                  </a:lnTo>
                  <a:lnTo>
                    <a:pt x="9525" y="1323708"/>
                  </a:lnTo>
                  <a:lnTo>
                    <a:pt x="9525" y="1314183"/>
                  </a:lnTo>
                  <a:close/>
                </a:path>
                <a:path w="9525" h="4009390">
                  <a:moveTo>
                    <a:pt x="9525" y="1257046"/>
                  </a:moveTo>
                  <a:lnTo>
                    <a:pt x="0" y="1257046"/>
                  </a:lnTo>
                  <a:lnTo>
                    <a:pt x="0" y="1266558"/>
                  </a:lnTo>
                  <a:lnTo>
                    <a:pt x="9525" y="1266558"/>
                  </a:lnTo>
                  <a:lnTo>
                    <a:pt x="9525" y="1257046"/>
                  </a:lnTo>
                  <a:close/>
                </a:path>
                <a:path w="9525" h="4009390">
                  <a:moveTo>
                    <a:pt x="9525" y="1199908"/>
                  </a:moveTo>
                  <a:lnTo>
                    <a:pt x="0" y="1199908"/>
                  </a:lnTo>
                  <a:lnTo>
                    <a:pt x="0" y="1209421"/>
                  </a:lnTo>
                  <a:lnTo>
                    <a:pt x="9525" y="1209421"/>
                  </a:lnTo>
                  <a:lnTo>
                    <a:pt x="9525" y="1199908"/>
                  </a:lnTo>
                  <a:close/>
                </a:path>
                <a:path w="9525" h="4009390">
                  <a:moveTo>
                    <a:pt x="9525" y="1142758"/>
                  </a:moveTo>
                  <a:lnTo>
                    <a:pt x="0" y="1142758"/>
                  </a:lnTo>
                  <a:lnTo>
                    <a:pt x="0" y="1152283"/>
                  </a:lnTo>
                  <a:lnTo>
                    <a:pt x="9525" y="1152283"/>
                  </a:lnTo>
                  <a:lnTo>
                    <a:pt x="9525" y="1142758"/>
                  </a:lnTo>
                  <a:close/>
                </a:path>
                <a:path w="9525" h="4009390">
                  <a:moveTo>
                    <a:pt x="9525" y="1085621"/>
                  </a:moveTo>
                  <a:lnTo>
                    <a:pt x="0" y="1085621"/>
                  </a:lnTo>
                  <a:lnTo>
                    <a:pt x="0" y="1095146"/>
                  </a:lnTo>
                  <a:lnTo>
                    <a:pt x="9525" y="1095146"/>
                  </a:lnTo>
                  <a:lnTo>
                    <a:pt x="9525" y="1085621"/>
                  </a:lnTo>
                  <a:close/>
                </a:path>
                <a:path w="9525" h="4009390">
                  <a:moveTo>
                    <a:pt x="9525" y="1028484"/>
                  </a:moveTo>
                  <a:lnTo>
                    <a:pt x="0" y="1028484"/>
                  </a:lnTo>
                  <a:lnTo>
                    <a:pt x="0" y="1038009"/>
                  </a:lnTo>
                  <a:lnTo>
                    <a:pt x="9525" y="1038009"/>
                  </a:lnTo>
                  <a:lnTo>
                    <a:pt x="9525" y="1028484"/>
                  </a:lnTo>
                  <a:close/>
                </a:path>
                <a:path w="9525" h="4009390">
                  <a:moveTo>
                    <a:pt x="9525" y="971346"/>
                  </a:moveTo>
                  <a:lnTo>
                    <a:pt x="0" y="971346"/>
                  </a:lnTo>
                  <a:lnTo>
                    <a:pt x="0" y="980871"/>
                  </a:lnTo>
                  <a:lnTo>
                    <a:pt x="9525" y="980871"/>
                  </a:lnTo>
                  <a:lnTo>
                    <a:pt x="9525" y="971346"/>
                  </a:lnTo>
                  <a:close/>
                </a:path>
                <a:path w="9525" h="4009390">
                  <a:moveTo>
                    <a:pt x="9525" y="914209"/>
                  </a:moveTo>
                  <a:lnTo>
                    <a:pt x="0" y="914209"/>
                  </a:lnTo>
                  <a:lnTo>
                    <a:pt x="0" y="923734"/>
                  </a:lnTo>
                  <a:lnTo>
                    <a:pt x="9525" y="923734"/>
                  </a:lnTo>
                  <a:lnTo>
                    <a:pt x="9525" y="914209"/>
                  </a:lnTo>
                  <a:close/>
                </a:path>
                <a:path w="9525" h="4009390">
                  <a:moveTo>
                    <a:pt x="9525" y="857072"/>
                  </a:moveTo>
                  <a:lnTo>
                    <a:pt x="0" y="857072"/>
                  </a:lnTo>
                  <a:lnTo>
                    <a:pt x="0" y="866597"/>
                  </a:lnTo>
                  <a:lnTo>
                    <a:pt x="9525" y="866597"/>
                  </a:lnTo>
                  <a:lnTo>
                    <a:pt x="9525" y="857072"/>
                  </a:lnTo>
                  <a:close/>
                </a:path>
                <a:path w="9525" h="4009390">
                  <a:moveTo>
                    <a:pt x="9525" y="799934"/>
                  </a:moveTo>
                  <a:lnTo>
                    <a:pt x="0" y="799934"/>
                  </a:lnTo>
                  <a:lnTo>
                    <a:pt x="0" y="809459"/>
                  </a:lnTo>
                  <a:lnTo>
                    <a:pt x="9525" y="809459"/>
                  </a:lnTo>
                  <a:lnTo>
                    <a:pt x="9525" y="799934"/>
                  </a:lnTo>
                  <a:close/>
                </a:path>
                <a:path w="9525" h="4009390">
                  <a:moveTo>
                    <a:pt x="9525" y="742797"/>
                  </a:moveTo>
                  <a:lnTo>
                    <a:pt x="0" y="742797"/>
                  </a:lnTo>
                  <a:lnTo>
                    <a:pt x="0" y="752322"/>
                  </a:lnTo>
                  <a:lnTo>
                    <a:pt x="9525" y="752322"/>
                  </a:lnTo>
                  <a:lnTo>
                    <a:pt x="9525" y="742797"/>
                  </a:lnTo>
                  <a:close/>
                </a:path>
                <a:path w="9525" h="4009390">
                  <a:moveTo>
                    <a:pt x="9525" y="685660"/>
                  </a:moveTo>
                  <a:lnTo>
                    <a:pt x="0" y="685660"/>
                  </a:lnTo>
                  <a:lnTo>
                    <a:pt x="0" y="695185"/>
                  </a:lnTo>
                  <a:lnTo>
                    <a:pt x="9525" y="695185"/>
                  </a:lnTo>
                  <a:lnTo>
                    <a:pt x="9525" y="685660"/>
                  </a:lnTo>
                  <a:close/>
                </a:path>
                <a:path w="9525" h="4009390">
                  <a:moveTo>
                    <a:pt x="9525" y="628523"/>
                  </a:moveTo>
                  <a:lnTo>
                    <a:pt x="0" y="628523"/>
                  </a:lnTo>
                  <a:lnTo>
                    <a:pt x="0" y="638048"/>
                  </a:lnTo>
                  <a:lnTo>
                    <a:pt x="9525" y="638048"/>
                  </a:lnTo>
                  <a:lnTo>
                    <a:pt x="9525" y="628523"/>
                  </a:lnTo>
                  <a:close/>
                </a:path>
                <a:path w="9525" h="4009390">
                  <a:moveTo>
                    <a:pt x="9525" y="571385"/>
                  </a:moveTo>
                  <a:lnTo>
                    <a:pt x="0" y="571385"/>
                  </a:lnTo>
                  <a:lnTo>
                    <a:pt x="0" y="580910"/>
                  </a:lnTo>
                  <a:lnTo>
                    <a:pt x="9525" y="580910"/>
                  </a:lnTo>
                  <a:lnTo>
                    <a:pt x="9525" y="571385"/>
                  </a:lnTo>
                  <a:close/>
                </a:path>
                <a:path w="9525" h="4009390">
                  <a:moveTo>
                    <a:pt x="9525" y="514248"/>
                  </a:moveTo>
                  <a:lnTo>
                    <a:pt x="0" y="514248"/>
                  </a:lnTo>
                  <a:lnTo>
                    <a:pt x="0" y="523773"/>
                  </a:lnTo>
                  <a:lnTo>
                    <a:pt x="9525" y="523773"/>
                  </a:lnTo>
                  <a:lnTo>
                    <a:pt x="9525" y="514248"/>
                  </a:lnTo>
                  <a:close/>
                </a:path>
                <a:path w="9525" h="4009390">
                  <a:moveTo>
                    <a:pt x="9525" y="457111"/>
                  </a:moveTo>
                  <a:lnTo>
                    <a:pt x="0" y="457111"/>
                  </a:lnTo>
                  <a:lnTo>
                    <a:pt x="0" y="466636"/>
                  </a:lnTo>
                  <a:lnTo>
                    <a:pt x="9525" y="466636"/>
                  </a:lnTo>
                  <a:lnTo>
                    <a:pt x="9525" y="457111"/>
                  </a:lnTo>
                  <a:close/>
                </a:path>
                <a:path w="9525" h="4009390">
                  <a:moveTo>
                    <a:pt x="9525" y="399973"/>
                  </a:moveTo>
                  <a:lnTo>
                    <a:pt x="0" y="399973"/>
                  </a:lnTo>
                  <a:lnTo>
                    <a:pt x="0" y="409498"/>
                  </a:lnTo>
                  <a:lnTo>
                    <a:pt x="9525" y="409498"/>
                  </a:lnTo>
                  <a:lnTo>
                    <a:pt x="9525" y="399973"/>
                  </a:lnTo>
                  <a:close/>
                </a:path>
                <a:path w="9525" h="4009390">
                  <a:moveTo>
                    <a:pt x="9525" y="342836"/>
                  </a:moveTo>
                  <a:lnTo>
                    <a:pt x="0" y="342836"/>
                  </a:lnTo>
                  <a:lnTo>
                    <a:pt x="0" y="352348"/>
                  </a:lnTo>
                  <a:lnTo>
                    <a:pt x="9525" y="352348"/>
                  </a:lnTo>
                  <a:lnTo>
                    <a:pt x="9525" y="342836"/>
                  </a:lnTo>
                  <a:close/>
                </a:path>
                <a:path w="9525" h="4009390">
                  <a:moveTo>
                    <a:pt x="9525" y="285699"/>
                  </a:moveTo>
                  <a:lnTo>
                    <a:pt x="0" y="285699"/>
                  </a:lnTo>
                  <a:lnTo>
                    <a:pt x="0" y="295211"/>
                  </a:lnTo>
                  <a:lnTo>
                    <a:pt x="9525" y="295211"/>
                  </a:lnTo>
                  <a:lnTo>
                    <a:pt x="9525" y="285699"/>
                  </a:lnTo>
                  <a:close/>
                </a:path>
                <a:path w="9525" h="4009390">
                  <a:moveTo>
                    <a:pt x="9525" y="228561"/>
                  </a:moveTo>
                  <a:lnTo>
                    <a:pt x="0" y="228561"/>
                  </a:lnTo>
                  <a:lnTo>
                    <a:pt x="0" y="238074"/>
                  </a:lnTo>
                  <a:lnTo>
                    <a:pt x="9525" y="238074"/>
                  </a:lnTo>
                  <a:lnTo>
                    <a:pt x="9525" y="228561"/>
                  </a:lnTo>
                  <a:close/>
                </a:path>
                <a:path w="9525" h="4009390">
                  <a:moveTo>
                    <a:pt x="9525" y="171411"/>
                  </a:moveTo>
                  <a:lnTo>
                    <a:pt x="0" y="171411"/>
                  </a:lnTo>
                  <a:lnTo>
                    <a:pt x="0" y="180936"/>
                  </a:lnTo>
                  <a:lnTo>
                    <a:pt x="9525" y="180936"/>
                  </a:lnTo>
                  <a:lnTo>
                    <a:pt x="9525" y="171411"/>
                  </a:lnTo>
                  <a:close/>
                </a:path>
                <a:path w="9525" h="4009390">
                  <a:moveTo>
                    <a:pt x="9525" y="114274"/>
                  </a:moveTo>
                  <a:lnTo>
                    <a:pt x="0" y="114274"/>
                  </a:lnTo>
                  <a:lnTo>
                    <a:pt x="0" y="123799"/>
                  </a:lnTo>
                  <a:lnTo>
                    <a:pt x="9525" y="123799"/>
                  </a:lnTo>
                  <a:lnTo>
                    <a:pt x="9525" y="114274"/>
                  </a:lnTo>
                  <a:close/>
                </a:path>
                <a:path w="9525" h="4009390">
                  <a:moveTo>
                    <a:pt x="9525" y="57137"/>
                  </a:moveTo>
                  <a:lnTo>
                    <a:pt x="0" y="57137"/>
                  </a:lnTo>
                  <a:lnTo>
                    <a:pt x="0" y="66662"/>
                  </a:lnTo>
                  <a:lnTo>
                    <a:pt x="9525" y="66662"/>
                  </a:lnTo>
                  <a:lnTo>
                    <a:pt x="9525" y="57137"/>
                  </a:lnTo>
                  <a:close/>
                </a:path>
                <a:path w="9525" h="4009390">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endParaRPr/>
            </a:p>
          </p:txBody>
        </p:sp>
        <p:sp>
          <p:nvSpPr>
            <p:cNvPr id="43" name="object 43"/>
            <p:cNvSpPr/>
            <p:nvPr/>
          </p:nvSpPr>
          <p:spPr>
            <a:xfrm>
              <a:off x="3353866" y="739406"/>
              <a:ext cx="9525" cy="1952625"/>
            </a:xfrm>
            <a:custGeom>
              <a:avLst/>
              <a:gdLst/>
              <a:ahLst/>
              <a:cxnLst/>
              <a:rect l="l" t="t" r="r" b="b"/>
              <a:pathLst>
                <a:path w="9525" h="1952625">
                  <a:moveTo>
                    <a:pt x="9525" y="1942693"/>
                  </a:moveTo>
                  <a:lnTo>
                    <a:pt x="0" y="1942693"/>
                  </a:lnTo>
                  <a:lnTo>
                    <a:pt x="0" y="1952218"/>
                  </a:lnTo>
                  <a:lnTo>
                    <a:pt x="9525" y="1952218"/>
                  </a:lnTo>
                  <a:lnTo>
                    <a:pt x="9525" y="1942693"/>
                  </a:lnTo>
                  <a:close/>
                </a:path>
                <a:path w="9525" h="1952625">
                  <a:moveTo>
                    <a:pt x="9525" y="1885556"/>
                  </a:moveTo>
                  <a:lnTo>
                    <a:pt x="0" y="1885556"/>
                  </a:lnTo>
                  <a:lnTo>
                    <a:pt x="0" y="1895081"/>
                  </a:lnTo>
                  <a:lnTo>
                    <a:pt x="9525" y="1895081"/>
                  </a:lnTo>
                  <a:lnTo>
                    <a:pt x="9525" y="1885556"/>
                  </a:lnTo>
                  <a:close/>
                </a:path>
                <a:path w="9525" h="1952625">
                  <a:moveTo>
                    <a:pt x="9525" y="1828419"/>
                  </a:moveTo>
                  <a:lnTo>
                    <a:pt x="0" y="1828419"/>
                  </a:lnTo>
                  <a:lnTo>
                    <a:pt x="0" y="1837944"/>
                  </a:lnTo>
                  <a:lnTo>
                    <a:pt x="9525" y="1837944"/>
                  </a:lnTo>
                  <a:lnTo>
                    <a:pt x="9525" y="1828419"/>
                  </a:lnTo>
                  <a:close/>
                </a:path>
                <a:path w="9525" h="1952625">
                  <a:moveTo>
                    <a:pt x="9525" y="1771281"/>
                  </a:moveTo>
                  <a:lnTo>
                    <a:pt x="0" y="1771281"/>
                  </a:lnTo>
                  <a:lnTo>
                    <a:pt x="0" y="1780806"/>
                  </a:lnTo>
                  <a:lnTo>
                    <a:pt x="9525" y="1780806"/>
                  </a:lnTo>
                  <a:lnTo>
                    <a:pt x="9525" y="1771281"/>
                  </a:lnTo>
                  <a:close/>
                </a:path>
                <a:path w="9525" h="1952625">
                  <a:moveTo>
                    <a:pt x="9525" y="1714144"/>
                  </a:moveTo>
                  <a:lnTo>
                    <a:pt x="0" y="1714144"/>
                  </a:lnTo>
                  <a:lnTo>
                    <a:pt x="0" y="1723669"/>
                  </a:lnTo>
                  <a:lnTo>
                    <a:pt x="9525" y="1723669"/>
                  </a:lnTo>
                  <a:lnTo>
                    <a:pt x="9525" y="1714144"/>
                  </a:lnTo>
                  <a:close/>
                </a:path>
                <a:path w="9525" h="1952625">
                  <a:moveTo>
                    <a:pt x="9525" y="1657007"/>
                  </a:moveTo>
                  <a:lnTo>
                    <a:pt x="0" y="1657007"/>
                  </a:lnTo>
                  <a:lnTo>
                    <a:pt x="0" y="1666532"/>
                  </a:lnTo>
                  <a:lnTo>
                    <a:pt x="9525" y="1666532"/>
                  </a:lnTo>
                  <a:lnTo>
                    <a:pt x="9525" y="1657007"/>
                  </a:lnTo>
                  <a:close/>
                </a:path>
                <a:path w="9525" h="1952625">
                  <a:moveTo>
                    <a:pt x="9525" y="1599869"/>
                  </a:moveTo>
                  <a:lnTo>
                    <a:pt x="0" y="1599869"/>
                  </a:lnTo>
                  <a:lnTo>
                    <a:pt x="0" y="1609394"/>
                  </a:lnTo>
                  <a:lnTo>
                    <a:pt x="9525" y="1609394"/>
                  </a:lnTo>
                  <a:lnTo>
                    <a:pt x="9525" y="1599869"/>
                  </a:lnTo>
                  <a:close/>
                </a:path>
                <a:path w="9525" h="1952625">
                  <a:moveTo>
                    <a:pt x="9525" y="1542732"/>
                  </a:moveTo>
                  <a:lnTo>
                    <a:pt x="0" y="1542732"/>
                  </a:lnTo>
                  <a:lnTo>
                    <a:pt x="0" y="1552257"/>
                  </a:lnTo>
                  <a:lnTo>
                    <a:pt x="9525" y="1552257"/>
                  </a:lnTo>
                  <a:lnTo>
                    <a:pt x="9525" y="1542732"/>
                  </a:lnTo>
                  <a:close/>
                </a:path>
                <a:path w="9525" h="1952625">
                  <a:moveTo>
                    <a:pt x="9525" y="1485595"/>
                  </a:moveTo>
                  <a:lnTo>
                    <a:pt x="0" y="1485595"/>
                  </a:lnTo>
                  <a:lnTo>
                    <a:pt x="0" y="1495120"/>
                  </a:lnTo>
                  <a:lnTo>
                    <a:pt x="9525" y="1495120"/>
                  </a:lnTo>
                  <a:lnTo>
                    <a:pt x="9525" y="1485595"/>
                  </a:lnTo>
                  <a:close/>
                </a:path>
                <a:path w="9525" h="1952625">
                  <a:moveTo>
                    <a:pt x="9525" y="1428457"/>
                  </a:moveTo>
                  <a:lnTo>
                    <a:pt x="0" y="1428457"/>
                  </a:lnTo>
                  <a:lnTo>
                    <a:pt x="0" y="1437982"/>
                  </a:lnTo>
                  <a:lnTo>
                    <a:pt x="9525" y="1437982"/>
                  </a:lnTo>
                  <a:lnTo>
                    <a:pt x="9525" y="1428457"/>
                  </a:lnTo>
                  <a:close/>
                </a:path>
                <a:path w="9525" h="1952625">
                  <a:moveTo>
                    <a:pt x="9525" y="1371320"/>
                  </a:moveTo>
                  <a:lnTo>
                    <a:pt x="0" y="1371320"/>
                  </a:lnTo>
                  <a:lnTo>
                    <a:pt x="0" y="1380845"/>
                  </a:lnTo>
                  <a:lnTo>
                    <a:pt x="9525" y="1380845"/>
                  </a:lnTo>
                  <a:lnTo>
                    <a:pt x="9525" y="1371320"/>
                  </a:lnTo>
                  <a:close/>
                </a:path>
                <a:path w="9525" h="1952625">
                  <a:moveTo>
                    <a:pt x="9525" y="1314183"/>
                  </a:moveTo>
                  <a:lnTo>
                    <a:pt x="0" y="1314183"/>
                  </a:lnTo>
                  <a:lnTo>
                    <a:pt x="0" y="1323695"/>
                  </a:lnTo>
                  <a:lnTo>
                    <a:pt x="9525" y="1323695"/>
                  </a:lnTo>
                  <a:lnTo>
                    <a:pt x="9525" y="1314183"/>
                  </a:lnTo>
                  <a:close/>
                </a:path>
                <a:path w="9525" h="1952625">
                  <a:moveTo>
                    <a:pt x="9525" y="1257046"/>
                  </a:moveTo>
                  <a:lnTo>
                    <a:pt x="0" y="1257046"/>
                  </a:lnTo>
                  <a:lnTo>
                    <a:pt x="0" y="1266558"/>
                  </a:lnTo>
                  <a:lnTo>
                    <a:pt x="9525" y="1266558"/>
                  </a:lnTo>
                  <a:lnTo>
                    <a:pt x="9525" y="1257046"/>
                  </a:lnTo>
                  <a:close/>
                </a:path>
                <a:path w="9525" h="1952625">
                  <a:moveTo>
                    <a:pt x="9525" y="1199908"/>
                  </a:moveTo>
                  <a:lnTo>
                    <a:pt x="0" y="1199908"/>
                  </a:lnTo>
                  <a:lnTo>
                    <a:pt x="0" y="1209421"/>
                  </a:lnTo>
                  <a:lnTo>
                    <a:pt x="9525" y="1209421"/>
                  </a:lnTo>
                  <a:lnTo>
                    <a:pt x="9525" y="1199908"/>
                  </a:lnTo>
                  <a:close/>
                </a:path>
                <a:path w="9525" h="1952625">
                  <a:moveTo>
                    <a:pt x="9525" y="1142758"/>
                  </a:moveTo>
                  <a:lnTo>
                    <a:pt x="0" y="1142758"/>
                  </a:lnTo>
                  <a:lnTo>
                    <a:pt x="0" y="1152283"/>
                  </a:lnTo>
                  <a:lnTo>
                    <a:pt x="9525" y="1152283"/>
                  </a:lnTo>
                  <a:lnTo>
                    <a:pt x="9525" y="1142758"/>
                  </a:lnTo>
                  <a:close/>
                </a:path>
                <a:path w="9525" h="1952625">
                  <a:moveTo>
                    <a:pt x="9525" y="1085621"/>
                  </a:moveTo>
                  <a:lnTo>
                    <a:pt x="0" y="1085621"/>
                  </a:lnTo>
                  <a:lnTo>
                    <a:pt x="0" y="1095146"/>
                  </a:lnTo>
                  <a:lnTo>
                    <a:pt x="9525" y="1095146"/>
                  </a:lnTo>
                  <a:lnTo>
                    <a:pt x="9525" y="1085621"/>
                  </a:lnTo>
                  <a:close/>
                </a:path>
                <a:path w="9525" h="1952625">
                  <a:moveTo>
                    <a:pt x="9525" y="1028484"/>
                  </a:moveTo>
                  <a:lnTo>
                    <a:pt x="0" y="1028484"/>
                  </a:lnTo>
                  <a:lnTo>
                    <a:pt x="0" y="1038009"/>
                  </a:lnTo>
                  <a:lnTo>
                    <a:pt x="9525" y="1038009"/>
                  </a:lnTo>
                  <a:lnTo>
                    <a:pt x="9525" y="1028484"/>
                  </a:lnTo>
                  <a:close/>
                </a:path>
                <a:path w="9525" h="1952625">
                  <a:moveTo>
                    <a:pt x="9525" y="971346"/>
                  </a:moveTo>
                  <a:lnTo>
                    <a:pt x="0" y="971346"/>
                  </a:lnTo>
                  <a:lnTo>
                    <a:pt x="0" y="980871"/>
                  </a:lnTo>
                  <a:lnTo>
                    <a:pt x="9525" y="980871"/>
                  </a:lnTo>
                  <a:lnTo>
                    <a:pt x="9525" y="971346"/>
                  </a:lnTo>
                  <a:close/>
                </a:path>
                <a:path w="9525" h="1952625">
                  <a:moveTo>
                    <a:pt x="9525" y="914209"/>
                  </a:moveTo>
                  <a:lnTo>
                    <a:pt x="0" y="914209"/>
                  </a:lnTo>
                  <a:lnTo>
                    <a:pt x="0" y="923734"/>
                  </a:lnTo>
                  <a:lnTo>
                    <a:pt x="9525" y="923734"/>
                  </a:lnTo>
                  <a:lnTo>
                    <a:pt x="9525" y="914209"/>
                  </a:lnTo>
                  <a:close/>
                </a:path>
                <a:path w="9525" h="1952625">
                  <a:moveTo>
                    <a:pt x="9525" y="857072"/>
                  </a:moveTo>
                  <a:lnTo>
                    <a:pt x="0" y="857072"/>
                  </a:lnTo>
                  <a:lnTo>
                    <a:pt x="0" y="866597"/>
                  </a:lnTo>
                  <a:lnTo>
                    <a:pt x="9525" y="866597"/>
                  </a:lnTo>
                  <a:lnTo>
                    <a:pt x="9525" y="857072"/>
                  </a:lnTo>
                  <a:close/>
                </a:path>
                <a:path w="9525" h="1952625">
                  <a:moveTo>
                    <a:pt x="9525" y="799934"/>
                  </a:moveTo>
                  <a:lnTo>
                    <a:pt x="0" y="799934"/>
                  </a:lnTo>
                  <a:lnTo>
                    <a:pt x="0" y="809459"/>
                  </a:lnTo>
                  <a:lnTo>
                    <a:pt x="9525" y="809459"/>
                  </a:lnTo>
                  <a:lnTo>
                    <a:pt x="9525" y="799934"/>
                  </a:lnTo>
                  <a:close/>
                </a:path>
                <a:path w="9525" h="1952625">
                  <a:moveTo>
                    <a:pt x="9525" y="742797"/>
                  </a:moveTo>
                  <a:lnTo>
                    <a:pt x="0" y="742797"/>
                  </a:lnTo>
                  <a:lnTo>
                    <a:pt x="0" y="752322"/>
                  </a:lnTo>
                  <a:lnTo>
                    <a:pt x="9525" y="752322"/>
                  </a:lnTo>
                  <a:lnTo>
                    <a:pt x="9525" y="742797"/>
                  </a:lnTo>
                  <a:close/>
                </a:path>
                <a:path w="9525" h="1952625">
                  <a:moveTo>
                    <a:pt x="9525" y="685660"/>
                  </a:moveTo>
                  <a:lnTo>
                    <a:pt x="0" y="685660"/>
                  </a:lnTo>
                  <a:lnTo>
                    <a:pt x="0" y="695185"/>
                  </a:lnTo>
                  <a:lnTo>
                    <a:pt x="9525" y="695185"/>
                  </a:lnTo>
                  <a:lnTo>
                    <a:pt x="9525" y="685660"/>
                  </a:lnTo>
                  <a:close/>
                </a:path>
                <a:path w="9525" h="1952625">
                  <a:moveTo>
                    <a:pt x="9525" y="628523"/>
                  </a:moveTo>
                  <a:lnTo>
                    <a:pt x="0" y="628523"/>
                  </a:lnTo>
                  <a:lnTo>
                    <a:pt x="0" y="638048"/>
                  </a:lnTo>
                  <a:lnTo>
                    <a:pt x="9525" y="638048"/>
                  </a:lnTo>
                  <a:lnTo>
                    <a:pt x="9525" y="628523"/>
                  </a:lnTo>
                  <a:close/>
                </a:path>
                <a:path w="9525" h="1952625">
                  <a:moveTo>
                    <a:pt x="9525" y="571385"/>
                  </a:moveTo>
                  <a:lnTo>
                    <a:pt x="0" y="571385"/>
                  </a:lnTo>
                  <a:lnTo>
                    <a:pt x="0" y="580910"/>
                  </a:lnTo>
                  <a:lnTo>
                    <a:pt x="9525" y="580910"/>
                  </a:lnTo>
                  <a:lnTo>
                    <a:pt x="9525" y="571385"/>
                  </a:lnTo>
                  <a:close/>
                </a:path>
                <a:path w="9525" h="1952625">
                  <a:moveTo>
                    <a:pt x="9525" y="514248"/>
                  </a:moveTo>
                  <a:lnTo>
                    <a:pt x="0" y="514248"/>
                  </a:lnTo>
                  <a:lnTo>
                    <a:pt x="0" y="523773"/>
                  </a:lnTo>
                  <a:lnTo>
                    <a:pt x="9525" y="523773"/>
                  </a:lnTo>
                  <a:lnTo>
                    <a:pt x="9525" y="514248"/>
                  </a:lnTo>
                  <a:close/>
                </a:path>
                <a:path w="9525" h="1952625">
                  <a:moveTo>
                    <a:pt x="9525" y="457111"/>
                  </a:moveTo>
                  <a:lnTo>
                    <a:pt x="0" y="457111"/>
                  </a:lnTo>
                  <a:lnTo>
                    <a:pt x="0" y="466636"/>
                  </a:lnTo>
                  <a:lnTo>
                    <a:pt x="9525" y="466636"/>
                  </a:lnTo>
                  <a:lnTo>
                    <a:pt x="9525" y="457111"/>
                  </a:lnTo>
                  <a:close/>
                </a:path>
                <a:path w="9525" h="1952625">
                  <a:moveTo>
                    <a:pt x="9525" y="399973"/>
                  </a:moveTo>
                  <a:lnTo>
                    <a:pt x="0" y="399973"/>
                  </a:lnTo>
                  <a:lnTo>
                    <a:pt x="0" y="409498"/>
                  </a:lnTo>
                  <a:lnTo>
                    <a:pt x="9525" y="409498"/>
                  </a:lnTo>
                  <a:lnTo>
                    <a:pt x="9525" y="399973"/>
                  </a:lnTo>
                  <a:close/>
                </a:path>
                <a:path w="9525" h="1952625">
                  <a:moveTo>
                    <a:pt x="9525" y="342836"/>
                  </a:moveTo>
                  <a:lnTo>
                    <a:pt x="0" y="342836"/>
                  </a:lnTo>
                  <a:lnTo>
                    <a:pt x="0" y="352348"/>
                  </a:lnTo>
                  <a:lnTo>
                    <a:pt x="9525" y="352348"/>
                  </a:lnTo>
                  <a:lnTo>
                    <a:pt x="9525" y="342836"/>
                  </a:lnTo>
                  <a:close/>
                </a:path>
                <a:path w="9525" h="1952625">
                  <a:moveTo>
                    <a:pt x="9525" y="285699"/>
                  </a:moveTo>
                  <a:lnTo>
                    <a:pt x="0" y="285699"/>
                  </a:lnTo>
                  <a:lnTo>
                    <a:pt x="0" y="295211"/>
                  </a:lnTo>
                  <a:lnTo>
                    <a:pt x="9525" y="295211"/>
                  </a:lnTo>
                  <a:lnTo>
                    <a:pt x="9525" y="285699"/>
                  </a:lnTo>
                  <a:close/>
                </a:path>
                <a:path w="9525" h="1952625">
                  <a:moveTo>
                    <a:pt x="9525" y="228549"/>
                  </a:moveTo>
                  <a:lnTo>
                    <a:pt x="0" y="228549"/>
                  </a:lnTo>
                  <a:lnTo>
                    <a:pt x="0" y="238074"/>
                  </a:lnTo>
                  <a:lnTo>
                    <a:pt x="9525" y="238074"/>
                  </a:lnTo>
                  <a:lnTo>
                    <a:pt x="9525" y="228549"/>
                  </a:lnTo>
                  <a:close/>
                </a:path>
                <a:path w="9525" h="195262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endParaRPr/>
            </a:p>
          </p:txBody>
        </p:sp>
      </p:grpSp>
      <p:sp>
        <p:nvSpPr>
          <p:cNvPr id="44" name="object 44"/>
          <p:cNvSpPr txBox="1"/>
          <p:nvPr/>
        </p:nvSpPr>
        <p:spPr>
          <a:xfrm>
            <a:off x="2442060" y="6707213"/>
            <a:ext cx="988694" cy="351155"/>
          </a:xfrm>
          <a:prstGeom prst="rect">
            <a:avLst/>
          </a:prstGeom>
        </p:spPr>
        <p:txBody>
          <a:bodyPr vert="horz" wrap="square" lIns="0" tIns="12700" rIns="0" bIns="0" rtlCol="0">
            <a:spAutoFit/>
          </a:bodyPr>
          <a:lstStyle/>
          <a:p>
            <a:pPr marR="33020" algn="r">
              <a:lnSpc>
                <a:spcPct val="100000"/>
              </a:lnSpc>
              <a:spcBef>
                <a:spcPts val="100"/>
              </a:spcBef>
            </a:pPr>
            <a:r>
              <a:rPr sz="900" spc="-5" dirty="0">
                <a:solidFill>
                  <a:srgbClr val="605D5C"/>
                </a:solidFill>
                <a:latin typeface="Segoe UI"/>
                <a:cs typeface="Segoe UI"/>
              </a:rPr>
              <a:t>2</a:t>
            </a:r>
            <a:endParaRPr sz="900">
              <a:latin typeface="Segoe UI"/>
              <a:cs typeface="Segoe UI"/>
            </a:endParaRPr>
          </a:p>
          <a:p>
            <a:pPr marL="12700">
              <a:lnSpc>
                <a:spcPct val="100000"/>
              </a:lnSpc>
              <a:spcBef>
                <a:spcPts val="45"/>
              </a:spcBef>
            </a:pPr>
            <a:r>
              <a:rPr sz="1200" spc="-60" dirty="0">
                <a:solidFill>
                  <a:srgbClr val="252423"/>
                </a:solidFill>
                <a:latin typeface="Trebuchet MS"/>
                <a:cs typeface="Trebuchet MS"/>
              </a:rPr>
              <a:t>C</a:t>
            </a:r>
            <a:r>
              <a:rPr sz="1200" spc="-65" dirty="0">
                <a:solidFill>
                  <a:srgbClr val="252423"/>
                </a:solidFill>
                <a:latin typeface="Trebuchet MS"/>
                <a:cs typeface="Trebuchet MS"/>
              </a:rPr>
              <a:t>ou</a:t>
            </a:r>
            <a:r>
              <a:rPr sz="1200" spc="-85" dirty="0">
                <a:solidFill>
                  <a:srgbClr val="252423"/>
                </a:solidFill>
                <a:latin typeface="Trebuchet MS"/>
                <a:cs typeface="Trebuchet MS"/>
              </a:rPr>
              <a:t>nt </a:t>
            </a:r>
            <a:r>
              <a:rPr sz="1200" spc="-90" dirty="0">
                <a:solidFill>
                  <a:srgbClr val="252423"/>
                </a:solidFill>
                <a:latin typeface="Trebuchet MS"/>
                <a:cs typeface="Trebuchet MS"/>
              </a:rPr>
              <a:t>of</a:t>
            </a:r>
            <a:r>
              <a:rPr sz="1200" spc="-85" dirty="0">
                <a:solidFill>
                  <a:srgbClr val="252423"/>
                </a:solidFill>
                <a:latin typeface="Trebuchet MS"/>
                <a:cs typeface="Trebuchet MS"/>
              </a:rPr>
              <a:t> </a:t>
            </a:r>
            <a:r>
              <a:rPr sz="1200" spc="-80" dirty="0">
                <a:solidFill>
                  <a:srgbClr val="252423"/>
                </a:solidFill>
                <a:latin typeface="Trebuchet MS"/>
                <a:cs typeface="Trebuchet MS"/>
              </a:rPr>
              <a:t>i</a:t>
            </a:r>
            <a:r>
              <a:rPr sz="1200" spc="70" dirty="0">
                <a:solidFill>
                  <a:srgbClr val="252423"/>
                </a:solidFill>
                <a:latin typeface="Trebuchet MS"/>
                <a:cs typeface="Trebuchet MS"/>
              </a:rPr>
              <a:t>s</a:t>
            </a:r>
            <a:r>
              <a:rPr sz="1200" spc="-135" dirty="0">
                <a:solidFill>
                  <a:srgbClr val="252423"/>
                </a:solidFill>
                <a:latin typeface="Trebuchet MS"/>
                <a:cs typeface="Trebuchet MS"/>
              </a:rPr>
              <a:t>_</a:t>
            </a:r>
            <a:r>
              <a:rPr sz="1200" spc="-90" dirty="0">
                <a:solidFill>
                  <a:srgbClr val="252423"/>
                </a:solidFill>
                <a:latin typeface="Trebuchet MS"/>
                <a:cs typeface="Trebuchet MS"/>
              </a:rPr>
              <a:t>p</a:t>
            </a:r>
            <a:r>
              <a:rPr sz="1200" spc="-75" dirty="0">
                <a:solidFill>
                  <a:srgbClr val="252423"/>
                </a:solidFill>
                <a:latin typeface="Trebuchet MS"/>
                <a:cs typeface="Trebuchet MS"/>
              </a:rPr>
              <a:t>a</a:t>
            </a:r>
            <a:r>
              <a:rPr sz="1200" spc="-80" dirty="0">
                <a:solidFill>
                  <a:srgbClr val="252423"/>
                </a:solidFill>
                <a:latin typeface="Trebuchet MS"/>
                <a:cs typeface="Trebuchet MS"/>
              </a:rPr>
              <a:t>i</a:t>
            </a:r>
            <a:r>
              <a:rPr sz="1200" spc="-90" dirty="0">
                <a:solidFill>
                  <a:srgbClr val="252423"/>
                </a:solidFill>
                <a:latin typeface="Trebuchet MS"/>
                <a:cs typeface="Trebuchet MS"/>
              </a:rPr>
              <a:t>d</a:t>
            </a:r>
            <a:endParaRPr sz="1200">
              <a:latin typeface="Trebuchet MS"/>
              <a:cs typeface="Trebuchet MS"/>
            </a:endParaRPr>
          </a:p>
        </p:txBody>
      </p:sp>
      <p:sp>
        <p:nvSpPr>
          <p:cNvPr id="45" name="object 45"/>
          <p:cNvSpPr txBox="1"/>
          <p:nvPr/>
        </p:nvSpPr>
        <p:spPr>
          <a:xfrm>
            <a:off x="428655" y="3567841"/>
            <a:ext cx="177800" cy="265430"/>
          </a:xfrm>
          <a:prstGeom prst="rect">
            <a:avLst/>
          </a:prstGeom>
        </p:spPr>
        <p:txBody>
          <a:bodyPr vert="vert270" wrap="square" lIns="0" tIns="0" rIns="0" bIns="0" rtlCol="0">
            <a:spAutoFit/>
          </a:bodyPr>
          <a:lstStyle/>
          <a:p>
            <a:pPr marL="12700">
              <a:lnSpc>
                <a:spcPts val="1275"/>
              </a:lnSpc>
            </a:pPr>
            <a:r>
              <a:rPr sz="1200" dirty="0">
                <a:solidFill>
                  <a:srgbClr val="252423"/>
                </a:solidFill>
                <a:latin typeface="Trebuchet MS"/>
                <a:cs typeface="Trebuchet MS"/>
              </a:rPr>
              <a:t>tit</a:t>
            </a:r>
            <a:r>
              <a:rPr sz="1200" spc="-15" dirty="0">
                <a:solidFill>
                  <a:srgbClr val="252423"/>
                </a:solidFill>
                <a:latin typeface="Trebuchet MS"/>
                <a:cs typeface="Trebuchet MS"/>
              </a:rPr>
              <a:t>l</a:t>
            </a:r>
            <a:r>
              <a:rPr sz="1200" dirty="0">
                <a:solidFill>
                  <a:srgbClr val="252423"/>
                </a:solidFill>
                <a:latin typeface="Trebuchet MS"/>
                <a:cs typeface="Trebuchet MS"/>
              </a:rPr>
              <a:t>e</a:t>
            </a:r>
            <a:endParaRPr sz="1200">
              <a:latin typeface="Trebuchet MS"/>
              <a:cs typeface="Trebuchet MS"/>
            </a:endParaRPr>
          </a:p>
        </p:txBody>
      </p:sp>
      <p:sp>
        <p:nvSpPr>
          <p:cNvPr id="46" name="object 46"/>
          <p:cNvSpPr txBox="1"/>
          <p:nvPr/>
        </p:nvSpPr>
        <p:spPr>
          <a:xfrm>
            <a:off x="744188" y="714264"/>
            <a:ext cx="866775" cy="862330"/>
          </a:xfrm>
          <a:prstGeom prst="rect">
            <a:avLst/>
          </a:prstGeom>
        </p:spPr>
        <p:txBody>
          <a:bodyPr vert="horz" wrap="square" lIns="0" tIns="12700" rIns="0" bIns="0" rtlCol="0">
            <a:spAutoFit/>
          </a:bodyPr>
          <a:lstStyle/>
          <a:p>
            <a:pPr marL="28575" marR="5080" indent="-16510" algn="just">
              <a:lnSpc>
                <a:spcPct val="152500"/>
              </a:lnSpc>
              <a:spcBef>
                <a:spcPts val="100"/>
              </a:spcBef>
            </a:pPr>
            <a:r>
              <a:rPr sz="900" spc="-5" dirty="0">
                <a:solidFill>
                  <a:srgbClr val="605D5C"/>
                </a:solidFill>
                <a:latin typeface="Segoe UI"/>
                <a:cs typeface="Segoe UI"/>
              </a:rPr>
              <a:t>Interpreting</a:t>
            </a:r>
            <a:r>
              <a:rPr sz="900" spc="-30" dirty="0">
                <a:solidFill>
                  <a:srgbClr val="605D5C"/>
                </a:solidFill>
                <a:latin typeface="Segoe UI"/>
                <a:cs typeface="Segoe UI"/>
              </a:rPr>
              <a:t> </a:t>
            </a:r>
            <a:r>
              <a:rPr sz="900" spc="-5" dirty="0">
                <a:solidFill>
                  <a:srgbClr val="605D5C"/>
                </a:solidFill>
                <a:latin typeface="Segoe UI"/>
                <a:cs typeface="Segoe UI"/>
              </a:rPr>
              <a:t>fin… </a:t>
            </a:r>
            <a:r>
              <a:rPr sz="900" spc="-229" dirty="0">
                <a:solidFill>
                  <a:srgbClr val="605D5C"/>
                </a:solidFill>
                <a:latin typeface="Segoe UI"/>
                <a:cs typeface="Segoe UI"/>
              </a:rPr>
              <a:t> </a:t>
            </a:r>
            <a:r>
              <a:rPr sz="900" spc="-5" dirty="0">
                <a:solidFill>
                  <a:srgbClr val="605D5C"/>
                </a:solidFill>
                <a:latin typeface="Segoe UI"/>
                <a:cs typeface="Segoe UI"/>
              </a:rPr>
              <a:t>Become Earne… </a:t>
            </a:r>
            <a:r>
              <a:rPr sz="900" spc="-235" dirty="0">
                <a:solidFill>
                  <a:srgbClr val="605D5C"/>
                </a:solidFill>
                <a:latin typeface="Segoe UI"/>
                <a:cs typeface="Segoe UI"/>
              </a:rPr>
              <a:t> </a:t>
            </a:r>
            <a:r>
              <a:rPr sz="900" spc="-5" dirty="0">
                <a:solidFill>
                  <a:srgbClr val="605D5C"/>
                </a:solidFill>
                <a:latin typeface="Segoe UI"/>
                <a:cs typeface="Segoe UI"/>
              </a:rPr>
              <a:t>Business English </a:t>
            </a:r>
            <a:r>
              <a:rPr sz="900" spc="-235" dirty="0">
                <a:solidFill>
                  <a:srgbClr val="605D5C"/>
                </a:solidFill>
                <a:latin typeface="Segoe UI"/>
                <a:cs typeface="Segoe UI"/>
              </a:rPr>
              <a:t> </a:t>
            </a:r>
            <a:r>
              <a:rPr sz="900" spc="-5" dirty="0">
                <a:solidFill>
                  <a:srgbClr val="605D5C"/>
                </a:solidFill>
                <a:latin typeface="Segoe UI"/>
                <a:cs typeface="Segoe UI"/>
              </a:rPr>
              <a:t>Cold</a:t>
            </a:r>
            <a:r>
              <a:rPr sz="900" spc="-25" dirty="0">
                <a:solidFill>
                  <a:srgbClr val="605D5C"/>
                </a:solidFill>
                <a:latin typeface="Segoe UI"/>
                <a:cs typeface="Segoe UI"/>
              </a:rPr>
              <a:t> </a:t>
            </a:r>
            <a:r>
              <a:rPr sz="900" spc="-5" dirty="0">
                <a:solidFill>
                  <a:srgbClr val="605D5C"/>
                </a:solidFill>
                <a:latin typeface="Segoe UI"/>
                <a:cs typeface="Segoe UI"/>
              </a:rPr>
              <a:t>Calling</a:t>
            </a:r>
            <a:r>
              <a:rPr sz="900" spc="-25" dirty="0">
                <a:solidFill>
                  <a:srgbClr val="605D5C"/>
                </a:solidFill>
                <a:latin typeface="Segoe UI"/>
                <a:cs typeface="Segoe UI"/>
              </a:rPr>
              <a:t> </a:t>
            </a:r>
            <a:r>
              <a:rPr sz="900" spc="-5" dirty="0">
                <a:solidFill>
                  <a:srgbClr val="605D5C"/>
                </a:solidFill>
                <a:latin typeface="Segoe UI"/>
                <a:cs typeface="Segoe UI"/>
              </a:rPr>
              <a:t>M…</a:t>
            </a:r>
            <a:endParaRPr sz="900">
              <a:latin typeface="Segoe UI"/>
              <a:cs typeface="Segoe UI"/>
            </a:endParaRPr>
          </a:p>
        </p:txBody>
      </p:sp>
      <p:sp>
        <p:nvSpPr>
          <p:cNvPr id="47" name="object 47"/>
          <p:cNvSpPr txBox="1"/>
          <p:nvPr/>
        </p:nvSpPr>
        <p:spPr>
          <a:xfrm>
            <a:off x="766043" y="1622991"/>
            <a:ext cx="84455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05D5C"/>
                </a:solidFill>
                <a:latin typeface="Segoe UI"/>
                <a:cs typeface="Segoe UI"/>
              </a:rPr>
              <a:t>Communicatio…</a:t>
            </a:r>
            <a:endParaRPr sz="900">
              <a:latin typeface="Segoe UI"/>
              <a:cs typeface="Segoe UI"/>
            </a:endParaRPr>
          </a:p>
        </p:txBody>
      </p:sp>
      <p:sp>
        <p:nvSpPr>
          <p:cNvPr id="48" name="object 48"/>
          <p:cNvSpPr txBox="1"/>
          <p:nvPr/>
        </p:nvSpPr>
        <p:spPr>
          <a:xfrm>
            <a:off x="733984" y="1760050"/>
            <a:ext cx="876935" cy="1280795"/>
          </a:xfrm>
          <a:prstGeom prst="rect">
            <a:avLst/>
          </a:prstGeom>
        </p:spPr>
        <p:txBody>
          <a:bodyPr vert="horz" wrap="square" lIns="0" tIns="12700" rIns="0" bIns="0" rtlCol="0">
            <a:spAutoFit/>
          </a:bodyPr>
          <a:lstStyle/>
          <a:p>
            <a:pPr marL="12700" marR="5080" indent="50800" algn="just">
              <a:lnSpc>
                <a:spcPct val="152500"/>
              </a:lnSpc>
              <a:spcBef>
                <a:spcPts val="100"/>
              </a:spcBef>
            </a:pPr>
            <a:r>
              <a:rPr sz="900" spc="-5" dirty="0">
                <a:solidFill>
                  <a:srgbClr val="605D5C"/>
                </a:solidFill>
                <a:latin typeface="Segoe UI"/>
                <a:cs typeface="Segoe UI"/>
              </a:rPr>
              <a:t>Copywriting</a:t>
            </a:r>
            <a:r>
              <a:rPr sz="900" spc="-25" dirty="0">
                <a:solidFill>
                  <a:srgbClr val="605D5C"/>
                </a:solidFill>
                <a:latin typeface="Segoe UI"/>
                <a:cs typeface="Segoe UI"/>
              </a:rPr>
              <a:t> </a:t>
            </a:r>
            <a:r>
              <a:rPr sz="900" spc="-5" dirty="0">
                <a:solidFill>
                  <a:srgbClr val="605D5C"/>
                </a:solidFill>
                <a:latin typeface="Segoe UI"/>
                <a:cs typeface="Segoe UI"/>
              </a:rPr>
              <a:t>-</a:t>
            </a:r>
            <a:r>
              <a:rPr sz="900" spc="-20" dirty="0">
                <a:solidFill>
                  <a:srgbClr val="605D5C"/>
                </a:solidFill>
                <a:latin typeface="Segoe UI"/>
                <a:cs typeface="Segoe UI"/>
              </a:rPr>
              <a:t> </a:t>
            </a:r>
            <a:r>
              <a:rPr sz="900" spc="-5" dirty="0">
                <a:solidFill>
                  <a:srgbClr val="605D5C"/>
                </a:solidFill>
                <a:latin typeface="Segoe UI"/>
                <a:cs typeface="Segoe UI"/>
              </a:rPr>
              <a:t>… </a:t>
            </a:r>
            <a:r>
              <a:rPr sz="900" spc="-235" dirty="0">
                <a:solidFill>
                  <a:srgbClr val="605D5C"/>
                </a:solidFill>
                <a:latin typeface="Segoe UI"/>
                <a:cs typeface="Segoe UI"/>
              </a:rPr>
              <a:t> </a:t>
            </a:r>
            <a:r>
              <a:rPr sz="900" spc="-5" dirty="0">
                <a:solidFill>
                  <a:srgbClr val="605D5C"/>
                </a:solidFill>
                <a:latin typeface="Segoe UI"/>
                <a:cs typeface="Segoe UI"/>
              </a:rPr>
              <a:t>Customer Servi… </a:t>
            </a:r>
            <a:r>
              <a:rPr sz="900" spc="-235" dirty="0">
                <a:solidFill>
                  <a:srgbClr val="605D5C"/>
                </a:solidFill>
                <a:latin typeface="Segoe UI"/>
                <a:cs typeface="Segoe UI"/>
              </a:rPr>
              <a:t> </a:t>
            </a:r>
            <a:r>
              <a:rPr sz="900" spc="-5" dirty="0">
                <a:solidFill>
                  <a:srgbClr val="605D5C"/>
                </a:solidFill>
                <a:latin typeface="Segoe UI"/>
                <a:cs typeface="Segoe UI"/>
              </a:rPr>
              <a:t>Data</a:t>
            </a:r>
            <a:r>
              <a:rPr sz="900" spc="-30" dirty="0">
                <a:solidFill>
                  <a:srgbClr val="605D5C"/>
                </a:solidFill>
                <a:latin typeface="Segoe UI"/>
                <a:cs typeface="Segoe UI"/>
              </a:rPr>
              <a:t> </a:t>
            </a:r>
            <a:r>
              <a:rPr sz="900" spc="-5" dirty="0">
                <a:solidFill>
                  <a:srgbClr val="605D5C"/>
                </a:solidFill>
                <a:latin typeface="Segoe UI"/>
                <a:cs typeface="Segoe UI"/>
              </a:rPr>
              <a:t>Visualizati… </a:t>
            </a:r>
            <a:r>
              <a:rPr sz="900" spc="-229" dirty="0">
                <a:solidFill>
                  <a:srgbClr val="605D5C"/>
                </a:solidFill>
                <a:latin typeface="Segoe UI"/>
                <a:cs typeface="Segoe UI"/>
              </a:rPr>
              <a:t> </a:t>
            </a:r>
            <a:r>
              <a:rPr sz="900" spc="-5" dirty="0">
                <a:solidFill>
                  <a:srgbClr val="605D5C"/>
                </a:solidFill>
                <a:latin typeface="Segoe UI"/>
                <a:cs typeface="Segoe UI"/>
              </a:rPr>
              <a:t>Financial Acco… </a:t>
            </a:r>
            <a:r>
              <a:rPr sz="900" dirty="0">
                <a:solidFill>
                  <a:srgbClr val="605D5C"/>
                </a:solidFill>
                <a:latin typeface="Segoe UI"/>
                <a:cs typeface="Segoe UI"/>
              </a:rPr>
              <a:t> </a:t>
            </a:r>
            <a:r>
              <a:rPr sz="900" spc="-5" dirty="0">
                <a:solidFill>
                  <a:srgbClr val="605D5C"/>
                </a:solidFill>
                <a:latin typeface="Segoe UI"/>
                <a:cs typeface="Segoe UI"/>
              </a:rPr>
              <a:t>Freelancer Mas… </a:t>
            </a:r>
            <a:r>
              <a:rPr sz="900" spc="-235" dirty="0">
                <a:solidFill>
                  <a:srgbClr val="605D5C"/>
                </a:solidFill>
                <a:latin typeface="Segoe UI"/>
                <a:cs typeface="Segoe UI"/>
              </a:rPr>
              <a:t> </a:t>
            </a:r>
            <a:r>
              <a:rPr sz="900" spc="-5" dirty="0">
                <a:solidFill>
                  <a:srgbClr val="605D5C"/>
                </a:solidFill>
                <a:latin typeface="Segoe UI"/>
                <a:cs typeface="Segoe UI"/>
              </a:rPr>
              <a:t>Fundamentals</a:t>
            </a:r>
            <a:r>
              <a:rPr sz="900" spc="-25" dirty="0">
                <a:solidFill>
                  <a:srgbClr val="605D5C"/>
                </a:solidFill>
                <a:latin typeface="Segoe UI"/>
                <a:cs typeface="Segoe UI"/>
              </a:rPr>
              <a:t> </a:t>
            </a:r>
            <a:r>
              <a:rPr sz="900" spc="-5" dirty="0">
                <a:solidFill>
                  <a:srgbClr val="605D5C"/>
                </a:solidFill>
                <a:latin typeface="Segoe UI"/>
                <a:cs typeface="Segoe UI"/>
              </a:rPr>
              <a:t>…</a:t>
            </a:r>
            <a:endParaRPr sz="900">
              <a:latin typeface="Segoe UI"/>
              <a:cs typeface="Segoe UI"/>
            </a:endParaRPr>
          </a:p>
        </p:txBody>
      </p:sp>
      <p:sp>
        <p:nvSpPr>
          <p:cNvPr id="49" name="object 49"/>
          <p:cNvSpPr txBox="1"/>
          <p:nvPr/>
        </p:nvSpPr>
        <p:spPr>
          <a:xfrm>
            <a:off x="739894" y="3014995"/>
            <a:ext cx="870585" cy="3581400"/>
          </a:xfrm>
          <a:prstGeom prst="rect">
            <a:avLst/>
          </a:prstGeom>
        </p:spPr>
        <p:txBody>
          <a:bodyPr vert="horz" wrap="square" lIns="0" tIns="12700" rIns="0" bIns="0" rtlCol="0">
            <a:spAutoFit/>
          </a:bodyPr>
          <a:lstStyle/>
          <a:p>
            <a:pPr marL="12700" marR="5080" indent="24130" algn="just">
              <a:lnSpc>
                <a:spcPct val="152500"/>
              </a:lnSpc>
              <a:spcBef>
                <a:spcPts val="100"/>
              </a:spcBef>
            </a:pPr>
            <a:r>
              <a:rPr sz="900" spc="-5" dirty="0">
                <a:solidFill>
                  <a:srgbClr val="605D5C"/>
                </a:solidFill>
                <a:latin typeface="Segoe UI"/>
                <a:cs typeface="Segoe UI"/>
              </a:rPr>
              <a:t>Fundamentals</a:t>
            </a:r>
            <a:r>
              <a:rPr sz="900" spc="-40" dirty="0">
                <a:solidFill>
                  <a:srgbClr val="605D5C"/>
                </a:solidFill>
                <a:latin typeface="Segoe UI"/>
                <a:cs typeface="Segoe UI"/>
              </a:rPr>
              <a:t> </a:t>
            </a:r>
            <a:r>
              <a:rPr sz="900" spc="-5" dirty="0">
                <a:solidFill>
                  <a:srgbClr val="605D5C"/>
                </a:solidFill>
                <a:latin typeface="Segoe UI"/>
                <a:cs typeface="Segoe UI"/>
              </a:rPr>
              <a:t>…  How to Speak … </a:t>
            </a:r>
            <a:r>
              <a:rPr sz="900" spc="-235" dirty="0">
                <a:solidFill>
                  <a:srgbClr val="605D5C"/>
                </a:solidFill>
                <a:latin typeface="Segoe UI"/>
                <a:cs typeface="Segoe UI"/>
              </a:rPr>
              <a:t> </a:t>
            </a:r>
            <a:r>
              <a:rPr sz="900" spc="-5" dirty="0">
                <a:solidFill>
                  <a:srgbClr val="605D5C"/>
                </a:solidFill>
                <a:latin typeface="Segoe UI"/>
                <a:cs typeface="Segoe UI"/>
              </a:rPr>
              <a:t>How </a:t>
            </a:r>
            <a:r>
              <a:rPr sz="900" spc="-95" dirty="0">
                <a:solidFill>
                  <a:srgbClr val="605D5C"/>
                </a:solidFill>
                <a:latin typeface="Segoe UI"/>
                <a:cs typeface="Segoe UI"/>
              </a:rPr>
              <a:t>T</a:t>
            </a:r>
            <a:r>
              <a:rPr sz="900" spc="-5" dirty="0">
                <a:solidFill>
                  <a:srgbClr val="605D5C"/>
                </a:solidFill>
                <a:latin typeface="Segoe UI"/>
                <a:cs typeface="Segoe UI"/>
              </a:rPr>
              <a:t>o </a:t>
            </a:r>
            <a:r>
              <a:rPr sz="900" spc="-35" dirty="0">
                <a:solidFill>
                  <a:srgbClr val="605D5C"/>
                </a:solidFill>
                <a:latin typeface="Segoe UI"/>
                <a:cs typeface="Segoe UI"/>
              </a:rPr>
              <a:t>S</a:t>
            </a:r>
            <a:r>
              <a:rPr sz="900" spc="-5" dirty="0">
                <a:solidFill>
                  <a:srgbClr val="605D5C"/>
                </a:solidFill>
                <a:latin typeface="Segoe UI"/>
                <a:cs typeface="Segoe UI"/>
              </a:rPr>
              <a:t>tart a …  How</a:t>
            </a:r>
            <a:r>
              <a:rPr sz="900" spc="-20" dirty="0">
                <a:solidFill>
                  <a:srgbClr val="605D5C"/>
                </a:solidFill>
                <a:latin typeface="Segoe UI"/>
                <a:cs typeface="Segoe UI"/>
              </a:rPr>
              <a:t> </a:t>
            </a:r>
            <a:r>
              <a:rPr sz="900" spc="-5" dirty="0">
                <a:solidFill>
                  <a:srgbClr val="605D5C"/>
                </a:solidFill>
                <a:latin typeface="Segoe UI"/>
                <a:cs typeface="Segoe UI"/>
              </a:rPr>
              <a:t>to</a:t>
            </a:r>
            <a:r>
              <a:rPr sz="900" spc="-20" dirty="0">
                <a:solidFill>
                  <a:srgbClr val="605D5C"/>
                </a:solidFill>
                <a:latin typeface="Segoe UI"/>
                <a:cs typeface="Segoe UI"/>
              </a:rPr>
              <a:t> </a:t>
            </a:r>
            <a:r>
              <a:rPr sz="900" spc="-5" dirty="0">
                <a:solidFill>
                  <a:srgbClr val="605D5C"/>
                </a:solidFill>
                <a:latin typeface="Segoe UI"/>
                <a:cs typeface="Segoe UI"/>
              </a:rPr>
              <a:t>Write</a:t>
            </a:r>
            <a:r>
              <a:rPr sz="900" spc="-15" dirty="0">
                <a:solidFill>
                  <a:srgbClr val="605D5C"/>
                </a:solidFill>
                <a:latin typeface="Segoe UI"/>
                <a:cs typeface="Segoe UI"/>
              </a:rPr>
              <a:t> </a:t>
            </a:r>
            <a:r>
              <a:rPr sz="900" spc="-5" dirty="0">
                <a:solidFill>
                  <a:srgbClr val="605D5C"/>
                </a:solidFill>
                <a:latin typeface="Segoe UI"/>
                <a:cs typeface="Segoe UI"/>
              </a:rPr>
              <a:t>a… </a:t>
            </a:r>
            <a:r>
              <a:rPr sz="900" spc="-235" dirty="0">
                <a:solidFill>
                  <a:srgbClr val="605D5C"/>
                </a:solidFill>
                <a:latin typeface="Segoe UI"/>
                <a:cs typeface="Segoe UI"/>
              </a:rPr>
              <a:t> </a:t>
            </a:r>
            <a:r>
              <a:rPr sz="900" spc="-5" dirty="0">
                <a:solidFill>
                  <a:srgbClr val="605D5C"/>
                </a:solidFill>
                <a:latin typeface="Segoe UI"/>
                <a:cs typeface="Segoe UI"/>
              </a:rPr>
              <a:t>Introduction</a:t>
            </a:r>
            <a:r>
              <a:rPr sz="900" spc="-30" dirty="0">
                <a:solidFill>
                  <a:srgbClr val="605D5C"/>
                </a:solidFill>
                <a:latin typeface="Segoe UI"/>
                <a:cs typeface="Segoe UI"/>
              </a:rPr>
              <a:t> </a:t>
            </a:r>
            <a:r>
              <a:rPr sz="900" spc="-5" dirty="0">
                <a:solidFill>
                  <a:srgbClr val="605D5C"/>
                </a:solidFill>
                <a:latin typeface="Segoe UI"/>
                <a:cs typeface="Segoe UI"/>
              </a:rPr>
              <a:t>to… </a:t>
            </a:r>
            <a:r>
              <a:rPr sz="900" spc="-235" dirty="0">
                <a:solidFill>
                  <a:srgbClr val="605D5C"/>
                </a:solidFill>
                <a:latin typeface="Segoe UI"/>
                <a:cs typeface="Segoe UI"/>
              </a:rPr>
              <a:t> </a:t>
            </a:r>
            <a:r>
              <a:rPr sz="900" spc="-5" dirty="0">
                <a:solidFill>
                  <a:srgbClr val="605D5C"/>
                </a:solidFill>
                <a:latin typeface="Segoe UI"/>
                <a:cs typeface="Segoe UI"/>
              </a:rPr>
              <a:t>Introduction</a:t>
            </a:r>
            <a:r>
              <a:rPr sz="900" spc="-30" dirty="0">
                <a:solidFill>
                  <a:srgbClr val="605D5C"/>
                </a:solidFill>
                <a:latin typeface="Segoe UI"/>
                <a:cs typeface="Segoe UI"/>
              </a:rPr>
              <a:t> </a:t>
            </a:r>
            <a:r>
              <a:rPr sz="900" spc="-5" dirty="0">
                <a:solidFill>
                  <a:srgbClr val="605D5C"/>
                </a:solidFill>
                <a:latin typeface="Segoe UI"/>
                <a:cs typeface="Segoe UI"/>
              </a:rPr>
              <a:t>to… </a:t>
            </a:r>
            <a:r>
              <a:rPr sz="900" spc="-235" dirty="0">
                <a:solidFill>
                  <a:srgbClr val="605D5C"/>
                </a:solidFill>
                <a:latin typeface="Segoe UI"/>
                <a:cs typeface="Segoe UI"/>
              </a:rPr>
              <a:t> </a:t>
            </a:r>
            <a:r>
              <a:rPr sz="900" spc="-5" dirty="0">
                <a:solidFill>
                  <a:srgbClr val="605D5C"/>
                </a:solidFill>
                <a:latin typeface="Segoe UI"/>
                <a:cs typeface="Segoe UI"/>
              </a:rPr>
              <a:t>Leading Effecti… </a:t>
            </a:r>
            <a:r>
              <a:rPr sz="900" spc="-235" dirty="0">
                <a:solidFill>
                  <a:srgbClr val="605D5C"/>
                </a:solidFill>
                <a:latin typeface="Segoe UI"/>
                <a:cs typeface="Segoe UI"/>
              </a:rPr>
              <a:t> </a:t>
            </a:r>
            <a:r>
              <a:rPr sz="900" spc="-5" dirty="0">
                <a:solidFill>
                  <a:srgbClr val="605D5C"/>
                </a:solidFill>
                <a:latin typeface="Segoe UI"/>
                <a:cs typeface="Segoe UI"/>
              </a:rPr>
              <a:t>Lean Six Sigma… </a:t>
            </a:r>
            <a:r>
              <a:rPr sz="900" spc="-235" dirty="0">
                <a:solidFill>
                  <a:srgbClr val="605D5C"/>
                </a:solidFill>
                <a:latin typeface="Segoe UI"/>
                <a:cs typeface="Segoe UI"/>
              </a:rPr>
              <a:t> </a:t>
            </a:r>
            <a:r>
              <a:rPr sz="900" spc="-5" dirty="0">
                <a:solidFill>
                  <a:srgbClr val="605D5C"/>
                </a:solidFill>
                <a:latin typeface="Segoe UI"/>
                <a:cs typeface="Segoe UI"/>
              </a:rPr>
              <a:t>Learn Machine… </a:t>
            </a:r>
            <a:r>
              <a:rPr sz="900" spc="-235" dirty="0">
                <a:solidFill>
                  <a:srgbClr val="605D5C"/>
                </a:solidFill>
                <a:latin typeface="Segoe UI"/>
                <a:cs typeface="Segoe UI"/>
              </a:rPr>
              <a:t> </a:t>
            </a:r>
            <a:r>
              <a:rPr sz="900" spc="-5" dirty="0">
                <a:solidFill>
                  <a:srgbClr val="605D5C"/>
                </a:solidFill>
                <a:latin typeface="Segoe UI"/>
                <a:cs typeface="Segoe UI"/>
              </a:rPr>
              <a:t>PMP</a:t>
            </a:r>
            <a:r>
              <a:rPr sz="900" spc="-25" dirty="0">
                <a:solidFill>
                  <a:srgbClr val="605D5C"/>
                </a:solidFill>
                <a:latin typeface="Segoe UI"/>
                <a:cs typeface="Segoe UI"/>
              </a:rPr>
              <a:t> </a:t>
            </a:r>
            <a:r>
              <a:rPr sz="900" spc="-5" dirty="0">
                <a:solidFill>
                  <a:srgbClr val="605D5C"/>
                </a:solidFill>
                <a:latin typeface="Segoe UI"/>
                <a:cs typeface="Segoe UI"/>
              </a:rPr>
              <a:t>EXAM</a:t>
            </a:r>
            <a:r>
              <a:rPr sz="900" spc="-20" dirty="0">
                <a:solidFill>
                  <a:srgbClr val="605D5C"/>
                </a:solidFill>
                <a:latin typeface="Segoe UI"/>
                <a:cs typeface="Segoe UI"/>
              </a:rPr>
              <a:t> </a:t>
            </a:r>
            <a:r>
              <a:rPr sz="900" spc="-5" dirty="0">
                <a:solidFill>
                  <a:srgbClr val="605D5C"/>
                </a:solidFill>
                <a:latin typeface="Segoe UI"/>
                <a:cs typeface="Segoe UI"/>
              </a:rPr>
              <a:t>PR…</a:t>
            </a:r>
            <a:endParaRPr sz="900">
              <a:latin typeface="Segoe UI"/>
              <a:cs typeface="Segoe UI"/>
            </a:endParaRPr>
          </a:p>
          <a:p>
            <a:pPr marL="19685" marR="5080" indent="8890" algn="just">
              <a:lnSpc>
                <a:spcPct val="152500"/>
              </a:lnSpc>
            </a:pPr>
            <a:r>
              <a:rPr sz="900" spc="-5" dirty="0">
                <a:solidFill>
                  <a:srgbClr val="605D5C"/>
                </a:solidFill>
                <a:latin typeface="Segoe UI"/>
                <a:cs typeface="Segoe UI"/>
              </a:rPr>
              <a:t>Practice</a:t>
            </a:r>
            <a:r>
              <a:rPr sz="900" spc="-20" dirty="0">
                <a:solidFill>
                  <a:srgbClr val="605D5C"/>
                </a:solidFill>
                <a:latin typeface="Segoe UI"/>
                <a:cs typeface="Segoe UI"/>
              </a:rPr>
              <a:t> </a:t>
            </a:r>
            <a:r>
              <a:rPr sz="900" spc="-5" dirty="0">
                <a:solidFill>
                  <a:srgbClr val="605D5C"/>
                </a:solidFill>
                <a:latin typeface="Segoe UI"/>
                <a:cs typeface="Segoe UI"/>
              </a:rPr>
              <a:t>the</a:t>
            </a:r>
            <a:r>
              <a:rPr sz="900" spc="-20" dirty="0">
                <a:solidFill>
                  <a:srgbClr val="605D5C"/>
                </a:solidFill>
                <a:latin typeface="Segoe UI"/>
                <a:cs typeface="Segoe UI"/>
              </a:rPr>
              <a:t> </a:t>
            </a:r>
            <a:r>
              <a:rPr sz="900" spc="-5" dirty="0">
                <a:solidFill>
                  <a:srgbClr val="605D5C"/>
                </a:solidFill>
                <a:latin typeface="Segoe UI"/>
                <a:cs typeface="Segoe UI"/>
              </a:rPr>
              <a:t>IIB… </a:t>
            </a:r>
            <a:r>
              <a:rPr sz="900" spc="-235" dirty="0">
                <a:solidFill>
                  <a:srgbClr val="605D5C"/>
                </a:solidFill>
                <a:latin typeface="Segoe UI"/>
                <a:cs typeface="Segoe UI"/>
              </a:rPr>
              <a:t> </a:t>
            </a:r>
            <a:r>
              <a:rPr sz="900" spc="-5" dirty="0">
                <a:solidFill>
                  <a:srgbClr val="605D5C"/>
                </a:solidFill>
                <a:latin typeface="Segoe UI"/>
                <a:cs typeface="Segoe UI"/>
              </a:rPr>
              <a:t>Product Mana… </a:t>
            </a:r>
            <a:r>
              <a:rPr sz="900" dirty="0">
                <a:solidFill>
                  <a:srgbClr val="605D5C"/>
                </a:solidFill>
                <a:latin typeface="Segoe UI"/>
                <a:cs typeface="Segoe UI"/>
              </a:rPr>
              <a:t> </a:t>
            </a:r>
            <a:r>
              <a:rPr sz="900" spc="-5" dirty="0">
                <a:solidFill>
                  <a:srgbClr val="605D5C"/>
                </a:solidFill>
                <a:latin typeface="Segoe UI"/>
                <a:cs typeface="Segoe UI"/>
              </a:rPr>
              <a:t>Project Manag… </a:t>
            </a:r>
            <a:r>
              <a:rPr sz="900" spc="-235" dirty="0">
                <a:solidFill>
                  <a:srgbClr val="605D5C"/>
                </a:solidFill>
                <a:latin typeface="Segoe UI"/>
                <a:cs typeface="Segoe UI"/>
              </a:rPr>
              <a:t> </a:t>
            </a:r>
            <a:r>
              <a:rPr sz="900" spc="-5" dirty="0">
                <a:solidFill>
                  <a:srgbClr val="605D5C"/>
                </a:solidFill>
                <a:latin typeface="Segoe UI"/>
                <a:cs typeface="Segoe UI"/>
              </a:rPr>
              <a:t>Project Manag… </a:t>
            </a:r>
            <a:r>
              <a:rPr sz="900" spc="-235" dirty="0">
                <a:solidFill>
                  <a:srgbClr val="605D5C"/>
                </a:solidFill>
                <a:latin typeface="Segoe UI"/>
                <a:cs typeface="Segoe UI"/>
              </a:rPr>
              <a:t> </a:t>
            </a:r>
            <a:r>
              <a:rPr sz="900" spc="-5" dirty="0">
                <a:solidFill>
                  <a:srgbClr val="605D5C"/>
                </a:solidFill>
                <a:latin typeface="Segoe UI"/>
                <a:cs typeface="Segoe UI"/>
              </a:rPr>
              <a:t>Sales</a:t>
            </a:r>
            <a:r>
              <a:rPr sz="900" spc="-40" dirty="0">
                <a:solidFill>
                  <a:srgbClr val="605D5C"/>
                </a:solidFill>
                <a:latin typeface="Segoe UI"/>
                <a:cs typeface="Segoe UI"/>
              </a:rPr>
              <a:t> </a:t>
            </a:r>
            <a:r>
              <a:rPr sz="900" spc="-5" dirty="0">
                <a:solidFill>
                  <a:srgbClr val="605D5C"/>
                </a:solidFill>
                <a:latin typeface="Segoe UI"/>
                <a:cs typeface="Segoe UI"/>
              </a:rPr>
              <a:t>Fundame… </a:t>
            </a:r>
            <a:r>
              <a:rPr sz="900" spc="-240" dirty="0">
                <a:solidFill>
                  <a:srgbClr val="605D5C"/>
                </a:solidFill>
                <a:latin typeface="Segoe UI"/>
                <a:cs typeface="Segoe UI"/>
              </a:rPr>
              <a:t> </a:t>
            </a:r>
            <a:r>
              <a:rPr sz="900" spc="-5" dirty="0">
                <a:solidFill>
                  <a:srgbClr val="605D5C"/>
                </a:solidFill>
                <a:latin typeface="Segoe UI"/>
                <a:cs typeface="Segoe UI"/>
              </a:rPr>
              <a:t>Shopify Drops… </a:t>
            </a:r>
            <a:r>
              <a:rPr sz="900" dirty="0">
                <a:solidFill>
                  <a:srgbClr val="605D5C"/>
                </a:solidFill>
                <a:latin typeface="Segoe UI"/>
                <a:cs typeface="Segoe UI"/>
              </a:rPr>
              <a:t> </a:t>
            </a:r>
            <a:r>
              <a:rPr sz="900" spc="-5" dirty="0">
                <a:solidFill>
                  <a:srgbClr val="605D5C"/>
                </a:solidFill>
                <a:latin typeface="Segoe UI"/>
                <a:cs typeface="Segoe UI"/>
              </a:rPr>
              <a:t>Shopify</a:t>
            </a:r>
            <a:r>
              <a:rPr sz="900" spc="-20" dirty="0">
                <a:solidFill>
                  <a:srgbClr val="605D5C"/>
                </a:solidFill>
                <a:latin typeface="Segoe UI"/>
                <a:cs typeface="Segoe UI"/>
              </a:rPr>
              <a:t> </a:t>
            </a:r>
            <a:r>
              <a:rPr sz="900" spc="-5" dirty="0">
                <a:solidFill>
                  <a:srgbClr val="605D5C"/>
                </a:solidFill>
                <a:latin typeface="Segoe UI"/>
                <a:cs typeface="Segoe UI"/>
              </a:rPr>
              <a:t>Drops…</a:t>
            </a:r>
            <a:endParaRPr sz="900">
              <a:latin typeface="Segoe UI"/>
              <a:cs typeface="Segoe UI"/>
            </a:endParaRPr>
          </a:p>
        </p:txBody>
      </p:sp>
      <p:sp>
        <p:nvSpPr>
          <p:cNvPr id="50" name="object 50"/>
          <p:cNvSpPr/>
          <p:nvPr/>
        </p:nvSpPr>
        <p:spPr>
          <a:xfrm>
            <a:off x="1683410" y="793051"/>
            <a:ext cx="2505710" cy="5813425"/>
          </a:xfrm>
          <a:custGeom>
            <a:avLst/>
            <a:gdLst/>
            <a:ahLst/>
            <a:cxnLst/>
            <a:rect l="l" t="t" r="r" b="b"/>
            <a:pathLst>
              <a:path w="2505710" h="5813425">
                <a:moveTo>
                  <a:pt x="1670456" y="5647245"/>
                </a:moveTo>
                <a:lnTo>
                  <a:pt x="0" y="5647245"/>
                </a:lnTo>
                <a:lnTo>
                  <a:pt x="0" y="5813412"/>
                </a:lnTo>
                <a:lnTo>
                  <a:pt x="1670456" y="5813412"/>
                </a:lnTo>
                <a:lnTo>
                  <a:pt x="1670456" y="5647245"/>
                </a:lnTo>
                <a:close/>
              </a:path>
              <a:path w="2505710" h="5813425">
                <a:moveTo>
                  <a:pt x="1670456" y="5438089"/>
                </a:moveTo>
                <a:lnTo>
                  <a:pt x="0" y="5438089"/>
                </a:lnTo>
                <a:lnTo>
                  <a:pt x="0" y="5604256"/>
                </a:lnTo>
                <a:lnTo>
                  <a:pt x="1670456" y="5604256"/>
                </a:lnTo>
                <a:lnTo>
                  <a:pt x="1670456" y="5438089"/>
                </a:lnTo>
                <a:close/>
              </a:path>
              <a:path w="2505710" h="5813425">
                <a:moveTo>
                  <a:pt x="1670456" y="5228933"/>
                </a:moveTo>
                <a:lnTo>
                  <a:pt x="0" y="5228933"/>
                </a:lnTo>
                <a:lnTo>
                  <a:pt x="0" y="5395099"/>
                </a:lnTo>
                <a:lnTo>
                  <a:pt x="1670456" y="5395099"/>
                </a:lnTo>
                <a:lnTo>
                  <a:pt x="1670456" y="5228933"/>
                </a:lnTo>
                <a:close/>
              </a:path>
              <a:path w="2505710" h="5813425">
                <a:moveTo>
                  <a:pt x="1670456" y="5019776"/>
                </a:moveTo>
                <a:lnTo>
                  <a:pt x="0" y="5019776"/>
                </a:lnTo>
                <a:lnTo>
                  <a:pt x="0" y="5185943"/>
                </a:lnTo>
                <a:lnTo>
                  <a:pt x="1670456" y="5185943"/>
                </a:lnTo>
                <a:lnTo>
                  <a:pt x="1670456" y="5019776"/>
                </a:lnTo>
                <a:close/>
              </a:path>
              <a:path w="2505710" h="5813425">
                <a:moveTo>
                  <a:pt x="1670456" y="4810620"/>
                </a:moveTo>
                <a:lnTo>
                  <a:pt x="0" y="4810620"/>
                </a:lnTo>
                <a:lnTo>
                  <a:pt x="0" y="4976787"/>
                </a:lnTo>
                <a:lnTo>
                  <a:pt x="1670456" y="4976787"/>
                </a:lnTo>
                <a:lnTo>
                  <a:pt x="1670456" y="4810620"/>
                </a:lnTo>
                <a:close/>
              </a:path>
              <a:path w="2505710" h="5813425">
                <a:moveTo>
                  <a:pt x="1670456" y="4601464"/>
                </a:moveTo>
                <a:lnTo>
                  <a:pt x="0" y="4601464"/>
                </a:lnTo>
                <a:lnTo>
                  <a:pt x="0" y="4767631"/>
                </a:lnTo>
                <a:lnTo>
                  <a:pt x="1670456" y="4767631"/>
                </a:lnTo>
                <a:lnTo>
                  <a:pt x="1670456" y="4601464"/>
                </a:lnTo>
                <a:close/>
              </a:path>
              <a:path w="2505710" h="5813425">
                <a:moveTo>
                  <a:pt x="1670456" y="4392307"/>
                </a:moveTo>
                <a:lnTo>
                  <a:pt x="0" y="4392307"/>
                </a:lnTo>
                <a:lnTo>
                  <a:pt x="0" y="4558474"/>
                </a:lnTo>
                <a:lnTo>
                  <a:pt x="1670456" y="4558474"/>
                </a:lnTo>
                <a:lnTo>
                  <a:pt x="1670456" y="4392307"/>
                </a:lnTo>
                <a:close/>
              </a:path>
              <a:path w="2505710" h="5813425">
                <a:moveTo>
                  <a:pt x="1670456" y="4183151"/>
                </a:moveTo>
                <a:lnTo>
                  <a:pt x="0" y="4183151"/>
                </a:lnTo>
                <a:lnTo>
                  <a:pt x="0" y="4349318"/>
                </a:lnTo>
                <a:lnTo>
                  <a:pt x="1670456" y="4349318"/>
                </a:lnTo>
                <a:lnTo>
                  <a:pt x="1670456" y="4183151"/>
                </a:lnTo>
                <a:close/>
              </a:path>
              <a:path w="2505710" h="5813425">
                <a:moveTo>
                  <a:pt x="1670456" y="3973995"/>
                </a:moveTo>
                <a:lnTo>
                  <a:pt x="0" y="3973995"/>
                </a:lnTo>
                <a:lnTo>
                  <a:pt x="0" y="4140149"/>
                </a:lnTo>
                <a:lnTo>
                  <a:pt x="1670456" y="4140149"/>
                </a:lnTo>
                <a:lnTo>
                  <a:pt x="1670456" y="3973995"/>
                </a:lnTo>
                <a:close/>
              </a:path>
              <a:path w="2505710" h="5813425">
                <a:moveTo>
                  <a:pt x="1670456" y="3764838"/>
                </a:moveTo>
                <a:lnTo>
                  <a:pt x="0" y="3764838"/>
                </a:lnTo>
                <a:lnTo>
                  <a:pt x="0" y="3930993"/>
                </a:lnTo>
                <a:lnTo>
                  <a:pt x="1670456" y="3930993"/>
                </a:lnTo>
                <a:lnTo>
                  <a:pt x="1670456" y="3764838"/>
                </a:lnTo>
                <a:close/>
              </a:path>
              <a:path w="2505710" h="5813425">
                <a:moveTo>
                  <a:pt x="1670456" y="3555682"/>
                </a:moveTo>
                <a:lnTo>
                  <a:pt x="0" y="3555682"/>
                </a:lnTo>
                <a:lnTo>
                  <a:pt x="0" y="3721836"/>
                </a:lnTo>
                <a:lnTo>
                  <a:pt x="1670456" y="3721836"/>
                </a:lnTo>
                <a:lnTo>
                  <a:pt x="1670456" y="3555682"/>
                </a:lnTo>
                <a:close/>
              </a:path>
              <a:path w="2505710" h="5813425">
                <a:moveTo>
                  <a:pt x="1670456" y="3346513"/>
                </a:moveTo>
                <a:lnTo>
                  <a:pt x="0" y="3346513"/>
                </a:lnTo>
                <a:lnTo>
                  <a:pt x="0" y="3512680"/>
                </a:lnTo>
                <a:lnTo>
                  <a:pt x="1670456" y="3512680"/>
                </a:lnTo>
                <a:lnTo>
                  <a:pt x="1670456" y="3346513"/>
                </a:lnTo>
                <a:close/>
              </a:path>
              <a:path w="2505710" h="5813425">
                <a:moveTo>
                  <a:pt x="1670456" y="3137357"/>
                </a:moveTo>
                <a:lnTo>
                  <a:pt x="0" y="3137357"/>
                </a:lnTo>
                <a:lnTo>
                  <a:pt x="0" y="3303524"/>
                </a:lnTo>
                <a:lnTo>
                  <a:pt x="1670456" y="3303524"/>
                </a:lnTo>
                <a:lnTo>
                  <a:pt x="1670456" y="3137357"/>
                </a:lnTo>
                <a:close/>
              </a:path>
              <a:path w="2505710" h="5813425">
                <a:moveTo>
                  <a:pt x="1670456" y="2928201"/>
                </a:moveTo>
                <a:lnTo>
                  <a:pt x="0" y="2928201"/>
                </a:lnTo>
                <a:lnTo>
                  <a:pt x="0" y="3094367"/>
                </a:lnTo>
                <a:lnTo>
                  <a:pt x="1670456" y="3094367"/>
                </a:lnTo>
                <a:lnTo>
                  <a:pt x="1670456" y="2928201"/>
                </a:lnTo>
                <a:close/>
              </a:path>
              <a:path w="2505710" h="5813425">
                <a:moveTo>
                  <a:pt x="1670456" y="2719044"/>
                </a:moveTo>
                <a:lnTo>
                  <a:pt x="0" y="2719044"/>
                </a:lnTo>
                <a:lnTo>
                  <a:pt x="0" y="2885211"/>
                </a:lnTo>
                <a:lnTo>
                  <a:pt x="1670456" y="2885211"/>
                </a:lnTo>
                <a:lnTo>
                  <a:pt x="1670456" y="2719044"/>
                </a:lnTo>
                <a:close/>
              </a:path>
              <a:path w="2505710" h="5813425">
                <a:moveTo>
                  <a:pt x="1670456" y="2509888"/>
                </a:moveTo>
                <a:lnTo>
                  <a:pt x="0" y="2509888"/>
                </a:lnTo>
                <a:lnTo>
                  <a:pt x="0" y="2676055"/>
                </a:lnTo>
                <a:lnTo>
                  <a:pt x="1670456" y="2676055"/>
                </a:lnTo>
                <a:lnTo>
                  <a:pt x="1670456" y="2509888"/>
                </a:lnTo>
                <a:close/>
              </a:path>
              <a:path w="2505710" h="5813425">
                <a:moveTo>
                  <a:pt x="1670456" y="2300732"/>
                </a:moveTo>
                <a:lnTo>
                  <a:pt x="0" y="2300732"/>
                </a:lnTo>
                <a:lnTo>
                  <a:pt x="0" y="2466898"/>
                </a:lnTo>
                <a:lnTo>
                  <a:pt x="1670456" y="2466898"/>
                </a:lnTo>
                <a:lnTo>
                  <a:pt x="1670456" y="2300732"/>
                </a:lnTo>
                <a:close/>
              </a:path>
              <a:path w="2505710" h="5813425">
                <a:moveTo>
                  <a:pt x="1670456" y="2091575"/>
                </a:moveTo>
                <a:lnTo>
                  <a:pt x="0" y="2091575"/>
                </a:lnTo>
                <a:lnTo>
                  <a:pt x="0" y="2257742"/>
                </a:lnTo>
                <a:lnTo>
                  <a:pt x="1670456" y="2257742"/>
                </a:lnTo>
                <a:lnTo>
                  <a:pt x="1670456" y="2091575"/>
                </a:lnTo>
                <a:close/>
              </a:path>
              <a:path w="2505710" h="5813425">
                <a:moveTo>
                  <a:pt x="1670456" y="1882419"/>
                </a:moveTo>
                <a:lnTo>
                  <a:pt x="0" y="1882419"/>
                </a:lnTo>
                <a:lnTo>
                  <a:pt x="0" y="2048586"/>
                </a:lnTo>
                <a:lnTo>
                  <a:pt x="1670456" y="2048586"/>
                </a:lnTo>
                <a:lnTo>
                  <a:pt x="1670456" y="1882419"/>
                </a:lnTo>
                <a:close/>
              </a:path>
              <a:path w="2505710" h="5813425">
                <a:moveTo>
                  <a:pt x="1670456" y="1673263"/>
                </a:moveTo>
                <a:lnTo>
                  <a:pt x="0" y="1673263"/>
                </a:lnTo>
                <a:lnTo>
                  <a:pt x="0" y="1839429"/>
                </a:lnTo>
                <a:lnTo>
                  <a:pt x="1670456" y="1839429"/>
                </a:lnTo>
                <a:lnTo>
                  <a:pt x="1670456" y="1673263"/>
                </a:lnTo>
                <a:close/>
              </a:path>
              <a:path w="2505710" h="5813425">
                <a:moveTo>
                  <a:pt x="1670456" y="1464106"/>
                </a:moveTo>
                <a:lnTo>
                  <a:pt x="0" y="1464106"/>
                </a:lnTo>
                <a:lnTo>
                  <a:pt x="0" y="1630260"/>
                </a:lnTo>
                <a:lnTo>
                  <a:pt x="1670456" y="1630260"/>
                </a:lnTo>
                <a:lnTo>
                  <a:pt x="1670456" y="1464106"/>
                </a:lnTo>
                <a:close/>
              </a:path>
              <a:path w="2505710" h="5813425">
                <a:moveTo>
                  <a:pt x="1670456" y="1254950"/>
                </a:moveTo>
                <a:lnTo>
                  <a:pt x="0" y="1254950"/>
                </a:lnTo>
                <a:lnTo>
                  <a:pt x="0" y="1421104"/>
                </a:lnTo>
                <a:lnTo>
                  <a:pt x="1670456" y="1421104"/>
                </a:lnTo>
                <a:lnTo>
                  <a:pt x="1670456" y="1254950"/>
                </a:lnTo>
                <a:close/>
              </a:path>
              <a:path w="2505710" h="5813425">
                <a:moveTo>
                  <a:pt x="1670456" y="1045794"/>
                </a:moveTo>
                <a:lnTo>
                  <a:pt x="0" y="1045794"/>
                </a:lnTo>
                <a:lnTo>
                  <a:pt x="0" y="1211948"/>
                </a:lnTo>
                <a:lnTo>
                  <a:pt x="1670456" y="1211948"/>
                </a:lnTo>
                <a:lnTo>
                  <a:pt x="1670456" y="1045794"/>
                </a:lnTo>
                <a:close/>
              </a:path>
              <a:path w="2505710" h="5813425">
                <a:moveTo>
                  <a:pt x="1670456" y="836625"/>
                </a:moveTo>
                <a:lnTo>
                  <a:pt x="0" y="836625"/>
                </a:lnTo>
                <a:lnTo>
                  <a:pt x="0" y="1002792"/>
                </a:lnTo>
                <a:lnTo>
                  <a:pt x="1670456" y="1002792"/>
                </a:lnTo>
                <a:lnTo>
                  <a:pt x="1670456" y="836625"/>
                </a:lnTo>
                <a:close/>
              </a:path>
              <a:path w="2505710" h="5813425">
                <a:moveTo>
                  <a:pt x="1670456" y="627468"/>
                </a:moveTo>
                <a:lnTo>
                  <a:pt x="0" y="627468"/>
                </a:lnTo>
                <a:lnTo>
                  <a:pt x="0" y="793635"/>
                </a:lnTo>
                <a:lnTo>
                  <a:pt x="1670456" y="793635"/>
                </a:lnTo>
                <a:lnTo>
                  <a:pt x="1670456" y="627468"/>
                </a:lnTo>
                <a:close/>
              </a:path>
              <a:path w="2505710" h="5813425">
                <a:moveTo>
                  <a:pt x="1670456" y="418312"/>
                </a:moveTo>
                <a:lnTo>
                  <a:pt x="0" y="418312"/>
                </a:lnTo>
                <a:lnTo>
                  <a:pt x="0" y="584479"/>
                </a:lnTo>
                <a:lnTo>
                  <a:pt x="1670456" y="584479"/>
                </a:lnTo>
                <a:lnTo>
                  <a:pt x="1670456" y="418312"/>
                </a:lnTo>
                <a:close/>
              </a:path>
              <a:path w="2505710" h="5813425">
                <a:moveTo>
                  <a:pt x="1670456" y="209156"/>
                </a:moveTo>
                <a:lnTo>
                  <a:pt x="0" y="209156"/>
                </a:lnTo>
                <a:lnTo>
                  <a:pt x="0" y="375323"/>
                </a:lnTo>
                <a:lnTo>
                  <a:pt x="1670456" y="375323"/>
                </a:lnTo>
                <a:lnTo>
                  <a:pt x="1670456" y="209156"/>
                </a:lnTo>
                <a:close/>
              </a:path>
              <a:path w="2505710" h="5813425">
                <a:moveTo>
                  <a:pt x="2505684" y="0"/>
                </a:moveTo>
                <a:lnTo>
                  <a:pt x="0" y="0"/>
                </a:lnTo>
                <a:lnTo>
                  <a:pt x="0" y="166166"/>
                </a:lnTo>
                <a:lnTo>
                  <a:pt x="2505684" y="166166"/>
                </a:lnTo>
                <a:lnTo>
                  <a:pt x="2505684" y="0"/>
                </a:lnTo>
                <a:close/>
              </a:path>
            </a:pathLst>
          </a:custGeom>
          <a:solidFill>
            <a:srgbClr val="118CFF"/>
          </a:solidFill>
        </p:spPr>
        <p:txBody>
          <a:bodyPr wrap="square" lIns="0" tIns="0" rIns="0" bIns="0" rtlCol="0"/>
          <a:lstStyle/>
          <a:p>
            <a:endParaRPr/>
          </a:p>
        </p:txBody>
      </p:sp>
      <p:grpSp>
        <p:nvGrpSpPr>
          <p:cNvPr id="51" name="object 51"/>
          <p:cNvGrpSpPr/>
          <p:nvPr/>
        </p:nvGrpSpPr>
        <p:grpSpPr>
          <a:xfrm>
            <a:off x="8404600" y="404600"/>
            <a:ext cx="3790950" cy="2638425"/>
            <a:chOff x="8404600" y="404600"/>
            <a:chExt cx="3790950" cy="2638425"/>
          </a:xfrm>
        </p:grpSpPr>
        <p:sp>
          <p:nvSpPr>
            <p:cNvPr id="52" name="object 52"/>
            <p:cNvSpPr/>
            <p:nvPr/>
          </p:nvSpPr>
          <p:spPr>
            <a:xfrm>
              <a:off x="8404600" y="404600"/>
              <a:ext cx="3790950" cy="2638425"/>
            </a:xfrm>
            <a:custGeom>
              <a:avLst/>
              <a:gdLst/>
              <a:ahLst/>
              <a:cxnLst/>
              <a:rect l="l" t="t" r="r" b="b"/>
              <a:pathLst>
                <a:path w="3790950" h="2638425">
                  <a:moveTo>
                    <a:pt x="3790950" y="2638425"/>
                  </a:moveTo>
                  <a:lnTo>
                    <a:pt x="0" y="2638425"/>
                  </a:lnTo>
                  <a:lnTo>
                    <a:pt x="0" y="0"/>
                  </a:lnTo>
                  <a:lnTo>
                    <a:pt x="3790950" y="0"/>
                  </a:lnTo>
                  <a:lnTo>
                    <a:pt x="3790950" y="2638425"/>
                  </a:lnTo>
                  <a:close/>
                </a:path>
              </a:pathLst>
            </a:custGeom>
            <a:solidFill>
              <a:srgbClr val="FFFFFF"/>
            </a:solidFill>
          </p:spPr>
          <p:txBody>
            <a:bodyPr wrap="square" lIns="0" tIns="0" rIns="0" bIns="0" rtlCol="0"/>
            <a:lstStyle/>
            <a:p>
              <a:endParaRPr/>
            </a:p>
          </p:txBody>
        </p:sp>
        <p:sp>
          <p:nvSpPr>
            <p:cNvPr id="53" name="object 53"/>
            <p:cNvSpPr/>
            <p:nvPr/>
          </p:nvSpPr>
          <p:spPr>
            <a:xfrm>
              <a:off x="9680601" y="749007"/>
              <a:ext cx="1444625" cy="1894839"/>
            </a:xfrm>
            <a:custGeom>
              <a:avLst/>
              <a:gdLst/>
              <a:ahLst/>
              <a:cxnLst/>
              <a:rect l="l" t="t" r="r" b="b"/>
              <a:pathLst>
                <a:path w="1444625" h="1894839">
                  <a:moveTo>
                    <a:pt x="9525" y="1884768"/>
                  </a:moveTo>
                  <a:lnTo>
                    <a:pt x="0" y="1884768"/>
                  </a:lnTo>
                  <a:lnTo>
                    <a:pt x="0" y="1894281"/>
                  </a:lnTo>
                  <a:lnTo>
                    <a:pt x="9525" y="1894281"/>
                  </a:lnTo>
                  <a:lnTo>
                    <a:pt x="9525" y="1884768"/>
                  </a:lnTo>
                  <a:close/>
                </a:path>
                <a:path w="1444625" h="1894839">
                  <a:moveTo>
                    <a:pt x="9525" y="1827644"/>
                  </a:moveTo>
                  <a:lnTo>
                    <a:pt x="0" y="1827644"/>
                  </a:lnTo>
                  <a:lnTo>
                    <a:pt x="0" y="1837169"/>
                  </a:lnTo>
                  <a:lnTo>
                    <a:pt x="9525" y="1837169"/>
                  </a:lnTo>
                  <a:lnTo>
                    <a:pt x="9525" y="1827644"/>
                  </a:lnTo>
                  <a:close/>
                </a:path>
                <a:path w="1444625" h="1894839">
                  <a:moveTo>
                    <a:pt x="9525" y="1603387"/>
                  </a:moveTo>
                  <a:lnTo>
                    <a:pt x="0" y="1603387"/>
                  </a:lnTo>
                  <a:lnTo>
                    <a:pt x="0" y="1608709"/>
                  </a:lnTo>
                  <a:lnTo>
                    <a:pt x="9525" y="1608709"/>
                  </a:lnTo>
                  <a:lnTo>
                    <a:pt x="9525" y="1603387"/>
                  </a:lnTo>
                  <a:close/>
                </a:path>
                <a:path w="1444625" h="1894839">
                  <a:moveTo>
                    <a:pt x="9525" y="1427848"/>
                  </a:moveTo>
                  <a:lnTo>
                    <a:pt x="0" y="1427848"/>
                  </a:lnTo>
                  <a:lnTo>
                    <a:pt x="0" y="1437373"/>
                  </a:lnTo>
                  <a:lnTo>
                    <a:pt x="9525" y="1437373"/>
                  </a:lnTo>
                  <a:lnTo>
                    <a:pt x="9525" y="1427848"/>
                  </a:lnTo>
                  <a:close/>
                </a:path>
                <a:path w="1444625" h="1894839">
                  <a:moveTo>
                    <a:pt x="9525" y="1200492"/>
                  </a:moveTo>
                  <a:lnTo>
                    <a:pt x="0" y="1200492"/>
                  </a:lnTo>
                  <a:lnTo>
                    <a:pt x="0" y="1208913"/>
                  </a:lnTo>
                  <a:lnTo>
                    <a:pt x="9525" y="1208913"/>
                  </a:lnTo>
                  <a:lnTo>
                    <a:pt x="9525" y="1200492"/>
                  </a:lnTo>
                  <a:close/>
                </a:path>
                <a:path w="1444625" h="1894839">
                  <a:moveTo>
                    <a:pt x="9525" y="1028052"/>
                  </a:moveTo>
                  <a:lnTo>
                    <a:pt x="0" y="1028052"/>
                  </a:lnTo>
                  <a:lnTo>
                    <a:pt x="0" y="1037577"/>
                  </a:lnTo>
                  <a:lnTo>
                    <a:pt x="9525" y="1037577"/>
                  </a:lnTo>
                  <a:lnTo>
                    <a:pt x="9525" y="1028052"/>
                  </a:lnTo>
                  <a:close/>
                </a:path>
                <a:path w="1444625" h="1894839">
                  <a:moveTo>
                    <a:pt x="9525" y="799592"/>
                  </a:moveTo>
                  <a:lnTo>
                    <a:pt x="0" y="799592"/>
                  </a:lnTo>
                  <a:lnTo>
                    <a:pt x="0" y="809117"/>
                  </a:lnTo>
                  <a:lnTo>
                    <a:pt x="9525" y="809117"/>
                  </a:lnTo>
                  <a:lnTo>
                    <a:pt x="9525" y="799592"/>
                  </a:lnTo>
                  <a:close/>
                </a:path>
                <a:path w="1444625" h="1894839">
                  <a:moveTo>
                    <a:pt x="9525" y="628256"/>
                  </a:moveTo>
                  <a:lnTo>
                    <a:pt x="0" y="628256"/>
                  </a:lnTo>
                  <a:lnTo>
                    <a:pt x="0" y="637768"/>
                  </a:lnTo>
                  <a:lnTo>
                    <a:pt x="9525" y="637768"/>
                  </a:lnTo>
                  <a:lnTo>
                    <a:pt x="9525" y="628256"/>
                  </a:lnTo>
                  <a:close/>
                </a:path>
                <a:path w="1444625" h="1894839">
                  <a:moveTo>
                    <a:pt x="9525" y="399796"/>
                  </a:moveTo>
                  <a:lnTo>
                    <a:pt x="0" y="399796"/>
                  </a:lnTo>
                  <a:lnTo>
                    <a:pt x="0" y="409321"/>
                  </a:lnTo>
                  <a:lnTo>
                    <a:pt x="9525" y="409321"/>
                  </a:lnTo>
                  <a:lnTo>
                    <a:pt x="9525" y="399796"/>
                  </a:lnTo>
                  <a:close/>
                </a:path>
                <a:path w="1444625" h="1894839">
                  <a:moveTo>
                    <a:pt x="9525" y="228460"/>
                  </a:moveTo>
                  <a:lnTo>
                    <a:pt x="0" y="228460"/>
                  </a:lnTo>
                  <a:lnTo>
                    <a:pt x="0" y="237972"/>
                  </a:lnTo>
                  <a:lnTo>
                    <a:pt x="9525" y="237972"/>
                  </a:lnTo>
                  <a:lnTo>
                    <a:pt x="9525" y="228460"/>
                  </a:lnTo>
                  <a:close/>
                </a:path>
                <a:path w="1444625" h="1894839">
                  <a:moveTo>
                    <a:pt x="9525" y="0"/>
                  </a:moveTo>
                  <a:lnTo>
                    <a:pt x="0" y="0"/>
                  </a:lnTo>
                  <a:lnTo>
                    <a:pt x="0" y="9525"/>
                  </a:lnTo>
                  <a:lnTo>
                    <a:pt x="9525" y="9525"/>
                  </a:lnTo>
                  <a:lnTo>
                    <a:pt x="9525" y="0"/>
                  </a:lnTo>
                  <a:close/>
                </a:path>
                <a:path w="1444625" h="1894839">
                  <a:moveTo>
                    <a:pt x="1444472" y="1884768"/>
                  </a:moveTo>
                  <a:lnTo>
                    <a:pt x="1434947" y="1884768"/>
                  </a:lnTo>
                  <a:lnTo>
                    <a:pt x="1434947" y="1894281"/>
                  </a:lnTo>
                  <a:lnTo>
                    <a:pt x="1444472" y="1894281"/>
                  </a:lnTo>
                  <a:lnTo>
                    <a:pt x="1444472" y="1884768"/>
                  </a:lnTo>
                  <a:close/>
                </a:path>
                <a:path w="1444625" h="1894839">
                  <a:moveTo>
                    <a:pt x="1444472" y="1827644"/>
                  </a:moveTo>
                  <a:lnTo>
                    <a:pt x="1434947" y="1827644"/>
                  </a:lnTo>
                  <a:lnTo>
                    <a:pt x="1434947" y="1837169"/>
                  </a:lnTo>
                  <a:lnTo>
                    <a:pt x="1444472" y="1837169"/>
                  </a:lnTo>
                  <a:lnTo>
                    <a:pt x="1444472" y="1827644"/>
                  </a:lnTo>
                  <a:close/>
                </a:path>
                <a:path w="1444625" h="1894839">
                  <a:moveTo>
                    <a:pt x="1444472" y="1603387"/>
                  </a:moveTo>
                  <a:lnTo>
                    <a:pt x="1434947" y="1603387"/>
                  </a:lnTo>
                  <a:lnTo>
                    <a:pt x="1434947" y="1608709"/>
                  </a:lnTo>
                  <a:lnTo>
                    <a:pt x="1444472" y="1608709"/>
                  </a:lnTo>
                  <a:lnTo>
                    <a:pt x="1444472" y="1603387"/>
                  </a:lnTo>
                  <a:close/>
                </a:path>
                <a:path w="1444625" h="1894839">
                  <a:moveTo>
                    <a:pt x="1444472" y="1427848"/>
                  </a:moveTo>
                  <a:lnTo>
                    <a:pt x="1434947" y="1427848"/>
                  </a:lnTo>
                  <a:lnTo>
                    <a:pt x="1434947" y="1437373"/>
                  </a:lnTo>
                  <a:lnTo>
                    <a:pt x="1444472" y="1437373"/>
                  </a:lnTo>
                  <a:lnTo>
                    <a:pt x="1444472" y="1427848"/>
                  </a:lnTo>
                  <a:close/>
                </a:path>
                <a:path w="1444625" h="1894839">
                  <a:moveTo>
                    <a:pt x="1444472" y="1200492"/>
                  </a:moveTo>
                  <a:lnTo>
                    <a:pt x="1434947" y="1200492"/>
                  </a:lnTo>
                  <a:lnTo>
                    <a:pt x="1434947" y="1208913"/>
                  </a:lnTo>
                  <a:lnTo>
                    <a:pt x="1444472" y="1208913"/>
                  </a:lnTo>
                  <a:lnTo>
                    <a:pt x="1444472" y="1200492"/>
                  </a:lnTo>
                  <a:close/>
                </a:path>
                <a:path w="1444625" h="1894839">
                  <a:moveTo>
                    <a:pt x="1444472" y="1028052"/>
                  </a:moveTo>
                  <a:lnTo>
                    <a:pt x="1434947" y="1028052"/>
                  </a:lnTo>
                  <a:lnTo>
                    <a:pt x="1434947" y="1037577"/>
                  </a:lnTo>
                  <a:lnTo>
                    <a:pt x="1444472" y="1037577"/>
                  </a:lnTo>
                  <a:lnTo>
                    <a:pt x="1444472" y="1028052"/>
                  </a:lnTo>
                  <a:close/>
                </a:path>
                <a:path w="1444625" h="1894839">
                  <a:moveTo>
                    <a:pt x="1444472" y="799592"/>
                  </a:moveTo>
                  <a:lnTo>
                    <a:pt x="1434947" y="799592"/>
                  </a:lnTo>
                  <a:lnTo>
                    <a:pt x="1434947" y="809117"/>
                  </a:lnTo>
                  <a:lnTo>
                    <a:pt x="1444472" y="809117"/>
                  </a:lnTo>
                  <a:lnTo>
                    <a:pt x="1444472" y="799592"/>
                  </a:lnTo>
                  <a:close/>
                </a:path>
                <a:path w="1444625" h="1894839">
                  <a:moveTo>
                    <a:pt x="1444472" y="628256"/>
                  </a:moveTo>
                  <a:lnTo>
                    <a:pt x="1434947" y="628256"/>
                  </a:lnTo>
                  <a:lnTo>
                    <a:pt x="1434947" y="637768"/>
                  </a:lnTo>
                  <a:lnTo>
                    <a:pt x="1444472" y="637768"/>
                  </a:lnTo>
                  <a:lnTo>
                    <a:pt x="1444472" y="628256"/>
                  </a:lnTo>
                  <a:close/>
                </a:path>
                <a:path w="1444625" h="1894839">
                  <a:moveTo>
                    <a:pt x="1444472" y="399796"/>
                  </a:moveTo>
                  <a:lnTo>
                    <a:pt x="1434947" y="399796"/>
                  </a:lnTo>
                  <a:lnTo>
                    <a:pt x="1434947" y="409321"/>
                  </a:lnTo>
                  <a:lnTo>
                    <a:pt x="1444472" y="409321"/>
                  </a:lnTo>
                  <a:lnTo>
                    <a:pt x="1444472" y="399796"/>
                  </a:lnTo>
                  <a:close/>
                </a:path>
                <a:path w="1444625" h="1894839">
                  <a:moveTo>
                    <a:pt x="1444472" y="228460"/>
                  </a:moveTo>
                  <a:lnTo>
                    <a:pt x="1434947" y="228460"/>
                  </a:lnTo>
                  <a:lnTo>
                    <a:pt x="1434947" y="237972"/>
                  </a:lnTo>
                  <a:lnTo>
                    <a:pt x="1444472" y="237972"/>
                  </a:lnTo>
                  <a:lnTo>
                    <a:pt x="1444472" y="228460"/>
                  </a:lnTo>
                  <a:close/>
                </a:path>
                <a:path w="1444625" h="1894839">
                  <a:moveTo>
                    <a:pt x="1444472" y="0"/>
                  </a:moveTo>
                  <a:lnTo>
                    <a:pt x="1434947" y="0"/>
                  </a:lnTo>
                  <a:lnTo>
                    <a:pt x="1434947" y="9525"/>
                  </a:lnTo>
                  <a:lnTo>
                    <a:pt x="1444472" y="9525"/>
                  </a:lnTo>
                  <a:lnTo>
                    <a:pt x="1444472" y="0"/>
                  </a:lnTo>
                  <a:close/>
                </a:path>
              </a:pathLst>
            </a:custGeom>
            <a:solidFill>
              <a:srgbClr val="C7C6C3"/>
            </a:solidFill>
          </p:spPr>
          <p:txBody>
            <a:bodyPr wrap="square" lIns="0" tIns="0" rIns="0" bIns="0" rtlCol="0"/>
            <a:lstStyle/>
            <a:p>
              <a:endParaRPr/>
            </a:p>
          </p:txBody>
        </p:sp>
      </p:grpSp>
      <p:sp>
        <p:nvSpPr>
          <p:cNvPr id="54" name="object 54"/>
          <p:cNvSpPr txBox="1"/>
          <p:nvPr/>
        </p:nvSpPr>
        <p:spPr>
          <a:xfrm>
            <a:off x="9654582" y="2659200"/>
            <a:ext cx="2162175" cy="351155"/>
          </a:xfrm>
          <a:prstGeom prst="rect">
            <a:avLst/>
          </a:prstGeom>
        </p:spPr>
        <p:txBody>
          <a:bodyPr vert="horz" wrap="square" lIns="0" tIns="12065" rIns="0" bIns="0" rtlCol="0">
            <a:spAutoFit/>
          </a:bodyPr>
          <a:lstStyle/>
          <a:p>
            <a:pPr>
              <a:lnSpc>
                <a:spcPct val="100000"/>
              </a:lnSpc>
              <a:spcBef>
                <a:spcPts val="95"/>
              </a:spcBef>
              <a:tabLst>
                <a:tab pos="1372870" algn="l"/>
              </a:tabLst>
            </a:pPr>
            <a:r>
              <a:rPr sz="900" spc="-5" dirty="0">
                <a:solidFill>
                  <a:srgbClr val="605D5C"/>
                </a:solidFill>
                <a:latin typeface="Segoe UI"/>
                <a:cs typeface="Segoe UI"/>
              </a:rPr>
              <a:t>0	500</a:t>
            </a:r>
            <a:endParaRPr sz="900">
              <a:latin typeface="Segoe UI"/>
              <a:cs typeface="Segoe UI"/>
            </a:endParaRPr>
          </a:p>
          <a:p>
            <a:pPr marL="198755">
              <a:lnSpc>
                <a:spcPct val="100000"/>
              </a:lnSpc>
              <a:spcBef>
                <a:spcPts val="45"/>
              </a:spcBef>
            </a:pPr>
            <a:r>
              <a:rPr sz="1200" spc="-25" dirty="0">
                <a:solidFill>
                  <a:srgbClr val="252423"/>
                </a:solidFill>
                <a:latin typeface="Trebuchet MS"/>
                <a:cs typeface="Trebuchet MS"/>
              </a:rPr>
              <a:t>Sum</a:t>
            </a:r>
            <a:r>
              <a:rPr sz="1200" spc="-85" dirty="0">
                <a:solidFill>
                  <a:srgbClr val="252423"/>
                </a:solidFill>
                <a:latin typeface="Trebuchet MS"/>
                <a:cs typeface="Trebuchet MS"/>
              </a:rPr>
              <a:t> </a:t>
            </a:r>
            <a:r>
              <a:rPr sz="1200" spc="-90" dirty="0">
                <a:solidFill>
                  <a:srgbClr val="252423"/>
                </a:solidFill>
                <a:latin typeface="Trebuchet MS"/>
                <a:cs typeface="Trebuchet MS"/>
              </a:rPr>
              <a:t>of</a:t>
            </a:r>
            <a:r>
              <a:rPr sz="1200" spc="-85" dirty="0">
                <a:solidFill>
                  <a:srgbClr val="252423"/>
                </a:solidFill>
                <a:latin typeface="Trebuchet MS"/>
                <a:cs typeface="Trebuchet MS"/>
              </a:rPr>
              <a:t> </a:t>
            </a:r>
            <a:r>
              <a:rPr sz="1200" spc="-65" dirty="0">
                <a:solidFill>
                  <a:srgbClr val="252423"/>
                </a:solidFill>
                <a:latin typeface="Trebuchet MS"/>
                <a:cs typeface="Trebuchet MS"/>
              </a:rPr>
              <a:t>num_published_lectures</a:t>
            </a:r>
            <a:endParaRPr sz="1200">
              <a:latin typeface="Trebuchet MS"/>
              <a:cs typeface="Trebuchet MS"/>
            </a:endParaRPr>
          </a:p>
        </p:txBody>
      </p:sp>
      <p:sp>
        <p:nvSpPr>
          <p:cNvPr id="55" name="object 55"/>
          <p:cNvSpPr txBox="1"/>
          <p:nvPr/>
        </p:nvSpPr>
        <p:spPr>
          <a:xfrm>
            <a:off x="8444657" y="1543875"/>
            <a:ext cx="177800" cy="265430"/>
          </a:xfrm>
          <a:prstGeom prst="rect">
            <a:avLst/>
          </a:prstGeom>
        </p:spPr>
        <p:txBody>
          <a:bodyPr vert="vert270" wrap="square" lIns="0" tIns="0" rIns="0" bIns="0" rtlCol="0">
            <a:spAutoFit/>
          </a:bodyPr>
          <a:lstStyle/>
          <a:p>
            <a:pPr marL="12700">
              <a:lnSpc>
                <a:spcPts val="1275"/>
              </a:lnSpc>
            </a:pPr>
            <a:r>
              <a:rPr sz="1200" dirty="0">
                <a:solidFill>
                  <a:srgbClr val="252423"/>
                </a:solidFill>
                <a:latin typeface="Trebuchet MS"/>
                <a:cs typeface="Trebuchet MS"/>
              </a:rPr>
              <a:t>tit</a:t>
            </a:r>
            <a:r>
              <a:rPr sz="1200" spc="-15" dirty="0">
                <a:solidFill>
                  <a:srgbClr val="252423"/>
                </a:solidFill>
                <a:latin typeface="Trebuchet MS"/>
                <a:cs typeface="Trebuchet MS"/>
              </a:rPr>
              <a:t>l</a:t>
            </a:r>
            <a:r>
              <a:rPr sz="1200" dirty="0">
                <a:solidFill>
                  <a:srgbClr val="252423"/>
                </a:solidFill>
                <a:latin typeface="Trebuchet MS"/>
                <a:cs typeface="Trebuchet MS"/>
              </a:rPr>
              <a:t>e</a:t>
            </a:r>
            <a:endParaRPr sz="1200">
              <a:latin typeface="Trebuchet MS"/>
              <a:cs typeface="Trebuchet MS"/>
            </a:endParaRPr>
          </a:p>
        </p:txBody>
      </p:sp>
      <p:sp>
        <p:nvSpPr>
          <p:cNvPr id="56" name="object 56"/>
          <p:cNvSpPr txBox="1"/>
          <p:nvPr/>
        </p:nvSpPr>
        <p:spPr>
          <a:xfrm>
            <a:off x="8404600" y="366563"/>
            <a:ext cx="3790950" cy="1382395"/>
          </a:xfrm>
          <a:prstGeom prst="rect">
            <a:avLst/>
          </a:prstGeom>
        </p:spPr>
        <p:txBody>
          <a:bodyPr vert="horz" wrap="square" lIns="0" tIns="12700" rIns="0" bIns="0" rtlCol="0">
            <a:spAutoFit/>
          </a:bodyPr>
          <a:lstStyle/>
          <a:p>
            <a:pPr marL="47625">
              <a:lnSpc>
                <a:spcPct val="100000"/>
              </a:lnSpc>
              <a:spcBef>
                <a:spcPts val="100"/>
              </a:spcBef>
            </a:pPr>
            <a:r>
              <a:rPr sz="1400" spc="-65" dirty="0">
                <a:solidFill>
                  <a:srgbClr val="252423"/>
                </a:solidFill>
                <a:latin typeface="Trebuchet MS"/>
                <a:cs typeface="Trebuchet MS"/>
              </a:rPr>
              <a:t>Published_lectures</a:t>
            </a:r>
            <a:r>
              <a:rPr sz="1400" spc="-100" dirty="0">
                <a:solidFill>
                  <a:srgbClr val="252423"/>
                </a:solidFill>
                <a:latin typeface="Trebuchet MS"/>
                <a:cs typeface="Trebuchet MS"/>
              </a:rPr>
              <a:t> </a:t>
            </a:r>
            <a:r>
              <a:rPr sz="1400" spc="-70" dirty="0">
                <a:solidFill>
                  <a:srgbClr val="252423"/>
                </a:solidFill>
                <a:latin typeface="Trebuchet MS"/>
                <a:cs typeface="Trebuchet MS"/>
              </a:rPr>
              <a:t>by</a:t>
            </a:r>
            <a:r>
              <a:rPr sz="1400" spc="-100" dirty="0">
                <a:solidFill>
                  <a:srgbClr val="252423"/>
                </a:solidFill>
                <a:latin typeface="Trebuchet MS"/>
                <a:cs typeface="Trebuchet MS"/>
              </a:rPr>
              <a:t> title</a:t>
            </a:r>
            <a:endParaRPr sz="1400">
              <a:latin typeface="Trebuchet MS"/>
              <a:cs typeface="Trebuchet MS"/>
            </a:endParaRPr>
          </a:p>
          <a:p>
            <a:pPr marL="370840" marR="2592705" indent="-635" algn="just">
              <a:lnSpc>
                <a:spcPct val="146900"/>
              </a:lnSpc>
              <a:spcBef>
                <a:spcPts val="1070"/>
              </a:spcBef>
            </a:pPr>
            <a:r>
              <a:rPr sz="900" spc="-5" dirty="0">
                <a:solidFill>
                  <a:srgbClr val="605D5C"/>
                </a:solidFill>
                <a:latin typeface="Segoe UI"/>
                <a:cs typeface="Segoe UI"/>
              </a:rPr>
              <a:t>Accountingâ€“…  QuickBooks Pr… </a:t>
            </a:r>
            <a:r>
              <a:rPr sz="900" spc="-235" dirty="0">
                <a:solidFill>
                  <a:srgbClr val="605D5C"/>
                </a:solidFill>
                <a:latin typeface="Segoe UI"/>
                <a:cs typeface="Segoe UI"/>
              </a:rPr>
              <a:t> </a:t>
            </a:r>
            <a:r>
              <a:rPr sz="900" spc="-5" dirty="0">
                <a:solidFill>
                  <a:srgbClr val="605D5C"/>
                </a:solidFill>
                <a:latin typeface="Segoe UI"/>
                <a:cs typeface="Segoe UI"/>
              </a:rPr>
              <a:t>The</a:t>
            </a:r>
            <a:r>
              <a:rPr sz="900" spc="-30" dirty="0">
                <a:solidFill>
                  <a:srgbClr val="605D5C"/>
                </a:solidFill>
                <a:latin typeface="Segoe UI"/>
                <a:cs typeface="Segoe UI"/>
              </a:rPr>
              <a:t> </a:t>
            </a:r>
            <a:r>
              <a:rPr sz="900" spc="-5" dirty="0">
                <a:solidFill>
                  <a:srgbClr val="605D5C"/>
                </a:solidFill>
                <a:latin typeface="Segoe UI"/>
                <a:cs typeface="Segoe UI"/>
              </a:rPr>
              <a:t>Complete</a:t>
            </a:r>
            <a:r>
              <a:rPr sz="900" spc="-25" dirty="0">
                <a:solidFill>
                  <a:srgbClr val="605D5C"/>
                </a:solidFill>
                <a:latin typeface="Segoe UI"/>
                <a:cs typeface="Segoe UI"/>
              </a:rPr>
              <a:t> </a:t>
            </a:r>
            <a:r>
              <a:rPr sz="900" spc="-5" dirty="0">
                <a:solidFill>
                  <a:srgbClr val="605D5C"/>
                </a:solidFill>
                <a:latin typeface="Segoe UI"/>
                <a:cs typeface="Segoe UI"/>
              </a:rPr>
              <a:t>… </a:t>
            </a:r>
            <a:r>
              <a:rPr sz="900" spc="-235" dirty="0">
                <a:solidFill>
                  <a:srgbClr val="605D5C"/>
                </a:solidFill>
                <a:latin typeface="Segoe UI"/>
                <a:cs typeface="Segoe UI"/>
              </a:rPr>
              <a:t> </a:t>
            </a:r>
            <a:r>
              <a:rPr sz="900" spc="-5" dirty="0">
                <a:solidFill>
                  <a:srgbClr val="605D5C"/>
                </a:solidFill>
                <a:latin typeface="Segoe UI"/>
                <a:cs typeface="Segoe UI"/>
              </a:rPr>
              <a:t>Communicatio…  Winning</a:t>
            </a:r>
            <a:r>
              <a:rPr sz="900" spc="-25" dirty="0">
                <a:solidFill>
                  <a:srgbClr val="605D5C"/>
                </a:solidFill>
                <a:latin typeface="Segoe UI"/>
                <a:cs typeface="Segoe UI"/>
              </a:rPr>
              <a:t> </a:t>
            </a:r>
            <a:r>
              <a:rPr sz="900" spc="-5" dirty="0">
                <a:solidFill>
                  <a:srgbClr val="605D5C"/>
                </a:solidFill>
                <a:latin typeface="Segoe UI"/>
                <a:cs typeface="Segoe UI"/>
              </a:rPr>
              <a:t>Com…</a:t>
            </a:r>
            <a:endParaRPr sz="900">
              <a:latin typeface="Segoe UI"/>
              <a:cs typeface="Segoe UI"/>
            </a:endParaRPr>
          </a:p>
        </p:txBody>
      </p:sp>
      <p:sp>
        <p:nvSpPr>
          <p:cNvPr id="57" name="object 57"/>
          <p:cNvSpPr txBox="1"/>
          <p:nvPr/>
        </p:nvSpPr>
        <p:spPr>
          <a:xfrm>
            <a:off x="8815986" y="1787453"/>
            <a:ext cx="791845" cy="162560"/>
          </a:xfrm>
          <a:prstGeom prst="rect">
            <a:avLst/>
          </a:prstGeom>
        </p:spPr>
        <p:txBody>
          <a:bodyPr vert="horz" wrap="square" lIns="0" tIns="12065" rIns="0" bIns="0" rtlCol="0">
            <a:spAutoFit/>
          </a:bodyPr>
          <a:lstStyle/>
          <a:p>
            <a:pPr marL="12700">
              <a:lnSpc>
                <a:spcPct val="100000"/>
              </a:lnSpc>
              <a:spcBef>
                <a:spcPts val="95"/>
              </a:spcBef>
            </a:pPr>
            <a:r>
              <a:rPr sz="900" spc="-5" dirty="0">
                <a:solidFill>
                  <a:srgbClr val="605D5C"/>
                </a:solidFill>
                <a:latin typeface="Segoe UI"/>
                <a:cs typeface="Segoe UI"/>
              </a:rPr>
              <a:t>Complete</a:t>
            </a:r>
            <a:r>
              <a:rPr sz="900" spc="-40" dirty="0">
                <a:solidFill>
                  <a:srgbClr val="605D5C"/>
                </a:solidFill>
                <a:latin typeface="Segoe UI"/>
                <a:cs typeface="Segoe UI"/>
              </a:rPr>
              <a:t> </a:t>
            </a:r>
            <a:r>
              <a:rPr sz="900" spc="-5" dirty="0">
                <a:solidFill>
                  <a:srgbClr val="605D5C"/>
                </a:solidFill>
                <a:latin typeface="Segoe UI"/>
                <a:cs typeface="Segoe UI"/>
              </a:rPr>
              <a:t>Me…</a:t>
            </a:r>
            <a:endParaRPr sz="900">
              <a:latin typeface="Segoe UI"/>
              <a:cs typeface="Segoe UI"/>
            </a:endParaRPr>
          </a:p>
        </p:txBody>
      </p:sp>
      <p:sp>
        <p:nvSpPr>
          <p:cNvPr id="58" name="object 58"/>
          <p:cNvSpPr txBox="1"/>
          <p:nvPr/>
        </p:nvSpPr>
        <p:spPr>
          <a:xfrm>
            <a:off x="8775486" y="1924455"/>
            <a:ext cx="832485" cy="629920"/>
          </a:xfrm>
          <a:prstGeom prst="rect">
            <a:avLst/>
          </a:prstGeom>
        </p:spPr>
        <p:txBody>
          <a:bodyPr vert="horz" wrap="square" lIns="0" tIns="12700" rIns="0" bIns="0" rtlCol="0">
            <a:spAutoFit/>
          </a:bodyPr>
          <a:lstStyle/>
          <a:p>
            <a:pPr marR="5080" algn="just">
              <a:lnSpc>
                <a:spcPct val="146900"/>
              </a:lnSpc>
              <a:spcBef>
                <a:spcPts val="100"/>
              </a:spcBef>
            </a:pPr>
            <a:r>
              <a:rPr sz="900" spc="-5" dirty="0">
                <a:solidFill>
                  <a:srgbClr val="605D5C"/>
                </a:solidFill>
                <a:latin typeface="Segoe UI"/>
                <a:cs typeface="Segoe UI"/>
              </a:rPr>
              <a:t>The</a:t>
            </a:r>
            <a:r>
              <a:rPr sz="900" spc="-30" dirty="0">
                <a:solidFill>
                  <a:srgbClr val="605D5C"/>
                </a:solidFill>
                <a:latin typeface="Segoe UI"/>
                <a:cs typeface="Segoe UI"/>
              </a:rPr>
              <a:t> </a:t>
            </a:r>
            <a:r>
              <a:rPr sz="900" spc="-5" dirty="0">
                <a:solidFill>
                  <a:srgbClr val="605D5C"/>
                </a:solidFill>
                <a:latin typeface="Segoe UI"/>
                <a:cs typeface="Segoe UI"/>
              </a:rPr>
              <a:t>Complete</a:t>
            </a:r>
            <a:r>
              <a:rPr sz="900" spc="-25" dirty="0">
                <a:solidFill>
                  <a:srgbClr val="605D5C"/>
                </a:solidFill>
                <a:latin typeface="Segoe UI"/>
                <a:cs typeface="Segoe UI"/>
              </a:rPr>
              <a:t> </a:t>
            </a:r>
            <a:r>
              <a:rPr sz="900" spc="-5" dirty="0">
                <a:solidFill>
                  <a:srgbClr val="605D5C"/>
                </a:solidFill>
                <a:latin typeface="Segoe UI"/>
                <a:cs typeface="Segoe UI"/>
              </a:rPr>
              <a:t>… </a:t>
            </a:r>
            <a:r>
              <a:rPr sz="900" spc="-235" dirty="0">
                <a:solidFill>
                  <a:srgbClr val="605D5C"/>
                </a:solidFill>
                <a:latin typeface="Segoe UI"/>
                <a:cs typeface="Segoe UI"/>
              </a:rPr>
              <a:t> </a:t>
            </a:r>
            <a:r>
              <a:rPr sz="900" spc="-5" dirty="0">
                <a:solidFill>
                  <a:srgbClr val="605D5C"/>
                </a:solidFill>
                <a:latin typeface="Segoe UI"/>
                <a:cs typeface="Segoe UI"/>
              </a:rPr>
              <a:t>The</a:t>
            </a:r>
            <a:r>
              <a:rPr sz="900" spc="-30" dirty="0">
                <a:solidFill>
                  <a:srgbClr val="605D5C"/>
                </a:solidFill>
                <a:latin typeface="Segoe UI"/>
                <a:cs typeface="Segoe UI"/>
              </a:rPr>
              <a:t> </a:t>
            </a:r>
            <a:r>
              <a:rPr sz="900" spc="-5" dirty="0">
                <a:solidFill>
                  <a:srgbClr val="605D5C"/>
                </a:solidFill>
                <a:latin typeface="Segoe UI"/>
                <a:cs typeface="Segoe UI"/>
              </a:rPr>
              <a:t>Complete</a:t>
            </a:r>
            <a:r>
              <a:rPr sz="900" spc="-25" dirty="0">
                <a:solidFill>
                  <a:srgbClr val="605D5C"/>
                </a:solidFill>
                <a:latin typeface="Segoe UI"/>
                <a:cs typeface="Segoe UI"/>
              </a:rPr>
              <a:t> </a:t>
            </a:r>
            <a:r>
              <a:rPr sz="900" spc="-5" dirty="0">
                <a:solidFill>
                  <a:srgbClr val="605D5C"/>
                </a:solidFill>
                <a:latin typeface="Segoe UI"/>
                <a:cs typeface="Segoe UI"/>
              </a:rPr>
              <a:t>… </a:t>
            </a:r>
            <a:r>
              <a:rPr sz="900" spc="-235" dirty="0">
                <a:solidFill>
                  <a:srgbClr val="605D5C"/>
                </a:solidFill>
                <a:latin typeface="Segoe UI"/>
                <a:cs typeface="Segoe UI"/>
              </a:rPr>
              <a:t> </a:t>
            </a:r>
            <a:r>
              <a:rPr sz="900" spc="-5" dirty="0">
                <a:solidFill>
                  <a:srgbClr val="605D5C"/>
                </a:solidFill>
                <a:latin typeface="Segoe UI"/>
                <a:cs typeface="Segoe UI"/>
              </a:rPr>
              <a:t>Workplace</a:t>
            </a:r>
            <a:r>
              <a:rPr sz="900" spc="-45" dirty="0">
                <a:solidFill>
                  <a:srgbClr val="605D5C"/>
                </a:solidFill>
                <a:latin typeface="Segoe UI"/>
                <a:cs typeface="Segoe UI"/>
              </a:rPr>
              <a:t> </a:t>
            </a:r>
            <a:r>
              <a:rPr sz="900" spc="-5" dirty="0">
                <a:solidFill>
                  <a:srgbClr val="605D5C"/>
                </a:solidFill>
                <a:latin typeface="Segoe UI"/>
                <a:cs typeface="Segoe UI"/>
              </a:rPr>
              <a:t>Co…</a:t>
            </a:r>
            <a:endParaRPr sz="900">
              <a:latin typeface="Segoe UI"/>
              <a:cs typeface="Segoe UI"/>
            </a:endParaRPr>
          </a:p>
        </p:txBody>
      </p:sp>
      <p:grpSp>
        <p:nvGrpSpPr>
          <p:cNvPr id="59" name="object 59"/>
          <p:cNvGrpSpPr/>
          <p:nvPr/>
        </p:nvGrpSpPr>
        <p:grpSpPr>
          <a:xfrm>
            <a:off x="9680604" y="704592"/>
            <a:ext cx="2472690" cy="1939289"/>
            <a:chOff x="9680604" y="704592"/>
            <a:chExt cx="2472690" cy="1939289"/>
          </a:xfrm>
        </p:grpSpPr>
        <p:sp>
          <p:nvSpPr>
            <p:cNvPr id="60" name="object 60"/>
            <p:cNvSpPr/>
            <p:nvPr/>
          </p:nvSpPr>
          <p:spPr>
            <a:xfrm>
              <a:off x="9680600" y="789939"/>
              <a:ext cx="2006600" cy="1764030"/>
            </a:xfrm>
            <a:custGeom>
              <a:avLst/>
              <a:gdLst/>
              <a:ahLst/>
              <a:cxnLst/>
              <a:rect l="l" t="t" r="r" b="b"/>
              <a:pathLst>
                <a:path w="2006600" h="1764030">
                  <a:moveTo>
                    <a:pt x="1721942" y="1611604"/>
                  </a:moveTo>
                  <a:lnTo>
                    <a:pt x="0" y="1611604"/>
                  </a:lnTo>
                  <a:lnTo>
                    <a:pt x="0" y="1763915"/>
                  </a:lnTo>
                  <a:lnTo>
                    <a:pt x="1721942" y="1763915"/>
                  </a:lnTo>
                  <a:lnTo>
                    <a:pt x="1721942" y="1611604"/>
                  </a:lnTo>
                  <a:close/>
                </a:path>
                <a:path w="2006600" h="1764030">
                  <a:moveTo>
                    <a:pt x="1721942" y="1410157"/>
                  </a:moveTo>
                  <a:lnTo>
                    <a:pt x="0" y="1410157"/>
                  </a:lnTo>
                  <a:lnTo>
                    <a:pt x="0" y="1562455"/>
                  </a:lnTo>
                  <a:lnTo>
                    <a:pt x="1721942" y="1562455"/>
                  </a:lnTo>
                  <a:lnTo>
                    <a:pt x="1721942" y="1410157"/>
                  </a:lnTo>
                  <a:close/>
                </a:path>
                <a:path w="2006600" h="1764030">
                  <a:moveTo>
                    <a:pt x="1721942" y="1208709"/>
                  </a:moveTo>
                  <a:lnTo>
                    <a:pt x="0" y="1208709"/>
                  </a:lnTo>
                  <a:lnTo>
                    <a:pt x="0" y="1361008"/>
                  </a:lnTo>
                  <a:lnTo>
                    <a:pt x="1721942" y="1361008"/>
                  </a:lnTo>
                  <a:lnTo>
                    <a:pt x="1721942" y="1208709"/>
                  </a:lnTo>
                  <a:close/>
                </a:path>
                <a:path w="2006600" h="1764030">
                  <a:moveTo>
                    <a:pt x="1721942" y="1007249"/>
                  </a:moveTo>
                  <a:lnTo>
                    <a:pt x="0" y="1007249"/>
                  </a:lnTo>
                  <a:lnTo>
                    <a:pt x="0" y="1159560"/>
                  </a:lnTo>
                  <a:lnTo>
                    <a:pt x="1721942" y="1159560"/>
                  </a:lnTo>
                  <a:lnTo>
                    <a:pt x="1721942" y="1007249"/>
                  </a:lnTo>
                  <a:close/>
                </a:path>
                <a:path w="2006600" h="1764030">
                  <a:moveTo>
                    <a:pt x="1724812" y="805802"/>
                  </a:moveTo>
                  <a:lnTo>
                    <a:pt x="0" y="805802"/>
                  </a:lnTo>
                  <a:lnTo>
                    <a:pt x="0" y="958113"/>
                  </a:lnTo>
                  <a:lnTo>
                    <a:pt x="1724812" y="958113"/>
                  </a:lnTo>
                  <a:lnTo>
                    <a:pt x="1724812" y="805802"/>
                  </a:lnTo>
                  <a:close/>
                </a:path>
                <a:path w="2006600" h="1764030">
                  <a:moveTo>
                    <a:pt x="1793697" y="604354"/>
                  </a:moveTo>
                  <a:lnTo>
                    <a:pt x="0" y="604354"/>
                  </a:lnTo>
                  <a:lnTo>
                    <a:pt x="0" y="756653"/>
                  </a:lnTo>
                  <a:lnTo>
                    <a:pt x="1793697" y="756653"/>
                  </a:lnTo>
                  <a:lnTo>
                    <a:pt x="1793697" y="604354"/>
                  </a:lnTo>
                  <a:close/>
                </a:path>
                <a:path w="2006600" h="1764030">
                  <a:moveTo>
                    <a:pt x="1828126" y="402907"/>
                  </a:moveTo>
                  <a:lnTo>
                    <a:pt x="0" y="402907"/>
                  </a:lnTo>
                  <a:lnTo>
                    <a:pt x="0" y="555205"/>
                  </a:lnTo>
                  <a:lnTo>
                    <a:pt x="1828126" y="555205"/>
                  </a:lnTo>
                  <a:lnTo>
                    <a:pt x="1828126" y="402907"/>
                  </a:lnTo>
                  <a:close/>
                </a:path>
                <a:path w="2006600" h="1764030">
                  <a:moveTo>
                    <a:pt x="1917103" y="201447"/>
                  </a:moveTo>
                  <a:lnTo>
                    <a:pt x="0" y="201447"/>
                  </a:lnTo>
                  <a:lnTo>
                    <a:pt x="0" y="353758"/>
                  </a:lnTo>
                  <a:lnTo>
                    <a:pt x="1917103" y="353758"/>
                  </a:lnTo>
                  <a:lnTo>
                    <a:pt x="1917103" y="201447"/>
                  </a:lnTo>
                  <a:close/>
                </a:path>
                <a:path w="2006600" h="1764030">
                  <a:moveTo>
                    <a:pt x="2006066" y="0"/>
                  </a:moveTo>
                  <a:lnTo>
                    <a:pt x="0" y="0"/>
                  </a:lnTo>
                  <a:lnTo>
                    <a:pt x="0" y="152298"/>
                  </a:lnTo>
                  <a:lnTo>
                    <a:pt x="2006066" y="152298"/>
                  </a:lnTo>
                  <a:lnTo>
                    <a:pt x="2006066" y="0"/>
                  </a:lnTo>
                  <a:close/>
                </a:path>
              </a:pathLst>
            </a:custGeom>
            <a:solidFill>
              <a:srgbClr val="118CFF"/>
            </a:solidFill>
          </p:spPr>
          <p:txBody>
            <a:bodyPr wrap="square" lIns="0" tIns="0" rIns="0" bIns="0" rtlCol="0"/>
            <a:lstStyle/>
            <a:p>
              <a:endParaRPr/>
            </a:p>
          </p:txBody>
        </p:sp>
        <p:sp>
          <p:nvSpPr>
            <p:cNvPr id="61" name="object 61"/>
            <p:cNvSpPr/>
            <p:nvPr/>
          </p:nvSpPr>
          <p:spPr>
            <a:xfrm>
              <a:off x="12071755" y="709352"/>
              <a:ext cx="76200" cy="1934210"/>
            </a:xfrm>
            <a:custGeom>
              <a:avLst/>
              <a:gdLst/>
              <a:ahLst/>
              <a:cxnLst/>
              <a:rect l="l" t="t" r="r" b="b"/>
              <a:pathLst>
                <a:path w="76200" h="1934210">
                  <a:moveTo>
                    <a:pt x="43140" y="1933931"/>
                  </a:moveTo>
                  <a:lnTo>
                    <a:pt x="33038" y="1933931"/>
                  </a:lnTo>
                  <a:lnTo>
                    <a:pt x="28179" y="1932965"/>
                  </a:lnTo>
                  <a:lnTo>
                    <a:pt x="966" y="1905761"/>
                  </a:lnTo>
                  <a:lnTo>
                    <a:pt x="0" y="1900904"/>
                  </a:lnTo>
                  <a:lnTo>
                    <a:pt x="0" y="33026"/>
                  </a:lnTo>
                  <a:lnTo>
                    <a:pt x="28179" y="966"/>
                  </a:lnTo>
                  <a:lnTo>
                    <a:pt x="33038" y="0"/>
                  </a:lnTo>
                  <a:lnTo>
                    <a:pt x="38089" y="0"/>
                  </a:lnTo>
                  <a:lnTo>
                    <a:pt x="43140" y="0"/>
                  </a:lnTo>
                  <a:lnTo>
                    <a:pt x="75212" y="28169"/>
                  </a:lnTo>
                  <a:lnTo>
                    <a:pt x="76178" y="33026"/>
                  </a:lnTo>
                  <a:lnTo>
                    <a:pt x="76178" y="1900904"/>
                  </a:lnTo>
                  <a:lnTo>
                    <a:pt x="47998" y="1932965"/>
                  </a:lnTo>
                  <a:lnTo>
                    <a:pt x="43140" y="1933931"/>
                  </a:lnTo>
                  <a:close/>
                </a:path>
              </a:pathLst>
            </a:custGeom>
            <a:solidFill>
              <a:srgbClr val="E1E1E1">
                <a:alpha val="50199"/>
              </a:srgbClr>
            </a:solidFill>
          </p:spPr>
          <p:txBody>
            <a:bodyPr wrap="square" lIns="0" tIns="0" rIns="0" bIns="0" rtlCol="0"/>
            <a:lstStyle/>
            <a:p>
              <a:endParaRPr/>
            </a:p>
          </p:txBody>
        </p:sp>
        <p:sp>
          <p:nvSpPr>
            <p:cNvPr id="62" name="object 62"/>
            <p:cNvSpPr/>
            <p:nvPr/>
          </p:nvSpPr>
          <p:spPr>
            <a:xfrm>
              <a:off x="12071755" y="709352"/>
              <a:ext cx="76200" cy="17780"/>
            </a:xfrm>
            <a:custGeom>
              <a:avLst/>
              <a:gdLst/>
              <a:ahLst/>
              <a:cxnLst/>
              <a:rect l="l" t="t" r="r" b="b"/>
              <a:pathLst>
                <a:path w="76200" h="17779">
                  <a:moveTo>
                    <a:pt x="43140" y="17213"/>
                  </a:moveTo>
                  <a:lnTo>
                    <a:pt x="33038" y="17213"/>
                  </a:lnTo>
                  <a:lnTo>
                    <a:pt x="28179" y="16995"/>
                  </a:lnTo>
                  <a:lnTo>
                    <a:pt x="0" y="9748"/>
                  </a:lnTo>
                  <a:lnTo>
                    <a:pt x="0" y="7465"/>
                  </a:lnTo>
                  <a:lnTo>
                    <a:pt x="33038" y="0"/>
                  </a:lnTo>
                  <a:lnTo>
                    <a:pt x="38089" y="0"/>
                  </a:lnTo>
                  <a:lnTo>
                    <a:pt x="43140" y="0"/>
                  </a:lnTo>
                  <a:lnTo>
                    <a:pt x="76178" y="7465"/>
                  </a:lnTo>
                  <a:lnTo>
                    <a:pt x="76178" y="9748"/>
                  </a:lnTo>
                  <a:lnTo>
                    <a:pt x="47998" y="16995"/>
                  </a:lnTo>
                  <a:lnTo>
                    <a:pt x="43140" y="17213"/>
                  </a:lnTo>
                  <a:close/>
                </a:path>
              </a:pathLst>
            </a:custGeom>
            <a:solidFill>
              <a:srgbClr val="000000">
                <a:alpha val="23919"/>
              </a:srgbClr>
            </a:solidFill>
          </p:spPr>
          <p:txBody>
            <a:bodyPr wrap="square" lIns="0" tIns="0" rIns="0" bIns="0" rtlCol="0"/>
            <a:lstStyle/>
            <a:p>
              <a:endParaRPr/>
            </a:p>
          </p:txBody>
        </p:sp>
        <p:sp>
          <p:nvSpPr>
            <p:cNvPr id="63" name="object 63"/>
            <p:cNvSpPr/>
            <p:nvPr/>
          </p:nvSpPr>
          <p:spPr>
            <a:xfrm>
              <a:off x="12071755" y="709352"/>
              <a:ext cx="76200" cy="17780"/>
            </a:xfrm>
            <a:custGeom>
              <a:avLst/>
              <a:gdLst/>
              <a:ahLst/>
              <a:cxnLst/>
              <a:rect l="l" t="t" r="r" b="b"/>
              <a:pathLst>
                <a:path w="76200" h="17779">
                  <a:moveTo>
                    <a:pt x="38089" y="0"/>
                  </a:moveTo>
                  <a:lnTo>
                    <a:pt x="43140" y="0"/>
                  </a:lnTo>
                  <a:lnTo>
                    <a:pt x="47998" y="218"/>
                  </a:lnTo>
                  <a:lnTo>
                    <a:pt x="73279" y="5313"/>
                  </a:lnTo>
                  <a:lnTo>
                    <a:pt x="75212" y="6367"/>
                  </a:lnTo>
                  <a:lnTo>
                    <a:pt x="76178" y="7465"/>
                  </a:lnTo>
                  <a:lnTo>
                    <a:pt x="76178" y="8606"/>
                  </a:lnTo>
                  <a:lnTo>
                    <a:pt x="76178" y="9748"/>
                  </a:lnTo>
                  <a:lnTo>
                    <a:pt x="75212" y="10846"/>
                  </a:lnTo>
                  <a:lnTo>
                    <a:pt x="73279" y="11900"/>
                  </a:lnTo>
                  <a:lnTo>
                    <a:pt x="71346" y="12955"/>
                  </a:lnTo>
                  <a:lnTo>
                    <a:pt x="52665" y="16558"/>
                  </a:lnTo>
                  <a:lnTo>
                    <a:pt x="47998" y="16995"/>
                  </a:lnTo>
                  <a:lnTo>
                    <a:pt x="43140" y="17213"/>
                  </a:lnTo>
                  <a:lnTo>
                    <a:pt x="38089" y="17213"/>
                  </a:lnTo>
                  <a:lnTo>
                    <a:pt x="33038" y="17213"/>
                  </a:lnTo>
                  <a:lnTo>
                    <a:pt x="28179" y="16995"/>
                  </a:lnTo>
                  <a:lnTo>
                    <a:pt x="23513" y="16558"/>
                  </a:lnTo>
                  <a:lnTo>
                    <a:pt x="18846" y="16121"/>
                  </a:lnTo>
                  <a:lnTo>
                    <a:pt x="14727" y="15499"/>
                  </a:lnTo>
                  <a:lnTo>
                    <a:pt x="11156" y="14692"/>
                  </a:lnTo>
                  <a:lnTo>
                    <a:pt x="7584" y="13885"/>
                  </a:lnTo>
                  <a:lnTo>
                    <a:pt x="4832" y="12955"/>
                  </a:lnTo>
                  <a:lnTo>
                    <a:pt x="2899" y="11900"/>
                  </a:lnTo>
                  <a:lnTo>
                    <a:pt x="966" y="10846"/>
                  </a:lnTo>
                  <a:lnTo>
                    <a:pt x="0" y="9748"/>
                  </a:lnTo>
                  <a:lnTo>
                    <a:pt x="0" y="8606"/>
                  </a:lnTo>
                  <a:lnTo>
                    <a:pt x="0" y="7465"/>
                  </a:lnTo>
                  <a:lnTo>
                    <a:pt x="11156" y="2520"/>
                  </a:lnTo>
                  <a:lnTo>
                    <a:pt x="14727" y="1713"/>
                  </a:lnTo>
                  <a:lnTo>
                    <a:pt x="18846" y="1091"/>
                  </a:lnTo>
                  <a:lnTo>
                    <a:pt x="23513" y="655"/>
                  </a:lnTo>
                  <a:lnTo>
                    <a:pt x="28179" y="218"/>
                  </a:lnTo>
                  <a:lnTo>
                    <a:pt x="33038" y="0"/>
                  </a:lnTo>
                  <a:lnTo>
                    <a:pt x="38089" y="0"/>
                  </a:lnTo>
                  <a:close/>
                </a:path>
              </a:pathLst>
            </a:custGeom>
            <a:ln w="9519">
              <a:solidFill>
                <a:srgbClr val="FFFFFF"/>
              </a:solidFill>
            </a:ln>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30A3A-D68D-975B-6E4A-6AF86B5B685B}"/>
              </a:ext>
            </a:extLst>
          </p:cNvPr>
          <p:cNvSpPr>
            <a:spLocks noGrp="1"/>
          </p:cNvSpPr>
          <p:nvPr>
            <p:ph type="title"/>
          </p:nvPr>
        </p:nvSpPr>
        <p:spPr>
          <a:xfrm>
            <a:off x="391524" y="286563"/>
            <a:ext cx="6923676" cy="627837"/>
          </a:xfrm>
        </p:spPr>
        <p:txBody>
          <a:bodyPr/>
          <a:lstStyle/>
          <a:p>
            <a:r>
              <a:rPr lang="en-US" sz="2800" b="1" dirty="0"/>
              <a:t>Slide 2 – Udemy Courses Analysis</a:t>
            </a:r>
          </a:p>
        </p:txBody>
      </p:sp>
      <p:sp>
        <p:nvSpPr>
          <p:cNvPr id="3" name="Text Placeholder 2">
            <a:extLst>
              <a:ext uri="{FF2B5EF4-FFF2-40B4-BE49-F238E27FC236}">
                <a16:creationId xmlns:a16="http://schemas.microsoft.com/office/drawing/2014/main" id="{8CD6051F-E550-0419-1FF9-34717E1FCF42}"/>
              </a:ext>
            </a:extLst>
          </p:cNvPr>
          <p:cNvSpPr>
            <a:spLocks noGrp="1"/>
          </p:cNvSpPr>
          <p:nvPr>
            <p:ph type="body" idx="1"/>
          </p:nvPr>
        </p:nvSpPr>
        <p:spPr>
          <a:xfrm>
            <a:off x="533400" y="914400"/>
            <a:ext cx="11430000" cy="4724400"/>
          </a:xfrm>
        </p:spPr>
        <p:txBody>
          <a:bodyPr/>
          <a:lstStyle/>
          <a:p>
            <a:pPr marL="285750" indent="-285750">
              <a:buFont typeface="Arial" panose="020B0604020202020204" pitchFamily="34" charset="0"/>
              <a:buChar char="•"/>
            </a:pPr>
            <a:r>
              <a:rPr lang="en-US" sz="3200" b="1" dirty="0"/>
              <a:t>Interpreting Financial statement had the highest number of paid courses.</a:t>
            </a:r>
          </a:p>
          <a:p>
            <a:pPr marL="285750" indent="-285750">
              <a:buFont typeface="Arial" panose="020B0604020202020204" pitchFamily="34" charset="0"/>
              <a:buChar char="•"/>
            </a:pPr>
            <a:r>
              <a:rPr lang="en-US" sz="3200" b="1" dirty="0"/>
              <a:t>32m courses was subscribed in total out of which about 3m was reviewed</a:t>
            </a:r>
          </a:p>
          <a:p>
            <a:pPr marL="285750" indent="-285750">
              <a:buFont typeface="Arial" panose="020B0604020202020204" pitchFamily="34" charset="0"/>
              <a:buChar char="•"/>
            </a:pPr>
            <a:r>
              <a:rPr lang="en-US" sz="3200" b="1" dirty="0"/>
              <a:t>Each of the top 10 courses had over 600 publications.</a:t>
            </a:r>
          </a:p>
          <a:p>
            <a:pPr marL="285750" indent="-285750">
              <a:buFont typeface="Arial" panose="020B0604020202020204" pitchFamily="34" charset="0"/>
              <a:buChar char="•"/>
            </a:pPr>
            <a:r>
              <a:rPr lang="en-US" sz="3200" b="1" dirty="0"/>
              <a:t>The top 10 average rating is between 4.18 and 4.94 with a median of about 4.44</a:t>
            </a:r>
          </a:p>
          <a:p>
            <a:pPr marL="285750" indent="-285750">
              <a:buFont typeface="Arial" panose="020B0604020202020204" pitchFamily="34" charset="0"/>
              <a:buChar char="•"/>
            </a:pPr>
            <a:r>
              <a:rPr lang="en-US" sz="3200" b="1" dirty="0"/>
              <a:t>While bottom 10 average  rating by title is between 1.00 and 1.69 with a median of about 1.53</a:t>
            </a:r>
          </a:p>
        </p:txBody>
      </p:sp>
    </p:spTree>
    <p:extLst>
      <p:ext uri="{BB962C8B-B14F-4D97-AF65-F5344CB8AC3E}">
        <p14:creationId xmlns:p14="http://schemas.microsoft.com/office/powerpoint/2010/main" val="4228741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836" y="314808"/>
            <a:ext cx="885825" cy="152400"/>
          </a:xfrm>
          <a:prstGeom prst="rect">
            <a:avLst/>
          </a:prstGeom>
        </p:spPr>
        <p:txBody>
          <a:bodyPr vert="horz" wrap="square" lIns="0" tIns="8890" rIns="0" bIns="0" rtlCol="0">
            <a:spAutoFit/>
          </a:bodyPr>
          <a:lstStyle/>
          <a:p>
            <a:pPr>
              <a:lnSpc>
                <a:spcPct val="100000"/>
              </a:lnSpc>
              <a:spcBef>
                <a:spcPts val="70"/>
              </a:spcBef>
            </a:pPr>
            <a:r>
              <a:rPr sz="900" spc="-10" dirty="0">
                <a:solidFill>
                  <a:srgbClr val="FFFFFF"/>
                </a:solidFill>
                <a:latin typeface="Segoe UI"/>
                <a:cs typeface="Segoe UI"/>
              </a:rPr>
              <a:t>Power</a:t>
            </a:r>
            <a:r>
              <a:rPr sz="900" spc="-45" dirty="0">
                <a:solidFill>
                  <a:srgbClr val="FFFFFF"/>
                </a:solidFill>
                <a:latin typeface="Segoe UI"/>
                <a:cs typeface="Segoe UI"/>
              </a:rPr>
              <a:t> </a:t>
            </a:r>
            <a:r>
              <a:rPr sz="900" dirty="0">
                <a:solidFill>
                  <a:srgbClr val="FFFFFF"/>
                </a:solidFill>
                <a:latin typeface="Segoe UI"/>
                <a:cs typeface="Segoe UI"/>
              </a:rPr>
              <a:t>BI</a:t>
            </a:r>
            <a:r>
              <a:rPr sz="900" spc="-40" dirty="0">
                <a:solidFill>
                  <a:srgbClr val="FFFFFF"/>
                </a:solidFill>
                <a:latin typeface="Segoe UI"/>
                <a:cs typeface="Segoe UI"/>
              </a:rPr>
              <a:t> </a:t>
            </a:r>
            <a:r>
              <a:rPr sz="900" dirty="0">
                <a:solidFill>
                  <a:srgbClr val="FFFFFF"/>
                </a:solidFill>
                <a:latin typeface="Segoe UI"/>
                <a:cs typeface="Segoe UI"/>
              </a:rPr>
              <a:t>Desktop</a:t>
            </a:r>
            <a:endParaRPr sz="900">
              <a:latin typeface="Segoe UI"/>
              <a:cs typeface="Segoe UI"/>
            </a:endParaRPr>
          </a:p>
        </p:txBody>
      </p:sp>
      <p:sp>
        <p:nvSpPr>
          <p:cNvPr id="3" name="object 3"/>
          <p:cNvSpPr/>
          <p:nvPr/>
        </p:nvSpPr>
        <p:spPr>
          <a:xfrm>
            <a:off x="228600" y="228600"/>
            <a:ext cx="12192000" cy="6858000"/>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FFFFFF"/>
          </a:solidFill>
        </p:spPr>
        <p:txBody>
          <a:bodyPr wrap="square" lIns="0" tIns="0" rIns="0" bIns="0" rtlCol="0"/>
          <a:lstStyle/>
          <a:p>
            <a:endParaRPr/>
          </a:p>
        </p:txBody>
      </p:sp>
      <p:grpSp>
        <p:nvGrpSpPr>
          <p:cNvPr id="4" name="object 4"/>
          <p:cNvGrpSpPr/>
          <p:nvPr/>
        </p:nvGrpSpPr>
        <p:grpSpPr>
          <a:xfrm>
            <a:off x="228600" y="228600"/>
            <a:ext cx="12192000" cy="6858000"/>
            <a:chOff x="228600" y="228600"/>
            <a:chExt cx="12192000" cy="6858000"/>
          </a:xfrm>
        </p:grpSpPr>
        <p:sp>
          <p:nvSpPr>
            <p:cNvPr id="5" name="object 5"/>
            <p:cNvSpPr/>
            <p:nvPr/>
          </p:nvSpPr>
          <p:spPr>
            <a:xfrm>
              <a:off x="228600" y="228600"/>
              <a:ext cx="12192000" cy="6858000"/>
            </a:xfrm>
            <a:custGeom>
              <a:avLst/>
              <a:gdLst/>
              <a:ahLst/>
              <a:cxnLst/>
              <a:rect l="l" t="t" r="r" b="b"/>
              <a:pathLst>
                <a:path w="12192000" h="6858000">
                  <a:moveTo>
                    <a:pt x="0" y="0"/>
                  </a:moveTo>
                  <a:lnTo>
                    <a:pt x="12191999" y="0"/>
                  </a:lnTo>
                  <a:lnTo>
                    <a:pt x="12191999" y="6858000"/>
                  </a:lnTo>
                  <a:lnTo>
                    <a:pt x="0" y="6858000"/>
                  </a:lnTo>
                  <a:lnTo>
                    <a:pt x="0" y="0"/>
                  </a:lnTo>
                  <a:close/>
                </a:path>
              </a:pathLst>
            </a:custGeom>
            <a:solidFill>
              <a:srgbClr val="E1DE32">
                <a:alpha val="76858"/>
              </a:srgbClr>
            </a:solidFill>
          </p:spPr>
          <p:txBody>
            <a:bodyPr wrap="square" lIns="0" tIns="0" rIns="0" bIns="0" rtlCol="0"/>
            <a:lstStyle/>
            <a:p>
              <a:endParaRPr/>
            </a:p>
          </p:txBody>
        </p:sp>
        <p:sp>
          <p:nvSpPr>
            <p:cNvPr id="6" name="object 6"/>
            <p:cNvSpPr/>
            <p:nvPr/>
          </p:nvSpPr>
          <p:spPr>
            <a:xfrm>
              <a:off x="10473363" y="2345362"/>
              <a:ext cx="1752600" cy="1304925"/>
            </a:xfrm>
            <a:custGeom>
              <a:avLst/>
              <a:gdLst/>
              <a:ahLst/>
              <a:cxnLst/>
              <a:rect l="l" t="t" r="r" b="b"/>
              <a:pathLst>
                <a:path w="1752600" h="1304925">
                  <a:moveTo>
                    <a:pt x="1595437" y="1304925"/>
                  </a:moveTo>
                  <a:lnTo>
                    <a:pt x="157162" y="1304925"/>
                  </a:lnTo>
                  <a:lnTo>
                    <a:pt x="149441" y="1304736"/>
                  </a:lnTo>
                  <a:lnTo>
                    <a:pt x="111540" y="1298159"/>
                  </a:lnTo>
                  <a:lnTo>
                    <a:pt x="76372" y="1282570"/>
                  </a:lnTo>
                  <a:lnTo>
                    <a:pt x="46031" y="1258893"/>
                  </a:lnTo>
                  <a:lnTo>
                    <a:pt x="22354" y="1228552"/>
                  </a:lnTo>
                  <a:lnTo>
                    <a:pt x="6765" y="1193384"/>
                  </a:lnTo>
                  <a:lnTo>
                    <a:pt x="188" y="1155483"/>
                  </a:lnTo>
                  <a:lnTo>
                    <a:pt x="0" y="1147762"/>
                  </a:lnTo>
                  <a:lnTo>
                    <a:pt x="0" y="157162"/>
                  </a:lnTo>
                  <a:lnTo>
                    <a:pt x="4711" y="118965"/>
                  </a:lnTo>
                  <a:lnTo>
                    <a:pt x="18555" y="83075"/>
                  </a:lnTo>
                  <a:lnTo>
                    <a:pt x="40705" y="51624"/>
                  </a:lnTo>
                  <a:lnTo>
                    <a:pt x="69847" y="26486"/>
                  </a:lnTo>
                  <a:lnTo>
                    <a:pt x="104224" y="9182"/>
                  </a:lnTo>
                  <a:lnTo>
                    <a:pt x="141757" y="754"/>
                  </a:lnTo>
                  <a:lnTo>
                    <a:pt x="157162" y="0"/>
                  </a:lnTo>
                  <a:lnTo>
                    <a:pt x="1595437" y="0"/>
                  </a:lnTo>
                  <a:lnTo>
                    <a:pt x="1633633" y="4711"/>
                  </a:lnTo>
                  <a:lnTo>
                    <a:pt x="1669523" y="18555"/>
                  </a:lnTo>
                  <a:lnTo>
                    <a:pt x="1700974" y="40705"/>
                  </a:lnTo>
                  <a:lnTo>
                    <a:pt x="1726112" y="69847"/>
                  </a:lnTo>
                  <a:lnTo>
                    <a:pt x="1743416" y="104224"/>
                  </a:lnTo>
                  <a:lnTo>
                    <a:pt x="1751844" y="141757"/>
                  </a:lnTo>
                  <a:lnTo>
                    <a:pt x="1752600" y="157162"/>
                  </a:lnTo>
                  <a:lnTo>
                    <a:pt x="1752600" y="1147762"/>
                  </a:lnTo>
                  <a:lnTo>
                    <a:pt x="1747888" y="1185959"/>
                  </a:lnTo>
                  <a:lnTo>
                    <a:pt x="1734043" y="1221849"/>
                  </a:lnTo>
                  <a:lnTo>
                    <a:pt x="1711894" y="1253299"/>
                  </a:lnTo>
                  <a:lnTo>
                    <a:pt x="1682752" y="1278438"/>
                  </a:lnTo>
                  <a:lnTo>
                    <a:pt x="1648375" y="1295741"/>
                  </a:lnTo>
                  <a:lnTo>
                    <a:pt x="1610842" y="1304170"/>
                  </a:lnTo>
                  <a:lnTo>
                    <a:pt x="1595437" y="1304925"/>
                  </a:lnTo>
                  <a:close/>
                </a:path>
              </a:pathLst>
            </a:custGeom>
            <a:solidFill>
              <a:srgbClr val="FFFFFF"/>
            </a:solidFill>
          </p:spPr>
          <p:txBody>
            <a:bodyPr wrap="square" lIns="0" tIns="0" rIns="0" bIns="0" rtlCol="0"/>
            <a:lstStyle/>
            <a:p>
              <a:endParaRPr/>
            </a:p>
          </p:txBody>
        </p:sp>
        <p:sp>
          <p:nvSpPr>
            <p:cNvPr id="7" name="object 7"/>
            <p:cNvSpPr/>
            <p:nvPr/>
          </p:nvSpPr>
          <p:spPr>
            <a:xfrm>
              <a:off x="10473363" y="2345362"/>
              <a:ext cx="1752600" cy="1304925"/>
            </a:xfrm>
            <a:custGeom>
              <a:avLst/>
              <a:gdLst/>
              <a:ahLst/>
              <a:cxnLst/>
              <a:rect l="l" t="t" r="r" b="b"/>
              <a:pathLst>
                <a:path w="1752600" h="1304925">
                  <a:moveTo>
                    <a:pt x="0" y="1147762"/>
                  </a:moveTo>
                  <a:lnTo>
                    <a:pt x="0" y="157162"/>
                  </a:lnTo>
                  <a:lnTo>
                    <a:pt x="188" y="149441"/>
                  </a:lnTo>
                  <a:lnTo>
                    <a:pt x="6765" y="111540"/>
                  </a:lnTo>
                  <a:lnTo>
                    <a:pt x="22354" y="76372"/>
                  </a:lnTo>
                  <a:lnTo>
                    <a:pt x="46031" y="46031"/>
                  </a:lnTo>
                  <a:lnTo>
                    <a:pt x="76372" y="22354"/>
                  </a:lnTo>
                  <a:lnTo>
                    <a:pt x="111540" y="6765"/>
                  </a:lnTo>
                  <a:lnTo>
                    <a:pt x="149441" y="188"/>
                  </a:lnTo>
                  <a:lnTo>
                    <a:pt x="157162" y="0"/>
                  </a:lnTo>
                  <a:lnTo>
                    <a:pt x="1595437" y="0"/>
                  </a:lnTo>
                  <a:lnTo>
                    <a:pt x="1633633" y="4711"/>
                  </a:lnTo>
                  <a:lnTo>
                    <a:pt x="1669523" y="18555"/>
                  </a:lnTo>
                  <a:lnTo>
                    <a:pt x="1700974" y="40705"/>
                  </a:lnTo>
                  <a:lnTo>
                    <a:pt x="1726112" y="69847"/>
                  </a:lnTo>
                  <a:lnTo>
                    <a:pt x="1743416" y="104224"/>
                  </a:lnTo>
                  <a:lnTo>
                    <a:pt x="1751844" y="141757"/>
                  </a:lnTo>
                  <a:lnTo>
                    <a:pt x="1752600" y="157162"/>
                  </a:lnTo>
                  <a:lnTo>
                    <a:pt x="1752600" y="1147762"/>
                  </a:lnTo>
                  <a:lnTo>
                    <a:pt x="1747888" y="1185959"/>
                  </a:lnTo>
                  <a:lnTo>
                    <a:pt x="1734043" y="1221849"/>
                  </a:lnTo>
                  <a:lnTo>
                    <a:pt x="1711894" y="1253299"/>
                  </a:lnTo>
                  <a:lnTo>
                    <a:pt x="1682752" y="1278438"/>
                  </a:lnTo>
                  <a:lnTo>
                    <a:pt x="1648375" y="1295741"/>
                  </a:lnTo>
                  <a:lnTo>
                    <a:pt x="1610842" y="1304170"/>
                  </a:lnTo>
                  <a:lnTo>
                    <a:pt x="1595437" y="1304925"/>
                  </a:lnTo>
                  <a:lnTo>
                    <a:pt x="157162" y="1304925"/>
                  </a:lnTo>
                  <a:lnTo>
                    <a:pt x="118965" y="1300213"/>
                  </a:lnTo>
                  <a:lnTo>
                    <a:pt x="83075" y="1286368"/>
                  </a:lnTo>
                  <a:lnTo>
                    <a:pt x="51624" y="1264219"/>
                  </a:lnTo>
                  <a:lnTo>
                    <a:pt x="26486" y="1235077"/>
                  </a:lnTo>
                  <a:lnTo>
                    <a:pt x="9182" y="1200700"/>
                  </a:lnTo>
                  <a:lnTo>
                    <a:pt x="754" y="1163167"/>
                  </a:lnTo>
                  <a:lnTo>
                    <a:pt x="0" y="1147762"/>
                  </a:lnTo>
                  <a:close/>
                </a:path>
              </a:pathLst>
            </a:custGeom>
            <a:ln w="9525">
              <a:solidFill>
                <a:srgbClr val="000000"/>
              </a:solidFill>
            </a:ln>
          </p:spPr>
          <p:txBody>
            <a:bodyPr wrap="square" lIns="0" tIns="0" rIns="0" bIns="0" rtlCol="0"/>
            <a:lstStyle/>
            <a:p>
              <a:endParaRPr/>
            </a:p>
          </p:txBody>
        </p:sp>
      </p:grpSp>
      <p:sp>
        <p:nvSpPr>
          <p:cNvPr id="8" name="object 8"/>
          <p:cNvSpPr txBox="1"/>
          <p:nvPr/>
        </p:nvSpPr>
        <p:spPr>
          <a:xfrm>
            <a:off x="10601027" y="2533796"/>
            <a:ext cx="1517015" cy="941705"/>
          </a:xfrm>
          <a:prstGeom prst="rect">
            <a:avLst/>
          </a:prstGeom>
        </p:spPr>
        <p:txBody>
          <a:bodyPr vert="horz" wrap="square" lIns="0" tIns="50165" rIns="0" bIns="0" rtlCol="0">
            <a:spAutoFit/>
          </a:bodyPr>
          <a:lstStyle/>
          <a:p>
            <a:pPr algn="ctr">
              <a:lnSpc>
                <a:spcPct val="100000"/>
              </a:lnSpc>
              <a:spcBef>
                <a:spcPts val="395"/>
              </a:spcBef>
            </a:pPr>
            <a:r>
              <a:rPr sz="4500" spc="-260" dirty="0">
                <a:solidFill>
                  <a:srgbClr val="252423"/>
                </a:solidFill>
                <a:latin typeface="Tahoma"/>
                <a:cs typeface="Tahoma"/>
              </a:rPr>
              <a:t>6</a:t>
            </a:r>
            <a:endParaRPr sz="4500">
              <a:latin typeface="Tahoma"/>
              <a:cs typeface="Tahoma"/>
            </a:endParaRPr>
          </a:p>
          <a:p>
            <a:pPr algn="ctr">
              <a:lnSpc>
                <a:spcPct val="100000"/>
              </a:lnSpc>
              <a:spcBef>
                <a:spcPts val="80"/>
              </a:spcBef>
            </a:pPr>
            <a:r>
              <a:rPr sz="1200" dirty="0">
                <a:solidFill>
                  <a:srgbClr val="605D5C"/>
                </a:solidFill>
                <a:latin typeface="Segoe UI"/>
                <a:cs typeface="Segoe UI"/>
              </a:rPr>
              <a:t>Max</a:t>
            </a:r>
            <a:r>
              <a:rPr sz="1200" spc="-25" dirty="0">
                <a:solidFill>
                  <a:srgbClr val="605D5C"/>
                </a:solidFill>
                <a:latin typeface="Segoe UI"/>
                <a:cs typeface="Segoe UI"/>
              </a:rPr>
              <a:t> </a:t>
            </a:r>
            <a:r>
              <a:rPr sz="1200" dirty="0">
                <a:solidFill>
                  <a:srgbClr val="605D5C"/>
                </a:solidFill>
                <a:latin typeface="Segoe UI"/>
                <a:cs typeface="Segoe UI"/>
              </a:rPr>
              <a:t>Pub.</a:t>
            </a:r>
            <a:r>
              <a:rPr sz="1200" spc="-25" dirty="0">
                <a:solidFill>
                  <a:srgbClr val="605D5C"/>
                </a:solidFill>
                <a:latin typeface="Segoe UI"/>
                <a:cs typeface="Segoe UI"/>
              </a:rPr>
              <a:t> </a:t>
            </a:r>
            <a:r>
              <a:rPr sz="1200" dirty="0">
                <a:solidFill>
                  <a:srgbClr val="605D5C"/>
                </a:solidFill>
                <a:latin typeface="Segoe UI"/>
                <a:cs typeface="Segoe UI"/>
              </a:rPr>
              <a:t>Practice</a:t>
            </a:r>
            <a:r>
              <a:rPr sz="1200" spc="-25" dirty="0">
                <a:solidFill>
                  <a:srgbClr val="605D5C"/>
                </a:solidFill>
                <a:latin typeface="Segoe UI"/>
                <a:cs typeface="Segoe UI"/>
              </a:rPr>
              <a:t> </a:t>
            </a:r>
            <a:r>
              <a:rPr sz="1200" spc="-30" dirty="0">
                <a:solidFill>
                  <a:srgbClr val="605D5C"/>
                </a:solidFill>
                <a:latin typeface="Segoe UI"/>
                <a:cs typeface="Segoe UI"/>
              </a:rPr>
              <a:t>Test</a:t>
            </a:r>
            <a:endParaRPr sz="1200">
              <a:latin typeface="Segoe UI"/>
              <a:cs typeface="Segoe UI"/>
            </a:endParaRPr>
          </a:p>
        </p:txBody>
      </p:sp>
      <p:grpSp>
        <p:nvGrpSpPr>
          <p:cNvPr id="9" name="object 9"/>
          <p:cNvGrpSpPr/>
          <p:nvPr/>
        </p:nvGrpSpPr>
        <p:grpSpPr>
          <a:xfrm>
            <a:off x="10468600" y="772600"/>
            <a:ext cx="1762125" cy="4498975"/>
            <a:chOff x="10468600" y="772600"/>
            <a:chExt cx="1762125" cy="4498975"/>
          </a:xfrm>
        </p:grpSpPr>
        <p:sp>
          <p:nvSpPr>
            <p:cNvPr id="10" name="object 10"/>
            <p:cNvSpPr/>
            <p:nvPr/>
          </p:nvSpPr>
          <p:spPr>
            <a:xfrm>
              <a:off x="10473363" y="777362"/>
              <a:ext cx="1752600" cy="1304925"/>
            </a:xfrm>
            <a:custGeom>
              <a:avLst/>
              <a:gdLst/>
              <a:ahLst/>
              <a:cxnLst/>
              <a:rect l="l" t="t" r="r" b="b"/>
              <a:pathLst>
                <a:path w="1752600" h="1304925">
                  <a:moveTo>
                    <a:pt x="1595437" y="1304925"/>
                  </a:moveTo>
                  <a:lnTo>
                    <a:pt x="157162" y="1304925"/>
                  </a:lnTo>
                  <a:lnTo>
                    <a:pt x="149441" y="1304736"/>
                  </a:lnTo>
                  <a:lnTo>
                    <a:pt x="111540" y="1298159"/>
                  </a:lnTo>
                  <a:lnTo>
                    <a:pt x="76372" y="1282570"/>
                  </a:lnTo>
                  <a:lnTo>
                    <a:pt x="46031" y="1258893"/>
                  </a:lnTo>
                  <a:lnTo>
                    <a:pt x="22354" y="1228552"/>
                  </a:lnTo>
                  <a:lnTo>
                    <a:pt x="6765" y="1193384"/>
                  </a:lnTo>
                  <a:lnTo>
                    <a:pt x="188" y="1155483"/>
                  </a:lnTo>
                  <a:lnTo>
                    <a:pt x="0" y="1147762"/>
                  </a:lnTo>
                  <a:lnTo>
                    <a:pt x="0" y="157162"/>
                  </a:lnTo>
                  <a:lnTo>
                    <a:pt x="4711" y="118965"/>
                  </a:lnTo>
                  <a:lnTo>
                    <a:pt x="18555" y="83075"/>
                  </a:lnTo>
                  <a:lnTo>
                    <a:pt x="40705" y="51624"/>
                  </a:lnTo>
                  <a:lnTo>
                    <a:pt x="69847" y="26486"/>
                  </a:lnTo>
                  <a:lnTo>
                    <a:pt x="104224" y="9182"/>
                  </a:lnTo>
                  <a:lnTo>
                    <a:pt x="141757" y="754"/>
                  </a:lnTo>
                  <a:lnTo>
                    <a:pt x="157162" y="0"/>
                  </a:lnTo>
                  <a:lnTo>
                    <a:pt x="1595437" y="0"/>
                  </a:lnTo>
                  <a:lnTo>
                    <a:pt x="1633633" y="4711"/>
                  </a:lnTo>
                  <a:lnTo>
                    <a:pt x="1669523" y="18555"/>
                  </a:lnTo>
                  <a:lnTo>
                    <a:pt x="1700974" y="40705"/>
                  </a:lnTo>
                  <a:lnTo>
                    <a:pt x="1726112" y="69847"/>
                  </a:lnTo>
                  <a:lnTo>
                    <a:pt x="1743416" y="104224"/>
                  </a:lnTo>
                  <a:lnTo>
                    <a:pt x="1751844" y="141757"/>
                  </a:lnTo>
                  <a:lnTo>
                    <a:pt x="1752600" y="157162"/>
                  </a:lnTo>
                  <a:lnTo>
                    <a:pt x="1752600" y="1147762"/>
                  </a:lnTo>
                  <a:lnTo>
                    <a:pt x="1747888" y="1185959"/>
                  </a:lnTo>
                  <a:lnTo>
                    <a:pt x="1734043" y="1221849"/>
                  </a:lnTo>
                  <a:lnTo>
                    <a:pt x="1711894" y="1253299"/>
                  </a:lnTo>
                  <a:lnTo>
                    <a:pt x="1682752" y="1278438"/>
                  </a:lnTo>
                  <a:lnTo>
                    <a:pt x="1648375" y="1295741"/>
                  </a:lnTo>
                  <a:lnTo>
                    <a:pt x="1610842" y="1304170"/>
                  </a:lnTo>
                  <a:lnTo>
                    <a:pt x="1595437" y="1304925"/>
                  </a:lnTo>
                  <a:close/>
                </a:path>
              </a:pathLst>
            </a:custGeom>
            <a:solidFill>
              <a:srgbClr val="FFFFFF"/>
            </a:solidFill>
          </p:spPr>
          <p:txBody>
            <a:bodyPr wrap="square" lIns="0" tIns="0" rIns="0" bIns="0" rtlCol="0"/>
            <a:lstStyle/>
            <a:p>
              <a:endParaRPr/>
            </a:p>
          </p:txBody>
        </p:sp>
        <p:sp>
          <p:nvSpPr>
            <p:cNvPr id="11" name="object 11"/>
            <p:cNvSpPr/>
            <p:nvPr/>
          </p:nvSpPr>
          <p:spPr>
            <a:xfrm>
              <a:off x="10473363" y="777362"/>
              <a:ext cx="1752600" cy="1304925"/>
            </a:xfrm>
            <a:custGeom>
              <a:avLst/>
              <a:gdLst/>
              <a:ahLst/>
              <a:cxnLst/>
              <a:rect l="l" t="t" r="r" b="b"/>
              <a:pathLst>
                <a:path w="1752600" h="1304925">
                  <a:moveTo>
                    <a:pt x="0" y="1147762"/>
                  </a:moveTo>
                  <a:lnTo>
                    <a:pt x="0" y="157162"/>
                  </a:lnTo>
                  <a:lnTo>
                    <a:pt x="188" y="149441"/>
                  </a:lnTo>
                  <a:lnTo>
                    <a:pt x="6765" y="111540"/>
                  </a:lnTo>
                  <a:lnTo>
                    <a:pt x="22354" y="76372"/>
                  </a:lnTo>
                  <a:lnTo>
                    <a:pt x="46031" y="46031"/>
                  </a:lnTo>
                  <a:lnTo>
                    <a:pt x="76372" y="22354"/>
                  </a:lnTo>
                  <a:lnTo>
                    <a:pt x="111540" y="6765"/>
                  </a:lnTo>
                  <a:lnTo>
                    <a:pt x="149441" y="188"/>
                  </a:lnTo>
                  <a:lnTo>
                    <a:pt x="157162" y="0"/>
                  </a:lnTo>
                  <a:lnTo>
                    <a:pt x="1595437" y="0"/>
                  </a:lnTo>
                  <a:lnTo>
                    <a:pt x="1633633" y="4711"/>
                  </a:lnTo>
                  <a:lnTo>
                    <a:pt x="1669523" y="18555"/>
                  </a:lnTo>
                  <a:lnTo>
                    <a:pt x="1700974" y="40705"/>
                  </a:lnTo>
                  <a:lnTo>
                    <a:pt x="1726112" y="69847"/>
                  </a:lnTo>
                  <a:lnTo>
                    <a:pt x="1743416" y="104224"/>
                  </a:lnTo>
                  <a:lnTo>
                    <a:pt x="1751844" y="141757"/>
                  </a:lnTo>
                  <a:lnTo>
                    <a:pt x="1752600" y="157162"/>
                  </a:lnTo>
                  <a:lnTo>
                    <a:pt x="1752600" y="1147762"/>
                  </a:lnTo>
                  <a:lnTo>
                    <a:pt x="1747888" y="1185959"/>
                  </a:lnTo>
                  <a:lnTo>
                    <a:pt x="1734043" y="1221849"/>
                  </a:lnTo>
                  <a:lnTo>
                    <a:pt x="1711894" y="1253299"/>
                  </a:lnTo>
                  <a:lnTo>
                    <a:pt x="1682752" y="1278438"/>
                  </a:lnTo>
                  <a:lnTo>
                    <a:pt x="1648375" y="1295741"/>
                  </a:lnTo>
                  <a:lnTo>
                    <a:pt x="1610842" y="1304170"/>
                  </a:lnTo>
                  <a:lnTo>
                    <a:pt x="1595437" y="1304925"/>
                  </a:lnTo>
                  <a:lnTo>
                    <a:pt x="157162" y="1304925"/>
                  </a:lnTo>
                  <a:lnTo>
                    <a:pt x="118965" y="1300213"/>
                  </a:lnTo>
                  <a:lnTo>
                    <a:pt x="83075" y="1286368"/>
                  </a:lnTo>
                  <a:lnTo>
                    <a:pt x="51624" y="1264219"/>
                  </a:lnTo>
                  <a:lnTo>
                    <a:pt x="26486" y="1235077"/>
                  </a:lnTo>
                  <a:lnTo>
                    <a:pt x="9182" y="1200700"/>
                  </a:lnTo>
                  <a:lnTo>
                    <a:pt x="754" y="1163167"/>
                  </a:lnTo>
                  <a:lnTo>
                    <a:pt x="0" y="1147762"/>
                  </a:lnTo>
                  <a:close/>
                </a:path>
              </a:pathLst>
            </a:custGeom>
            <a:ln w="9525">
              <a:solidFill>
                <a:srgbClr val="000000"/>
              </a:solidFill>
            </a:ln>
          </p:spPr>
          <p:txBody>
            <a:bodyPr wrap="square" lIns="0" tIns="0" rIns="0" bIns="0" rtlCol="0"/>
            <a:lstStyle/>
            <a:p>
              <a:endParaRPr/>
            </a:p>
          </p:txBody>
        </p:sp>
        <p:sp>
          <p:nvSpPr>
            <p:cNvPr id="12" name="object 12"/>
            <p:cNvSpPr/>
            <p:nvPr/>
          </p:nvSpPr>
          <p:spPr>
            <a:xfrm>
              <a:off x="10473363" y="3961362"/>
              <a:ext cx="1752600" cy="1304925"/>
            </a:xfrm>
            <a:custGeom>
              <a:avLst/>
              <a:gdLst/>
              <a:ahLst/>
              <a:cxnLst/>
              <a:rect l="l" t="t" r="r" b="b"/>
              <a:pathLst>
                <a:path w="1752600" h="1304925">
                  <a:moveTo>
                    <a:pt x="1595437" y="1304925"/>
                  </a:moveTo>
                  <a:lnTo>
                    <a:pt x="157162" y="1304925"/>
                  </a:lnTo>
                  <a:lnTo>
                    <a:pt x="149441" y="1304736"/>
                  </a:lnTo>
                  <a:lnTo>
                    <a:pt x="111540" y="1298159"/>
                  </a:lnTo>
                  <a:lnTo>
                    <a:pt x="76372" y="1282570"/>
                  </a:lnTo>
                  <a:lnTo>
                    <a:pt x="46031" y="1258893"/>
                  </a:lnTo>
                  <a:lnTo>
                    <a:pt x="22354" y="1228552"/>
                  </a:lnTo>
                  <a:lnTo>
                    <a:pt x="6765" y="1193384"/>
                  </a:lnTo>
                  <a:lnTo>
                    <a:pt x="188" y="1155483"/>
                  </a:lnTo>
                  <a:lnTo>
                    <a:pt x="0" y="1147762"/>
                  </a:lnTo>
                  <a:lnTo>
                    <a:pt x="0" y="157162"/>
                  </a:lnTo>
                  <a:lnTo>
                    <a:pt x="4711" y="118965"/>
                  </a:lnTo>
                  <a:lnTo>
                    <a:pt x="18555" y="83075"/>
                  </a:lnTo>
                  <a:lnTo>
                    <a:pt x="40705" y="51624"/>
                  </a:lnTo>
                  <a:lnTo>
                    <a:pt x="69847" y="26486"/>
                  </a:lnTo>
                  <a:lnTo>
                    <a:pt x="104224" y="9182"/>
                  </a:lnTo>
                  <a:lnTo>
                    <a:pt x="141757" y="754"/>
                  </a:lnTo>
                  <a:lnTo>
                    <a:pt x="157162" y="0"/>
                  </a:lnTo>
                  <a:lnTo>
                    <a:pt x="1595437" y="0"/>
                  </a:lnTo>
                  <a:lnTo>
                    <a:pt x="1633633" y="4711"/>
                  </a:lnTo>
                  <a:lnTo>
                    <a:pt x="1669523" y="18555"/>
                  </a:lnTo>
                  <a:lnTo>
                    <a:pt x="1700974" y="40705"/>
                  </a:lnTo>
                  <a:lnTo>
                    <a:pt x="1726112" y="69847"/>
                  </a:lnTo>
                  <a:lnTo>
                    <a:pt x="1743416" y="104224"/>
                  </a:lnTo>
                  <a:lnTo>
                    <a:pt x="1751844" y="141757"/>
                  </a:lnTo>
                  <a:lnTo>
                    <a:pt x="1752600" y="157162"/>
                  </a:lnTo>
                  <a:lnTo>
                    <a:pt x="1752600" y="1147762"/>
                  </a:lnTo>
                  <a:lnTo>
                    <a:pt x="1747888" y="1185959"/>
                  </a:lnTo>
                  <a:lnTo>
                    <a:pt x="1734043" y="1221849"/>
                  </a:lnTo>
                  <a:lnTo>
                    <a:pt x="1711894" y="1253299"/>
                  </a:lnTo>
                  <a:lnTo>
                    <a:pt x="1682752" y="1278438"/>
                  </a:lnTo>
                  <a:lnTo>
                    <a:pt x="1648375" y="1295741"/>
                  </a:lnTo>
                  <a:lnTo>
                    <a:pt x="1610842" y="1304170"/>
                  </a:lnTo>
                  <a:lnTo>
                    <a:pt x="1595437" y="1304925"/>
                  </a:lnTo>
                  <a:close/>
                </a:path>
              </a:pathLst>
            </a:custGeom>
            <a:solidFill>
              <a:srgbClr val="FFFFFF"/>
            </a:solidFill>
          </p:spPr>
          <p:txBody>
            <a:bodyPr wrap="square" lIns="0" tIns="0" rIns="0" bIns="0" rtlCol="0"/>
            <a:lstStyle/>
            <a:p>
              <a:endParaRPr/>
            </a:p>
          </p:txBody>
        </p:sp>
        <p:sp>
          <p:nvSpPr>
            <p:cNvPr id="13" name="object 13"/>
            <p:cNvSpPr/>
            <p:nvPr/>
          </p:nvSpPr>
          <p:spPr>
            <a:xfrm>
              <a:off x="10473363" y="3961362"/>
              <a:ext cx="1752600" cy="1304925"/>
            </a:xfrm>
            <a:custGeom>
              <a:avLst/>
              <a:gdLst/>
              <a:ahLst/>
              <a:cxnLst/>
              <a:rect l="l" t="t" r="r" b="b"/>
              <a:pathLst>
                <a:path w="1752600" h="1304925">
                  <a:moveTo>
                    <a:pt x="0" y="1147762"/>
                  </a:moveTo>
                  <a:lnTo>
                    <a:pt x="0" y="157162"/>
                  </a:lnTo>
                  <a:lnTo>
                    <a:pt x="188" y="149441"/>
                  </a:lnTo>
                  <a:lnTo>
                    <a:pt x="6765" y="111540"/>
                  </a:lnTo>
                  <a:lnTo>
                    <a:pt x="22354" y="76372"/>
                  </a:lnTo>
                  <a:lnTo>
                    <a:pt x="46031" y="46031"/>
                  </a:lnTo>
                  <a:lnTo>
                    <a:pt x="76372" y="22354"/>
                  </a:lnTo>
                  <a:lnTo>
                    <a:pt x="111540" y="6765"/>
                  </a:lnTo>
                  <a:lnTo>
                    <a:pt x="149441" y="188"/>
                  </a:lnTo>
                  <a:lnTo>
                    <a:pt x="157162" y="0"/>
                  </a:lnTo>
                  <a:lnTo>
                    <a:pt x="1595437" y="0"/>
                  </a:lnTo>
                  <a:lnTo>
                    <a:pt x="1633633" y="4711"/>
                  </a:lnTo>
                  <a:lnTo>
                    <a:pt x="1669523" y="18555"/>
                  </a:lnTo>
                  <a:lnTo>
                    <a:pt x="1700974" y="40705"/>
                  </a:lnTo>
                  <a:lnTo>
                    <a:pt x="1726112" y="69847"/>
                  </a:lnTo>
                  <a:lnTo>
                    <a:pt x="1743416" y="104224"/>
                  </a:lnTo>
                  <a:lnTo>
                    <a:pt x="1751844" y="141757"/>
                  </a:lnTo>
                  <a:lnTo>
                    <a:pt x="1752600" y="157162"/>
                  </a:lnTo>
                  <a:lnTo>
                    <a:pt x="1752600" y="1147762"/>
                  </a:lnTo>
                  <a:lnTo>
                    <a:pt x="1747888" y="1185959"/>
                  </a:lnTo>
                  <a:lnTo>
                    <a:pt x="1734043" y="1221849"/>
                  </a:lnTo>
                  <a:lnTo>
                    <a:pt x="1711894" y="1253299"/>
                  </a:lnTo>
                  <a:lnTo>
                    <a:pt x="1682752" y="1278438"/>
                  </a:lnTo>
                  <a:lnTo>
                    <a:pt x="1648375" y="1295741"/>
                  </a:lnTo>
                  <a:lnTo>
                    <a:pt x="1610842" y="1304170"/>
                  </a:lnTo>
                  <a:lnTo>
                    <a:pt x="1595437" y="1304925"/>
                  </a:lnTo>
                  <a:lnTo>
                    <a:pt x="157162" y="1304925"/>
                  </a:lnTo>
                  <a:lnTo>
                    <a:pt x="118965" y="1300213"/>
                  </a:lnTo>
                  <a:lnTo>
                    <a:pt x="83075" y="1286368"/>
                  </a:lnTo>
                  <a:lnTo>
                    <a:pt x="51624" y="1264219"/>
                  </a:lnTo>
                  <a:lnTo>
                    <a:pt x="26486" y="1235077"/>
                  </a:lnTo>
                  <a:lnTo>
                    <a:pt x="9182" y="1200700"/>
                  </a:lnTo>
                  <a:lnTo>
                    <a:pt x="754" y="1163167"/>
                  </a:lnTo>
                  <a:lnTo>
                    <a:pt x="0" y="1147762"/>
                  </a:lnTo>
                  <a:close/>
                </a:path>
              </a:pathLst>
            </a:custGeom>
            <a:ln w="9525">
              <a:solidFill>
                <a:srgbClr val="000000"/>
              </a:solidFill>
            </a:ln>
          </p:spPr>
          <p:txBody>
            <a:bodyPr wrap="square" lIns="0" tIns="0" rIns="0" bIns="0" rtlCol="0"/>
            <a:lstStyle/>
            <a:p>
              <a:endParaRPr/>
            </a:p>
          </p:txBody>
        </p:sp>
      </p:grpSp>
      <p:sp>
        <p:nvSpPr>
          <p:cNvPr id="14" name="object 14"/>
          <p:cNvSpPr txBox="1"/>
          <p:nvPr/>
        </p:nvSpPr>
        <p:spPr>
          <a:xfrm>
            <a:off x="10670517" y="4149796"/>
            <a:ext cx="1377950" cy="941705"/>
          </a:xfrm>
          <a:prstGeom prst="rect">
            <a:avLst/>
          </a:prstGeom>
        </p:spPr>
        <p:txBody>
          <a:bodyPr vert="horz" wrap="square" lIns="0" tIns="50165" rIns="0" bIns="0" rtlCol="0">
            <a:spAutoFit/>
          </a:bodyPr>
          <a:lstStyle/>
          <a:p>
            <a:pPr algn="ctr">
              <a:lnSpc>
                <a:spcPct val="100000"/>
              </a:lnSpc>
              <a:spcBef>
                <a:spcPts val="395"/>
              </a:spcBef>
            </a:pPr>
            <a:r>
              <a:rPr sz="4500" spc="-260" dirty="0">
                <a:solidFill>
                  <a:srgbClr val="252423"/>
                </a:solidFill>
                <a:latin typeface="Tahoma"/>
                <a:cs typeface="Tahoma"/>
              </a:rPr>
              <a:t>9447</a:t>
            </a:r>
            <a:endParaRPr sz="4500" dirty="0">
              <a:latin typeface="Tahoma"/>
              <a:cs typeface="Tahoma"/>
            </a:endParaRPr>
          </a:p>
          <a:p>
            <a:pPr algn="ctr">
              <a:lnSpc>
                <a:spcPct val="100000"/>
              </a:lnSpc>
              <a:spcBef>
                <a:spcPts val="80"/>
              </a:spcBef>
            </a:pPr>
            <a:r>
              <a:rPr sz="1200" spc="-25" dirty="0">
                <a:solidFill>
                  <a:srgbClr val="605D5C"/>
                </a:solidFill>
                <a:latin typeface="Segoe UI"/>
                <a:cs typeface="Segoe UI"/>
              </a:rPr>
              <a:t>Total</a:t>
            </a:r>
            <a:r>
              <a:rPr sz="1200" spc="-30" dirty="0">
                <a:solidFill>
                  <a:srgbClr val="605D5C"/>
                </a:solidFill>
                <a:latin typeface="Segoe UI"/>
                <a:cs typeface="Segoe UI"/>
              </a:rPr>
              <a:t> </a:t>
            </a:r>
            <a:r>
              <a:rPr sz="1200" dirty="0">
                <a:solidFill>
                  <a:srgbClr val="605D5C"/>
                </a:solidFill>
                <a:latin typeface="Segoe UI"/>
                <a:cs typeface="Segoe UI"/>
              </a:rPr>
              <a:t>No.</a:t>
            </a:r>
            <a:r>
              <a:rPr sz="1200" spc="-30" dirty="0">
                <a:solidFill>
                  <a:srgbClr val="605D5C"/>
                </a:solidFill>
                <a:latin typeface="Segoe UI"/>
                <a:cs typeface="Segoe UI"/>
              </a:rPr>
              <a:t> </a:t>
            </a:r>
            <a:r>
              <a:rPr sz="1200" dirty="0">
                <a:solidFill>
                  <a:srgbClr val="605D5C"/>
                </a:solidFill>
                <a:latin typeface="Segoe UI"/>
                <a:cs typeface="Segoe UI"/>
              </a:rPr>
              <a:t>of</a:t>
            </a:r>
            <a:r>
              <a:rPr sz="1200" spc="-30" dirty="0">
                <a:solidFill>
                  <a:srgbClr val="605D5C"/>
                </a:solidFill>
                <a:latin typeface="Segoe UI"/>
                <a:cs typeface="Segoe UI"/>
              </a:rPr>
              <a:t> </a:t>
            </a:r>
            <a:r>
              <a:rPr sz="1200" dirty="0">
                <a:solidFill>
                  <a:srgbClr val="605D5C"/>
                </a:solidFill>
                <a:latin typeface="Segoe UI"/>
                <a:cs typeface="Segoe UI"/>
              </a:rPr>
              <a:t>Courses</a:t>
            </a:r>
            <a:endParaRPr sz="1200" dirty="0">
              <a:latin typeface="Segoe UI"/>
              <a:cs typeface="Segoe UI"/>
            </a:endParaRPr>
          </a:p>
        </p:txBody>
      </p:sp>
      <p:grpSp>
        <p:nvGrpSpPr>
          <p:cNvPr id="15" name="object 15"/>
          <p:cNvGrpSpPr/>
          <p:nvPr/>
        </p:nvGrpSpPr>
        <p:grpSpPr>
          <a:xfrm>
            <a:off x="10468600" y="5476600"/>
            <a:ext cx="1762125" cy="1314450"/>
            <a:chOff x="10468600" y="5476600"/>
            <a:chExt cx="1762125" cy="1314450"/>
          </a:xfrm>
        </p:grpSpPr>
        <p:sp>
          <p:nvSpPr>
            <p:cNvPr id="16" name="object 16"/>
            <p:cNvSpPr/>
            <p:nvPr/>
          </p:nvSpPr>
          <p:spPr>
            <a:xfrm>
              <a:off x="10473363" y="5481362"/>
              <a:ext cx="1752600" cy="1304925"/>
            </a:xfrm>
            <a:custGeom>
              <a:avLst/>
              <a:gdLst/>
              <a:ahLst/>
              <a:cxnLst/>
              <a:rect l="l" t="t" r="r" b="b"/>
              <a:pathLst>
                <a:path w="1752600" h="1304925">
                  <a:moveTo>
                    <a:pt x="1595437" y="1304925"/>
                  </a:moveTo>
                  <a:lnTo>
                    <a:pt x="157162" y="1304925"/>
                  </a:lnTo>
                  <a:lnTo>
                    <a:pt x="149441" y="1304736"/>
                  </a:lnTo>
                  <a:lnTo>
                    <a:pt x="111540" y="1298159"/>
                  </a:lnTo>
                  <a:lnTo>
                    <a:pt x="76372" y="1282570"/>
                  </a:lnTo>
                  <a:lnTo>
                    <a:pt x="46031" y="1258893"/>
                  </a:lnTo>
                  <a:lnTo>
                    <a:pt x="22354" y="1228552"/>
                  </a:lnTo>
                  <a:lnTo>
                    <a:pt x="6765" y="1193384"/>
                  </a:lnTo>
                  <a:lnTo>
                    <a:pt x="188" y="1155483"/>
                  </a:lnTo>
                  <a:lnTo>
                    <a:pt x="0" y="1147762"/>
                  </a:lnTo>
                  <a:lnTo>
                    <a:pt x="0" y="157162"/>
                  </a:lnTo>
                  <a:lnTo>
                    <a:pt x="4711" y="118965"/>
                  </a:lnTo>
                  <a:lnTo>
                    <a:pt x="18555" y="83075"/>
                  </a:lnTo>
                  <a:lnTo>
                    <a:pt x="40705" y="51624"/>
                  </a:lnTo>
                  <a:lnTo>
                    <a:pt x="69847" y="26486"/>
                  </a:lnTo>
                  <a:lnTo>
                    <a:pt x="104224" y="9182"/>
                  </a:lnTo>
                  <a:lnTo>
                    <a:pt x="141757" y="754"/>
                  </a:lnTo>
                  <a:lnTo>
                    <a:pt x="157162" y="0"/>
                  </a:lnTo>
                  <a:lnTo>
                    <a:pt x="1595437" y="0"/>
                  </a:lnTo>
                  <a:lnTo>
                    <a:pt x="1633633" y="4711"/>
                  </a:lnTo>
                  <a:lnTo>
                    <a:pt x="1669523" y="18555"/>
                  </a:lnTo>
                  <a:lnTo>
                    <a:pt x="1700974" y="40705"/>
                  </a:lnTo>
                  <a:lnTo>
                    <a:pt x="1726112" y="69847"/>
                  </a:lnTo>
                  <a:lnTo>
                    <a:pt x="1743416" y="104224"/>
                  </a:lnTo>
                  <a:lnTo>
                    <a:pt x="1751844" y="141757"/>
                  </a:lnTo>
                  <a:lnTo>
                    <a:pt x="1752600" y="157162"/>
                  </a:lnTo>
                  <a:lnTo>
                    <a:pt x="1752600" y="1147762"/>
                  </a:lnTo>
                  <a:lnTo>
                    <a:pt x="1747888" y="1185959"/>
                  </a:lnTo>
                  <a:lnTo>
                    <a:pt x="1734043" y="1221849"/>
                  </a:lnTo>
                  <a:lnTo>
                    <a:pt x="1711894" y="1253299"/>
                  </a:lnTo>
                  <a:lnTo>
                    <a:pt x="1682752" y="1278438"/>
                  </a:lnTo>
                  <a:lnTo>
                    <a:pt x="1648375" y="1295741"/>
                  </a:lnTo>
                  <a:lnTo>
                    <a:pt x="1610842" y="1304170"/>
                  </a:lnTo>
                  <a:lnTo>
                    <a:pt x="1595437" y="1304925"/>
                  </a:lnTo>
                  <a:close/>
                </a:path>
              </a:pathLst>
            </a:custGeom>
            <a:solidFill>
              <a:srgbClr val="FFFFFF"/>
            </a:solidFill>
          </p:spPr>
          <p:txBody>
            <a:bodyPr wrap="square" lIns="0" tIns="0" rIns="0" bIns="0" rtlCol="0"/>
            <a:lstStyle/>
            <a:p>
              <a:endParaRPr/>
            </a:p>
          </p:txBody>
        </p:sp>
        <p:sp>
          <p:nvSpPr>
            <p:cNvPr id="17" name="object 17"/>
            <p:cNvSpPr/>
            <p:nvPr/>
          </p:nvSpPr>
          <p:spPr>
            <a:xfrm>
              <a:off x="10473363" y="5481362"/>
              <a:ext cx="1752600" cy="1304925"/>
            </a:xfrm>
            <a:custGeom>
              <a:avLst/>
              <a:gdLst/>
              <a:ahLst/>
              <a:cxnLst/>
              <a:rect l="l" t="t" r="r" b="b"/>
              <a:pathLst>
                <a:path w="1752600" h="1304925">
                  <a:moveTo>
                    <a:pt x="0" y="1147762"/>
                  </a:moveTo>
                  <a:lnTo>
                    <a:pt x="0" y="157162"/>
                  </a:lnTo>
                  <a:lnTo>
                    <a:pt x="188" y="149441"/>
                  </a:lnTo>
                  <a:lnTo>
                    <a:pt x="6765" y="111540"/>
                  </a:lnTo>
                  <a:lnTo>
                    <a:pt x="22354" y="76372"/>
                  </a:lnTo>
                  <a:lnTo>
                    <a:pt x="46031" y="46031"/>
                  </a:lnTo>
                  <a:lnTo>
                    <a:pt x="76372" y="22354"/>
                  </a:lnTo>
                  <a:lnTo>
                    <a:pt x="111540" y="6765"/>
                  </a:lnTo>
                  <a:lnTo>
                    <a:pt x="149441" y="188"/>
                  </a:lnTo>
                  <a:lnTo>
                    <a:pt x="157162" y="0"/>
                  </a:lnTo>
                  <a:lnTo>
                    <a:pt x="1595437" y="0"/>
                  </a:lnTo>
                  <a:lnTo>
                    <a:pt x="1633633" y="4711"/>
                  </a:lnTo>
                  <a:lnTo>
                    <a:pt x="1669523" y="18555"/>
                  </a:lnTo>
                  <a:lnTo>
                    <a:pt x="1700974" y="40705"/>
                  </a:lnTo>
                  <a:lnTo>
                    <a:pt x="1726112" y="69847"/>
                  </a:lnTo>
                  <a:lnTo>
                    <a:pt x="1743416" y="104224"/>
                  </a:lnTo>
                  <a:lnTo>
                    <a:pt x="1751844" y="141757"/>
                  </a:lnTo>
                  <a:lnTo>
                    <a:pt x="1752600" y="157162"/>
                  </a:lnTo>
                  <a:lnTo>
                    <a:pt x="1752600" y="1147762"/>
                  </a:lnTo>
                  <a:lnTo>
                    <a:pt x="1747888" y="1185959"/>
                  </a:lnTo>
                  <a:lnTo>
                    <a:pt x="1734043" y="1221849"/>
                  </a:lnTo>
                  <a:lnTo>
                    <a:pt x="1711894" y="1253299"/>
                  </a:lnTo>
                  <a:lnTo>
                    <a:pt x="1682752" y="1278438"/>
                  </a:lnTo>
                  <a:lnTo>
                    <a:pt x="1648375" y="1295741"/>
                  </a:lnTo>
                  <a:lnTo>
                    <a:pt x="1610842" y="1304170"/>
                  </a:lnTo>
                  <a:lnTo>
                    <a:pt x="1595437" y="1304925"/>
                  </a:lnTo>
                  <a:lnTo>
                    <a:pt x="157162" y="1304925"/>
                  </a:lnTo>
                  <a:lnTo>
                    <a:pt x="118965" y="1300213"/>
                  </a:lnTo>
                  <a:lnTo>
                    <a:pt x="83075" y="1286368"/>
                  </a:lnTo>
                  <a:lnTo>
                    <a:pt x="51624" y="1264219"/>
                  </a:lnTo>
                  <a:lnTo>
                    <a:pt x="26486" y="1235077"/>
                  </a:lnTo>
                  <a:lnTo>
                    <a:pt x="9182" y="1200700"/>
                  </a:lnTo>
                  <a:lnTo>
                    <a:pt x="754" y="1163167"/>
                  </a:lnTo>
                  <a:lnTo>
                    <a:pt x="0" y="1147762"/>
                  </a:lnTo>
                  <a:close/>
                </a:path>
              </a:pathLst>
            </a:custGeom>
            <a:ln w="9525">
              <a:solidFill>
                <a:srgbClr val="000000"/>
              </a:solidFill>
            </a:ln>
          </p:spPr>
          <p:txBody>
            <a:bodyPr wrap="square" lIns="0" tIns="0" rIns="0" bIns="0" rtlCol="0"/>
            <a:lstStyle/>
            <a:p>
              <a:endParaRPr/>
            </a:p>
          </p:txBody>
        </p:sp>
      </p:grpSp>
      <p:sp>
        <p:nvSpPr>
          <p:cNvPr id="18" name="object 18"/>
          <p:cNvSpPr txBox="1"/>
          <p:nvPr/>
        </p:nvSpPr>
        <p:spPr>
          <a:xfrm>
            <a:off x="10633590" y="5669798"/>
            <a:ext cx="1484451" cy="802143"/>
          </a:xfrm>
          <a:prstGeom prst="rect">
            <a:avLst/>
          </a:prstGeom>
        </p:spPr>
        <p:txBody>
          <a:bodyPr vert="horz" wrap="square" lIns="0" tIns="50165" rIns="0" bIns="0" rtlCol="0">
            <a:spAutoFit/>
          </a:bodyPr>
          <a:lstStyle/>
          <a:p>
            <a:pPr algn="ctr">
              <a:lnSpc>
                <a:spcPct val="100000"/>
              </a:lnSpc>
              <a:spcBef>
                <a:spcPts val="395"/>
              </a:spcBef>
            </a:pPr>
            <a:r>
              <a:rPr lang="en-US" sz="3600" spc="-245" dirty="0">
                <a:solidFill>
                  <a:srgbClr val="252423"/>
                </a:solidFill>
                <a:latin typeface="Trebuchet MS"/>
                <a:cs typeface="Trebuchet MS"/>
              </a:rPr>
              <a:t>$3.2K</a:t>
            </a:r>
            <a:endParaRPr lang="en-US" sz="3600" dirty="0">
              <a:latin typeface="Trebuchet MS"/>
              <a:cs typeface="Trebuchet MS"/>
            </a:endParaRPr>
          </a:p>
          <a:p>
            <a:pPr algn="ctr">
              <a:lnSpc>
                <a:spcPct val="100000"/>
              </a:lnSpc>
              <a:spcBef>
                <a:spcPts val="80"/>
              </a:spcBef>
            </a:pPr>
            <a:r>
              <a:rPr lang="en-US" sz="1200" dirty="0">
                <a:solidFill>
                  <a:srgbClr val="605D5C"/>
                </a:solidFill>
                <a:latin typeface="Segoe UI"/>
                <a:cs typeface="Segoe UI"/>
              </a:rPr>
              <a:t>Max</a:t>
            </a:r>
            <a:r>
              <a:rPr lang="en-US" sz="1200" spc="-45" dirty="0">
                <a:solidFill>
                  <a:srgbClr val="605D5C"/>
                </a:solidFill>
                <a:latin typeface="Segoe UI"/>
                <a:cs typeface="Segoe UI"/>
              </a:rPr>
              <a:t> Discounted </a:t>
            </a:r>
            <a:r>
              <a:rPr lang="en-US" sz="1200" dirty="0">
                <a:solidFill>
                  <a:srgbClr val="605D5C"/>
                </a:solidFill>
                <a:latin typeface="Segoe UI"/>
                <a:cs typeface="Segoe UI"/>
              </a:rPr>
              <a:t>Price</a:t>
            </a:r>
            <a:endParaRPr sz="1200" dirty="0">
              <a:latin typeface="Segoe UI"/>
              <a:cs typeface="Segoe UI"/>
            </a:endParaRPr>
          </a:p>
        </p:txBody>
      </p:sp>
      <p:grpSp>
        <p:nvGrpSpPr>
          <p:cNvPr id="19" name="object 19"/>
          <p:cNvGrpSpPr/>
          <p:nvPr/>
        </p:nvGrpSpPr>
        <p:grpSpPr>
          <a:xfrm>
            <a:off x="3828600" y="324600"/>
            <a:ext cx="3248025" cy="6638925"/>
            <a:chOff x="3828600" y="324600"/>
            <a:chExt cx="3248025" cy="6638925"/>
          </a:xfrm>
        </p:grpSpPr>
        <p:sp>
          <p:nvSpPr>
            <p:cNvPr id="20" name="object 20"/>
            <p:cNvSpPr/>
            <p:nvPr/>
          </p:nvSpPr>
          <p:spPr>
            <a:xfrm>
              <a:off x="3828600" y="324600"/>
              <a:ext cx="3248025" cy="6638925"/>
            </a:xfrm>
            <a:custGeom>
              <a:avLst/>
              <a:gdLst/>
              <a:ahLst/>
              <a:cxnLst/>
              <a:rect l="l" t="t" r="r" b="b"/>
              <a:pathLst>
                <a:path w="3248025" h="6638925">
                  <a:moveTo>
                    <a:pt x="3248025" y="6638925"/>
                  </a:moveTo>
                  <a:lnTo>
                    <a:pt x="0" y="6638925"/>
                  </a:lnTo>
                  <a:lnTo>
                    <a:pt x="0" y="0"/>
                  </a:lnTo>
                  <a:lnTo>
                    <a:pt x="3248025" y="0"/>
                  </a:lnTo>
                  <a:lnTo>
                    <a:pt x="3248025" y="6638925"/>
                  </a:lnTo>
                  <a:close/>
                </a:path>
              </a:pathLst>
            </a:custGeom>
            <a:solidFill>
              <a:srgbClr val="FFFFFF"/>
            </a:solidFill>
          </p:spPr>
          <p:txBody>
            <a:bodyPr wrap="square" lIns="0" tIns="0" rIns="0" bIns="0" rtlCol="0"/>
            <a:lstStyle/>
            <a:p>
              <a:endParaRPr/>
            </a:p>
          </p:txBody>
        </p:sp>
        <p:sp>
          <p:nvSpPr>
            <p:cNvPr id="21" name="object 21"/>
            <p:cNvSpPr/>
            <p:nvPr/>
          </p:nvSpPr>
          <p:spPr>
            <a:xfrm>
              <a:off x="4400118" y="6830288"/>
              <a:ext cx="2581910" cy="9525"/>
            </a:xfrm>
            <a:custGeom>
              <a:avLst/>
              <a:gdLst/>
              <a:ahLst/>
              <a:cxnLst/>
              <a:rect l="l" t="t" r="r" b="b"/>
              <a:pathLst>
                <a:path w="2581909" h="9525">
                  <a:moveTo>
                    <a:pt x="9525" y="0"/>
                  </a:moveTo>
                  <a:lnTo>
                    <a:pt x="0" y="0"/>
                  </a:lnTo>
                  <a:lnTo>
                    <a:pt x="0" y="9525"/>
                  </a:lnTo>
                  <a:lnTo>
                    <a:pt x="9525" y="9525"/>
                  </a:lnTo>
                  <a:lnTo>
                    <a:pt x="9525" y="0"/>
                  </a:lnTo>
                  <a:close/>
                </a:path>
                <a:path w="2581909" h="9525">
                  <a:moveTo>
                    <a:pt x="66675" y="0"/>
                  </a:moveTo>
                  <a:lnTo>
                    <a:pt x="57150" y="0"/>
                  </a:lnTo>
                  <a:lnTo>
                    <a:pt x="57150" y="9525"/>
                  </a:lnTo>
                  <a:lnTo>
                    <a:pt x="66675" y="9525"/>
                  </a:lnTo>
                  <a:lnTo>
                    <a:pt x="66675" y="0"/>
                  </a:lnTo>
                  <a:close/>
                </a:path>
                <a:path w="2581909" h="9525">
                  <a:moveTo>
                    <a:pt x="123837" y="0"/>
                  </a:moveTo>
                  <a:lnTo>
                    <a:pt x="114300" y="0"/>
                  </a:lnTo>
                  <a:lnTo>
                    <a:pt x="114300" y="9525"/>
                  </a:lnTo>
                  <a:lnTo>
                    <a:pt x="123837" y="9525"/>
                  </a:lnTo>
                  <a:lnTo>
                    <a:pt x="123837" y="0"/>
                  </a:lnTo>
                  <a:close/>
                </a:path>
                <a:path w="2581909" h="9525">
                  <a:moveTo>
                    <a:pt x="180987" y="0"/>
                  </a:moveTo>
                  <a:lnTo>
                    <a:pt x="171462" y="0"/>
                  </a:lnTo>
                  <a:lnTo>
                    <a:pt x="171462" y="9525"/>
                  </a:lnTo>
                  <a:lnTo>
                    <a:pt x="180987" y="9525"/>
                  </a:lnTo>
                  <a:lnTo>
                    <a:pt x="180987" y="0"/>
                  </a:lnTo>
                  <a:close/>
                </a:path>
                <a:path w="2581909" h="9525">
                  <a:moveTo>
                    <a:pt x="238137" y="0"/>
                  </a:moveTo>
                  <a:lnTo>
                    <a:pt x="228612" y="0"/>
                  </a:lnTo>
                  <a:lnTo>
                    <a:pt x="228612" y="9525"/>
                  </a:lnTo>
                  <a:lnTo>
                    <a:pt x="238137" y="9525"/>
                  </a:lnTo>
                  <a:lnTo>
                    <a:pt x="238137" y="0"/>
                  </a:lnTo>
                  <a:close/>
                </a:path>
                <a:path w="2581909" h="9525">
                  <a:moveTo>
                    <a:pt x="295287" y="0"/>
                  </a:moveTo>
                  <a:lnTo>
                    <a:pt x="285762" y="0"/>
                  </a:lnTo>
                  <a:lnTo>
                    <a:pt x="285762" y="9525"/>
                  </a:lnTo>
                  <a:lnTo>
                    <a:pt x="295287" y="9525"/>
                  </a:lnTo>
                  <a:lnTo>
                    <a:pt x="295287" y="0"/>
                  </a:lnTo>
                  <a:close/>
                </a:path>
                <a:path w="2581909" h="9525">
                  <a:moveTo>
                    <a:pt x="352437" y="0"/>
                  </a:moveTo>
                  <a:lnTo>
                    <a:pt x="342912" y="0"/>
                  </a:lnTo>
                  <a:lnTo>
                    <a:pt x="342912" y="9525"/>
                  </a:lnTo>
                  <a:lnTo>
                    <a:pt x="352437" y="9525"/>
                  </a:lnTo>
                  <a:lnTo>
                    <a:pt x="352437" y="0"/>
                  </a:lnTo>
                  <a:close/>
                </a:path>
                <a:path w="2581909" h="9525">
                  <a:moveTo>
                    <a:pt x="409600" y="0"/>
                  </a:moveTo>
                  <a:lnTo>
                    <a:pt x="400075" y="0"/>
                  </a:lnTo>
                  <a:lnTo>
                    <a:pt x="400075" y="9525"/>
                  </a:lnTo>
                  <a:lnTo>
                    <a:pt x="409600" y="9525"/>
                  </a:lnTo>
                  <a:lnTo>
                    <a:pt x="409600" y="0"/>
                  </a:lnTo>
                  <a:close/>
                </a:path>
                <a:path w="2581909" h="9525">
                  <a:moveTo>
                    <a:pt x="466750" y="0"/>
                  </a:moveTo>
                  <a:lnTo>
                    <a:pt x="457225" y="0"/>
                  </a:lnTo>
                  <a:lnTo>
                    <a:pt x="457225" y="9525"/>
                  </a:lnTo>
                  <a:lnTo>
                    <a:pt x="466750" y="9525"/>
                  </a:lnTo>
                  <a:lnTo>
                    <a:pt x="466750" y="0"/>
                  </a:lnTo>
                  <a:close/>
                </a:path>
                <a:path w="2581909" h="9525">
                  <a:moveTo>
                    <a:pt x="523900" y="0"/>
                  </a:moveTo>
                  <a:lnTo>
                    <a:pt x="514375" y="0"/>
                  </a:lnTo>
                  <a:lnTo>
                    <a:pt x="514375" y="9525"/>
                  </a:lnTo>
                  <a:lnTo>
                    <a:pt x="523900" y="9525"/>
                  </a:lnTo>
                  <a:lnTo>
                    <a:pt x="523900" y="0"/>
                  </a:lnTo>
                  <a:close/>
                </a:path>
                <a:path w="2581909" h="9525">
                  <a:moveTo>
                    <a:pt x="581050" y="0"/>
                  </a:moveTo>
                  <a:lnTo>
                    <a:pt x="571525" y="0"/>
                  </a:lnTo>
                  <a:lnTo>
                    <a:pt x="571525" y="9525"/>
                  </a:lnTo>
                  <a:lnTo>
                    <a:pt x="581050" y="9525"/>
                  </a:lnTo>
                  <a:lnTo>
                    <a:pt x="581050" y="0"/>
                  </a:lnTo>
                  <a:close/>
                </a:path>
                <a:path w="2581909" h="9525">
                  <a:moveTo>
                    <a:pt x="638200" y="0"/>
                  </a:moveTo>
                  <a:lnTo>
                    <a:pt x="628675" y="0"/>
                  </a:lnTo>
                  <a:lnTo>
                    <a:pt x="628675" y="9525"/>
                  </a:lnTo>
                  <a:lnTo>
                    <a:pt x="638200" y="9525"/>
                  </a:lnTo>
                  <a:lnTo>
                    <a:pt x="638200" y="0"/>
                  </a:lnTo>
                  <a:close/>
                </a:path>
                <a:path w="2581909" h="9525">
                  <a:moveTo>
                    <a:pt x="695363" y="0"/>
                  </a:moveTo>
                  <a:lnTo>
                    <a:pt x="685838" y="0"/>
                  </a:lnTo>
                  <a:lnTo>
                    <a:pt x="685838" y="9525"/>
                  </a:lnTo>
                  <a:lnTo>
                    <a:pt x="695363" y="9525"/>
                  </a:lnTo>
                  <a:lnTo>
                    <a:pt x="695363" y="0"/>
                  </a:lnTo>
                  <a:close/>
                </a:path>
                <a:path w="2581909" h="9525">
                  <a:moveTo>
                    <a:pt x="752513" y="0"/>
                  </a:moveTo>
                  <a:lnTo>
                    <a:pt x="742988" y="0"/>
                  </a:lnTo>
                  <a:lnTo>
                    <a:pt x="742988" y="9525"/>
                  </a:lnTo>
                  <a:lnTo>
                    <a:pt x="752513" y="9525"/>
                  </a:lnTo>
                  <a:lnTo>
                    <a:pt x="752513" y="0"/>
                  </a:lnTo>
                  <a:close/>
                </a:path>
                <a:path w="2581909" h="9525">
                  <a:moveTo>
                    <a:pt x="809663" y="0"/>
                  </a:moveTo>
                  <a:lnTo>
                    <a:pt x="800138" y="0"/>
                  </a:lnTo>
                  <a:lnTo>
                    <a:pt x="800138" y="9525"/>
                  </a:lnTo>
                  <a:lnTo>
                    <a:pt x="809663" y="9525"/>
                  </a:lnTo>
                  <a:lnTo>
                    <a:pt x="809663" y="0"/>
                  </a:lnTo>
                  <a:close/>
                </a:path>
                <a:path w="2581909" h="9525">
                  <a:moveTo>
                    <a:pt x="866813" y="0"/>
                  </a:moveTo>
                  <a:lnTo>
                    <a:pt x="857288" y="0"/>
                  </a:lnTo>
                  <a:lnTo>
                    <a:pt x="857288" y="9525"/>
                  </a:lnTo>
                  <a:lnTo>
                    <a:pt x="866813" y="9525"/>
                  </a:lnTo>
                  <a:lnTo>
                    <a:pt x="866813" y="0"/>
                  </a:lnTo>
                  <a:close/>
                </a:path>
                <a:path w="2581909" h="9525">
                  <a:moveTo>
                    <a:pt x="923963" y="0"/>
                  </a:moveTo>
                  <a:lnTo>
                    <a:pt x="914438" y="0"/>
                  </a:lnTo>
                  <a:lnTo>
                    <a:pt x="914438" y="9525"/>
                  </a:lnTo>
                  <a:lnTo>
                    <a:pt x="923963" y="9525"/>
                  </a:lnTo>
                  <a:lnTo>
                    <a:pt x="923963" y="0"/>
                  </a:lnTo>
                  <a:close/>
                </a:path>
                <a:path w="2581909" h="9525">
                  <a:moveTo>
                    <a:pt x="981125" y="0"/>
                  </a:moveTo>
                  <a:lnTo>
                    <a:pt x="971600" y="0"/>
                  </a:lnTo>
                  <a:lnTo>
                    <a:pt x="971600" y="9525"/>
                  </a:lnTo>
                  <a:lnTo>
                    <a:pt x="981125" y="9525"/>
                  </a:lnTo>
                  <a:lnTo>
                    <a:pt x="981125" y="0"/>
                  </a:lnTo>
                  <a:close/>
                </a:path>
                <a:path w="2581909" h="9525">
                  <a:moveTo>
                    <a:pt x="1038275" y="0"/>
                  </a:moveTo>
                  <a:lnTo>
                    <a:pt x="1028750" y="0"/>
                  </a:lnTo>
                  <a:lnTo>
                    <a:pt x="1028750" y="9525"/>
                  </a:lnTo>
                  <a:lnTo>
                    <a:pt x="1038275" y="9525"/>
                  </a:lnTo>
                  <a:lnTo>
                    <a:pt x="1038275" y="0"/>
                  </a:lnTo>
                  <a:close/>
                </a:path>
                <a:path w="2581909" h="9525">
                  <a:moveTo>
                    <a:pt x="1095425" y="0"/>
                  </a:moveTo>
                  <a:lnTo>
                    <a:pt x="1085900" y="0"/>
                  </a:lnTo>
                  <a:lnTo>
                    <a:pt x="1085900" y="9525"/>
                  </a:lnTo>
                  <a:lnTo>
                    <a:pt x="1095425" y="9525"/>
                  </a:lnTo>
                  <a:lnTo>
                    <a:pt x="1095425" y="0"/>
                  </a:lnTo>
                  <a:close/>
                </a:path>
                <a:path w="2581909" h="9525">
                  <a:moveTo>
                    <a:pt x="1152575" y="0"/>
                  </a:moveTo>
                  <a:lnTo>
                    <a:pt x="1143050" y="0"/>
                  </a:lnTo>
                  <a:lnTo>
                    <a:pt x="1143050" y="9525"/>
                  </a:lnTo>
                  <a:lnTo>
                    <a:pt x="1152575" y="9525"/>
                  </a:lnTo>
                  <a:lnTo>
                    <a:pt x="1152575" y="0"/>
                  </a:lnTo>
                  <a:close/>
                </a:path>
                <a:path w="2581909" h="9525">
                  <a:moveTo>
                    <a:pt x="1209738" y="0"/>
                  </a:moveTo>
                  <a:lnTo>
                    <a:pt x="1200213" y="0"/>
                  </a:lnTo>
                  <a:lnTo>
                    <a:pt x="1200213" y="9525"/>
                  </a:lnTo>
                  <a:lnTo>
                    <a:pt x="1209738" y="9525"/>
                  </a:lnTo>
                  <a:lnTo>
                    <a:pt x="1209738" y="0"/>
                  </a:lnTo>
                  <a:close/>
                </a:path>
                <a:path w="2581909" h="9525">
                  <a:moveTo>
                    <a:pt x="1266888" y="0"/>
                  </a:moveTo>
                  <a:lnTo>
                    <a:pt x="1257363" y="0"/>
                  </a:lnTo>
                  <a:lnTo>
                    <a:pt x="1257363" y="9525"/>
                  </a:lnTo>
                  <a:lnTo>
                    <a:pt x="1266888" y="9525"/>
                  </a:lnTo>
                  <a:lnTo>
                    <a:pt x="1266888" y="0"/>
                  </a:lnTo>
                  <a:close/>
                </a:path>
                <a:path w="2581909" h="9525">
                  <a:moveTo>
                    <a:pt x="1324038" y="0"/>
                  </a:moveTo>
                  <a:lnTo>
                    <a:pt x="1314513" y="0"/>
                  </a:lnTo>
                  <a:lnTo>
                    <a:pt x="1314513" y="9525"/>
                  </a:lnTo>
                  <a:lnTo>
                    <a:pt x="1324038" y="9525"/>
                  </a:lnTo>
                  <a:lnTo>
                    <a:pt x="1324038" y="0"/>
                  </a:lnTo>
                  <a:close/>
                </a:path>
                <a:path w="2581909" h="9525">
                  <a:moveTo>
                    <a:pt x="1381188" y="0"/>
                  </a:moveTo>
                  <a:lnTo>
                    <a:pt x="1371663" y="0"/>
                  </a:lnTo>
                  <a:lnTo>
                    <a:pt x="1371663" y="9525"/>
                  </a:lnTo>
                  <a:lnTo>
                    <a:pt x="1381188" y="9525"/>
                  </a:lnTo>
                  <a:lnTo>
                    <a:pt x="1381188" y="0"/>
                  </a:lnTo>
                  <a:close/>
                </a:path>
                <a:path w="2581909" h="9525">
                  <a:moveTo>
                    <a:pt x="1438338" y="0"/>
                  </a:moveTo>
                  <a:lnTo>
                    <a:pt x="1428813" y="0"/>
                  </a:lnTo>
                  <a:lnTo>
                    <a:pt x="1428813" y="9525"/>
                  </a:lnTo>
                  <a:lnTo>
                    <a:pt x="1438338" y="9525"/>
                  </a:lnTo>
                  <a:lnTo>
                    <a:pt x="1438338" y="0"/>
                  </a:lnTo>
                  <a:close/>
                </a:path>
                <a:path w="2581909" h="9525">
                  <a:moveTo>
                    <a:pt x="1495501" y="0"/>
                  </a:moveTo>
                  <a:lnTo>
                    <a:pt x="1485976" y="0"/>
                  </a:lnTo>
                  <a:lnTo>
                    <a:pt x="1485976" y="9525"/>
                  </a:lnTo>
                  <a:lnTo>
                    <a:pt x="1495501" y="9525"/>
                  </a:lnTo>
                  <a:lnTo>
                    <a:pt x="1495501" y="0"/>
                  </a:lnTo>
                  <a:close/>
                </a:path>
                <a:path w="2581909" h="9525">
                  <a:moveTo>
                    <a:pt x="1552651" y="0"/>
                  </a:moveTo>
                  <a:lnTo>
                    <a:pt x="1543126" y="0"/>
                  </a:lnTo>
                  <a:lnTo>
                    <a:pt x="1543126" y="9525"/>
                  </a:lnTo>
                  <a:lnTo>
                    <a:pt x="1552651" y="9525"/>
                  </a:lnTo>
                  <a:lnTo>
                    <a:pt x="1552651" y="0"/>
                  </a:lnTo>
                  <a:close/>
                </a:path>
                <a:path w="2581909" h="9525">
                  <a:moveTo>
                    <a:pt x="1609801" y="0"/>
                  </a:moveTo>
                  <a:lnTo>
                    <a:pt x="1600276" y="0"/>
                  </a:lnTo>
                  <a:lnTo>
                    <a:pt x="1600276" y="9525"/>
                  </a:lnTo>
                  <a:lnTo>
                    <a:pt x="1609801" y="9525"/>
                  </a:lnTo>
                  <a:lnTo>
                    <a:pt x="1609801" y="0"/>
                  </a:lnTo>
                  <a:close/>
                </a:path>
                <a:path w="2581909" h="9525">
                  <a:moveTo>
                    <a:pt x="1666951" y="0"/>
                  </a:moveTo>
                  <a:lnTo>
                    <a:pt x="1657426" y="0"/>
                  </a:lnTo>
                  <a:lnTo>
                    <a:pt x="1657426" y="9525"/>
                  </a:lnTo>
                  <a:lnTo>
                    <a:pt x="1666951" y="9525"/>
                  </a:lnTo>
                  <a:lnTo>
                    <a:pt x="1666951" y="0"/>
                  </a:lnTo>
                  <a:close/>
                </a:path>
                <a:path w="2581909" h="9525">
                  <a:moveTo>
                    <a:pt x="1724101" y="0"/>
                  </a:moveTo>
                  <a:lnTo>
                    <a:pt x="1714576" y="0"/>
                  </a:lnTo>
                  <a:lnTo>
                    <a:pt x="1714576" y="9525"/>
                  </a:lnTo>
                  <a:lnTo>
                    <a:pt x="1724101" y="9525"/>
                  </a:lnTo>
                  <a:lnTo>
                    <a:pt x="1724101" y="0"/>
                  </a:lnTo>
                  <a:close/>
                </a:path>
                <a:path w="2581909" h="9525">
                  <a:moveTo>
                    <a:pt x="1781263" y="0"/>
                  </a:moveTo>
                  <a:lnTo>
                    <a:pt x="1771738" y="0"/>
                  </a:lnTo>
                  <a:lnTo>
                    <a:pt x="1771738" y="9525"/>
                  </a:lnTo>
                  <a:lnTo>
                    <a:pt x="1781263" y="9525"/>
                  </a:lnTo>
                  <a:lnTo>
                    <a:pt x="1781263" y="0"/>
                  </a:lnTo>
                  <a:close/>
                </a:path>
                <a:path w="2581909" h="9525">
                  <a:moveTo>
                    <a:pt x="1838413" y="0"/>
                  </a:moveTo>
                  <a:lnTo>
                    <a:pt x="1828888" y="0"/>
                  </a:lnTo>
                  <a:lnTo>
                    <a:pt x="1828888" y="9525"/>
                  </a:lnTo>
                  <a:lnTo>
                    <a:pt x="1838413" y="9525"/>
                  </a:lnTo>
                  <a:lnTo>
                    <a:pt x="1838413" y="0"/>
                  </a:lnTo>
                  <a:close/>
                </a:path>
                <a:path w="2581909" h="9525">
                  <a:moveTo>
                    <a:pt x="1895563" y="0"/>
                  </a:moveTo>
                  <a:lnTo>
                    <a:pt x="1886038" y="0"/>
                  </a:lnTo>
                  <a:lnTo>
                    <a:pt x="1886038" y="9525"/>
                  </a:lnTo>
                  <a:lnTo>
                    <a:pt x="1895563" y="9525"/>
                  </a:lnTo>
                  <a:lnTo>
                    <a:pt x="1895563" y="0"/>
                  </a:lnTo>
                  <a:close/>
                </a:path>
                <a:path w="2581909" h="9525">
                  <a:moveTo>
                    <a:pt x="1952713" y="0"/>
                  </a:moveTo>
                  <a:lnTo>
                    <a:pt x="1943188" y="0"/>
                  </a:lnTo>
                  <a:lnTo>
                    <a:pt x="1943188" y="9525"/>
                  </a:lnTo>
                  <a:lnTo>
                    <a:pt x="1952713" y="9525"/>
                  </a:lnTo>
                  <a:lnTo>
                    <a:pt x="1952713" y="0"/>
                  </a:lnTo>
                  <a:close/>
                </a:path>
                <a:path w="2581909" h="9525">
                  <a:moveTo>
                    <a:pt x="2009876" y="0"/>
                  </a:moveTo>
                  <a:lnTo>
                    <a:pt x="2000351" y="0"/>
                  </a:lnTo>
                  <a:lnTo>
                    <a:pt x="2000351" y="9525"/>
                  </a:lnTo>
                  <a:lnTo>
                    <a:pt x="2009876" y="9525"/>
                  </a:lnTo>
                  <a:lnTo>
                    <a:pt x="2009876" y="0"/>
                  </a:lnTo>
                  <a:close/>
                </a:path>
                <a:path w="2581909" h="9525">
                  <a:moveTo>
                    <a:pt x="2067026" y="0"/>
                  </a:moveTo>
                  <a:lnTo>
                    <a:pt x="2057501" y="0"/>
                  </a:lnTo>
                  <a:lnTo>
                    <a:pt x="2057501" y="9525"/>
                  </a:lnTo>
                  <a:lnTo>
                    <a:pt x="2067026" y="9525"/>
                  </a:lnTo>
                  <a:lnTo>
                    <a:pt x="2067026" y="0"/>
                  </a:lnTo>
                  <a:close/>
                </a:path>
                <a:path w="2581909" h="9525">
                  <a:moveTo>
                    <a:pt x="2124176" y="0"/>
                  </a:moveTo>
                  <a:lnTo>
                    <a:pt x="2114651" y="0"/>
                  </a:lnTo>
                  <a:lnTo>
                    <a:pt x="2114651" y="9525"/>
                  </a:lnTo>
                  <a:lnTo>
                    <a:pt x="2124176" y="9525"/>
                  </a:lnTo>
                  <a:lnTo>
                    <a:pt x="2124176" y="0"/>
                  </a:lnTo>
                  <a:close/>
                </a:path>
                <a:path w="2581909" h="9525">
                  <a:moveTo>
                    <a:pt x="2181326" y="0"/>
                  </a:moveTo>
                  <a:lnTo>
                    <a:pt x="2171801" y="0"/>
                  </a:lnTo>
                  <a:lnTo>
                    <a:pt x="2171801" y="9525"/>
                  </a:lnTo>
                  <a:lnTo>
                    <a:pt x="2181326" y="9525"/>
                  </a:lnTo>
                  <a:lnTo>
                    <a:pt x="2181326" y="0"/>
                  </a:lnTo>
                  <a:close/>
                </a:path>
                <a:path w="2581909" h="9525">
                  <a:moveTo>
                    <a:pt x="2238476" y="0"/>
                  </a:moveTo>
                  <a:lnTo>
                    <a:pt x="2228951" y="0"/>
                  </a:lnTo>
                  <a:lnTo>
                    <a:pt x="2228951" y="9525"/>
                  </a:lnTo>
                  <a:lnTo>
                    <a:pt x="2238476" y="9525"/>
                  </a:lnTo>
                  <a:lnTo>
                    <a:pt x="2238476" y="0"/>
                  </a:lnTo>
                  <a:close/>
                </a:path>
                <a:path w="2581909" h="9525">
                  <a:moveTo>
                    <a:pt x="2295639" y="0"/>
                  </a:moveTo>
                  <a:lnTo>
                    <a:pt x="2286114" y="0"/>
                  </a:lnTo>
                  <a:lnTo>
                    <a:pt x="2286114" y="9525"/>
                  </a:lnTo>
                  <a:lnTo>
                    <a:pt x="2295639" y="9525"/>
                  </a:lnTo>
                  <a:lnTo>
                    <a:pt x="2295639" y="0"/>
                  </a:lnTo>
                  <a:close/>
                </a:path>
                <a:path w="2581909" h="9525">
                  <a:moveTo>
                    <a:pt x="2352789" y="0"/>
                  </a:moveTo>
                  <a:lnTo>
                    <a:pt x="2343264" y="0"/>
                  </a:lnTo>
                  <a:lnTo>
                    <a:pt x="2343264" y="9525"/>
                  </a:lnTo>
                  <a:lnTo>
                    <a:pt x="2352789" y="9525"/>
                  </a:lnTo>
                  <a:lnTo>
                    <a:pt x="2352789" y="0"/>
                  </a:lnTo>
                  <a:close/>
                </a:path>
                <a:path w="2581909" h="9525">
                  <a:moveTo>
                    <a:pt x="2409939" y="0"/>
                  </a:moveTo>
                  <a:lnTo>
                    <a:pt x="2400414" y="0"/>
                  </a:lnTo>
                  <a:lnTo>
                    <a:pt x="2400414" y="9525"/>
                  </a:lnTo>
                  <a:lnTo>
                    <a:pt x="2409939" y="9525"/>
                  </a:lnTo>
                  <a:lnTo>
                    <a:pt x="2409939" y="0"/>
                  </a:lnTo>
                  <a:close/>
                </a:path>
                <a:path w="2581909" h="9525">
                  <a:moveTo>
                    <a:pt x="2467089" y="0"/>
                  </a:moveTo>
                  <a:lnTo>
                    <a:pt x="2457564" y="0"/>
                  </a:lnTo>
                  <a:lnTo>
                    <a:pt x="2457564" y="9525"/>
                  </a:lnTo>
                  <a:lnTo>
                    <a:pt x="2467089" y="9525"/>
                  </a:lnTo>
                  <a:lnTo>
                    <a:pt x="2467089" y="0"/>
                  </a:lnTo>
                  <a:close/>
                </a:path>
                <a:path w="2581909" h="9525">
                  <a:moveTo>
                    <a:pt x="2524239" y="0"/>
                  </a:moveTo>
                  <a:lnTo>
                    <a:pt x="2514714" y="0"/>
                  </a:lnTo>
                  <a:lnTo>
                    <a:pt x="2514714" y="9525"/>
                  </a:lnTo>
                  <a:lnTo>
                    <a:pt x="2524239" y="9525"/>
                  </a:lnTo>
                  <a:lnTo>
                    <a:pt x="2524239" y="0"/>
                  </a:lnTo>
                  <a:close/>
                </a:path>
                <a:path w="2581909" h="9525">
                  <a:moveTo>
                    <a:pt x="2581402" y="0"/>
                  </a:moveTo>
                  <a:lnTo>
                    <a:pt x="2571877" y="0"/>
                  </a:lnTo>
                  <a:lnTo>
                    <a:pt x="2571877" y="9525"/>
                  </a:lnTo>
                  <a:lnTo>
                    <a:pt x="2581402" y="9525"/>
                  </a:lnTo>
                  <a:lnTo>
                    <a:pt x="2581402" y="0"/>
                  </a:lnTo>
                  <a:close/>
                </a:path>
              </a:pathLst>
            </a:custGeom>
            <a:solidFill>
              <a:srgbClr val="C7C6C3"/>
            </a:solidFill>
          </p:spPr>
          <p:txBody>
            <a:bodyPr wrap="square" lIns="0" tIns="0" rIns="0" bIns="0" rtlCol="0"/>
            <a:lstStyle/>
            <a:p>
              <a:endParaRPr/>
            </a:p>
          </p:txBody>
        </p:sp>
      </p:grpSp>
      <p:sp>
        <p:nvSpPr>
          <p:cNvPr id="22" name="object 22"/>
          <p:cNvSpPr txBox="1"/>
          <p:nvPr/>
        </p:nvSpPr>
        <p:spPr>
          <a:xfrm>
            <a:off x="4127999" y="6744648"/>
            <a:ext cx="18986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05D5C"/>
                </a:solidFill>
                <a:latin typeface="Segoe UI"/>
                <a:cs typeface="Segoe UI"/>
              </a:rPr>
              <a:t>0M</a:t>
            </a:r>
            <a:endParaRPr sz="900">
              <a:latin typeface="Segoe UI"/>
              <a:cs typeface="Segoe UI"/>
            </a:endParaRPr>
          </a:p>
        </p:txBody>
      </p:sp>
      <p:grpSp>
        <p:nvGrpSpPr>
          <p:cNvPr id="23" name="object 23"/>
          <p:cNvGrpSpPr/>
          <p:nvPr/>
        </p:nvGrpSpPr>
        <p:grpSpPr>
          <a:xfrm>
            <a:off x="3886280" y="649770"/>
            <a:ext cx="3095625" cy="6181090"/>
            <a:chOff x="3886280" y="649770"/>
            <a:chExt cx="3095625" cy="6181090"/>
          </a:xfrm>
        </p:grpSpPr>
        <p:sp>
          <p:nvSpPr>
            <p:cNvPr id="24" name="object 24"/>
            <p:cNvSpPr/>
            <p:nvPr/>
          </p:nvSpPr>
          <p:spPr>
            <a:xfrm>
              <a:off x="4400118" y="5140261"/>
              <a:ext cx="2581910" cy="854710"/>
            </a:xfrm>
            <a:custGeom>
              <a:avLst/>
              <a:gdLst/>
              <a:ahLst/>
              <a:cxnLst/>
              <a:rect l="l" t="t" r="r" b="b"/>
              <a:pathLst>
                <a:path w="2581909" h="854710">
                  <a:moveTo>
                    <a:pt x="9525" y="845007"/>
                  </a:moveTo>
                  <a:lnTo>
                    <a:pt x="0" y="845007"/>
                  </a:lnTo>
                  <a:lnTo>
                    <a:pt x="0" y="854532"/>
                  </a:lnTo>
                  <a:lnTo>
                    <a:pt x="9525" y="854532"/>
                  </a:lnTo>
                  <a:lnTo>
                    <a:pt x="9525" y="845007"/>
                  </a:lnTo>
                  <a:close/>
                </a:path>
                <a:path w="2581909" h="854710">
                  <a:moveTo>
                    <a:pt x="9525" y="0"/>
                  </a:moveTo>
                  <a:lnTo>
                    <a:pt x="0" y="0"/>
                  </a:lnTo>
                  <a:lnTo>
                    <a:pt x="0" y="9525"/>
                  </a:lnTo>
                  <a:lnTo>
                    <a:pt x="9525" y="9525"/>
                  </a:lnTo>
                  <a:lnTo>
                    <a:pt x="9525" y="0"/>
                  </a:lnTo>
                  <a:close/>
                </a:path>
                <a:path w="2581909" h="854710">
                  <a:moveTo>
                    <a:pt x="66675" y="845007"/>
                  </a:moveTo>
                  <a:lnTo>
                    <a:pt x="57150" y="845007"/>
                  </a:lnTo>
                  <a:lnTo>
                    <a:pt x="57150" y="854532"/>
                  </a:lnTo>
                  <a:lnTo>
                    <a:pt x="66675" y="854532"/>
                  </a:lnTo>
                  <a:lnTo>
                    <a:pt x="66675" y="845007"/>
                  </a:lnTo>
                  <a:close/>
                </a:path>
                <a:path w="2581909" h="854710">
                  <a:moveTo>
                    <a:pt x="66675" y="0"/>
                  </a:moveTo>
                  <a:lnTo>
                    <a:pt x="57150" y="0"/>
                  </a:lnTo>
                  <a:lnTo>
                    <a:pt x="57150" y="9525"/>
                  </a:lnTo>
                  <a:lnTo>
                    <a:pt x="66675" y="9525"/>
                  </a:lnTo>
                  <a:lnTo>
                    <a:pt x="66675" y="0"/>
                  </a:lnTo>
                  <a:close/>
                </a:path>
                <a:path w="2581909" h="854710">
                  <a:moveTo>
                    <a:pt x="123837" y="845007"/>
                  </a:moveTo>
                  <a:lnTo>
                    <a:pt x="114300" y="845007"/>
                  </a:lnTo>
                  <a:lnTo>
                    <a:pt x="114300" y="854532"/>
                  </a:lnTo>
                  <a:lnTo>
                    <a:pt x="123837" y="854532"/>
                  </a:lnTo>
                  <a:lnTo>
                    <a:pt x="123837" y="845007"/>
                  </a:lnTo>
                  <a:close/>
                </a:path>
                <a:path w="2581909" h="854710">
                  <a:moveTo>
                    <a:pt x="123837" y="0"/>
                  </a:moveTo>
                  <a:lnTo>
                    <a:pt x="114300" y="0"/>
                  </a:lnTo>
                  <a:lnTo>
                    <a:pt x="114300" y="9525"/>
                  </a:lnTo>
                  <a:lnTo>
                    <a:pt x="123837" y="9525"/>
                  </a:lnTo>
                  <a:lnTo>
                    <a:pt x="123837" y="0"/>
                  </a:lnTo>
                  <a:close/>
                </a:path>
                <a:path w="2581909" h="854710">
                  <a:moveTo>
                    <a:pt x="180987" y="845007"/>
                  </a:moveTo>
                  <a:lnTo>
                    <a:pt x="171462" y="845007"/>
                  </a:lnTo>
                  <a:lnTo>
                    <a:pt x="171462" y="854532"/>
                  </a:lnTo>
                  <a:lnTo>
                    <a:pt x="180987" y="854532"/>
                  </a:lnTo>
                  <a:lnTo>
                    <a:pt x="180987" y="845007"/>
                  </a:lnTo>
                  <a:close/>
                </a:path>
                <a:path w="2581909" h="854710">
                  <a:moveTo>
                    <a:pt x="180987" y="0"/>
                  </a:moveTo>
                  <a:lnTo>
                    <a:pt x="171462" y="0"/>
                  </a:lnTo>
                  <a:lnTo>
                    <a:pt x="171462" y="9525"/>
                  </a:lnTo>
                  <a:lnTo>
                    <a:pt x="180987" y="9525"/>
                  </a:lnTo>
                  <a:lnTo>
                    <a:pt x="180987" y="0"/>
                  </a:lnTo>
                  <a:close/>
                </a:path>
                <a:path w="2581909" h="854710">
                  <a:moveTo>
                    <a:pt x="238137" y="845007"/>
                  </a:moveTo>
                  <a:lnTo>
                    <a:pt x="228612" y="845007"/>
                  </a:lnTo>
                  <a:lnTo>
                    <a:pt x="228612" y="854532"/>
                  </a:lnTo>
                  <a:lnTo>
                    <a:pt x="238137" y="854532"/>
                  </a:lnTo>
                  <a:lnTo>
                    <a:pt x="238137" y="845007"/>
                  </a:lnTo>
                  <a:close/>
                </a:path>
                <a:path w="2581909" h="854710">
                  <a:moveTo>
                    <a:pt x="238137" y="0"/>
                  </a:moveTo>
                  <a:lnTo>
                    <a:pt x="228612" y="0"/>
                  </a:lnTo>
                  <a:lnTo>
                    <a:pt x="228612" y="9525"/>
                  </a:lnTo>
                  <a:lnTo>
                    <a:pt x="238137" y="9525"/>
                  </a:lnTo>
                  <a:lnTo>
                    <a:pt x="238137" y="0"/>
                  </a:lnTo>
                  <a:close/>
                </a:path>
                <a:path w="2581909" h="854710">
                  <a:moveTo>
                    <a:pt x="295287" y="845007"/>
                  </a:moveTo>
                  <a:lnTo>
                    <a:pt x="285762" y="845007"/>
                  </a:lnTo>
                  <a:lnTo>
                    <a:pt x="285762" y="854532"/>
                  </a:lnTo>
                  <a:lnTo>
                    <a:pt x="295287" y="854532"/>
                  </a:lnTo>
                  <a:lnTo>
                    <a:pt x="295287" y="845007"/>
                  </a:lnTo>
                  <a:close/>
                </a:path>
                <a:path w="2581909" h="854710">
                  <a:moveTo>
                    <a:pt x="295287" y="0"/>
                  </a:moveTo>
                  <a:lnTo>
                    <a:pt x="285762" y="0"/>
                  </a:lnTo>
                  <a:lnTo>
                    <a:pt x="285762" y="9525"/>
                  </a:lnTo>
                  <a:lnTo>
                    <a:pt x="295287" y="9525"/>
                  </a:lnTo>
                  <a:lnTo>
                    <a:pt x="295287" y="0"/>
                  </a:lnTo>
                  <a:close/>
                </a:path>
                <a:path w="2581909" h="854710">
                  <a:moveTo>
                    <a:pt x="352437" y="845007"/>
                  </a:moveTo>
                  <a:lnTo>
                    <a:pt x="342912" y="845007"/>
                  </a:lnTo>
                  <a:lnTo>
                    <a:pt x="342912" y="854532"/>
                  </a:lnTo>
                  <a:lnTo>
                    <a:pt x="352437" y="854532"/>
                  </a:lnTo>
                  <a:lnTo>
                    <a:pt x="352437" y="845007"/>
                  </a:lnTo>
                  <a:close/>
                </a:path>
                <a:path w="2581909" h="854710">
                  <a:moveTo>
                    <a:pt x="352437" y="0"/>
                  </a:moveTo>
                  <a:lnTo>
                    <a:pt x="342912" y="0"/>
                  </a:lnTo>
                  <a:lnTo>
                    <a:pt x="342912" y="9525"/>
                  </a:lnTo>
                  <a:lnTo>
                    <a:pt x="352437" y="9525"/>
                  </a:lnTo>
                  <a:lnTo>
                    <a:pt x="352437" y="0"/>
                  </a:lnTo>
                  <a:close/>
                </a:path>
                <a:path w="2581909" h="854710">
                  <a:moveTo>
                    <a:pt x="409600" y="845007"/>
                  </a:moveTo>
                  <a:lnTo>
                    <a:pt x="400075" y="845007"/>
                  </a:lnTo>
                  <a:lnTo>
                    <a:pt x="400075" y="854532"/>
                  </a:lnTo>
                  <a:lnTo>
                    <a:pt x="409600" y="854532"/>
                  </a:lnTo>
                  <a:lnTo>
                    <a:pt x="409600" y="845007"/>
                  </a:lnTo>
                  <a:close/>
                </a:path>
                <a:path w="2581909" h="854710">
                  <a:moveTo>
                    <a:pt x="409600" y="0"/>
                  </a:moveTo>
                  <a:lnTo>
                    <a:pt x="400075" y="0"/>
                  </a:lnTo>
                  <a:lnTo>
                    <a:pt x="400075" y="9525"/>
                  </a:lnTo>
                  <a:lnTo>
                    <a:pt x="409600" y="9525"/>
                  </a:lnTo>
                  <a:lnTo>
                    <a:pt x="409600" y="0"/>
                  </a:lnTo>
                  <a:close/>
                </a:path>
                <a:path w="2581909" h="854710">
                  <a:moveTo>
                    <a:pt x="466750" y="845007"/>
                  </a:moveTo>
                  <a:lnTo>
                    <a:pt x="457225" y="845007"/>
                  </a:lnTo>
                  <a:lnTo>
                    <a:pt x="457225" y="854532"/>
                  </a:lnTo>
                  <a:lnTo>
                    <a:pt x="466750" y="854532"/>
                  </a:lnTo>
                  <a:lnTo>
                    <a:pt x="466750" y="845007"/>
                  </a:lnTo>
                  <a:close/>
                </a:path>
                <a:path w="2581909" h="854710">
                  <a:moveTo>
                    <a:pt x="466750" y="0"/>
                  </a:moveTo>
                  <a:lnTo>
                    <a:pt x="457225" y="0"/>
                  </a:lnTo>
                  <a:lnTo>
                    <a:pt x="457225" y="9525"/>
                  </a:lnTo>
                  <a:lnTo>
                    <a:pt x="466750" y="9525"/>
                  </a:lnTo>
                  <a:lnTo>
                    <a:pt x="466750" y="0"/>
                  </a:lnTo>
                  <a:close/>
                </a:path>
                <a:path w="2581909" h="854710">
                  <a:moveTo>
                    <a:pt x="523900" y="845007"/>
                  </a:moveTo>
                  <a:lnTo>
                    <a:pt x="514375" y="845007"/>
                  </a:lnTo>
                  <a:lnTo>
                    <a:pt x="514375" y="854532"/>
                  </a:lnTo>
                  <a:lnTo>
                    <a:pt x="523900" y="854532"/>
                  </a:lnTo>
                  <a:lnTo>
                    <a:pt x="523900" y="845007"/>
                  </a:lnTo>
                  <a:close/>
                </a:path>
                <a:path w="2581909" h="854710">
                  <a:moveTo>
                    <a:pt x="523900" y="0"/>
                  </a:moveTo>
                  <a:lnTo>
                    <a:pt x="514375" y="0"/>
                  </a:lnTo>
                  <a:lnTo>
                    <a:pt x="514375" y="9525"/>
                  </a:lnTo>
                  <a:lnTo>
                    <a:pt x="523900" y="9525"/>
                  </a:lnTo>
                  <a:lnTo>
                    <a:pt x="523900" y="0"/>
                  </a:lnTo>
                  <a:close/>
                </a:path>
                <a:path w="2581909" h="854710">
                  <a:moveTo>
                    <a:pt x="581050" y="845007"/>
                  </a:moveTo>
                  <a:lnTo>
                    <a:pt x="571525" y="845007"/>
                  </a:lnTo>
                  <a:lnTo>
                    <a:pt x="571525" y="854532"/>
                  </a:lnTo>
                  <a:lnTo>
                    <a:pt x="581050" y="854532"/>
                  </a:lnTo>
                  <a:lnTo>
                    <a:pt x="581050" y="845007"/>
                  </a:lnTo>
                  <a:close/>
                </a:path>
                <a:path w="2581909" h="854710">
                  <a:moveTo>
                    <a:pt x="581050" y="0"/>
                  </a:moveTo>
                  <a:lnTo>
                    <a:pt x="571525" y="0"/>
                  </a:lnTo>
                  <a:lnTo>
                    <a:pt x="571525" y="9525"/>
                  </a:lnTo>
                  <a:lnTo>
                    <a:pt x="581050" y="9525"/>
                  </a:lnTo>
                  <a:lnTo>
                    <a:pt x="581050" y="0"/>
                  </a:lnTo>
                  <a:close/>
                </a:path>
                <a:path w="2581909" h="854710">
                  <a:moveTo>
                    <a:pt x="638200" y="845007"/>
                  </a:moveTo>
                  <a:lnTo>
                    <a:pt x="628675" y="845007"/>
                  </a:lnTo>
                  <a:lnTo>
                    <a:pt x="628675" y="854532"/>
                  </a:lnTo>
                  <a:lnTo>
                    <a:pt x="638200" y="854532"/>
                  </a:lnTo>
                  <a:lnTo>
                    <a:pt x="638200" y="845007"/>
                  </a:lnTo>
                  <a:close/>
                </a:path>
                <a:path w="2581909" h="854710">
                  <a:moveTo>
                    <a:pt x="638200" y="0"/>
                  </a:moveTo>
                  <a:lnTo>
                    <a:pt x="628675" y="0"/>
                  </a:lnTo>
                  <a:lnTo>
                    <a:pt x="628675" y="9525"/>
                  </a:lnTo>
                  <a:lnTo>
                    <a:pt x="638200" y="9525"/>
                  </a:lnTo>
                  <a:lnTo>
                    <a:pt x="638200" y="0"/>
                  </a:lnTo>
                  <a:close/>
                </a:path>
                <a:path w="2581909" h="854710">
                  <a:moveTo>
                    <a:pt x="695363" y="845007"/>
                  </a:moveTo>
                  <a:lnTo>
                    <a:pt x="685838" y="845007"/>
                  </a:lnTo>
                  <a:lnTo>
                    <a:pt x="685838" y="854532"/>
                  </a:lnTo>
                  <a:lnTo>
                    <a:pt x="695363" y="854532"/>
                  </a:lnTo>
                  <a:lnTo>
                    <a:pt x="695363" y="845007"/>
                  </a:lnTo>
                  <a:close/>
                </a:path>
                <a:path w="2581909" h="854710">
                  <a:moveTo>
                    <a:pt x="695363" y="0"/>
                  </a:moveTo>
                  <a:lnTo>
                    <a:pt x="685838" y="0"/>
                  </a:lnTo>
                  <a:lnTo>
                    <a:pt x="685838" y="9525"/>
                  </a:lnTo>
                  <a:lnTo>
                    <a:pt x="695363" y="9525"/>
                  </a:lnTo>
                  <a:lnTo>
                    <a:pt x="695363" y="0"/>
                  </a:lnTo>
                  <a:close/>
                </a:path>
                <a:path w="2581909" h="854710">
                  <a:moveTo>
                    <a:pt x="752513" y="845007"/>
                  </a:moveTo>
                  <a:lnTo>
                    <a:pt x="742988" y="845007"/>
                  </a:lnTo>
                  <a:lnTo>
                    <a:pt x="742988" y="854532"/>
                  </a:lnTo>
                  <a:lnTo>
                    <a:pt x="752513" y="854532"/>
                  </a:lnTo>
                  <a:lnTo>
                    <a:pt x="752513" y="845007"/>
                  </a:lnTo>
                  <a:close/>
                </a:path>
                <a:path w="2581909" h="854710">
                  <a:moveTo>
                    <a:pt x="752513" y="0"/>
                  </a:moveTo>
                  <a:lnTo>
                    <a:pt x="742988" y="0"/>
                  </a:lnTo>
                  <a:lnTo>
                    <a:pt x="742988" y="9525"/>
                  </a:lnTo>
                  <a:lnTo>
                    <a:pt x="752513" y="9525"/>
                  </a:lnTo>
                  <a:lnTo>
                    <a:pt x="752513" y="0"/>
                  </a:lnTo>
                  <a:close/>
                </a:path>
                <a:path w="2581909" h="854710">
                  <a:moveTo>
                    <a:pt x="809663" y="845007"/>
                  </a:moveTo>
                  <a:lnTo>
                    <a:pt x="800138" y="845007"/>
                  </a:lnTo>
                  <a:lnTo>
                    <a:pt x="800138" y="854532"/>
                  </a:lnTo>
                  <a:lnTo>
                    <a:pt x="809663" y="854532"/>
                  </a:lnTo>
                  <a:lnTo>
                    <a:pt x="809663" y="845007"/>
                  </a:lnTo>
                  <a:close/>
                </a:path>
                <a:path w="2581909" h="854710">
                  <a:moveTo>
                    <a:pt x="809663" y="0"/>
                  </a:moveTo>
                  <a:lnTo>
                    <a:pt x="800138" y="0"/>
                  </a:lnTo>
                  <a:lnTo>
                    <a:pt x="800138" y="9525"/>
                  </a:lnTo>
                  <a:lnTo>
                    <a:pt x="809663" y="9525"/>
                  </a:lnTo>
                  <a:lnTo>
                    <a:pt x="809663" y="0"/>
                  </a:lnTo>
                  <a:close/>
                </a:path>
                <a:path w="2581909" h="854710">
                  <a:moveTo>
                    <a:pt x="866813" y="845007"/>
                  </a:moveTo>
                  <a:lnTo>
                    <a:pt x="857288" y="845007"/>
                  </a:lnTo>
                  <a:lnTo>
                    <a:pt x="857288" y="854532"/>
                  </a:lnTo>
                  <a:lnTo>
                    <a:pt x="866813" y="854532"/>
                  </a:lnTo>
                  <a:lnTo>
                    <a:pt x="866813" y="845007"/>
                  </a:lnTo>
                  <a:close/>
                </a:path>
                <a:path w="2581909" h="854710">
                  <a:moveTo>
                    <a:pt x="866813" y="0"/>
                  </a:moveTo>
                  <a:lnTo>
                    <a:pt x="857288" y="0"/>
                  </a:lnTo>
                  <a:lnTo>
                    <a:pt x="857288" y="9525"/>
                  </a:lnTo>
                  <a:lnTo>
                    <a:pt x="866813" y="9525"/>
                  </a:lnTo>
                  <a:lnTo>
                    <a:pt x="866813" y="0"/>
                  </a:lnTo>
                  <a:close/>
                </a:path>
                <a:path w="2581909" h="854710">
                  <a:moveTo>
                    <a:pt x="923963" y="845007"/>
                  </a:moveTo>
                  <a:lnTo>
                    <a:pt x="914438" y="845007"/>
                  </a:lnTo>
                  <a:lnTo>
                    <a:pt x="914438" y="854532"/>
                  </a:lnTo>
                  <a:lnTo>
                    <a:pt x="923963" y="854532"/>
                  </a:lnTo>
                  <a:lnTo>
                    <a:pt x="923963" y="845007"/>
                  </a:lnTo>
                  <a:close/>
                </a:path>
                <a:path w="2581909" h="854710">
                  <a:moveTo>
                    <a:pt x="923963" y="0"/>
                  </a:moveTo>
                  <a:lnTo>
                    <a:pt x="914438" y="0"/>
                  </a:lnTo>
                  <a:lnTo>
                    <a:pt x="914438" y="9525"/>
                  </a:lnTo>
                  <a:lnTo>
                    <a:pt x="923963" y="9525"/>
                  </a:lnTo>
                  <a:lnTo>
                    <a:pt x="923963" y="0"/>
                  </a:lnTo>
                  <a:close/>
                </a:path>
                <a:path w="2581909" h="854710">
                  <a:moveTo>
                    <a:pt x="981125" y="845007"/>
                  </a:moveTo>
                  <a:lnTo>
                    <a:pt x="971600" y="845007"/>
                  </a:lnTo>
                  <a:lnTo>
                    <a:pt x="971600" y="854532"/>
                  </a:lnTo>
                  <a:lnTo>
                    <a:pt x="981125" y="854532"/>
                  </a:lnTo>
                  <a:lnTo>
                    <a:pt x="981125" y="845007"/>
                  </a:lnTo>
                  <a:close/>
                </a:path>
                <a:path w="2581909" h="854710">
                  <a:moveTo>
                    <a:pt x="981125" y="0"/>
                  </a:moveTo>
                  <a:lnTo>
                    <a:pt x="971600" y="0"/>
                  </a:lnTo>
                  <a:lnTo>
                    <a:pt x="971600" y="9525"/>
                  </a:lnTo>
                  <a:lnTo>
                    <a:pt x="981125" y="9525"/>
                  </a:lnTo>
                  <a:lnTo>
                    <a:pt x="981125" y="0"/>
                  </a:lnTo>
                  <a:close/>
                </a:path>
                <a:path w="2581909" h="854710">
                  <a:moveTo>
                    <a:pt x="1209738" y="845007"/>
                  </a:moveTo>
                  <a:lnTo>
                    <a:pt x="1206881" y="845007"/>
                  </a:lnTo>
                  <a:lnTo>
                    <a:pt x="1206881" y="854532"/>
                  </a:lnTo>
                  <a:lnTo>
                    <a:pt x="1209738" y="854532"/>
                  </a:lnTo>
                  <a:lnTo>
                    <a:pt x="1209738" y="845007"/>
                  </a:lnTo>
                  <a:close/>
                </a:path>
                <a:path w="2581909" h="854710">
                  <a:moveTo>
                    <a:pt x="1209738" y="0"/>
                  </a:moveTo>
                  <a:lnTo>
                    <a:pt x="1206881" y="0"/>
                  </a:lnTo>
                  <a:lnTo>
                    <a:pt x="1206881" y="9525"/>
                  </a:lnTo>
                  <a:lnTo>
                    <a:pt x="1209738" y="9525"/>
                  </a:lnTo>
                  <a:lnTo>
                    <a:pt x="1209738" y="0"/>
                  </a:lnTo>
                  <a:close/>
                </a:path>
                <a:path w="2581909" h="854710">
                  <a:moveTo>
                    <a:pt x="1266888" y="845007"/>
                  </a:moveTo>
                  <a:lnTo>
                    <a:pt x="1257363" y="845007"/>
                  </a:lnTo>
                  <a:lnTo>
                    <a:pt x="1257363" y="854532"/>
                  </a:lnTo>
                  <a:lnTo>
                    <a:pt x="1266888" y="854532"/>
                  </a:lnTo>
                  <a:lnTo>
                    <a:pt x="1266888" y="845007"/>
                  </a:lnTo>
                  <a:close/>
                </a:path>
                <a:path w="2581909" h="854710">
                  <a:moveTo>
                    <a:pt x="1266888" y="0"/>
                  </a:moveTo>
                  <a:lnTo>
                    <a:pt x="1257363" y="0"/>
                  </a:lnTo>
                  <a:lnTo>
                    <a:pt x="1257363" y="9525"/>
                  </a:lnTo>
                  <a:lnTo>
                    <a:pt x="1266888" y="9525"/>
                  </a:lnTo>
                  <a:lnTo>
                    <a:pt x="1266888" y="0"/>
                  </a:lnTo>
                  <a:close/>
                </a:path>
                <a:path w="2581909" h="854710">
                  <a:moveTo>
                    <a:pt x="1324038" y="845007"/>
                  </a:moveTo>
                  <a:lnTo>
                    <a:pt x="1314513" y="845007"/>
                  </a:lnTo>
                  <a:lnTo>
                    <a:pt x="1314513" y="854532"/>
                  </a:lnTo>
                  <a:lnTo>
                    <a:pt x="1324038" y="854532"/>
                  </a:lnTo>
                  <a:lnTo>
                    <a:pt x="1324038" y="845007"/>
                  </a:lnTo>
                  <a:close/>
                </a:path>
                <a:path w="2581909" h="854710">
                  <a:moveTo>
                    <a:pt x="1324038" y="0"/>
                  </a:moveTo>
                  <a:lnTo>
                    <a:pt x="1314513" y="0"/>
                  </a:lnTo>
                  <a:lnTo>
                    <a:pt x="1314513" y="9525"/>
                  </a:lnTo>
                  <a:lnTo>
                    <a:pt x="1324038" y="9525"/>
                  </a:lnTo>
                  <a:lnTo>
                    <a:pt x="1324038" y="0"/>
                  </a:lnTo>
                  <a:close/>
                </a:path>
                <a:path w="2581909" h="854710">
                  <a:moveTo>
                    <a:pt x="1381188" y="845007"/>
                  </a:moveTo>
                  <a:lnTo>
                    <a:pt x="1371663" y="845007"/>
                  </a:lnTo>
                  <a:lnTo>
                    <a:pt x="1371663" y="854532"/>
                  </a:lnTo>
                  <a:lnTo>
                    <a:pt x="1381188" y="854532"/>
                  </a:lnTo>
                  <a:lnTo>
                    <a:pt x="1381188" y="845007"/>
                  </a:lnTo>
                  <a:close/>
                </a:path>
                <a:path w="2581909" h="854710">
                  <a:moveTo>
                    <a:pt x="1381188" y="0"/>
                  </a:moveTo>
                  <a:lnTo>
                    <a:pt x="1371663" y="0"/>
                  </a:lnTo>
                  <a:lnTo>
                    <a:pt x="1371663" y="9525"/>
                  </a:lnTo>
                  <a:lnTo>
                    <a:pt x="1381188" y="9525"/>
                  </a:lnTo>
                  <a:lnTo>
                    <a:pt x="1381188" y="0"/>
                  </a:lnTo>
                  <a:close/>
                </a:path>
                <a:path w="2581909" h="854710">
                  <a:moveTo>
                    <a:pt x="1438338" y="845007"/>
                  </a:moveTo>
                  <a:lnTo>
                    <a:pt x="1428813" y="845007"/>
                  </a:lnTo>
                  <a:lnTo>
                    <a:pt x="1428813" y="854532"/>
                  </a:lnTo>
                  <a:lnTo>
                    <a:pt x="1438338" y="854532"/>
                  </a:lnTo>
                  <a:lnTo>
                    <a:pt x="1438338" y="845007"/>
                  </a:lnTo>
                  <a:close/>
                </a:path>
                <a:path w="2581909" h="854710">
                  <a:moveTo>
                    <a:pt x="1438338" y="0"/>
                  </a:moveTo>
                  <a:lnTo>
                    <a:pt x="1428813" y="0"/>
                  </a:lnTo>
                  <a:lnTo>
                    <a:pt x="1428813" y="9525"/>
                  </a:lnTo>
                  <a:lnTo>
                    <a:pt x="1438338" y="9525"/>
                  </a:lnTo>
                  <a:lnTo>
                    <a:pt x="1438338" y="0"/>
                  </a:lnTo>
                  <a:close/>
                </a:path>
                <a:path w="2581909" h="854710">
                  <a:moveTo>
                    <a:pt x="1495501" y="845007"/>
                  </a:moveTo>
                  <a:lnTo>
                    <a:pt x="1485976" y="845007"/>
                  </a:lnTo>
                  <a:lnTo>
                    <a:pt x="1485976" y="854532"/>
                  </a:lnTo>
                  <a:lnTo>
                    <a:pt x="1495501" y="854532"/>
                  </a:lnTo>
                  <a:lnTo>
                    <a:pt x="1495501" y="845007"/>
                  </a:lnTo>
                  <a:close/>
                </a:path>
                <a:path w="2581909" h="854710">
                  <a:moveTo>
                    <a:pt x="1495501" y="0"/>
                  </a:moveTo>
                  <a:lnTo>
                    <a:pt x="1485976" y="0"/>
                  </a:lnTo>
                  <a:lnTo>
                    <a:pt x="1485976" y="9525"/>
                  </a:lnTo>
                  <a:lnTo>
                    <a:pt x="1495501" y="9525"/>
                  </a:lnTo>
                  <a:lnTo>
                    <a:pt x="1495501" y="0"/>
                  </a:lnTo>
                  <a:close/>
                </a:path>
                <a:path w="2581909" h="854710">
                  <a:moveTo>
                    <a:pt x="1552651" y="845007"/>
                  </a:moveTo>
                  <a:lnTo>
                    <a:pt x="1543126" y="845007"/>
                  </a:lnTo>
                  <a:lnTo>
                    <a:pt x="1543126" y="854532"/>
                  </a:lnTo>
                  <a:lnTo>
                    <a:pt x="1552651" y="854532"/>
                  </a:lnTo>
                  <a:lnTo>
                    <a:pt x="1552651" y="845007"/>
                  </a:lnTo>
                  <a:close/>
                </a:path>
                <a:path w="2581909" h="854710">
                  <a:moveTo>
                    <a:pt x="1552651" y="0"/>
                  </a:moveTo>
                  <a:lnTo>
                    <a:pt x="1543126" y="0"/>
                  </a:lnTo>
                  <a:lnTo>
                    <a:pt x="1543126" y="9525"/>
                  </a:lnTo>
                  <a:lnTo>
                    <a:pt x="1552651" y="9525"/>
                  </a:lnTo>
                  <a:lnTo>
                    <a:pt x="1552651" y="0"/>
                  </a:lnTo>
                  <a:close/>
                </a:path>
                <a:path w="2581909" h="854710">
                  <a:moveTo>
                    <a:pt x="1609801" y="845007"/>
                  </a:moveTo>
                  <a:lnTo>
                    <a:pt x="1600276" y="845007"/>
                  </a:lnTo>
                  <a:lnTo>
                    <a:pt x="1600276" y="854532"/>
                  </a:lnTo>
                  <a:lnTo>
                    <a:pt x="1609801" y="854532"/>
                  </a:lnTo>
                  <a:lnTo>
                    <a:pt x="1609801" y="845007"/>
                  </a:lnTo>
                  <a:close/>
                </a:path>
                <a:path w="2581909" h="854710">
                  <a:moveTo>
                    <a:pt x="1609801" y="0"/>
                  </a:moveTo>
                  <a:lnTo>
                    <a:pt x="1600276" y="0"/>
                  </a:lnTo>
                  <a:lnTo>
                    <a:pt x="1600276" y="9525"/>
                  </a:lnTo>
                  <a:lnTo>
                    <a:pt x="1609801" y="9525"/>
                  </a:lnTo>
                  <a:lnTo>
                    <a:pt x="1609801" y="0"/>
                  </a:lnTo>
                  <a:close/>
                </a:path>
                <a:path w="2581909" h="854710">
                  <a:moveTo>
                    <a:pt x="1666951" y="845007"/>
                  </a:moveTo>
                  <a:lnTo>
                    <a:pt x="1657426" y="845007"/>
                  </a:lnTo>
                  <a:lnTo>
                    <a:pt x="1657426" y="854532"/>
                  </a:lnTo>
                  <a:lnTo>
                    <a:pt x="1666951" y="854532"/>
                  </a:lnTo>
                  <a:lnTo>
                    <a:pt x="1666951" y="845007"/>
                  </a:lnTo>
                  <a:close/>
                </a:path>
                <a:path w="2581909" h="854710">
                  <a:moveTo>
                    <a:pt x="1666951" y="0"/>
                  </a:moveTo>
                  <a:lnTo>
                    <a:pt x="1657426" y="0"/>
                  </a:lnTo>
                  <a:lnTo>
                    <a:pt x="1657426" y="9525"/>
                  </a:lnTo>
                  <a:lnTo>
                    <a:pt x="1666951" y="9525"/>
                  </a:lnTo>
                  <a:lnTo>
                    <a:pt x="1666951" y="0"/>
                  </a:lnTo>
                  <a:close/>
                </a:path>
                <a:path w="2581909" h="854710">
                  <a:moveTo>
                    <a:pt x="1724101" y="845007"/>
                  </a:moveTo>
                  <a:lnTo>
                    <a:pt x="1714576" y="845007"/>
                  </a:lnTo>
                  <a:lnTo>
                    <a:pt x="1714576" y="854532"/>
                  </a:lnTo>
                  <a:lnTo>
                    <a:pt x="1724101" y="854532"/>
                  </a:lnTo>
                  <a:lnTo>
                    <a:pt x="1724101" y="845007"/>
                  </a:lnTo>
                  <a:close/>
                </a:path>
                <a:path w="2581909" h="854710">
                  <a:moveTo>
                    <a:pt x="1724101" y="0"/>
                  </a:moveTo>
                  <a:lnTo>
                    <a:pt x="1714576" y="0"/>
                  </a:lnTo>
                  <a:lnTo>
                    <a:pt x="1714576" y="9525"/>
                  </a:lnTo>
                  <a:lnTo>
                    <a:pt x="1724101" y="9525"/>
                  </a:lnTo>
                  <a:lnTo>
                    <a:pt x="1724101" y="0"/>
                  </a:lnTo>
                  <a:close/>
                </a:path>
                <a:path w="2581909" h="854710">
                  <a:moveTo>
                    <a:pt x="1781263" y="845007"/>
                  </a:moveTo>
                  <a:lnTo>
                    <a:pt x="1771738" y="845007"/>
                  </a:lnTo>
                  <a:lnTo>
                    <a:pt x="1771738" y="854532"/>
                  </a:lnTo>
                  <a:lnTo>
                    <a:pt x="1781263" y="854532"/>
                  </a:lnTo>
                  <a:lnTo>
                    <a:pt x="1781263" y="845007"/>
                  </a:lnTo>
                  <a:close/>
                </a:path>
                <a:path w="2581909" h="854710">
                  <a:moveTo>
                    <a:pt x="1838413" y="845007"/>
                  </a:moveTo>
                  <a:lnTo>
                    <a:pt x="1828888" y="845007"/>
                  </a:lnTo>
                  <a:lnTo>
                    <a:pt x="1828888" y="854532"/>
                  </a:lnTo>
                  <a:lnTo>
                    <a:pt x="1838413" y="854532"/>
                  </a:lnTo>
                  <a:lnTo>
                    <a:pt x="1838413" y="845007"/>
                  </a:lnTo>
                  <a:close/>
                </a:path>
                <a:path w="2581909" h="854710">
                  <a:moveTo>
                    <a:pt x="1895563" y="845007"/>
                  </a:moveTo>
                  <a:lnTo>
                    <a:pt x="1886038" y="845007"/>
                  </a:lnTo>
                  <a:lnTo>
                    <a:pt x="1886038" y="854532"/>
                  </a:lnTo>
                  <a:lnTo>
                    <a:pt x="1895563" y="854532"/>
                  </a:lnTo>
                  <a:lnTo>
                    <a:pt x="1895563" y="845007"/>
                  </a:lnTo>
                  <a:close/>
                </a:path>
                <a:path w="2581909" h="854710">
                  <a:moveTo>
                    <a:pt x="1952713" y="845007"/>
                  </a:moveTo>
                  <a:lnTo>
                    <a:pt x="1943188" y="845007"/>
                  </a:lnTo>
                  <a:lnTo>
                    <a:pt x="1943188" y="854532"/>
                  </a:lnTo>
                  <a:lnTo>
                    <a:pt x="1952713" y="854532"/>
                  </a:lnTo>
                  <a:lnTo>
                    <a:pt x="1952713" y="845007"/>
                  </a:lnTo>
                  <a:close/>
                </a:path>
                <a:path w="2581909" h="854710">
                  <a:moveTo>
                    <a:pt x="2009876" y="845007"/>
                  </a:moveTo>
                  <a:lnTo>
                    <a:pt x="2000351" y="845007"/>
                  </a:lnTo>
                  <a:lnTo>
                    <a:pt x="2000351" y="854532"/>
                  </a:lnTo>
                  <a:lnTo>
                    <a:pt x="2009876" y="854532"/>
                  </a:lnTo>
                  <a:lnTo>
                    <a:pt x="2009876" y="845007"/>
                  </a:lnTo>
                  <a:close/>
                </a:path>
                <a:path w="2581909" h="854710">
                  <a:moveTo>
                    <a:pt x="2067026" y="845007"/>
                  </a:moveTo>
                  <a:lnTo>
                    <a:pt x="2057501" y="845007"/>
                  </a:lnTo>
                  <a:lnTo>
                    <a:pt x="2057501" y="854532"/>
                  </a:lnTo>
                  <a:lnTo>
                    <a:pt x="2067026" y="854532"/>
                  </a:lnTo>
                  <a:lnTo>
                    <a:pt x="2067026" y="845007"/>
                  </a:lnTo>
                  <a:close/>
                </a:path>
                <a:path w="2581909" h="854710">
                  <a:moveTo>
                    <a:pt x="2124176" y="845007"/>
                  </a:moveTo>
                  <a:lnTo>
                    <a:pt x="2114651" y="845007"/>
                  </a:lnTo>
                  <a:lnTo>
                    <a:pt x="2114651" y="854532"/>
                  </a:lnTo>
                  <a:lnTo>
                    <a:pt x="2124176" y="854532"/>
                  </a:lnTo>
                  <a:lnTo>
                    <a:pt x="2124176" y="845007"/>
                  </a:lnTo>
                  <a:close/>
                </a:path>
                <a:path w="2581909" h="854710">
                  <a:moveTo>
                    <a:pt x="2181326" y="845007"/>
                  </a:moveTo>
                  <a:lnTo>
                    <a:pt x="2171801" y="845007"/>
                  </a:lnTo>
                  <a:lnTo>
                    <a:pt x="2171801" y="854532"/>
                  </a:lnTo>
                  <a:lnTo>
                    <a:pt x="2181326" y="854532"/>
                  </a:lnTo>
                  <a:lnTo>
                    <a:pt x="2181326" y="845007"/>
                  </a:lnTo>
                  <a:close/>
                </a:path>
                <a:path w="2581909" h="854710">
                  <a:moveTo>
                    <a:pt x="2238476" y="845007"/>
                  </a:moveTo>
                  <a:lnTo>
                    <a:pt x="2228951" y="845007"/>
                  </a:lnTo>
                  <a:lnTo>
                    <a:pt x="2228951" y="854532"/>
                  </a:lnTo>
                  <a:lnTo>
                    <a:pt x="2238476" y="854532"/>
                  </a:lnTo>
                  <a:lnTo>
                    <a:pt x="2238476" y="845007"/>
                  </a:lnTo>
                  <a:close/>
                </a:path>
                <a:path w="2581909" h="854710">
                  <a:moveTo>
                    <a:pt x="2295639" y="845007"/>
                  </a:moveTo>
                  <a:lnTo>
                    <a:pt x="2286114" y="845007"/>
                  </a:lnTo>
                  <a:lnTo>
                    <a:pt x="2286114" y="854532"/>
                  </a:lnTo>
                  <a:lnTo>
                    <a:pt x="2295639" y="854532"/>
                  </a:lnTo>
                  <a:lnTo>
                    <a:pt x="2295639" y="845007"/>
                  </a:lnTo>
                  <a:close/>
                </a:path>
                <a:path w="2581909" h="854710">
                  <a:moveTo>
                    <a:pt x="2352789" y="845007"/>
                  </a:moveTo>
                  <a:lnTo>
                    <a:pt x="2343264" y="845007"/>
                  </a:lnTo>
                  <a:lnTo>
                    <a:pt x="2343264" y="854532"/>
                  </a:lnTo>
                  <a:lnTo>
                    <a:pt x="2352789" y="854532"/>
                  </a:lnTo>
                  <a:lnTo>
                    <a:pt x="2352789" y="845007"/>
                  </a:lnTo>
                  <a:close/>
                </a:path>
                <a:path w="2581909" h="854710">
                  <a:moveTo>
                    <a:pt x="2409939" y="845007"/>
                  </a:moveTo>
                  <a:lnTo>
                    <a:pt x="2400414" y="845007"/>
                  </a:lnTo>
                  <a:lnTo>
                    <a:pt x="2400414" y="854532"/>
                  </a:lnTo>
                  <a:lnTo>
                    <a:pt x="2409939" y="854532"/>
                  </a:lnTo>
                  <a:lnTo>
                    <a:pt x="2409939" y="845007"/>
                  </a:lnTo>
                  <a:close/>
                </a:path>
                <a:path w="2581909" h="854710">
                  <a:moveTo>
                    <a:pt x="2467089" y="845007"/>
                  </a:moveTo>
                  <a:lnTo>
                    <a:pt x="2457564" y="845007"/>
                  </a:lnTo>
                  <a:lnTo>
                    <a:pt x="2457564" y="854532"/>
                  </a:lnTo>
                  <a:lnTo>
                    <a:pt x="2467089" y="854532"/>
                  </a:lnTo>
                  <a:lnTo>
                    <a:pt x="2467089" y="845007"/>
                  </a:lnTo>
                  <a:close/>
                </a:path>
                <a:path w="2581909" h="854710">
                  <a:moveTo>
                    <a:pt x="2524239" y="845007"/>
                  </a:moveTo>
                  <a:lnTo>
                    <a:pt x="2514714" y="845007"/>
                  </a:lnTo>
                  <a:lnTo>
                    <a:pt x="2514714" y="854532"/>
                  </a:lnTo>
                  <a:lnTo>
                    <a:pt x="2524239" y="854532"/>
                  </a:lnTo>
                  <a:lnTo>
                    <a:pt x="2524239" y="845007"/>
                  </a:lnTo>
                  <a:close/>
                </a:path>
                <a:path w="2581909" h="854710">
                  <a:moveTo>
                    <a:pt x="2581402" y="845007"/>
                  </a:moveTo>
                  <a:lnTo>
                    <a:pt x="2571877" y="845007"/>
                  </a:lnTo>
                  <a:lnTo>
                    <a:pt x="2571877" y="854532"/>
                  </a:lnTo>
                  <a:lnTo>
                    <a:pt x="2581402" y="854532"/>
                  </a:lnTo>
                  <a:lnTo>
                    <a:pt x="2581402" y="845007"/>
                  </a:lnTo>
                  <a:close/>
                </a:path>
              </a:pathLst>
            </a:custGeom>
            <a:solidFill>
              <a:srgbClr val="C7C6C3"/>
            </a:solidFill>
          </p:spPr>
          <p:txBody>
            <a:bodyPr wrap="square" lIns="0" tIns="0" rIns="0" bIns="0" rtlCol="0"/>
            <a:lstStyle/>
            <a:p>
              <a:endParaRPr/>
            </a:p>
          </p:txBody>
        </p:sp>
        <p:sp>
          <p:nvSpPr>
            <p:cNvPr id="25" name="object 25"/>
            <p:cNvSpPr/>
            <p:nvPr/>
          </p:nvSpPr>
          <p:spPr>
            <a:xfrm>
              <a:off x="4400118" y="3450234"/>
              <a:ext cx="2581910" cy="1699895"/>
            </a:xfrm>
            <a:custGeom>
              <a:avLst/>
              <a:gdLst/>
              <a:ahLst/>
              <a:cxnLst/>
              <a:rect l="l" t="t" r="r" b="b"/>
              <a:pathLst>
                <a:path w="2581909" h="1699895">
                  <a:moveTo>
                    <a:pt x="9525" y="845007"/>
                  </a:moveTo>
                  <a:lnTo>
                    <a:pt x="0" y="845007"/>
                  </a:lnTo>
                  <a:lnTo>
                    <a:pt x="0" y="854532"/>
                  </a:lnTo>
                  <a:lnTo>
                    <a:pt x="9525" y="854532"/>
                  </a:lnTo>
                  <a:lnTo>
                    <a:pt x="9525" y="845007"/>
                  </a:lnTo>
                  <a:close/>
                </a:path>
                <a:path w="2581909" h="1699895">
                  <a:moveTo>
                    <a:pt x="9525" y="0"/>
                  </a:moveTo>
                  <a:lnTo>
                    <a:pt x="0" y="0"/>
                  </a:lnTo>
                  <a:lnTo>
                    <a:pt x="0" y="9525"/>
                  </a:lnTo>
                  <a:lnTo>
                    <a:pt x="9525" y="9525"/>
                  </a:lnTo>
                  <a:lnTo>
                    <a:pt x="9525" y="0"/>
                  </a:lnTo>
                  <a:close/>
                </a:path>
                <a:path w="2581909" h="1699895">
                  <a:moveTo>
                    <a:pt x="66675" y="845007"/>
                  </a:moveTo>
                  <a:lnTo>
                    <a:pt x="57150" y="845007"/>
                  </a:lnTo>
                  <a:lnTo>
                    <a:pt x="57150" y="854532"/>
                  </a:lnTo>
                  <a:lnTo>
                    <a:pt x="66675" y="854532"/>
                  </a:lnTo>
                  <a:lnTo>
                    <a:pt x="66675" y="845007"/>
                  </a:lnTo>
                  <a:close/>
                </a:path>
                <a:path w="2581909" h="1699895">
                  <a:moveTo>
                    <a:pt x="66675" y="0"/>
                  </a:moveTo>
                  <a:lnTo>
                    <a:pt x="57150" y="0"/>
                  </a:lnTo>
                  <a:lnTo>
                    <a:pt x="57150" y="9525"/>
                  </a:lnTo>
                  <a:lnTo>
                    <a:pt x="66675" y="9525"/>
                  </a:lnTo>
                  <a:lnTo>
                    <a:pt x="66675" y="0"/>
                  </a:lnTo>
                  <a:close/>
                </a:path>
                <a:path w="2581909" h="1699895">
                  <a:moveTo>
                    <a:pt x="123837" y="845007"/>
                  </a:moveTo>
                  <a:lnTo>
                    <a:pt x="114300" y="845007"/>
                  </a:lnTo>
                  <a:lnTo>
                    <a:pt x="114300" y="854532"/>
                  </a:lnTo>
                  <a:lnTo>
                    <a:pt x="123837" y="854532"/>
                  </a:lnTo>
                  <a:lnTo>
                    <a:pt x="123837" y="845007"/>
                  </a:lnTo>
                  <a:close/>
                </a:path>
                <a:path w="2581909" h="1699895">
                  <a:moveTo>
                    <a:pt x="123837" y="0"/>
                  </a:moveTo>
                  <a:lnTo>
                    <a:pt x="114300" y="0"/>
                  </a:lnTo>
                  <a:lnTo>
                    <a:pt x="114300" y="9525"/>
                  </a:lnTo>
                  <a:lnTo>
                    <a:pt x="123837" y="9525"/>
                  </a:lnTo>
                  <a:lnTo>
                    <a:pt x="123837" y="0"/>
                  </a:lnTo>
                  <a:close/>
                </a:path>
                <a:path w="2581909" h="1699895">
                  <a:moveTo>
                    <a:pt x="180987" y="845007"/>
                  </a:moveTo>
                  <a:lnTo>
                    <a:pt x="171462" y="845007"/>
                  </a:lnTo>
                  <a:lnTo>
                    <a:pt x="171462" y="854532"/>
                  </a:lnTo>
                  <a:lnTo>
                    <a:pt x="180987" y="854532"/>
                  </a:lnTo>
                  <a:lnTo>
                    <a:pt x="180987" y="845007"/>
                  </a:lnTo>
                  <a:close/>
                </a:path>
                <a:path w="2581909" h="1699895">
                  <a:moveTo>
                    <a:pt x="180987" y="0"/>
                  </a:moveTo>
                  <a:lnTo>
                    <a:pt x="171462" y="0"/>
                  </a:lnTo>
                  <a:lnTo>
                    <a:pt x="171462" y="9525"/>
                  </a:lnTo>
                  <a:lnTo>
                    <a:pt x="180987" y="9525"/>
                  </a:lnTo>
                  <a:lnTo>
                    <a:pt x="180987" y="0"/>
                  </a:lnTo>
                  <a:close/>
                </a:path>
                <a:path w="2581909" h="1699895">
                  <a:moveTo>
                    <a:pt x="238137" y="845007"/>
                  </a:moveTo>
                  <a:lnTo>
                    <a:pt x="228612" y="845007"/>
                  </a:lnTo>
                  <a:lnTo>
                    <a:pt x="228612" y="854532"/>
                  </a:lnTo>
                  <a:lnTo>
                    <a:pt x="238137" y="854532"/>
                  </a:lnTo>
                  <a:lnTo>
                    <a:pt x="238137" y="845007"/>
                  </a:lnTo>
                  <a:close/>
                </a:path>
                <a:path w="2581909" h="1699895">
                  <a:moveTo>
                    <a:pt x="238137" y="0"/>
                  </a:moveTo>
                  <a:lnTo>
                    <a:pt x="228612" y="0"/>
                  </a:lnTo>
                  <a:lnTo>
                    <a:pt x="228612" y="9525"/>
                  </a:lnTo>
                  <a:lnTo>
                    <a:pt x="238137" y="9525"/>
                  </a:lnTo>
                  <a:lnTo>
                    <a:pt x="238137" y="0"/>
                  </a:lnTo>
                  <a:close/>
                </a:path>
                <a:path w="2581909" h="1699895">
                  <a:moveTo>
                    <a:pt x="295287" y="845007"/>
                  </a:moveTo>
                  <a:lnTo>
                    <a:pt x="285762" y="845007"/>
                  </a:lnTo>
                  <a:lnTo>
                    <a:pt x="285762" y="854532"/>
                  </a:lnTo>
                  <a:lnTo>
                    <a:pt x="295287" y="854532"/>
                  </a:lnTo>
                  <a:lnTo>
                    <a:pt x="295287" y="845007"/>
                  </a:lnTo>
                  <a:close/>
                </a:path>
                <a:path w="2581909" h="1699895">
                  <a:moveTo>
                    <a:pt x="295287" y="0"/>
                  </a:moveTo>
                  <a:lnTo>
                    <a:pt x="285762" y="0"/>
                  </a:lnTo>
                  <a:lnTo>
                    <a:pt x="285762" y="9525"/>
                  </a:lnTo>
                  <a:lnTo>
                    <a:pt x="295287" y="9525"/>
                  </a:lnTo>
                  <a:lnTo>
                    <a:pt x="295287" y="0"/>
                  </a:lnTo>
                  <a:close/>
                </a:path>
                <a:path w="2581909" h="1699895">
                  <a:moveTo>
                    <a:pt x="352437" y="845007"/>
                  </a:moveTo>
                  <a:lnTo>
                    <a:pt x="342912" y="845007"/>
                  </a:lnTo>
                  <a:lnTo>
                    <a:pt x="342912" y="854532"/>
                  </a:lnTo>
                  <a:lnTo>
                    <a:pt x="352437" y="854532"/>
                  </a:lnTo>
                  <a:lnTo>
                    <a:pt x="352437" y="845007"/>
                  </a:lnTo>
                  <a:close/>
                </a:path>
                <a:path w="2581909" h="1699895">
                  <a:moveTo>
                    <a:pt x="352437" y="0"/>
                  </a:moveTo>
                  <a:lnTo>
                    <a:pt x="342912" y="0"/>
                  </a:lnTo>
                  <a:lnTo>
                    <a:pt x="342912" y="9525"/>
                  </a:lnTo>
                  <a:lnTo>
                    <a:pt x="352437" y="9525"/>
                  </a:lnTo>
                  <a:lnTo>
                    <a:pt x="352437" y="0"/>
                  </a:lnTo>
                  <a:close/>
                </a:path>
                <a:path w="2581909" h="1699895">
                  <a:moveTo>
                    <a:pt x="409600" y="845007"/>
                  </a:moveTo>
                  <a:lnTo>
                    <a:pt x="400075" y="845007"/>
                  </a:lnTo>
                  <a:lnTo>
                    <a:pt x="400075" y="854532"/>
                  </a:lnTo>
                  <a:lnTo>
                    <a:pt x="409600" y="854532"/>
                  </a:lnTo>
                  <a:lnTo>
                    <a:pt x="409600" y="845007"/>
                  </a:lnTo>
                  <a:close/>
                </a:path>
                <a:path w="2581909" h="1699895">
                  <a:moveTo>
                    <a:pt x="409600" y="0"/>
                  </a:moveTo>
                  <a:lnTo>
                    <a:pt x="400075" y="0"/>
                  </a:lnTo>
                  <a:lnTo>
                    <a:pt x="400075" y="9525"/>
                  </a:lnTo>
                  <a:lnTo>
                    <a:pt x="409600" y="9525"/>
                  </a:lnTo>
                  <a:lnTo>
                    <a:pt x="409600" y="0"/>
                  </a:lnTo>
                  <a:close/>
                </a:path>
                <a:path w="2581909" h="1699895">
                  <a:moveTo>
                    <a:pt x="466750" y="845007"/>
                  </a:moveTo>
                  <a:lnTo>
                    <a:pt x="457225" y="845007"/>
                  </a:lnTo>
                  <a:lnTo>
                    <a:pt x="457225" y="854532"/>
                  </a:lnTo>
                  <a:lnTo>
                    <a:pt x="466750" y="854532"/>
                  </a:lnTo>
                  <a:lnTo>
                    <a:pt x="466750" y="845007"/>
                  </a:lnTo>
                  <a:close/>
                </a:path>
                <a:path w="2581909" h="1699895">
                  <a:moveTo>
                    <a:pt x="466750" y="0"/>
                  </a:moveTo>
                  <a:lnTo>
                    <a:pt x="457225" y="0"/>
                  </a:lnTo>
                  <a:lnTo>
                    <a:pt x="457225" y="9525"/>
                  </a:lnTo>
                  <a:lnTo>
                    <a:pt x="466750" y="9525"/>
                  </a:lnTo>
                  <a:lnTo>
                    <a:pt x="466750" y="0"/>
                  </a:lnTo>
                  <a:close/>
                </a:path>
                <a:path w="2581909" h="1699895">
                  <a:moveTo>
                    <a:pt x="523900" y="845007"/>
                  </a:moveTo>
                  <a:lnTo>
                    <a:pt x="514375" y="845007"/>
                  </a:lnTo>
                  <a:lnTo>
                    <a:pt x="514375" y="854532"/>
                  </a:lnTo>
                  <a:lnTo>
                    <a:pt x="523900" y="854532"/>
                  </a:lnTo>
                  <a:lnTo>
                    <a:pt x="523900" y="845007"/>
                  </a:lnTo>
                  <a:close/>
                </a:path>
                <a:path w="2581909" h="1699895">
                  <a:moveTo>
                    <a:pt x="523900" y="0"/>
                  </a:moveTo>
                  <a:lnTo>
                    <a:pt x="514375" y="0"/>
                  </a:lnTo>
                  <a:lnTo>
                    <a:pt x="514375" y="9525"/>
                  </a:lnTo>
                  <a:lnTo>
                    <a:pt x="523900" y="9525"/>
                  </a:lnTo>
                  <a:lnTo>
                    <a:pt x="523900" y="0"/>
                  </a:lnTo>
                  <a:close/>
                </a:path>
                <a:path w="2581909" h="1699895">
                  <a:moveTo>
                    <a:pt x="581050" y="845007"/>
                  </a:moveTo>
                  <a:lnTo>
                    <a:pt x="571525" y="845007"/>
                  </a:lnTo>
                  <a:lnTo>
                    <a:pt x="571525" y="854532"/>
                  </a:lnTo>
                  <a:lnTo>
                    <a:pt x="581050" y="854532"/>
                  </a:lnTo>
                  <a:lnTo>
                    <a:pt x="581050" y="845007"/>
                  </a:lnTo>
                  <a:close/>
                </a:path>
                <a:path w="2581909" h="1699895">
                  <a:moveTo>
                    <a:pt x="581050" y="0"/>
                  </a:moveTo>
                  <a:lnTo>
                    <a:pt x="571525" y="0"/>
                  </a:lnTo>
                  <a:lnTo>
                    <a:pt x="571525" y="9525"/>
                  </a:lnTo>
                  <a:lnTo>
                    <a:pt x="581050" y="9525"/>
                  </a:lnTo>
                  <a:lnTo>
                    <a:pt x="581050" y="0"/>
                  </a:lnTo>
                  <a:close/>
                </a:path>
                <a:path w="2581909" h="1699895">
                  <a:moveTo>
                    <a:pt x="638200" y="845007"/>
                  </a:moveTo>
                  <a:lnTo>
                    <a:pt x="628675" y="845007"/>
                  </a:lnTo>
                  <a:lnTo>
                    <a:pt x="628675" y="854532"/>
                  </a:lnTo>
                  <a:lnTo>
                    <a:pt x="638200" y="854532"/>
                  </a:lnTo>
                  <a:lnTo>
                    <a:pt x="638200" y="845007"/>
                  </a:lnTo>
                  <a:close/>
                </a:path>
                <a:path w="2581909" h="1699895">
                  <a:moveTo>
                    <a:pt x="638200" y="0"/>
                  </a:moveTo>
                  <a:lnTo>
                    <a:pt x="628675" y="0"/>
                  </a:lnTo>
                  <a:lnTo>
                    <a:pt x="628675" y="9525"/>
                  </a:lnTo>
                  <a:lnTo>
                    <a:pt x="638200" y="9525"/>
                  </a:lnTo>
                  <a:lnTo>
                    <a:pt x="638200" y="0"/>
                  </a:lnTo>
                  <a:close/>
                </a:path>
                <a:path w="2581909" h="1699895">
                  <a:moveTo>
                    <a:pt x="695363" y="845007"/>
                  </a:moveTo>
                  <a:lnTo>
                    <a:pt x="685838" y="845007"/>
                  </a:lnTo>
                  <a:lnTo>
                    <a:pt x="685838" y="854532"/>
                  </a:lnTo>
                  <a:lnTo>
                    <a:pt x="695363" y="854532"/>
                  </a:lnTo>
                  <a:lnTo>
                    <a:pt x="695363" y="845007"/>
                  </a:lnTo>
                  <a:close/>
                </a:path>
                <a:path w="2581909" h="1699895">
                  <a:moveTo>
                    <a:pt x="752513" y="845007"/>
                  </a:moveTo>
                  <a:lnTo>
                    <a:pt x="742988" y="845007"/>
                  </a:lnTo>
                  <a:lnTo>
                    <a:pt x="742988" y="854532"/>
                  </a:lnTo>
                  <a:lnTo>
                    <a:pt x="752513" y="854532"/>
                  </a:lnTo>
                  <a:lnTo>
                    <a:pt x="752513" y="845007"/>
                  </a:lnTo>
                  <a:close/>
                </a:path>
                <a:path w="2581909" h="1699895">
                  <a:moveTo>
                    <a:pt x="809663" y="845007"/>
                  </a:moveTo>
                  <a:lnTo>
                    <a:pt x="800138" y="845007"/>
                  </a:lnTo>
                  <a:lnTo>
                    <a:pt x="800138" y="854532"/>
                  </a:lnTo>
                  <a:lnTo>
                    <a:pt x="809663" y="854532"/>
                  </a:lnTo>
                  <a:lnTo>
                    <a:pt x="809663" y="845007"/>
                  </a:lnTo>
                  <a:close/>
                </a:path>
                <a:path w="2581909" h="1699895">
                  <a:moveTo>
                    <a:pt x="866813" y="845007"/>
                  </a:moveTo>
                  <a:lnTo>
                    <a:pt x="857288" y="845007"/>
                  </a:lnTo>
                  <a:lnTo>
                    <a:pt x="857288" y="854532"/>
                  </a:lnTo>
                  <a:lnTo>
                    <a:pt x="866813" y="854532"/>
                  </a:lnTo>
                  <a:lnTo>
                    <a:pt x="866813" y="845007"/>
                  </a:lnTo>
                  <a:close/>
                </a:path>
                <a:path w="2581909" h="1699895">
                  <a:moveTo>
                    <a:pt x="923963" y="845007"/>
                  </a:moveTo>
                  <a:lnTo>
                    <a:pt x="914438" y="845007"/>
                  </a:lnTo>
                  <a:lnTo>
                    <a:pt x="914438" y="854532"/>
                  </a:lnTo>
                  <a:lnTo>
                    <a:pt x="923963" y="854532"/>
                  </a:lnTo>
                  <a:lnTo>
                    <a:pt x="923963" y="845007"/>
                  </a:lnTo>
                  <a:close/>
                </a:path>
                <a:path w="2581909" h="1699895">
                  <a:moveTo>
                    <a:pt x="981125" y="845007"/>
                  </a:moveTo>
                  <a:lnTo>
                    <a:pt x="971600" y="845007"/>
                  </a:lnTo>
                  <a:lnTo>
                    <a:pt x="971600" y="854532"/>
                  </a:lnTo>
                  <a:lnTo>
                    <a:pt x="981125" y="854532"/>
                  </a:lnTo>
                  <a:lnTo>
                    <a:pt x="981125" y="845007"/>
                  </a:lnTo>
                  <a:close/>
                </a:path>
                <a:path w="2581909" h="1699895">
                  <a:moveTo>
                    <a:pt x="1209738" y="845007"/>
                  </a:moveTo>
                  <a:lnTo>
                    <a:pt x="1206881" y="845007"/>
                  </a:lnTo>
                  <a:lnTo>
                    <a:pt x="1206881" y="854532"/>
                  </a:lnTo>
                  <a:lnTo>
                    <a:pt x="1209738" y="854532"/>
                  </a:lnTo>
                  <a:lnTo>
                    <a:pt x="1209738" y="845007"/>
                  </a:lnTo>
                  <a:close/>
                </a:path>
                <a:path w="2581909" h="1699895">
                  <a:moveTo>
                    <a:pt x="1266888" y="845007"/>
                  </a:moveTo>
                  <a:lnTo>
                    <a:pt x="1257363" y="845007"/>
                  </a:lnTo>
                  <a:lnTo>
                    <a:pt x="1257363" y="854532"/>
                  </a:lnTo>
                  <a:lnTo>
                    <a:pt x="1266888" y="854532"/>
                  </a:lnTo>
                  <a:lnTo>
                    <a:pt x="1266888" y="845007"/>
                  </a:lnTo>
                  <a:close/>
                </a:path>
                <a:path w="2581909" h="1699895">
                  <a:moveTo>
                    <a:pt x="1324038" y="845007"/>
                  </a:moveTo>
                  <a:lnTo>
                    <a:pt x="1314513" y="845007"/>
                  </a:lnTo>
                  <a:lnTo>
                    <a:pt x="1314513" y="854532"/>
                  </a:lnTo>
                  <a:lnTo>
                    <a:pt x="1324038" y="854532"/>
                  </a:lnTo>
                  <a:lnTo>
                    <a:pt x="1324038" y="845007"/>
                  </a:lnTo>
                  <a:close/>
                </a:path>
                <a:path w="2581909" h="1699895">
                  <a:moveTo>
                    <a:pt x="1381188" y="845007"/>
                  </a:moveTo>
                  <a:lnTo>
                    <a:pt x="1371663" y="845007"/>
                  </a:lnTo>
                  <a:lnTo>
                    <a:pt x="1371663" y="854532"/>
                  </a:lnTo>
                  <a:lnTo>
                    <a:pt x="1381188" y="854532"/>
                  </a:lnTo>
                  <a:lnTo>
                    <a:pt x="1381188" y="845007"/>
                  </a:lnTo>
                  <a:close/>
                </a:path>
                <a:path w="2581909" h="1699895">
                  <a:moveTo>
                    <a:pt x="1438338" y="845007"/>
                  </a:moveTo>
                  <a:lnTo>
                    <a:pt x="1428813" y="845007"/>
                  </a:lnTo>
                  <a:lnTo>
                    <a:pt x="1428813" y="854532"/>
                  </a:lnTo>
                  <a:lnTo>
                    <a:pt x="1438338" y="854532"/>
                  </a:lnTo>
                  <a:lnTo>
                    <a:pt x="1438338" y="845007"/>
                  </a:lnTo>
                  <a:close/>
                </a:path>
                <a:path w="2581909" h="1699895">
                  <a:moveTo>
                    <a:pt x="1495501" y="845007"/>
                  </a:moveTo>
                  <a:lnTo>
                    <a:pt x="1485976" y="845007"/>
                  </a:lnTo>
                  <a:lnTo>
                    <a:pt x="1485976" y="854532"/>
                  </a:lnTo>
                  <a:lnTo>
                    <a:pt x="1495501" y="854532"/>
                  </a:lnTo>
                  <a:lnTo>
                    <a:pt x="1495501" y="845007"/>
                  </a:lnTo>
                  <a:close/>
                </a:path>
                <a:path w="2581909" h="1699895">
                  <a:moveTo>
                    <a:pt x="1552651" y="845007"/>
                  </a:moveTo>
                  <a:lnTo>
                    <a:pt x="1543126" y="845007"/>
                  </a:lnTo>
                  <a:lnTo>
                    <a:pt x="1543126" y="854532"/>
                  </a:lnTo>
                  <a:lnTo>
                    <a:pt x="1552651" y="854532"/>
                  </a:lnTo>
                  <a:lnTo>
                    <a:pt x="1552651" y="845007"/>
                  </a:lnTo>
                  <a:close/>
                </a:path>
                <a:path w="2581909" h="1699895">
                  <a:moveTo>
                    <a:pt x="1609801" y="845007"/>
                  </a:moveTo>
                  <a:lnTo>
                    <a:pt x="1600276" y="845007"/>
                  </a:lnTo>
                  <a:lnTo>
                    <a:pt x="1600276" y="854532"/>
                  </a:lnTo>
                  <a:lnTo>
                    <a:pt x="1609801" y="854532"/>
                  </a:lnTo>
                  <a:lnTo>
                    <a:pt x="1609801" y="845007"/>
                  </a:lnTo>
                  <a:close/>
                </a:path>
                <a:path w="2581909" h="1699895">
                  <a:moveTo>
                    <a:pt x="1666951" y="845007"/>
                  </a:moveTo>
                  <a:lnTo>
                    <a:pt x="1657426" y="845007"/>
                  </a:lnTo>
                  <a:lnTo>
                    <a:pt x="1657426" y="854532"/>
                  </a:lnTo>
                  <a:lnTo>
                    <a:pt x="1666951" y="854532"/>
                  </a:lnTo>
                  <a:lnTo>
                    <a:pt x="1666951" y="845007"/>
                  </a:lnTo>
                  <a:close/>
                </a:path>
                <a:path w="2581909" h="1699895">
                  <a:moveTo>
                    <a:pt x="1724101" y="1690027"/>
                  </a:moveTo>
                  <a:lnTo>
                    <a:pt x="1714576" y="1690027"/>
                  </a:lnTo>
                  <a:lnTo>
                    <a:pt x="1714576" y="1699552"/>
                  </a:lnTo>
                  <a:lnTo>
                    <a:pt x="1724101" y="1699552"/>
                  </a:lnTo>
                  <a:lnTo>
                    <a:pt x="1724101" y="1690027"/>
                  </a:lnTo>
                  <a:close/>
                </a:path>
                <a:path w="2581909" h="1699895">
                  <a:moveTo>
                    <a:pt x="1724101" y="845007"/>
                  </a:moveTo>
                  <a:lnTo>
                    <a:pt x="1714576" y="845007"/>
                  </a:lnTo>
                  <a:lnTo>
                    <a:pt x="1714576" y="854532"/>
                  </a:lnTo>
                  <a:lnTo>
                    <a:pt x="1724101" y="854532"/>
                  </a:lnTo>
                  <a:lnTo>
                    <a:pt x="1724101" y="845007"/>
                  </a:lnTo>
                  <a:close/>
                </a:path>
                <a:path w="2581909" h="1699895">
                  <a:moveTo>
                    <a:pt x="1781263" y="1690027"/>
                  </a:moveTo>
                  <a:lnTo>
                    <a:pt x="1771738" y="1690027"/>
                  </a:lnTo>
                  <a:lnTo>
                    <a:pt x="1771738" y="1699552"/>
                  </a:lnTo>
                  <a:lnTo>
                    <a:pt x="1781263" y="1699552"/>
                  </a:lnTo>
                  <a:lnTo>
                    <a:pt x="1781263" y="1690027"/>
                  </a:lnTo>
                  <a:close/>
                </a:path>
                <a:path w="2581909" h="1699895">
                  <a:moveTo>
                    <a:pt x="1781263" y="845007"/>
                  </a:moveTo>
                  <a:lnTo>
                    <a:pt x="1771738" y="845007"/>
                  </a:lnTo>
                  <a:lnTo>
                    <a:pt x="1771738" y="854532"/>
                  </a:lnTo>
                  <a:lnTo>
                    <a:pt x="1781263" y="854532"/>
                  </a:lnTo>
                  <a:lnTo>
                    <a:pt x="1781263" y="845007"/>
                  </a:lnTo>
                  <a:close/>
                </a:path>
                <a:path w="2581909" h="1699895">
                  <a:moveTo>
                    <a:pt x="1838413" y="1690027"/>
                  </a:moveTo>
                  <a:lnTo>
                    <a:pt x="1828888" y="1690027"/>
                  </a:lnTo>
                  <a:lnTo>
                    <a:pt x="1828888" y="1699552"/>
                  </a:lnTo>
                  <a:lnTo>
                    <a:pt x="1838413" y="1699552"/>
                  </a:lnTo>
                  <a:lnTo>
                    <a:pt x="1838413" y="1690027"/>
                  </a:lnTo>
                  <a:close/>
                </a:path>
                <a:path w="2581909" h="1699895">
                  <a:moveTo>
                    <a:pt x="1838413" y="845007"/>
                  </a:moveTo>
                  <a:lnTo>
                    <a:pt x="1828888" y="845007"/>
                  </a:lnTo>
                  <a:lnTo>
                    <a:pt x="1828888" y="854532"/>
                  </a:lnTo>
                  <a:lnTo>
                    <a:pt x="1838413" y="854532"/>
                  </a:lnTo>
                  <a:lnTo>
                    <a:pt x="1838413" y="845007"/>
                  </a:lnTo>
                  <a:close/>
                </a:path>
                <a:path w="2581909" h="1699895">
                  <a:moveTo>
                    <a:pt x="1895563" y="1690027"/>
                  </a:moveTo>
                  <a:lnTo>
                    <a:pt x="1886038" y="1690027"/>
                  </a:lnTo>
                  <a:lnTo>
                    <a:pt x="1886038" y="1699552"/>
                  </a:lnTo>
                  <a:lnTo>
                    <a:pt x="1895563" y="1699552"/>
                  </a:lnTo>
                  <a:lnTo>
                    <a:pt x="1895563" y="1690027"/>
                  </a:lnTo>
                  <a:close/>
                </a:path>
                <a:path w="2581909" h="1699895">
                  <a:moveTo>
                    <a:pt x="1895563" y="845007"/>
                  </a:moveTo>
                  <a:lnTo>
                    <a:pt x="1886038" y="845007"/>
                  </a:lnTo>
                  <a:lnTo>
                    <a:pt x="1886038" y="854532"/>
                  </a:lnTo>
                  <a:lnTo>
                    <a:pt x="1895563" y="854532"/>
                  </a:lnTo>
                  <a:lnTo>
                    <a:pt x="1895563" y="845007"/>
                  </a:lnTo>
                  <a:close/>
                </a:path>
                <a:path w="2581909" h="1699895">
                  <a:moveTo>
                    <a:pt x="1952713" y="1690027"/>
                  </a:moveTo>
                  <a:lnTo>
                    <a:pt x="1943188" y="1690027"/>
                  </a:lnTo>
                  <a:lnTo>
                    <a:pt x="1943188" y="1699552"/>
                  </a:lnTo>
                  <a:lnTo>
                    <a:pt x="1952713" y="1699552"/>
                  </a:lnTo>
                  <a:lnTo>
                    <a:pt x="1952713" y="1690027"/>
                  </a:lnTo>
                  <a:close/>
                </a:path>
                <a:path w="2581909" h="1699895">
                  <a:moveTo>
                    <a:pt x="1952713" y="845007"/>
                  </a:moveTo>
                  <a:lnTo>
                    <a:pt x="1943188" y="845007"/>
                  </a:lnTo>
                  <a:lnTo>
                    <a:pt x="1943188" y="854532"/>
                  </a:lnTo>
                  <a:lnTo>
                    <a:pt x="1952713" y="854532"/>
                  </a:lnTo>
                  <a:lnTo>
                    <a:pt x="1952713" y="845007"/>
                  </a:lnTo>
                  <a:close/>
                </a:path>
                <a:path w="2581909" h="1699895">
                  <a:moveTo>
                    <a:pt x="2009876" y="1690027"/>
                  </a:moveTo>
                  <a:lnTo>
                    <a:pt x="2000351" y="1690027"/>
                  </a:lnTo>
                  <a:lnTo>
                    <a:pt x="2000351" y="1699552"/>
                  </a:lnTo>
                  <a:lnTo>
                    <a:pt x="2009876" y="1699552"/>
                  </a:lnTo>
                  <a:lnTo>
                    <a:pt x="2009876" y="1690027"/>
                  </a:lnTo>
                  <a:close/>
                </a:path>
                <a:path w="2581909" h="1699895">
                  <a:moveTo>
                    <a:pt x="2009876" y="845007"/>
                  </a:moveTo>
                  <a:lnTo>
                    <a:pt x="2000351" y="845007"/>
                  </a:lnTo>
                  <a:lnTo>
                    <a:pt x="2000351" y="854532"/>
                  </a:lnTo>
                  <a:lnTo>
                    <a:pt x="2009876" y="854532"/>
                  </a:lnTo>
                  <a:lnTo>
                    <a:pt x="2009876" y="845007"/>
                  </a:lnTo>
                  <a:close/>
                </a:path>
                <a:path w="2581909" h="1699895">
                  <a:moveTo>
                    <a:pt x="2067026" y="1690027"/>
                  </a:moveTo>
                  <a:lnTo>
                    <a:pt x="2057501" y="1690027"/>
                  </a:lnTo>
                  <a:lnTo>
                    <a:pt x="2057501" y="1699552"/>
                  </a:lnTo>
                  <a:lnTo>
                    <a:pt x="2067026" y="1699552"/>
                  </a:lnTo>
                  <a:lnTo>
                    <a:pt x="2067026" y="1690027"/>
                  </a:lnTo>
                  <a:close/>
                </a:path>
                <a:path w="2581909" h="1699895">
                  <a:moveTo>
                    <a:pt x="2067026" y="845007"/>
                  </a:moveTo>
                  <a:lnTo>
                    <a:pt x="2057501" y="845007"/>
                  </a:lnTo>
                  <a:lnTo>
                    <a:pt x="2057501" y="854532"/>
                  </a:lnTo>
                  <a:lnTo>
                    <a:pt x="2067026" y="854532"/>
                  </a:lnTo>
                  <a:lnTo>
                    <a:pt x="2067026" y="845007"/>
                  </a:lnTo>
                  <a:close/>
                </a:path>
                <a:path w="2581909" h="1699895">
                  <a:moveTo>
                    <a:pt x="2124176" y="1690027"/>
                  </a:moveTo>
                  <a:lnTo>
                    <a:pt x="2114651" y="1690027"/>
                  </a:lnTo>
                  <a:lnTo>
                    <a:pt x="2114651" y="1699552"/>
                  </a:lnTo>
                  <a:lnTo>
                    <a:pt x="2124176" y="1699552"/>
                  </a:lnTo>
                  <a:lnTo>
                    <a:pt x="2124176" y="1690027"/>
                  </a:lnTo>
                  <a:close/>
                </a:path>
                <a:path w="2581909" h="1699895">
                  <a:moveTo>
                    <a:pt x="2124176" y="845007"/>
                  </a:moveTo>
                  <a:lnTo>
                    <a:pt x="2114651" y="845007"/>
                  </a:lnTo>
                  <a:lnTo>
                    <a:pt x="2114651" y="854532"/>
                  </a:lnTo>
                  <a:lnTo>
                    <a:pt x="2124176" y="854532"/>
                  </a:lnTo>
                  <a:lnTo>
                    <a:pt x="2124176" y="845007"/>
                  </a:lnTo>
                  <a:close/>
                </a:path>
                <a:path w="2581909" h="1699895">
                  <a:moveTo>
                    <a:pt x="2181326" y="1690027"/>
                  </a:moveTo>
                  <a:lnTo>
                    <a:pt x="2171801" y="1690027"/>
                  </a:lnTo>
                  <a:lnTo>
                    <a:pt x="2171801" y="1699552"/>
                  </a:lnTo>
                  <a:lnTo>
                    <a:pt x="2181326" y="1699552"/>
                  </a:lnTo>
                  <a:lnTo>
                    <a:pt x="2181326" y="1690027"/>
                  </a:lnTo>
                  <a:close/>
                </a:path>
                <a:path w="2581909" h="1699895">
                  <a:moveTo>
                    <a:pt x="2181326" y="845007"/>
                  </a:moveTo>
                  <a:lnTo>
                    <a:pt x="2171801" y="845007"/>
                  </a:lnTo>
                  <a:lnTo>
                    <a:pt x="2171801" y="854532"/>
                  </a:lnTo>
                  <a:lnTo>
                    <a:pt x="2181326" y="854532"/>
                  </a:lnTo>
                  <a:lnTo>
                    <a:pt x="2181326" y="845007"/>
                  </a:lnTo>
                  <a:close/>
                </a:path>
                <a:path w="2581909" h="1699895">
                  <a:moveTo>
                    <a:pt x="2238476" y="1690027"/>
                  </a:moveTo>
                  <a:lnTo>
                    <a:pt x="2228951" y="1690027"/>
                  </a:lnTo>
                  <a:lnTo>
                    <a:pt x="2228951" y="1699552"/>
                  </a:lnTo>
                  <a:lnTo>
                    <a:pt x="2238476" y="1699552"/>
                  </a:lnTo>
                  <a:lnTo>
                    <a:pt x="2238476" y="1690027"/>
                  </a:lnTo>
                  <a:close/>
                </a:path>
                <a:path w="2581909" h="1699895">
                  <a:moveTo>
                    <a:pt x="2238476" y="845007"/>
                  </a:moveTo>
                  <a:lnTo>
                    <a:pt x="2228951" y="845007"/>
                  </a:lnTo>
                  <a:lnTo>
                    <a:pt x="2228951" y="854532"/>
                  </a:lnTo>
                  <a:lnTo>
                    <a:pt x="2238476" y="854532"/>
                  </a:lnTo>
                  <a:lnTo>
                    <a:pt x="2238476" y="845007"/>
                  </a:lnTo>
                  <a:close/>
                </a:path>
                <a:path w="2581909" h="1699895">
                  <a:moveTo>
                    <a:pt x="2295639" y="1690027"/>
                  </a:moveTo>
                  <a:lnTo>
                    <a:pt x="2286114" y="1690027"/>
                  </a:lnTo>
                  <a:lnTo>
                    <a:pt x="2286114" y="1699552"/>
                  </a:lnTo>
                  <a:lnTo>
                    <a:pt x="2295639" y="1699552"/>
                  </a:lnTo>
                  <a:lnTo>
                    <a:pt x="2295639" y="1690027"/>
                  </a:lnTo>
                  <a:close/>
                </a:path>
                <a:path w="2581909" h="1699895">
                  <a:moveTo>
                    <a:pt x="2295639" y="845007"/>
                  </a:moveTo>
                  <a:lnTo>
                    <a:pt x="2286114" y="845007"/>
                  </a:lnTo>
                  <a:lnTo>
                    <a:pt x="2286114" y="854532"/>
                  </a:lnTo>
                  <a:lnTo>
                    <a:pt x="2295639" y="854532"/>
                  </a:lnTo>
                  <a:lnTo>
                    <a:pt x="2295639" y="845007"/>
                  </a:lnTo>
                  <a:close/>
                </a:path>
                <a:path w="2581909" h="1699895">
                  <a:moveTo>
                    <a:pt x="2352789" y="1690027"/>
                  </a:moveTo>
                  <a:lnTo>
                    <a:pt x="2343264" y="1690027"/>
                  </a:lnTo>
                  <a:lnTo>
                    <a:pt x="2343264" y="1699552"/>
                  </a:lnTo>
                  <a:lnTo>
                    <a:pt x="2352789" y="1699552"/>
                  </a:lnTo>
                  <a:lnTo>
                    <a:pt x="2352789" y="1690027"/>
                  </a:lnTo>
                  <a:close/>
                </a:path>
                <a:path w="2581909" h="1699895">
                  <a:moveTo>
                    <a:pt x="2352789" y="845007"/>
                  </a:moveTo>
                  <a:lnTo>
                    <a:pt x="2343264" y="845007"/>
                  </a:lnTo>
                  <a:lnTo>
                    <a:pt x="2343264" y="854532"/>
                  </a:lnTo>
                  <a:lnTo>
                    <a:pt x="2352789" y="854532"/>
                  </a:lnTo>
                  <a:lnTo>
                    <a:pt x="2352789" y="845007"/>
                  </a:lnTo>
                  <a:close/>
                </a:path>
                <a:path w="2581909" h="1699895">
                  <a:moveTo>
                    <a:pt x="2409939" y="1690027"/>
                  </a:moveTo>
                  <a:lnTo>
                    <a:pt x="2400414" y="1690027"/>
                  </a:lnTo>
                  <a:lnTo>
                    <a:pt x="2400414" y="1699552"/>
                  </a:lnTo>
                  <a:lnTo>
                    <a:pt x="2409939" y="1699552"/>
                  </a:lnTo>
                  <a:lnTo>
                    <a:pt x="2409939" y="1690027"/>
                  </a:lnTo>
                  <a:close/>
                </a:path>
                <a:path w="2581909" h="1699895">
                  <a:moveTo>
                    <a:pt x="2409939" y="845007"/>
                  </a:moveTo>
                  <a:lnTo>
                    <a:pt x="2400414" y="845007"/>
                  </a:lnTo>
                  <a:lnTo>
                    <a:pt x="2400414" y="854532"/>
                  </a:lnTo>
                  <a:lnTo>
                    <a:pt x="2409939" y="854532"/>
                  </a:lnTo>
                  <a:lnTo>
                    <a:pt x="2409939" y="845007"/>
                  </a:lnTo>
                  <a:close/>
                </a:path>
                <a:path w="2581909" h="1699895">
                  <a:moveTo>
                    <a:pt x="2467089" y="1690027"/>
                  </a:moveTo>
                  <a:lnTo>
                    <a:pt x="2457564" y="1690027"/>
                  </a:lnTo>
                  <a:lnTo>
                    <a:pt x="2457564" y="1699552"/>
                  </a:lnTo>
                  <a:lnTo>
                    <a:pt x="2467089" y="1699552"/>
                  </a:lnTo>
                  <a:lnTo>
                    <a:pt x="2467089" y="1690027"/>
                  </a:lnTo>
                  <a:close/>
                </a:path>
                <a:path w="2581909" h="1699895">
                  <a:moveTo>
                    <a:pt x="2467089" y="845007"/>
                  </a:moveTo>
                  <a:lnTo>
                    <a:pt x="2457564" y="845007"/>
                  </a:lnTo>
                  <a:lnTo>
                    <a:pt x="2457564" y="854532"/>
                  </a:lnTo>
                  <a:lnTo>
                    <a:pt x="2467089" y="854532"/>
                  </a:lnTo>
                  <a:lnTo>
                    <a:pt x="2467089" y="845007"/>
                  </a:lnTo>
                  <a:close/>
                </a:path>
                <a:path w="2581909" h="1699895">
                  <a:moveTo>
                    <a:pt x="2524239" y="1690027"/>
                  </a:moveTo>
                  <a:lnTo>
                    <a:pt x="2514714" y="1690027"/>
                  </a:lnTo>
                  <a:lnTo>
                    <a:pt x="2514714" y="1699552"/>
                  </a:lnTo>
                  <a:lnTo>
                    <a:pt x="2524239" y="1699552"/>
                  </a:lnTo>
                  <a:lnTo>
                    <a:pt x="2524239" y="1690027"/>
                  </a:lnTo>
                  <a:close/>
                </a:path>
                <a:path w="2581909" h="1699895">
                  <a:moveTo>
                    <a:pt x="2524239" y="845007"/>
                  </a:moveTo>
                  <a:lnTo>
                    <a:pt x="2514714" y="845007"/>
                  </a:lnTo>
                  <a:lnTo>
                    <a:pt x="2514714" y="854532"/>
                  </a:lnTo>
                  <a:lnTo>
                    <a:pt x="2524239" y="854532"/>
                  </a:lnTo>
                  <a:lnTo>
                    <a:pt x="2524239" y="845007"/>
                  </a:lnTo>
                  <a:close/>
                </a:path>
                <a:path w="2581909" h="1699895">
                  <a:moveTo>
                    <a:pt x="2581402" y="1690027"/>
                  </a:moveTo>
                  <a:lnTo>
                    <a:pt x="2571877" y="1690027"/>
                  </a:lnTo>
                  <a:lnTo>
                    <a:pt x="2571877" y="1699552"/>
                  </a:lnTo>
                  <a:lnTo>
                    <a:pt x="2581402" y="1699552"/>
                  </a:lnTo>
                  <a:lnTo>
                    <a:pt x="2581402" y="1690027"/>
                  </a:lnTo>
                  <a:close/>
                </a:path>
                <a:path w="2581909" h="1699895">
                  <a:moveTo>
                    <a:pt x="2581402" y="845007"/>
                  </a:moveTo>
                  <a:lnTo>
                    <a:pt x="2571877" y="845007"/>
                  </a:lnTo>
                  <a:lnTo>
                    <a:pt x="2571877" y="854532"/>
                  </a:lnTo>
                  <a:lnTo>
                    <a:pt x="2581402" y="854532"/>
                  </a:lnTo>
                  <a:lnTo>
                    <a:pt x="2581402" y="845007"/>
                  </a:lnTo>
                  <a:close/>
                </a:path>
              </a:pathLst>
            </a:custGeom>
            <a:solidFill>
              <a:srgbClr val="C7C6C3"/>
            </a:solidFill>
          </p:spPr>
          <p:txBody>
            <a:bodyPr wrap="square" lIns="0" tIns="0" rIns="0" bIns="0" rtlCol="0"/>
            <a:lstStyle/>
            <a:p>
              <a:endParaRPr/>
            </a:p>
          </p:txBody>
        </p:sp>
        <p:sp>
          <p:nvSpPr>
            <p:cNvPr id="26" name="object 26"/>
            <p:cNvSpPr/>
            <p:nvPr/>
          </p:nvSpPr>
          <p:spPr>
            <a:xfrm>
              <a:off x="4400118" y="2605214"/>
              <a:ext cx="2581910" cy="854710"/>
            </a:xfrm>
            <a:custGeom>
              <a:avLst/>
              <a:gdLst/>
              <a:ahLst/>
              <a:cxnLst/>
              <a:rect l="l" t="t" r="r" b="b"/>
              <a:pathLst>
                <a:path w="2581909" h="854710">
                  <a:moveTo>
                    <a:pt x="9525" y="0"/>
                  </a:moveTo>
                  <a:lnTo>
                    <a:pt x="0" y="0"/>
                  </a:lnTo>
                  <a:lnTo>
                    <a:pt x="0" y="9525"/>
                  </a:lnTo>
                  <a:lnTo>
                    <a:pt x="9525" y="9525"/>
                  </a:lnTo>
                  <a:lnTo>
                    <a:pt x="9525" y="0"/>
                  </a:lnTo>
                  <a:close/>
                </a:path>
                <a:path w="2581909" h="854710">
                  <a:moveTo>
                    <a:pt x="66675" y="0"/>
                  </a:moveTo>
                  <a:lnTo>
                    <a:pt x="57150" y="0"/>
                  </a:lnTo>
                  <a:lnTo>
                    <a:pt x="57150" y="9525"/>
                  </a:lnTo>
                  <a:lnTo>
                    <a:pt x="66675" y="9525"/>
                  </a:lnTo>
                  <a:lnTo>
                    <a:pt x="66675" y="0"/>
                  </a:lnTo>
                  <a:close/>
                </a:path>
                <a:path w="2581909" h="854710">
                  <a:moveTo>
                    <a:pt x="123837" y="0"/>
                  </a:moveTo>
                  <a:lnTo>
                    <a:pt x="114300" y="0"/>
                  </a:lnTo>
                  <a:lnTo>
                    <a:pt x="114300" y="9525"/>
                  </a:lnTo>
                  <a:lnTo>
                    <a:pt x="123837" y="9525"/>
                  </a:lnTo>
                  <a:lnTo>
                    <a:pt x="123837" y="0"/>
                  </a:lnTo>
                  <a:close/>
                </a:path>
                <a:path w="2581909" h="854710">
                  <a:moveTo>
                    <a:pt x="180987" y="0"/>
                  </a:moveTo>
                  <a:lnTo>
                    <a:pt x="171462" y="0"/>
                  </a:lnTo>
                  <a:lnTo>
                    <a:pt x="171462" y="9525"/>
                  </a:lnTo>
                  <a:lnTo>
                    <a:pt x="180987" y="9525"/>
                  </a:lnTo>
                  <a:lnTo>
                    <a:pt x="180987" y="0"/>
                  </a:lnTo>
                  <a:close/>
                </a:path>
                <a:path w="2581909" h="854710">
                  <a:moveTo>
                    <a:pt x="238137" y="0"/>
                  </a:moveTo>
                  <a:lnTo>
                    <a:pt x="228612" y="0"/>
                  </a:lnTo>
                  <a:lnTo>
                    <a:pt x="228612" y="9525"/>
                  </a:lnTo>
                  <a:lnTo>
                    <a:pt x="238137" y="9525"/>
                  </a:lnTo>
                  <a:lnTo>
                    <a:pt x="238137" y="0"/>
                  </a:lnTo>
                  <a:close/>
                </a:path>
                <a:path w="2581909" h="854710">
                  <a:moveTo>
                    <a:pt x="295287" y="0"/>
                  </a:moveTo>
                  <a:lnTo>
                    <a:pt x="285762" y="0"/>
                  </a:lnTo>
                  <a:lnTo>
                    <a:pt x="285762" y="9525"/>
                  </a:lnTo>
                  <a:lnTo>
                    <a:pt x="295287" y="9525"/>
                  </a:lnTo>
                  <a:lnTo>
                    <a:pt x="295287" y="0"/>
                  </a:lnTo>
                  <a:close/>
                </a:path>
                <a:path w="2581909" h="854710">
                  <a:moveTo>
                    <a:pt x="352437" y="0"/>
                  </a:moveTo>
                  <a:lnTo>
                    <a:pt x="342912" y="0"/>
                  </a:lnTo>
                  <a:lnTo>
                    <a:pt x="342912" y="9525"/>
                  </a:lnTo>
                  <a:lnTo>
                    <a:pt x="352437" y="9525"/>
                  </a:lnTo>
                  <a:lnTo>
                    <a:pt x="352437" y="0"/>
                  </a:lnTo>
                  <a:close/>
                </a:path>
                <a:path w="2581909" h="854710">
                  <a:moveTo>
                    <a:pt x="409600" y="0"/>
                  </a:moveTo>
                  <a:lnTo>
                    <a:pt x="400075" y="0"/>
                  </a:lnTo>
                  <a:lnTo>
                    <a:pt x="400075" y="9525"/>
                  </a:lnTo>
                  <a:lnTo>
                    <a:pt x="409600" y="9525"/>
                  </a:lnTo>
                  <a:lnTo>
                    <a:pt x="409600" y="0"/>
                  </a:lnTo>
                  <a:close/>
                </a:path>
                <a:path w="2581909" h="854710">
                  <a:moveTo>
                    <a:pt x="466750" y="0"/>
                  </a:moveTo>
                  <a:lnTo>
                    <a:pt x="457225" y="0"/>
                  </a:lnTo>
                  <a:lnTo>
                    <a:pt x="457225" y="9525"/>
                  </a:lnTo>
                  <a:lnTo>
                    <a:pt x="466750" y="9525"/>
                  </a:lnTo>
                  <a:lnTo>
                    <a:pt x="466750" y="0"/>
                  </a:lnTo>
                  <a:close/>
                </a:path>
                <a:path w="2581909" h="854710">
                  <a:moveTo>
                    <a:pt x="523900" y="0"/>
                  </a:moveTo>
                  <a:lnTo>
                    <a:pt x="514375" y="0"/>
                  </a:lnTo>
                  <a:lnTo>
                    <a:pt x="514375" y="9525"/>
                  </a:lnTo>
                  <a:lnTo>
                    <a:pt x="523900" y="9525"/>
                  </a:lnTo>
                  <a:lnTo>
                    <a:pt x="523900" y="0"/>
                  </a:lnTo>
                  <a:close/>
                </a:path>
                <a:path w="2581909" h="854710">
                  <a:moveTo>
                    <a:pt x="581050" y="0"/>
                  </a:moveTo>
                  <a:lnTo>
                    <a:pt x="571525" y="0"/>
                  </a:lnTo>
                  <a:lnTo>
                    <a:pt x="571525" y="9525"/>
                  </a:lnTo>
                  <a:lnTo>
                    <a:pt x="581050" y="9525"/>
                  </a:lnTo>
                  <a:lnTo>
                    <a:pt x="581050" y="0"/>
                  </a:lnTo>
                  <a:close/>
                </a:path>
                <a:path w="2581909" h="854710">
                  <a:moveTo>
                    <a:pt x="638200" y="845019"/>
                  </a:moveTo>
                  <a:lnTo>
                    <a:pt x="628675" y="845019"/>
                  </a:lnTo>
                  <a:lnTo>
                    <a:pt x="628675" y="854544"/>
                  </a:lnTo>
                  <a:lnTo>
                    <a:pt x="638200" y="854544"/>
                  </a:lnTo>
                  <a:lnTo>
                    <a:pt x="638200" y="845019"/>
                  </a:lnTo>
                  <a:close/>
                </a:path>
                <a:path w="2581909" h="854710">
                  <a:moveTo>
                    <a:pt x="638200" y="0"/>
                  </a:moveTo>
                  <a:lnTo>
                    <a:pt x="628675" y="0"/>
                  </a:lnTo>
                  <a:lnTo>
                    <a:pt x="628675" y="9525"/>
                  </a:lnTo>
                  <a:lnTo>
                    <a:pt x="638200" y="9525"/>
                  </a:lnTo>
                  <a:lnTo>
                    <a:pt x="638200" y="0"/>
                  </a:lnTo>
                  <a:close/>
                </a:path>
                <a:path w="2581909" h="854710">
                  <a:moveTo>
                    <a:pt x="695363" y="845019"/>
                  </a:moveTo>
                  <a:lnTo>
                    <a:pt x="685838" y="845019"/>
                  </a:lnTo>
                  <a:lnTo>
                    <a:pt x="685838" y="854544"/>
                  </a:lnTo>
                  <a:lnTo>
                    <a:pt x="695363" y="854544"/>
                  </a:lnTo>
                  <a:lnTo>
                    <a:pt x="695363" y="845019"/>
                  </a:lnTo>
                  <a:close/>
                </a:path>
                <a:path w="2581909" h="854710">
                  <a:moveTo>
                    <a:pt x="695363" y="0"/>
                  </a:moveTo>
                  <a:lnTo>
                    <a:pt x="685838" y="0"/>
                  </a:lnTo>
                  <a:lnTo>
                    <a:pt x="685838" y="9525"/>
                  </a:lnTo>
                  <a:lnTo>
                    <a:pt x="695363" y="9525"/>
                  </a:lnTo>
                  <a:lnTo>
                    <a:pt x="695363" y="0"/>
                  </a:lnTo>
                  <a:close/>
                </a:path>
                <a:path w="2581909" h="854710">
                  <a:moveTo>
                    <a:pt x="752513" y="845019"/>
                  </a:moveTo>
                  <a:lnTo>
                    <a:pt x="742988" y="845019"/>
                  </a:lnTo>
                  <a:lnTo>
                    <a:pt x="742988" y="854544"/>
                  </a:lnTo>
                  <a:lnTo>
                    <a:pt x="752513" y="854544"/>
                  </a:lnTo>
                  <a:lnTo>
                    <a:pt x="752513" y="845019"/>
                  </a:lnTo>
                  <a:close/>
                </a:path>
                <a:path w="2581909" h="854710">
                  <a:moveTo>
                    <a:pt x="752513" y="0"/>
                  </a:moveTo>
                  <a:lnTo>
                    <a:pt x="742988" y="0"/>
                  </a:lnTo>
                  <a:lnTo>
                    <a:pt x="742988" y="9525"/>
                  </a:lnTo>
                  <a:lnTo>
                    <a:pt x="752513" y="9525"/>
                  </a:lnTo>
                  <a:lnTo>
                    <a:pt x="752513" y="0"/>
                  </a:lnTo>
                  <a:close/>
                </a:path>
                <a:path w="2581909" h="854710">
                  <a:moveTo>
                    <a:pt x="809663" y="845019"/>
                  </a:moveTo>
                  <a:lnTo>
                    <a:pt x="800138" y="845019"/>
                  </a:lnTo>
                  <a:lnTo>
                    <a:pt x="800138" y="854544"/>
                  </a:lnTo>
                  <a:lnTo>
                    <a:pt x="809663" y="854544"/>
                  </a:lnTo>
                  <a:lnTo>
                    <a:pt x="809663" y="845019"/>
                  </a:lnTo>
                  <a:close/>
                </a:path>
                <a:path w="2581909" h="854710">
                  <a:moveTo>
                    <a:pt x="809663" y="0"/>
                  </a:moveTo>
                  <a:lnTo>
                    <a:pt x="800138" y="0"/>
                  </a:lnTo>
                  <a:lnTo>
                    <a:pt x="800138" y="9525"/>
                  </a:lnTo>
                  <a:lnTo>
                    <a:pt x="809663" y="9525"/>
                  </a:lnTo>
                  <a:lnTo>
                    <a:pt x="809663" y="0"/>
                  </a:lnTo>
                  <a:close/>
                </a:path>
                <a:path w="2581909" h="854710">
                  <a:moveTo>
                    <a:pt x="866813" y="845019"/>
                  </a:moveTo>
                  <a:lnTo>
                    <a:pt x="857288" y="845019"/>
                  </a:lnTo>
                  <a:lnTo>
                    <a:pt x="857288" y="854544"/>
                  </a:lnTo>
                  <a:lnTo>
                    <a:pt x="866813" y="854544"/>
                  </a:lnTo>
                  <a:lnTo>
                    <a:pt x="866813" y="845019"/>
                  </a:lnTo>
                  <a:close/>
                </a:path>
                <a:path w="2581909" h="854710">
                  <a:moveTo>
                    <a:pt x="866813" y="0"/>
                  </a:moveTo>
                  <a:lnTo>
                    <a:pt x="857288" y="0"/>
                  </a:lnTo>
                  <a:lnTo>
                    <a:pt x="857288" y="9525"/>
                  </a:lnTo>
                  <a:lnTo>
                    <a:pt x="866813" y="9525"/>
                  </a:lnTo>
                  <a:lnTo>
                    <a:pt x="866813" y="0"/>
                  </a:lnTo>
                  <a:close/>
                </a:path>
                <a:path w="2581909" h="854710">
                  <a:moveTo>
                    <a:pt x="923963" y="845019"/>
                  </a:moveTo>
                  <a:lnTo>
                    <a:pt x="914438" y="845019"/>
                  </a:lnTo>
                  <a:lnTo>
                    <a:pt x="914438" y="854544"/>
                  </a:lnTo>
                  <a:lnTo>
                    <a:pt x="923963" y="854544"/>
                  </a:lnTo>
                  <a:lnTo>
                    <a:pt x="923963" y="845019"/>
                  </a:lnTo>
                  <a:close/>
                </a:path>
                <a:path w="2581909" h="854710">
                  <a:moveTo>
                    <a:pt x="923963" y="0"/>
                  </a:moveTo>
                  <a:lnTo>
                    <a:pt x="914438" y="0"/>
                  </a:lnTo>
                  <a:lnTo>
                    <a:pt x="914438" y="9525"/>
                  </a:lnTo>
                  <a:lnTo>
                    <a:pt x="923963" y="9525"/>
                  </a:lnTo>
                  <a:lnTo>
                    <a:pt x="923963" y="0"/>
                  </a:lnTo>
                  <a:close/>
                </a:path>
                <a:path w="2581909" h="854710">
                  <a:moveTo>
                    <a:pt x="981125" y="845019"/>
                  </a:moveTo>
                  <a:lnTo>
                    <a:pt x="971600" y="845019"/>
                  </a:lnTo>
                  <a:lnTo>
                    <a:pt x="971600" y="854544"/>
                  </a:lnTo>
                  <a:lnTo>
                    <a:pt x="981125" y="854544"/>
                  </a:lnTo>
                  <a:lnTo>
                    <a:pt x="981125" y="845019"/>
                  </a:lnTo>
                  <a:close/>
                </a:path>
                <a:path w="2581909" h="854710">
                  <a:moveTo>
                    <a:pt x="981125" y="0"/>
                  </a:moveTo>
                  <a:lnTo>
                    <a:pt x="971600" y="0"/>
                  </a:lnTo>
                  <a:lnTo>
                    <a:pt x="971600" y="9525"/>
                  </a:lnTo>
                  <a:lnTo>
                    <a:pt x="981125" y="9525"/>
                  </a:lnTo>
                  <a:lnTo>
                    <a:pt x="981125" y="0"/>
                  </a:lnTo>
                  <a:close/>
                </a:path>
                <a:path w="2581909" h="854710">
                  <a:moveTo>
                    <a:pt x="1209738" y="845019"/>
                  </a:moveTo>
                  <a:lnTo>
                    <a:pt x="1206881" y="845019"/>
                  </a:lnTo>
                  <a:lnTo>
                    <a:pt x="1206881" y="854544"/>
                  </a:lnTo>
                  <a:lnTo>
                    <a:pt x="1209738" y="854544"/>
                  </a:lnTo>
                  <a:lnTo>
                    <a:pt x="1209738" y="845019"/>
                  </a:lnTo>
                  <a:close/>
                </a:path>
                <a:path w="2581909" h="854710">
                  <a:moveTo>
                    <a:pt x="1209738" y="0"/>
                  </a:moveTo>
                  <a:lnTo>
                    <a:pt x="1206881" y="0"/>
                  </a:lnTo>
                  <a:lnTo>
                    <a:pt x="1206881" y="9525"/>
                  </a:lnTo>
                  <a:lnTo>
                    <a:pt x="1209738" y="9525"/>
                  </a:lnTo>
                  <a:lnTo>
                    <a:pt x="1209738" y="0"/>
                  </a:lnTo>
                  <a:close/>
                </a:path>
                <a:path w="2581909" h="854710">
                  <a:moveTo>
                    <a:pt x="1266888" y="845019"/>
                  </a:moveTo>
                  <a:lnTo>
                    <a:pt x="1257363" y="845019"/>
                  </a:lnTo>
                  <a:lnTo>
                    <a:pt x="1257363" y="854544"/>
                  </a:lnTo>
                  <a:lnTo>
                    <a:pt x="1266888" y="854544"/>
                  </a:lnTo>
                  <a:lnTo>
                    <a:pt x="1266888" y="845019"/>
                  </a:lnTo>
                  <a:close/>
                </a:path>
                <a:path w="2581909" h="854710">
                  <a:moveTo>
                    <a:pt x="1266888" y="0"/>
                  </a:moveTo>
                  <a:lnTo>
                    <a:pt x="1257363" y="0"/>
                  </a:lnTo>
                  <a:lnTo>
                    <a:pt x="1257363" y="9525"/>
                  </a:lnTo>
                  <a:lnTo>
                    <a:pt x="1266888" y="9525"/>
                  </a:lnTo>
                  <a:lnTo>
                    <a:pt x="1266888" y="0"/>
                  </a:lnTo>
                  <a:close/>
                </a:path>
                <a:path w="2581909" h="854710">
                  <a:moveTo>
                    <a:pt x="1324038" y="845019"/>
                  </a:moveTo>
                  <a:lnTo>
                    <a:pt x="1314513" y="845019"/>
                  </a:lnTo>
                  <a:lnTo>
                    <a:pt x="1314513" y="854544"/>
                  </a:lnTo>
                  <a:lnTo>
                    <a:pt x="1324038" y="854544"/>
                  </a:lnTo>
                  <a:lnTo>
                    <a:pt x="1324038" y="845019"/>
                  </a:lnTo>
                  <a:close/>
                </a:path>
                <a:path w="2581909" h="854710">
                  <a:moveTo>
                    <a:pt x="1324038" y="0"/>
                  </a:moveTo>
                  <a:lnTo>
                    <a:pt x="1314513" y="0"/>
                  </a:lnTo>
                  <a:lnTo>
                    <a:pt x="1314513" y="9525"/>
                  </a:lnTo>
                  <a:lnTo>
                    <a:pt x="1324038" y="9525"/>
                  </a:lnTo>
                  <a:lnTo>
                    <a:pt x="1324038" y="0"/>
                  </a:lnTo>
                  <a:close/>
                </a:path>
                <a:path w="2581909" h="854710">
                  <a:moveTo>
                    <a:pt x="1381188" y="845019"/>
                  </a:moveTo>
                  <a:lnTo>
                    <a:pt x="1371663" y="845019"/>
                  </a:lnTo>
                  <a:lnTo>
                    <a:pt x="1371663" y="854544"/>
                  </a:lnTo>
                  <a:lnTo>
                    <a:pt x="1381188" y="854544"/>
                  </a:lnTo>
                  <a:lnTo>
                    <a:pt x="1381188" y="845019"/>
                  </a:lnTo>
                  <a:close/>
                </a:path>
                <a:path w="2581909" h="854710">
                  <a:moveTo>
                    <a:pt x="1381188" y="0"/>
                  </a:moveTo>
                  <a:lnTo>
                    <a:pt x="1371663" y="0"/>
                  </a:lnTo>
                  <a:lnTo>
                    <a:pt x="1371663" y="9525"/>
                  </a:lnTo>
                  <a:lnTo>
                    <a:pt x="1381188" y="9525"/>
                  </a:lnTo>
                  <a:lnTo>
                    <a:pt x="1381188" y="0"/>
                  </a:lnTo>
                  <a:close/>
                </a:path>
                <a:path w="2581909" h="854710">
                  <a:moveTo>
                    <a:pt x="1438338" y="845019"/>
                  </a:moveTo>
                  <a:lnTo>
                    <a:pt x="1428813" y="845019"/>
                  </a:lnTo>
                  <a:lnTo>
                    <a:pt x="1428813" y="854544"/>
                  </a:lnTo>
                  <a:lnTo>
                    <a:pt x="1438338" y="854544"/>
                  </a:lnTo>
                  <a:lnTo>
                    <a:pt x="1438338" y="845019"/>
                  </a:lnTo>
                  <a:close/>
                </a:path>
                <a:path w="2581909" h="854710">
                  <a:moveTo>
                    <a:pt x="1438338" y="0"/>
                  </a:moveTo>
                  <a:lnTo>
                    <a:pt x="1428813" y="0"/>
                  </a:lnTo>
                  <a:lnTo>
                    <a:pt x="1428813" y="9525"/>
                  </a:lnTo>
                  <a:lnTo>
                    <a:pt x="1438338" y="9525"/>
                  </a:lnTo>
                  <a:lnTo>
                    <a:pt x="1438338" y="0"/>
                  </a:lnTo>
                  <a:close/>
                </a:path>
                <a:path w="2581909" h="854710">
                  <a:moveTo>
                    <a:pt x="1495501" y="845019"/>
                  </a:moveTo>
                  <a:lnTo>
                    <a:pt x="1485976" y="845019"/>
                  </a:lnTo>
                  <a:lnTo>
                    <a:pt x="1485976" y="854544"/>
                  </a:lnTo>
                  <a:lnTo>
                    <a:pt x="1495501" y="854544"/>
                  </a:lnTo>
                  <a:lnTo>
                    <a:pt x="1495501" y="845019"/>
                  </a:lnTo>
                  <a:close/>
                </a:path>
                <a:path w="2581909" h="854710">
                  <a:moveTo>
                    <a:pt x="1495501" y="0"/>
                  </a:moveTo>
                  <a:lnTo>
                    <a:pt x="1485976" y="0"/>
                  </a:lnTo>
                  <a:lnTo>
                    <a:pt x="1485976" y="9525"/>
                  </a:lnTo>
                  <a:lnTo>
                    <a:pt x="1495501" y="9525"/>
                  </a:lnTo>
                  <a:lnTo>
                    <a:pt x="1495501" y="0"/>
                  </a:lnTo>
                  <a:close/>
                </a:path>
                <a:path w="2581909" h="854710">
                  <a:moveTo>
                    <a:pt x="1552651" y="845019"/>
                  </a:moveTo>
                  <a:lnTo>
                    <a:pt x="1543126" y="845019"/>
                  </a:lnTo>
                  <a:lnTo>
                    <a:pt x="1543126" y="854544"/>
                  </a:lnTo>
                  <a:lnTo>
                    <a:pt x="1552651" y="854544"/>
                  </a:lnTo>
                  <a:lnTo>
                    <a:pt x="1552651" y="845019"/>
                  </a:lnTo>
                  <a:close/>
                </a:path>
                <a:path w="2581909" h="854710">
                  <a:moveTo>
                    <a:pt x="1552651" y="0"/>
                  </a:moveTo>
                  <a:lnTo>
                    <a:pt x="1543126" y="0"/>
                  </a:lnTo>
                  <a:lnTo>
                    <a:pt x="1543126" y="9525"/>
                  </a:lnTo>
                  <a:lnTo>
                    <a:pt x="1552651" y="9525"/>
                  </a:lnTo>
                  <a:lnTo>
                    <a:pt x="1552651" y="0"/>
                  </a:lnTo>
                  <a:close/>
                </a:path>
                <a:path w="2581909" h="854710">
                  <a:moveTo>
                    <a:pt x="1609801" y="845019"/>
                  </a:moveTo>
                  <a:lnTo>
                    <a:pt x="1600276" y="845019"/>
                  </a:lnTo>
                  <a:lnTo>
                    <a:pt x="1600276" y="854544"/>
                  </a:lnTo>
                  <a:lnTo>
                    <a:pt x="1609801" y="854544"/>
                  </a:lnTo>
                  <a:lnTo>
                    <a:pt x="1609801" y="845019"/>
                  </a:lnTo>
                  <a:close/>
                </a:path>
                <a:path w="2581909" h="854710">
                  <a:moveTo>
                    <a:pt x="1609801" y="0"/>
                  </a:moveTo>
                  <a:lnTo>
                    <a:pt x="1600276" y="0"/>
                  </a:lnTo>
                  <a:lnTo>
                    <a:pt x="1600276" y="9525"/>
                  </a:lnTo>
                  <a:lnTo>
                    <a:pt x="1609801" y="9525"/>
                  </a:lnTo>
                  <a:lnTo>
                    <a:pt x="1609801" y="0"/>
                  </a:lnTo>
                  <a:close/>
                </a:path>
                <a:path w="2581909" h="854710">
                  <a:moveTo>
                    <a:pt x="1666951" y="845019"/>
                  </a:moveTo>
                  <a:lnTo>
                    <a:pt x="1657426" y="845019"/>
                  </a:lnTo>
                  <a:lnTo>
                    <a:pt x="1657426" y="854544"/>
                  </a:lnTo>
                  <a:lnTo>
                    <a:pt x="1666951" y="854544"/>
                  </a:lnTo>
                  <a:lnTo>
                    <a:pt x="1666951" y="845019"/>
                  </a:lnTo>
                  <a:close/>
                </a:path>
                <a:path w="2581909" h="854710">
                  <a:moveTo>
                    <a:pt x="1666951" y="0"/>
                  </a:moveTo>
                  <a:lnTo>
                    <a:pt x="1657426" y="0"/>
                  </a:lnTo>
                  <a:lnTo>
                    <a:pt x="1657426" y="9525"/>
                  </a:lnTo>
                  <a:lnTo>
                    <a:pt x="1666951" y="9525"/>
                  </a:lnTo>
                  <a:lnTo>
                    <a:pt x="1666951" y="0"/>
                  </a:lnTo>
                  <a:close/>
                </a:path>
                <a:path w="2581909" h="854710">
                  <a:moveTo>
                    <a:pt x="1724101" y="845019"/>
                  </a:moveTo>
                  <a:lnTo>
                    <a:pt x="1714576" y="845019"/>
                  </a:lnTo>
                  <a:lnTo>
                    <a:pt x="1714576" y="854544"/>
                  </a:lnTo>
                  <a:lnTo>
                    <a:pt x="1724101" y="854544"/>
                  </a:lnTo>
                  <a:lnTo>
                    <a:pt x="1724101" y="845019"/>
                  </a:lnTo>
                  <a:close/>
                </a:path>
                <a:path w="2581909" h="854710">
                  <a:moveTo>
                    <a:pt x="1724101" y="0"/>
                  </a:moveTo>
                  <a:lnTo>
                    <a:pt x="1714576" y="0"/>
                  </a:lnTo>
                  <a:lnTo>
                    <a:pt x="1714576" y="9525"/>
                  </a:lnTo>
                  <a:lnTo>
                    <a:pt x="1724101" y="9525"/>
                  </a:lnTo>
                  <a:lnTo>
                    <a:pt x="1724101" y="0"/>
                  </a:lnTo>
                  <a:close/>
                </a:path>
                <a:path w="2581909" h="854710">
                  <a:moveTo>
                    <a:pt x="1781263" y="845019"/>
                  </a:moveTo>
                  <a:lnTo>
                    <a:pt x="1771738" y="845019"/>
                  </a:lnTo>
                  <a:lnTo>
                    <a:pt x="1771738" y="854544"/>
                  </a:lnTo>
                  <a:lnTo>
                    <a:pt x="1781263" y="854544"/>
                  </a:lnTo>
                  <a:lnTo>
                    <a:pt x="1781263" y="845019"/>
                  </a:lnTo>
                  <a:close/>
                </a:path>
                <a:path w="2581909" h="854710">
                  <a:moveTo>
                    <a:pt x="1781263" y="0"/>
                  </a:moveTo>
                  <a:lnTo>
                    <a:pt x="1771738" y="0"/>
                  </a:lnTo>
                  <a:lnTo>
                    <a:pt x="1771738" y="9525"/>
                  </a:lnTo>
                  <a:lnTo>
                    <a:pt x="1781263" y="9525"/>
                  </a:lnTo>
                  <a:lnTo>
                    <a:pt x="1781263" y="0"/>
                  </a:lnTo>
                  <a:close/>
                </a:path>
                <a:path w="2581909" h="854710">
                  <a:moveTo>
                    <a:pt x="1838413" y="845019"/>
                  </a:moveTo>
                  <a:lnTo>
                    <a:pt x="1828888" y="845019"/>
                  </a:lnTo>
                  <a:lnTo>
                    <a:pt x="1828888" y="854544"/>
                  </a:lnTo>
                  <a:lnTo>
                    <a:pt x="1838413" y="854544"/>
                  </a:lnTo>
                  <a:lnTo>
                    <a:pt x="1838413" y="845019"/>
                  </a:lnTo>
                  <a:close/>
                </a:path>
                <a:path w="2581909" h="854710">
                  <a:moveTo>
                    <a:pt x="1838413" y="0"/>
                  </a:moveTo>
                  <a:lnTo>
                    <a:pt x="1828888" y="0"/>
                  </a:lnTo>
                  <a:lnTo>
                    <a:pt x="1828888" y="9525"/>
                  </a:lnTo>
                  <a:lnTo>
                    <a:pt x="1838413" y="9525"/>
                  </a:lnTo>
                  <a:lnTo>
                    <a:pt x="1838413" y="0"/>
                  </a:lnTo>
                  <a:close/>
                </a:path>
                <a:path w="2581909" h="854710">
                  <a:moveTo>
                    <a:pt x="1895563" y="845019"/>
                  </a:moveTo>
                  <a:lnTo>
                    <a:pt x="1886038" y="845019"/>
                  </a:lnTo>
                  <a:lnTo>
                    <a:pt x="1886038" y="854544"/>
                  </a:lnTo>
                  <a:lnTo>
                    <a:pt x="1895563" y="854544"/>
                  </a:lnTo>
                  <a:lnTo>
                    <a:pt x="1895563" y="845019"/>
                  </a:lnTo>
                  <a:close/>
                </a:path>
                <a:path w="2581909" h="854710">
                  <a:moveTo>
                    <a:pt x="1895563" y="0"/>
                  </a:moveTo>
                  <a:lnTo>
                    <a:pt x="1886038" y="0"/>
                  </a:lnTo>
                  <a:lnTo>
                    <a:pt x="1886038" y="9525"/>
                  </a:lnTo>
                  <a:lnTo>
                    <a:pt x="1895563" y="9525"/>
                  </a:lnTo>
                  <a:lnTo>
                    <a:pt x="1895563" y="0"/>
                  </a:lnTo>
                  <a:close/>
                </a:path>
                <a:path w="2581909" h="854710">
                  <a:moveTo>
                    <a:pt x="1952713" y="845019"/>
                  </a:moveTo>
                  <a:lnTo>
                    <a:pt x="1943188" y="845019"/>
                  </a:lnTo>
                  <a:lnTo>
                    <a:pt x="1943188" y="854544"/>
                  </a:lnTo>
                  <a:lnTo>
                    <a:pt x="1952713" y="854544"/>
                  </a:lnTo>
                  <a:lnTo>
                    <a:pt x="1952713" y="845019"/>
                  </a:lnTo>
                  <a:close/>
                </a:path>
                <a:path w="2581909" h="854710">
                  <a:moveTo>
                    <a:pt x="1952713" y="0"/>
                  </a:moveTo>
                  <a:lnTo>
                    <a:pt x="1943188" y="0"/>
                  </a:lnTo>
                  <a:lnTo>
                    <a:pt x="1943188" y="9525"/>
                  </a:lnTo>
                  <a:lnTo>
                    <a:pt x="1952713" y="9525"/>
                  </a:lnTo>
                  <a:lnTo>
                    <a:pt x="1952713" y="0"/>
                  </a:lnTo>
                  <a:close/>
                </a:path>
                <a:path w="2581909" h="854710">
                  <a:moveTo>
                    <a:pt x="2009876" y="845019"/>
                  </a:moveTo>
                  <a:lnTo>
                    <a:pt x="2000351" y="845019"/>
                  </a:lnTo>
                  <a:lnTo>
                    <a:pt x="2000351" y="854544"/>
                  </a:lnTo>
                  <a:lnTo>
                    <a:pt x="2009876" y="854544"/>
                  </a:lnTo>
                  <a:lnTo>
                    <a:pt x="2009876" y="845019"/>
                  </a:lnTo>
                  <a:close/>
                </a:path>
                <a:path w="2581909" h="854710">
                  <a:moveTo>
                    <a:pt x="2009876" y="0"/>
                  </a:moveTo>
                  <a:lnTo>
                    <a:pt x="2000351" y="0"/>
                  </a:lnTo>
                  <a:lnTo>
                    <a:pt x="2000351" y="9525"/>
                  </a:lnTo>
                  <a:lnTo>
                    <a:pt x="2009876" y="9525"/>
                  </a:lnTo>
                  <a:lnTo>
                    <a:pt x="2009876" y="0"/>
                  </a:lnTo>
                  <a:close/>
                </a:path>
                <a:path w="2581909" h="854710">
                  <a:moveTo>
                    <a:pt x="2067026" y="845019"/>
                  </a:moveTo>
                  <a:lnTo>
                    <a:pt x="2057501" y="845019"/>
                  </a:lnTo>
                  <a:lnTo>
                    <a:pt x="2057501" y="854544"/>
                  </a:lnTo>
                  <a:lnTo>
                    <a:pt x="2067026" y="854544"/>
                  </a:lnTo>
                  <a:lnTo>
                    <a:pt x="2067026" y="845019"/>
                  </a:lnTo>
                  <a:close/>
                </a:path>
                <a:path w="2581909" h="854710">
                  <a:moveTo>
                    <a:pt x="2067026" y="0"/>
                  </a:moveTo>
                  <a:lnTo>
                    <a:pt x="2057501" y="0"/>
                  </a:lnTo>
                  <a:lnTo>
                    <a:pt x="2057501" y="9525"/>
                  </a:lnTo>
                  <a:lnTo>
                    <a:pt x="2067026" y="9525"/>
                  </a:lnTo>
                  <a:lnTo>
                    <a:pt x="2067026" y="0"/>
                  </a:lnTo>
                  <a:close/>
                </a:path>
                <a:path w="2581909" h="854710">
                  <a:moveTo>
                    <a:pt x="2124176" y="845019"/>
                  </a:moveTo>
                  <a:lnTo>
                    <a:pt x="2114651" y="845019"/>
                  </a:lnTo>
                  <a:lnTo>
                    <a:pt x="2114651" y="854544"/>
                  </a:lnTo>
                  <a:lnTo>
                    <a:pt x="2124176" y="854544"/>
                  </a:lnTo>
                  <a:lnTo>
                    <a:pt x="2124176" y="845019"/>
                  </a:lnTo>
                  <a:close/>
                </a:path>
                <a:path w="2581909" h="854710">
                  <a:moveTo>
                    <a:pt x="2124176" y="0"/>
                  </a:moveTo>
                  <a:lnTo>
                    <a:pt x="2114651" y="0"/>
                  </a:lnTo>
                  <a:lnTo>
                    <a:pt x="2114651" y="9525"/>
                  </a:lnTo>
                  <a:lnTo>
                    <a:pt x="2124176" y="9525"/>
                  </a:lnTo>
                  <a:lnTo>
                    <a:pt x="2124176" y="0"/>
                  </a:lnTo>
                  <a:close/>
                </a:path>
                <a:path w="2581909" h="854710">
                  <a:moveTo>
                    <a:pt x="2181326" y="845019"/>
                  </a:moveTo>
                  <a:lnTo>
                    <a:pt x="2171801" y="845019"/>
                  </a:lnTo>
                  <a:lnTo>
                    <a:pt x="2171801" y="854544"/>
                  </a:lnTo>
                  <a:lnTo>
                    <a:pt x="2181326" y="854544"/>
                  </a:lnTo>
                  <a:lnTo>
                    <a:pt x="2181326" y="845019"/>
                  </a:lnTo>
                  <a:close/>
                </a:path>
                <a:path w="2581909" h="854710">
                  <a:moveTo>
                    <a:pt x="2181326" y="0"/>
                  </a:moveTo>
                  <a:lnTo>
                    <a:pt x="2171801" y="0"/>
                  </a:lnTo>
                  <a:lnTo>
                    <a:pt x="2171801" y="9525"/>
                  </a:lnTo>
                  <a:lnTo>
                    <a:pt x="2181326" y="9525"/>
                  </a:lnTo>
                  <a:lnTo>
                    <a:pt x="2181326" y="0"/>
                  </a:lnTo>
                  <a:close/>
                </a:path>
                <a:path w="2581909" h="854710">
                  <a:moveTo>
                    <a:pt x="2238476" y="845019"/>
                  </a:moveTo>
                  <a:lnTo>
                    <a:pt x="2228951" y="845019"/>
                  </a:lnTo>
                  <a:lnTo>
                    <a:pt x="2228951" y="854544"/>
                  </a:lnTo>
                  <a:lnTo>
                    <a:pt x="2238476" y="854544"/>
                  </a:lnTo>
                  <a:lnTo>
                    <a:pt x="2238476" y="845019"/>
                  </a:lnTo>
                  <a:close/>
                </a:path>
                <a:path w="2581909" h="854710">
                  <a:moveTo>
                    <a:pt x="2238476" y="0"/>
                  </a:moveTo>
                  <a:lnTo>
                    <a:pt x="2228951" y="0"/>
                  </a:lnTo>
                  <a:lnTo>
                    <a:pt x="2228951" y="9525"/>
                  </a:lnTo>
                  <a:lnTo>
                    <a:pt x="2238476" y="9525"/>
                  </a:lnTo>
                  <a:lnTo>
                    <a:pt x="2238476" y="0"/>
                  </a:lnTo>
                  <a:close/>
                </a:path>
                <a:path w="2581909" h="854710">
                  <a:moveTo>
                    <a:pt x="2295639" y="845019"/>
                  </a:moveTo>
                  <a:lnTo>
                    <a:pt x="2286114" y="845019"/>
                  </a:lnTo>
                  <a:lnTo>
                    <a:pt x="2286114" y="854544"/>
                  </a:lnTo>
                  <a:lnTo>
                    <a:pt x="2295639" y="854544"/>
                  </a:lnTo>
                  <a:lnTo>
                    <a:pt x="2295639" y="845019"/>
                  </a:lnTo>
                  <a:close/>
                </a:path>
                <a:path w="2581909" h="854710">
                  <a:moveTo>
                    <a:pt x="2295639" y="0"/>
                  </a:moveTo>
                  <a:lnTo>
                    <a:pt x="2286114" y="0"/>
                  </a:lnTo>
                  <a:lnTo>
                    <a:pt x="2286114" y="9525"/>
                  </a:lnTo>
                  <a:lnTo>
                    <a:pt x="2295639" y="9525"/>
                  </a:lnTo>
                  <a:lnTo>
                    <a:pt x="2295639" y="0"/>
                  </a:lnTo>
                  <a:close/>
                </a:path>
                <a:path w="2581909" h="854710">
                  <a:moveTo>
                    <a:pt x="2352789" y="845019"/>
                  </a:moveTo>
                  <a:lnTo>
                    <a:pt x="2343264" y="845019"/>
                  </a:lnTo>
                  <a:lnTo>
                    <a:pt x="2343264" y="854544"/>
                  </a:lnTo>
                  <a:lnTo>
                    <a:pt x="2352789" y="854544"/>
                  </a:lnTo>
                  <a:lnTo>
                    <a:pt x="2352789" y="845019"/>
                  </a:lnTo>
                  <a:close/>
                </a:path>
                <a:path w="2581909" h="854710">
                  <a:moveTo>
                    <a:pt x="2352789" y="0"/>
                  </a:moveTo>
                  <a:lnTo>
                    <a:pt x="2343264" y="0"/>
                  </a:lnTo>
                  <a:lnTo>
                    <a:pt x="2343264" y="9525"/>
                  </a:lnTo>
                  <a:lnTo>
                    <a:pt x="2352789" y="9525"/>
                  </a:lnTo>
                  <a:lnTo>
                    <a:pt x="2352789" y="0"/>
                  </a:lnTo>
                  <a:close/>
                </a:path>
                <a:path w="2581909" h="854710">
                  <a:moveTo>
                    <a:pt x="2409939" y="845019"/>
                  </a:moveTo>
                  <a:lnTo>
                    <a:pt x="2400414" y="845019"/>
                  </a:lnTo>
                  <a:lnTo>
                    <a:pt x="2400414" y="854544"/>
                  </a:lnTo>
                  <a:lnTo>
                    <a:pt x="2409939" y="854544"/>
                  </a:lnTo>
                  <a:lnTo>
                    <a:pt x="2409939" y="845019"/>
                  </a:lnTo>
                  <a:close/>
                </a:path>
                <a:path w="2581909" h="854710">
                  <a:moveTo>
                    <a:pt x="2467089" y="845019"/>
                  </a:moveTo>
                  <a:lnTo>
                    <a:pt x="2457564" y="845019"/>
                  </a:lnTo>
                  <a:lnTo>
                    <a:pt x="2457564" y="854544"/>
                  </a:lnTo>
                  <a:lnTo>
                    <a:pt x="2467089" y="854544"/>
                  </a:lnTo>
                  <a:lnTo>
                    <a:pt x="2467089" y="845019"/>
                  </a:lnTo>
                  <a:close/>
                </a:path>
                <a:path w="2581909" h="854710">
                  <a:moveTo>
                    <a:pt x="2524239" y="845019"/>
                  </a:moveTo>
                  <a:lnTo>
                    <a:pt x="2514714" y="845019"/>
                  </a:lnTo>
                  <a:lnTo>
                    <a:pt x="2514714" y="854544"/>
                  </a:lnTo>
                  <a:lnTo>
                    <a:pt x="2524239" y="854544"/>
                  </a:lnTo>
                  <a:lnTo>
                    <a:pt x="2524239" y="845019"/>
                  </a:lnTo>
                  <a:close/>
                </a:path>
                <a:path w="2581909" h="854710">
                  <a:moveTo>
                    <a:pt x="2581402" y="845019"/>
                  </a:moveTo>
                  <a:lnTo>
                    <a:pt x="2571877" y="845019"/>
                  </a:lnTo>
                  <a:lnTo>
                    <a:pt x="2571877" y="854544"/>
                  </a:lnTo>
                  <a:lnTo>
                    <a:pt x="2581402" y="854544"/>
                  </a:lnTo>
                  <a:lnTo>
                    <a:pt x="2581402" y="845019"/>
                  </a:lnTo>
                  <a:close/>
                </a:path>
              </a:pathLst>
            </a:custGeom>
            <a:solidFill>
              <a:srgbClr val="C7C6C3"/>
            </a:solidFill>
          </p:spPr>
          <p:txBody>
            <a:bodyPr wrap="square" lIns="0" tIns="0" rIns="0" bIns="0" rtlCol="0"/>
            <a:lstStyle/>
            <a:p>
              <a:endParaRPr/>
            </a:p>
          </p:txBody>
        </p:sp>
        <p:sp>
          <p:nvSpPr>
            <p:cNvPr id="27" name="object 27"/>
            <p:cNvSpPr/>
            <p:nvPr/>
          </p:nvSpPr>
          <p:spPr>
            <a:xfrm>
              <a:off x="4400118" y="915187"/>
              <a:ext cx="2581910" cy="1699895"/>
            </a:xfrm>
            <a:custGeom>
              <a:avLst/>
              <a:gdLst/>
              <a:ahLst/>
              <a:cxnLst/>
              <a:rect l="l" t="t" r="r" b="b"/>
              <a:pathLst>
                <a:path w="2581909" h="1699895">
                  <a:moveTo>
                    <a:pt x="9525" y="845019"/>
                  </a:moveTo>
                  <a:lnTo>
                    <a:pt x="0" y="845019"/>
                  </a:lnTo>
                  <a:lnTo>
                    <a:pt x="0" y="854544"/>
                  </a:lnTo>
                  <a:lnTo>
                    <a:pt x="9525" y="854544"/>
                  </a:lnTo>
                  <a:lnTo>
                    <a:pt x="9525" y="845019"/>
                  </a:lnTo>
                  <a:close/>
                </a:path>
                <a:path w="2581909" h="1699895">
                  <a:moveTo>
                    <a:pt x="9525" y="0"/>
                  </a:moveTo>
                  <a:lnTo>
                    <a:pt x="0" y="0"/>
                  </a:lnTo>
                  <a:lnTo>
                    <a:pt x="0" y="9525"/>
                  </a:lnTo>
                  <a:lnTo>
                    <a:pt x="9525" y="9525"/>
                  </a:lnTo>
                  <a:lnTo>
                    <a:pt x="9525" y="0"/>
                  </a:lnTo>
                  <a:close/>
                </a:path>
                <a:path w="2581909" h="1699895">
                  <a:moveTo>
                    <a:pt x="66675" y="845019"/>
                  </a:moveTo>
                  <a:lnTo>
                    <a:pt x="57150" y="845019"/>
                  </a:lnTo>
                  <a:lnTo>
                    <a:pt x="57150" y="854544"/>
                  </a:lnTo>
                  <a:lnTo>
                    <a:pt x="66675" y="854544"/>
                  </a:lnTo>
                  <a:lnTo>
                    <a:pt x="66675" y="845019"/>
                  </a:lnTo>
                  <a:close/>
                </a:path>
                <a:path w="2581909" h="1699895">
                  <a:moveTo>
                    <a:pt x="66675" y="0"/>
                  </a:moveTo>
                  <a:lnTo>
                    <a:pt x="57150" y="0"/>
                  </a:lnTo>
                  <a:lnTo>
                    <a:pt x="57150" y="9525"/>
                  </a:lnTo>
                  <a:lnTo>
                    <a:pt x="66675" y="9525"/>
                  </a:lnTo>
                  <a:lnTo>
                    <a:pt x="66675" y="0"/>
                  </a:lnTo>
                  <a:close/>
                </a:path>
                <a:path w="2581909" h="1699895">
                  <a:moveTo>
                    <a:pt x="123837" y="845019"/>
                  </a:moveTo>
                  <a:lnTo>
                    <a:pt x="114300" y="845019"/>
                  </a:lnTo>
                  <a:lnTo>
                    <a:pt x="114300" y="854544"/>
                  </a:lnTo>
                  <a:lnTo>
                    <a:pt x="123837" y="854544"/>
                  </a:lnTo>
                  <a:lnTo>
                    <a:pt x="123837" y="845019"/>
                  </a:lnTo>
                  <a:close/>
                </a:path>
                <a:path w="2581909" h="1699895">
                  <a:moveTo>
                    <a:pt x="123837" y="0"/>
                  </a:moveTo>
                  <a:lnTo>
                    <a:pt x="114300" y="0"/>
                  </a:lnTo>
                  <a:lnTo>
                    <a:pt x="114300" y="9525"/>
                  </a:lnTo>
                  <a:lnTo>
                    <a:pt x="123837" y="9525"/>
                  </a:lnTo>
                  <a:lnTo>
                    <a:pt x="123837" y="0"/>
                  </a:lnTo>
                  <a:close/>
                </a:path>
                <a:path w="2581909" h="1699895">
                  <a:moveTo>
                    <a:pt x="180987" y="845019"/>
                  </a:moveTo>
                  <a:lnTo>
                    <a:pt x="171462" y="845019"/>
                  </a:lnTo>
                  <a:lnTo>
                    <a:pt x="171462" y="854544"/>
                  </a:lnTo>
                  <a:lnTo>
                    <a:pt x="180987" y="854544"/>
                  </a:lnTo>
                  <a:lnTo>
                    <a:pt x="180987" y="845019"/>
                  </a:lnTo>
                  <a:close/>
                </a:path>
                <a:path w="2581909" h="1699895">
                  <a:moveTo>
                    <a:pt x="180987" y="0"/>
                  </a:moveTo>
                  <a:lnTo>
                    <a:pt x="171462" y="0"/>
                  </a:lnTo>
                  <a:lnTo>
                    <a:pt x="171462" y="9525"/>
                  </a:lnTo>
                  <a:lnTo>
                    <a:pt x="180987" y="9525"/>
                  </a:lnTo>
                  <a:lnTo>
                    <a:pt x="180987" y="0"/>
                  </a:lnTo>
                  <a:close/>
                </a:path>
                <a:path w="2581909" h="1699895">
                  <a:moveTo>
                    <a:pt x="238137" y="845019"/>
                  </a:moveTo>
                  <a:lnTo>
                    <a:pt x="228612" y="845019"/>
                  </a:lnTo>
                  <a:lnTo>
                    <a:pt x="228612" y="854544"/>
                  </a:lnTo>
                  <a:lnTo>
                    <a:pt x="238137" y="854544"/>
                  </a:lnTo>
                  <a:lnTo>
                    <a:pt x="238137" y="845019"/>
                  </a:lnTo>
                  <a:close/>
                </a:path>
                <a:path w="2581909" h="1699895">
                  <a:moveTo>
                    <a:pt x="238137" y="0"/>
                  </a:moveTo>
                  <a:lnTo>
                    <a:pt x="228612" y="0"/>
                  </a:lnTo>
                  <a:lnTo>
                    <a:pt x="228612" y="9525"/>
                  </a:lnTo>
                  <a:lnTo>
                    <a:pt x="238137" y="9525"/>
                  </a:lnTo>
                  <a:lnTo>
                    <a:pt x="238137" y="0"/>
                  </a:lnTo>
                  <a:close/>
                </a:path>
                <a:path w="2581909" h="1699895">
                  <a:moveTo>
                    <a:pt x="295287" y="845019"/>
                  </a:moveTo>
                  <a:lnTo>
                    <a:pt x="285762" y="845019"/>
                  </a:lnTo>
                  <a:lnTo>
                    <a:pt x="285762" y="854544"/>
                  </a:lnTo>
                  <a:lnTo>
                    <a:pt x="295287" y="854544"/>
                  </a:lnTo>
                  <a:lnTo>
                    <a:pt x="295287" y="845019"/>
                  </a:lnTo>
                  <a:close/>
                </a:path>
                <a:path w="2581909" h="1699895">
                  <a:moveTo>
                    <a:pt x="295287" y="0"/>
                  </a:moveTo>
                  <a:lnTo>
                    <a:pt x="285762" y="0"/>
                  </a:lnTo>
                  <a:lnTo>
                    <a:pt x="285762" y="9525"/>
                  </a:lnTo>
                  <a:lnTo>
                    <a:pt x="295287" y="9525"/>
                  </a:lnTo>
                  <a:lnTo>
                    <a:pt x="295287" y="0"/>
                  </a:lnTo>
                  <a:close/>
                </a:path>
                <a:path w="2581909" h="1699895">
                  <a:moveTo>
                    <a:pt x="352437" y="845019"/>
                  </a:moveTo>
                  <a:lnTo>
                    <a:pt x="342912" y="845019"/>
                  </a:lnTo>
                  <a:lnTo>
                    <a:pt x="342912" y="854544"/>
                  </a:lnTo>
                  <a:lnTo>
                    <a:pt x="352437" y="854544"/>
                  </a:lnTo>
                  <a:lnTo>
                    <a:pt x="352437" y="845019"/>
                  </a:lnTo>
                  <a:close/>
                </a:path>
                <a:path w="2581909" h="1699895">
                  <a:moveTo>
                    <a:pt x="352437" y="0"/>
                  </a:moveTo>
                  <a:lnTo>
                    <a:pt x="342912" y="0"/>
                  </a:lnTo>
                  <a:lnTo>
                    <a:pt x="342912" y="9525"/>
                  </a:lnTo>
                  <a:lnTo>
                    <a:pt x="352437" y="9525"/>
                  </a:lnTo>
                  <a:lnTo>
                    <a:pt x="352437" y="0"/>
                  </a:lnTo>
                  <a:close/>
                </a:path>
                <a:path w="2581909" h="1699895">
                  <a:moveTo>
                    <a:pt x="409600" y="845019"/>
                  </a:moveTo>
                  <a:lnTo>
                    <a:pt x="400075" y="845019"/>
                  </a:lnTo>
                  <a:lnTo>
                    <a:pt x="400075" y="854544"/>
                  </a:lnTo>
                  <a:lnTo>
                    <a:pt x="409600" y="854544"/>
                  </a:lnTo>
                  <a:lnTo>
                    <a:pt x="409600" y="845019"/>
                  </a:lnTo>
                  <a:close/>
                </a:path>
                <a:path w="2581909" h="1699895">
                  <a:moveTo>
                    <a:pt x="409600" y="0"/>
                  </a:moveTo>
                  <a:lnTo>
                    <a:pt x="400075" y="0"/>
                  </a:lnTo>
                  <a:lnTo>
                    <a:pt x="400075" y="9525"/>
                  </a:lnTo>
                  <a:lnTo>
                    <a:pt x="409600" y="9525"/>
                  </a:lnTo>
                  <a:lnTo>
                    <a:pt x="409600" y="0"/>
                  </a:lnTo>
                  <a:close/>
                </a:path>
                <a:path w="2581909" h="1699895">
                  <a:moveTo>
                    <a:pt x="466750" y="845019"/>
                  </a:moveTo>
                  <a:lnTo>
                    <a:pt x="457225" y="845019"/>
                  </a:lnTo>
                  <a:lnTo>
                    <a:pt x="457225" y="854544"/>
                  </a:lnTo>
                  <a:lnTo>
                    <a:pt x="466750" y="854544"/>
                  </a:lnTo>
                  <a:lnTo>
                    <a:pt x="466750" y="845019"/>
                  </a:lnTo>
                  <a:close/>
                </a:path>
                <a:path w="2581909" h="1699895">
                  <a:moveTo>
                    <a:pt x="466750" y="0"/>
                  </a:moveTo>
                  <a:lnTo>
                    <a:pt x="457225" y="0"/>
                  </a:lnTo>
                  <a:lnTo>
                    <a:pt x="457225" y="9525"/>
                  </a:lnTo>
                  <a:lnTo>
                    <a:pt x="466750" y="9525"/>
                  </a:lnTo>
                  <a:lnTo>
                    <a:pt x="466750" y="0"/>
                  </a:lnTo>
                  <a:close/>
                </a:path>
                <a:path w="2581909" h="1699895">
                  <a:moveTo>
                    <a:pt x="523900" y="845019"/>
                  </a:moveTo>
                  <a:lnTo>
                    <a:pt x="514375" y="845019"/>
                  </a:lnTo>
                  <a:lnTo>
                    <a:pt x="514375" y="854544"/>
                  </a:lnTo>
                  <a:lnTo>
                    <a:pt x="523900" y="854544"/>
                  </a:lnTo>
                  <a:lnTo>
                    <a:pt x="523900" y="845019"/>
                  </a:lnTo>
                  <a:close/>
                </a:path>
                <a:path w="2581909" h="1699895">
                  <a:moveTo>
                    <a:pt x="523900" y="0"/>
                  </a:moveTo>
                  <a:lnTo>
                    <a:pt x="514375" y="0"/>
                  </a:lnTo>
                  <a:lnTo>
                    <a:pt x="514375" y="9525"/>
                  </a:lnTo>
                  <a:lnTo>
                    <a:pt x="523900" y="9525"/>
                  </a:lnTo>
                  <a:lnTo>
                    <a:pt x="523900" y="0"/>
                  </a:lnTo>
                  <a:close/>
                </a:path>
                <a:path w="2581909" h="1699895">
                  <a:moveTo>
                    <a:pt x="581050" y="845019"/>
                  </a:moveTo>
                  <a:lnTo>
                    <a:pt x="571525" y="845019"/>
                  </a:lnTo>
                  <a:lnTo>
                    <a:pt x="571525" y="854544"/>
                  </a:lnTo>
                  <a:lnTo>
                    <a:pt x="581050" y="854544"/>
                  </a:lnTo>
                  <a:lnTo>
                    <a:pt x="581050" y="845019"/>
                  </a:lnTo>
                  <a:close/>
                </a:path>
                <a:path w="2581909" h="1699895">
                  <a:moveTo>
                    <a:pt x="581050" y="0"/>
                  </a:moveTo>
                  <a:lnTo>
                    <a:pt x="571525" y="0"/>
                  </a:lnTo>
                  <a:lnTo>
                    <a:pt x="571525" y="9525"/>
                  </a:lnTo>
                  <a:lnTo>
                    <a:pt x="581050" y="9525"/>
                  </a:lnTo>
                  <a:lnTo>
                    <a:pt x="581050" y="0"/>
                  </a:lnTo>
                  <a:close/>
                </a:path>
                <a:path w="2581909" h="1699895">
                  <a:moveTo>
                    <a:pt x="638200" y="845019"/>
                  </a:moveTo>
                  <a:lnTo>
                    <a:pt x="628675" y="845019"/>
                  </a:lnTo>
                  <a:lnTo>
                    <a:pt x="628675" y="854544"/>
                  </a:lnTo>
                  <a:lnTo>
                    <a:pt x="638200" y="854544"/>
                  </a:lnTo>
                  <a:lnTo>
                    <a:pt x="638200" y="845019"/>
                  </a:lnTo>
                  <a:close/>
                </a:path>
                <a:path w="2581909" h="1699895">
                  <a:moveTo>
                    <a:pt x="638200" y="0"/>
                  </a:moveTo>
                  <a:lnTo>
                    <a:pt x="628675" y="0"/>
                  </a:lnTo>
                  <a:lnTo>
                    <a:pt x="628675" y="9525"/>
                  </a:lnTo>
                  <a:lnTo>
                    <a:pt x="638200" y="9525"/>
                  </a:lnTo>
                  <a:lnTo>
                    <a:pt x="638200" y="0"/>
                  </a:lnTo>
                  <a:close/>
                </a:path>
                <a:path w="2581909" h="1699895">
                  <a:moveTo>
                    <a:pt x="695363" y="845019"/>
                  </a:moveTo>
                  <a:lnTo>
                    <a:pt x="685838" y="845019"/>
                  </a:lnTo>
                  <a:lnTo>
                    <a:pt x="685838" y="854544"/>
                  </a:lnTo>
                  <a:lnTo>
                    <a:pt x="695363" y="854544"/>
                  </a:lnTo>
                  <a:lnTo>
                    <a:pt x="695363" y="845019"/>
                  </a:lnTo>
                  <a:close/>
                </a:path>
                <a:path w="2581909" h="1699895">
                  <a:moveTo>
                    <a:pt x="695363" y="0"/>
                  </a:moveTo>
                  <a:lnTo>
                    <a:pt x="685838" y="0"/>
                  </a:lnTo>
                  <a:lnTo>
                    <a:pt x="685838" y="9525"/>
                  </a:lnTo>
                  <a:lnTo>
                    <a:pt x="695363" y="9525"/>
                  </a:lnTo>
                  <a:lnTo>
                    <a:pt x="695363" y="0"/>
                  </a:lnTo>
                  <a:close/>
                </a:path>
                <a:path w="2581909" h="1699895">
                  <a:moveTo>
                    <a:pt x="752513" y="845019"/>
                  </a:moveTo>
                  <a:lnTo>
                    <a:pt x="742988" y="845019"/>
                  </a:lnTo>
                  <a:lnTo>
                    <a:pt x="742988" y="854544"/>
                  </a:lnTo>
                  <a:lnTo>
                    <a:pt x="752513" y="854544"/>
                  </a:lnTo>
                  <a:lnTo>
                    <a:pt x="752513" y="845019"/>
                  </a:lnTo>
                  <a:close/>
                </a:path>
                <a:path w="2581909" h="1699895">
                  <a:moveTo>
                    <a:pt x="752513" y="0"/>
                  </a:moveTo>
                  <a:lnTo>
                    <a:pt x="742988" y="0"/>
                  </a:lnTo>
                  <a:lnTo>
                    <a:pt x="742988" y="9525"/>
                  </a:lnTo>
                  <a:lnTo>
                    <a:pt x="752513" y="9525"/>
                  </a:lnTo>
                  <a:lnTo>
                    <a:pt x="752513" y="0"/>
                  </a:lnTo>
                  <a:close/>
                </a:path>
                <a:path w="2581909" h="1699895">
                  <a:moveTo>
                    <a:pt x="809663" y="845019"/>
                  </a:moveTo>
                  <a:lnTo>
                    <a:pt x="800138" y="845019"/>
                  </a:lnTo>
                  <a:lnTo>
                    <a:pt x="800138" y="854544"/>
                  </a:lnTo>
                  <a:lnTo>
                    <a:pt x="809663" y="854544"/>
                  </a:lnTo>
                  <a:lnTo>
                    <a:pt x="809663" y="845019"/>
                  </a:lnTo>
                  <a:close/>
                </a:path>
                <a:path w="2581909" h="1699895">
                  <a:moveTo>
                    <a:pt x="809663" y="0"/>
                  </a:moveTo>
                  <a:lnTo>
                    <a:pt x="800138" y="0"/>
                  </a:lnTo>
                  <a:lnTo>
                    <a:pt x="800138" y="9525"/>
                  </a:lnTo>
                  <a:lnTo>
                    <a:pt x="809663" y="9525"/>
                  </a:lnTo>
                  <a:lnTo>
                    <a:pt x="809663" y="0"/>
                  </a:lnTo>
                  <a:close/>
                </a:path>
                <a:path w="2581909" h="1699895">
                  <a:moveTo>
                    <a:pt x="866813" y="845019"/>
                  </a:moveTo>
                  <a:lnTo>
                    <a:pt x="857288" y="845019"/>
                  </a:lnTo>
                  <a:lnTo>
                    <a:pt x="857288" y="854544"/>
                  </a:lnTo>
                  <a:lnTo>
                    <a:pt x="866813" y="854544"/>
                  </a:lnTo>
                  <a:lnTo>
                    <a:pt x="866813" y="845019"/>
                  </a:lnTo>
                  <a:close/>
                </a:path>
                <a:path w="2581909" h="1699895">
                  <a:moveTo>
                    <a:pt x="866813" y="0"/>
                  </a:moveTo>
                  <a:lnTo>
                    <a:pt x="857288" y="0"/>
                  </a:lnTo>
                  <a:lnTo>
                    <a:pt x="857288" y="9525"/>
                  </a:lnTo>
                  <a:lnTo>
                    <a:pt x="866813" y="9525"/>
                  </a:lnTo>
                  <a:lnTo>
                    <a:pt x="866813" y="0"/>
                  </a:lnTo>
                  <a:close/>
                </a:path>
                <a:path w="2581909" h="1699895">
                  <a:moveTo>
                    <a:pt x="923963" y="845019"/>
                  </a:moveTo>
                  <a:lnTo>
                    <a:pt x="914438" y="845019"/>
                  </a:lnTo>
                  <a:lnTo>
                    <a:pt x="914438" y="854544"/>
                  </a:lnTo>
                  <a:lnTo>
                    <a:pt x="923963" y="854544"/>
                  </a:lnTo>
                  <a:lnTo>
                    <a:pt x="923963" y="845019"/>
                  </a:lnTo>
                  <a:close/>
                </a:path>
                <a:path w="2581909" h="1699895">
                  <a:moveTo>
                    <a:pt x="923963" y="0"/>
                  </a:moveTo>
                  <a:lnTo>
                    <a:pt x="914438" y="0"/>
                  </a:lnTo>
                  <a:lnTo>
                    <a:pt x="914438" y="9525"/>
                  </a:lnTo>
                  <a:lnTo>
                    <a:pt x="923963" y="9525"/>
                  </a:lnTo>
                  <a:lnTo>
                    <a:pt x="923963" y="0"/>
                  </a:lnTo>
                  <a:close/>
                </a:path>
                <a:path w="2581909" h="1699895">
                  <a:moveTo>
                    <a:pt x="981125" y="845019"/>
                  </a:moveTo>
                  <a:lnTo>
                    <a:pt x="971600" y="845019"/>
                  </a:lnTo>
                  <a:lnTo>
                    <a:pt x="971600" y="854544"/>
                  </a:lnTo>
                  <a:lnTo>
                    <a:pt x="981125" y="854544"/>
                  </a:lnTo>
                  <a:lnTo>
                    <a:pt x="981125" y="845019"/>
                  </a:lnTo>
                  <a:close/>
                </a:path>
                <a:path w="2581909" h="1699895">
                  <a:moveTo>
                    <a:pt x="981125" y="0"/>
                  </a:moveTo>
                  <a:lnTo>
                    <a:pt x="971600" y="0"/>
                  </a:lnTo>
                  <a:lnTo>
                    <a:pt x="971600" y="9525"/>
                  </a:lnTo>
                  <a:lnTo>
                    <a:pt x="981125" y="9525"/>
                  </a:lnTo>
                  <a:lnTo>
                    <a:pt x="981125" y="0"/>
                  </a:lnTo>
                  <a:close/>
                </a:path>
                <a:path w="2581909" h="1699895">
                  <a:moveTo>
                    <a:pt x="1038275" y="0"/>
                  </a:moveTo>
                  <a:lnTo>
                    <a:pt x="1028750" y="0"/>
                  </a:lnTo>
                  <a:lnTo>
                    <a:pt x="1028750" y="9525"/>
                  </a:lnTo>
                  <a:lnTo>
                    <a:pt x="1038275" y="9525"/>
                  </a:lnTo>
                  <a:lnTo>
                    <a:pt x="1038275" y="0"/>
                  </a:lnTo>
                  <a:close/>
                </a:path>
                <a:path w="2581909" h="1699895">
                  <a:moveTo>
                    <a:pt x="1095425" y="0"/>
                  </a:moveTo>
                  <a:lnTo>
                    <a:pt x="1085900" y="0"/>
                  </a:lnTo>
                  <a:lnTo>
                    <a:pt x="1085900" y="9525"/>
                  </a:lnTo>
                  <a:lnTo>
                    <a:pt x="1095425" y="9525"/>
                  </a:lnTo>
                  <a:lnTo>
                    <a:pt x="1095425" y="0"/>
                  </a:lnTo>
                  <a:close/>
                </a:path>
                <a:path w="2581909" h="1699895">
                  <a:moveTo>
                    <a:pt x="1152575" y="0"/>
                  </a:moveTo>
                  <a:lnTo>
                    <a:pt x="1143050" y="0"/>
                  </a:lnTo>
                  <a:lnTo>
                    <a:pt x="1143050" y="9525"/>
                  </a:lnTo>
                  <a:lnTo>
                    <a:pt x="1152575" y="9525"/>
                  </a:lnTo>
                  <a:lnTo>
                    <a:pt x="1152575" y="0"/>
                  </a:lnTo>
                  <a:close/>
                </a:path>
                <a:path w="2581909" h="1699895">
                  <a:moveTo>
                    <a:pt x="1209738" y="845019"/>
                  </a:moveTo>
                  <a:lnTo>
                    <a:pt x="1206881" y="845019"/>
                  </a:lnTo>
                  <a:lnTo>
                    <a:pt x="1206881" y="854544"/>
                  </a:lnTo>
                  <a:lnTo>
                    <a:pt x="1209738" y="854544"/>
                  </a:lnTo>
                  <a:lnTo>
                    <a:pt x="1209738" y="845019"/>
                  </a:lnTo>
                  <a:close/>
                </a:path>
                <a:path w="2581909" h="1699895">
                  <a:moveTo>
                    <a:pt x="1209738" y="0"/>
                  </a:moveTo>
                  <a:lnTo>
                    <a:pt x="1200213" y="0"/>
                  </a:lnTo>
                  <a:lnTo>
                    <a:pt x="1200213" y="9525"/>
                  </a:lnTo>
                  <a:lnTo>
                    <a:pt x="1209738" y="9525"/>
                  </a:lnTo>
                  <a:lnTo>
                    <a:pt x="1209738" y="0"/>
                  </a:lnTo>
                  <a:close/>
                </a:path>
                <a:path w="2581909" h="1699895">
                  <a:moveTo>
                    <a:pt x="1266888" y="845019"/>
                  </a:moveTo>
                  <a:lnTo>
                    <a:pt x="1257363" y="845019"/>
                  </a:lnTo>
                  <a:lnTo>
                    <a:pt x="1257363" y="854544"/>
                  </a:lnTo>
                  <a:lnTo>
                    <a:pt x="1266888" y="854544"/>
                  </a:lnTo>
                  <a:lnTo>
                    <a:pt x="1266888" y="845019"/>
                  </a:lnTo>
                  <a:close/>
                </a:path>
                <a:path w="2581909" h="1699895">
                  <a:moveTo>
                    <a:pt x="1266888" y="0"/>
                  </a:moveTo>
                  <a:lnTo>
                    <a:pt x="1257363" y="0"/>
                  </a:lnTo>
                  <a:lnTo>
                    <a:pt x="1257363" y="9525"/>
                  </a:lnTo>
                  <a:lnTo>
                    <a:pt x="1266888" y="9525"/>
                  </a:lnTo>
                  <a:lnTo>
                    <a:pt x="1266888" y="0"/>
                  </a:lnTo>
                  <a:close/>
                </a:path>
                <a:path w="2581909" h="1699895">
                  <a:moveTo>
                    <a:pt x="1324038" y="845019"/>
                  </a:moveTo>
                  <a:lnTo>
                    <a:pt x="1314513" y="845019"/>
                  </a:lnTo>
                  <a:lnTo>
                    <a:pt x="1314513" y="854544"/>
                  </a:lnTo>
                  <a:lnTo>
                    <a:pt x="1324038" y="854544"/>
                  </a:lnTo>
                  <a:lnTo>
                    <a:pt x="1324038" y="845019"/>
                  </a:lnTo>
                  <a:close/>
                </a:path>
                <a:path w="2581909" h="1699895">
                  <a:moveTo>
                    <a:pt x="1381188" y="845019"/>
                  </a:moveTo>
                  <a:lnTo>
                    <a:pt x="1371663" y="845019"/>
                  </a:lnTo>
                  <a:lnTo>
                    <a:pt x="1371663" y="854544"/>
                  </a:lnTo>
                  <a:lnTo>
                    <a:pt x="1381188" y="854544"/>
                  </a:lnTo>
                  <a:lnTo>
                    <a:pt x="1381188" y="845019"/>
                  </a:lnTo>
                  <a:close/>
                </a:path>
                <a:path w="2581909" h="1699895">
                  <a:moveTo>
                    <a:pt x="1438338" y="845019"/>
                  </a:moveTo>
                  <a:lnTo>
                    <a:pt x="1428813" y="845019"/>
                  </a:lnTo>
                  <a:lnTo>
                    <a:pt x="1428813" y="854544"/>
                  </a:lnTo>
                  <a:lnTo>
                    <a:pt x="1438338" y="854544"/>
                  </a:lnTo>
                  <a:lnTo>
                    <a:pt x="1438338" y="845019"/>
                  </a:lnTo>
                  <a:close/>
                </a:path>
                <a:path w="2581909" h="1699895">
                  <a:moveTo>
                    <a:pt x="1495501" y="845019"/>
                  </a:moveTo>
                  <a:lnTo>
                    <a:pt x="1485976" y="845019"/>
                  </a:lnTo>
                  <a:lnTo>
                    <a:pt x="1485976" y="854544"/>
                  </a:lnTo>
                  <a:lnTo>
                    <a:pt x="1495501" y="854544"/>
                  </a:lnTo>
                  <a:lnTo>
                    <a:pt x="1495501" y="845019"/>
                  </a:lnTo>
                  <a:close/>
                </a:path>
                <a:path w="2581909" h="1699895">
                  <a:moveTo>
                    <a:pt x="1552651" y="845019"/>
                  </a:moveTo>
                  <a:lnTo>
                    <a:pt x="1543126" y="845019"/>
                  </a:lnTo>
                  <a:lnTo>
                    <a:pt x="1543126" y="854544"/>
                  </a:lnTo>
                  <a:lnTo>
                    <a:pt x="1552651" y="854544"/>
                  </a:lnTo>
                  <a:lnTo>
                    <a:pt x="1552651" y="845019"/>
                  </a:lnTo>
                  <a:close/>
                </a:path>
                <a:path w="2581909" h="1699895">
                  <a:moveTo>
                    <a:pt x="1609801" y="845019"/>
                  </a:moveTo>
                  <a:lnTo>
                    <a:pt x="1600276" y="845019"/>
                  </a:lnTo>
                  <a:lnTo>
                    <a:pt x="1600276" y="854544"/>
                  </a:lnTo>
                  <a:lnTo>
                    <a:pt x="1609801" y="854544"/>
                  </a:lnTo>
                  <a:lnTo>
                    <a:pt x="1609801" y="845019"/>
                  </a:lnTo>
                  <a:close/>
                </a:path>
                <a:path w="2581909" h="1699895">
                  <a:moveTo>
                    <a:pt x="1666951" y="845019"/>
                  </a:moveTo>
                  <a:lnTo>
                    <a:pt x="1657426" y="845019"/>
                  </a:lnTo>
                  <a:lnTo>
                    <a:pt x="1657426" y="854544"/>
                  </a:lnTo>
                  <a:lnTo>
                    <a:pt x="1666951" y="854544"/>
                  </a:lnTo>
                  <a:lnTo>
                    <a:pt x="1666951" y="845019"/>
                  </a:lnTo>
                  <a:close/>
                </a:path>
                <a:path w="2581909" h="1699895">
                  <a:moveTo>
                    <a:pt x="1724101" y="845019"/>
                  </a:moveTo>
                  <a:lnTo>
                    <a:pt x="1714576" y="845019"/>
                  </a:lnTo>
                  <a:lnTo>
                    <a:pt x="1714576" y="854544"/>
                  </a:lnTo>
                  <a:lnTo>
                    <a:pt x="1724101" y="854544"/>
                  </a:lnTo>
                  <a:lnTo>
                    <a:pt x="1724101" y="845019"/>
                  </a:lnTo>
                  <a:close/>
                </a:path>
                <a:path w="2581909" h="1699895">
                  <a:moveTo>
                    <a:pt x="1781263" y="845019"/>
                  </a:moveTo>
                  <a:lnTo>
                    <a:pt x="1771738" y="845019"/>
                  </a:lnTo>
                  <a:lnTo>
                    <a:pt x="1771738" y="854544"/>
                  </a:lnTo>
                  <a:lnTo>
                    <a:pt x="1781263" y="854544"/>
                  </a:lnTo>
                  <a:lnTo>
                    <a:pt x="1781263" y="845019"/>
                  </a:lnTo>
                  <a:close/>
                </a:path>
                <a:path w="2581909" h="1699895">
                  <a:moveTo>
                    <a:pt x="1838413" y="845019"/>
                  </a:moveTo>
                  <a:lnTo>
                    <a:pt x="1828888" y="845019"/>
                  </a:lnTo>
                  <a:lnTo>
                    <a:pt x="1828888" y="854544"/>
                  </a:lnTo>
                  <a:lnTo>
                    <a:pt x="1838413" y="854544"/>
                  </a:lnTo>
                  <a:lnTo>
                    <a:pt x="1838413" y="845019"/>
                  </a:lnTo>
                  <a:close/>
                </a:path>
                <a:path w="2581909" h="1699895">
                  <a:moveTo>
                    <a:pt x="1895563" y="845019"/>
                  </a:moveTo>
                  <a:lnTo>
                    <a:pt x="1886038" y="845019"/>
                  </a:lnTo>
                  <a:lnTo>
                    <a:pt x="1886038" y="854544"/>
                  </a:lnTo>
                  <a:lnTo>
                    <a:pt x="1895563" y="854544"/>
                  </a:lnTo>
                  <a:lnTo>
                    <a:pt x="1895563" y="845019"/>
                  </a:lnTo>
                  <a:close/>
                </a:path>
                <a:path w="2581909" h="1699895">
                  <a:moveTo>
                    <a:pt x="1952713" y="845019"/>
                  </a:moveTo>
                  <a:lnTo>
                    <a:pt x="1943188" y="845019"/>
                  </a:lnTo>
                  <a:lnTo>
                    <a:pt x="1943188" y="854544"/>
                  </a:lnTo>
                  <a:lnTo>
                    <a:pt x="1952713" y="854544"/>
                  </a:lnTo>
                  <a:lnTo>
                    <a:pt x="1952713" y="845019"/>
                  </a:lnTo>
                  <a:close/>
                </a:path>
                <a:path w="2581909" h="1699895">
                  <a:moveTo>
                    <a:pt x="2009876" y="845019"/>
                  </a:moveTo>
                  <a:lnTo>
                    <a:pt x="2000351" y="845019"/>
                  </a:lnTo>
                  <a:lnTo>
                    <a:pt x="2000351" y="854544"/>
                  </a:lnTo>
                  <a:lnTo>
                    <a:pt x="2009876" y="854544"/>
                  </a:lnTo>
                  <a:lnTo>
                    <a:pt x="2009876" y="845019"/>
                  </a:lnTo>
                  <a:close/>
                </a:path>
                <a:path w="2581909" h="1699895">
                  <a:moveTo>
                    <a:pt x="2067026" y="845019"/>
                  </a:moveTo>
                  <a:lnTo>
                    <a:pt x="2057501" y="845019"/>
                  </a:lnTo>
                  <a:lnTo>
                    <a:pt x="2057501" y="854544"/>
                  </a:lnTo>
                  <a:lnTo>
                    <a:pt x="2067026" y="854544"/>
                  </a:lnTo>
                  <a:lnTo>
                    <a:pt x="2067026" y="845019"/>
                  </a:lnTo>
                  <a:close/>
                </a:path>
                <a:path w="2581909" h="1699895">
                  <a:moveTo>
                    <a:pt x="2124176" y="845019"/>
                  </a:moveTo>
                  <a:lnTo>
                    <a:pt x="2114651" y="845019"/>
                  </a:lnTo>
                  <a:lnTo>
                    <a:pt x="2114651" y="854544"/>
                  </a:lnTo>
                  <a:lnTo>
                    <a:pt x="2124176" y="854544"/>
                  </a:lnTo>
                  <a:lnTo>
                    <a:pt x="2124176" y="845019"/>
                  </a:lnTo>
                  <a:close/>
                </a:path>
                <a:path w="2581909" h="1699895">
                  <a:moveTo>
                    <a:pt x="2181326" y="845019"/>
                  </a:moveTo>
                  <a:lnTo>
                    <a:pt x="2171801" y="845019"/>
                  </a:lnTo>
                  <a:lnTo>
                    <a:pt x="2171801" y="854544"/>
                  </a:lnTo>
                  <a:lnTo>
                    <a:pt x="2181326" y="854544"/>
                  </a:lnTo>
                  <a:lnTo>
                    <a:pt x="2181326" y="845019"/>
                  </a:lnTo>
                  <a:close/>
                </a:path>
                <a:path w="2581909" h="1699895">
                  <a:moveTo>
                    <a:pt x="2238476" y="845019"/>
                  </a:moveTo>
                  <a:lnTo>
                    <a:pt x="2228951" y="845019"/>
                  </a:lnTo>
                  <a:lnTo>
                    <a:pt x="2228951" y="854544"/>
                  </a:lnTo>
                  <a:lnTo>
                    <a:pt x="2238476" y="854544"/>
                  </a:lnTo>
                  <a:lnTo>
                    <a:pt x="2238476" y="845019"/>
                  </a:lnTo>
                  <a:close/>
                </a:path>
                <a:path w="2581909" h="1699895">
                  <a:moveTo>
                    <a:pt x="2295639" y="845019"/>
                  </a:moveTo>
                  <a:lnTo>
                    <a:pt x="2286114" y="845019"/>
                  </a:lnTo>
                  <a:lnTo>
                    <a:pt x="2286114" y="854544"/>
                  </a:lnTo>
                  <a:lnTo>
                    <a:pt x="2295639" y="854544"/>
                  </a:lnTo>
                  <a:lnTo>
                    <a:pt x="2295639" y="845019"/>
                  </a:lnTo>
                  <a:close/>
                </a:path>
                <a:path w="2581909" h="1699895">
                  <a:moveTo>
                    <a:pt x="2352789" y="1690027"/>
                  </a:moveTo>
                  <a:lnTo>
                    <a:pt x="2343264" y="1690027"/>
                  </a:lnTo>
                  <a:lnTo>
                    <a:pt x="2343264" y="1699552"/>
                  </a:lnTo>
                  <a:lnTo>
                    <a:pt x="2352789" y="1699552"/>
                  </a:lnTo>
                  <a:lnTo>
                    <a:pt x="2352789" y="1690027"/>
                  </a:lnTo>
                  <a:close/>
                </a:path>
                <a:path w="2581909" h="1699895">
                  <a:moveTo>
                    <a:pt x="2352789" y="845019"/>
                  </a:moveTo>
                  <a:lnTo>
                    <a:pt x="2343264" y="845019"/>
                  </a:lnTo>
                  <a:lnTo>
                    <a:pt x="2343264" y="854544"/>
                  </a:lnTo>
                  <a:lnTo>
                    <a:pt x="2352789" y="854544"/>
                  </a:lnTo>
                  <a:lnTo>
                    <a:pt x="2352789" y="845019"/>
                  </a:lnTo>
                  <a:close/>
                </a:path>
                <a:path w="2581909" h="1699895">
                  <a:moveTo>
                    <a:pt x="2409939" y="1690027"/>
                  </a:moveTo>
                  <a:lnTo>
                    <a:pt x="2400414" y="1690027"/>
                  </a:lnTo>
                  <a:lnTo>
                    <a:pt x="2400414" y="1699552"/>
                  </a:lnTo>
                  <a:lnTo>
                    <a:pt x="2409939" y="1699552"/>
                  </a:lnTo>
                  <a:lnTo>
                    <a:pt x="2409939" y="1690027"/>
                  </a:lnTo>
                  <a:close/>
                </a:path>
                <a:path w="2581909" h="1699895">
                  <a:moveTo>
                    <a:pt x="2409939" y="845019"/>
                  </a:moveTo>
                  <a:lnTo>
                    <a:pt x="2400414" y="845019"/>
                  </a:lnTo>
                  <a:lnTo>
                    <a:pt x="2400414" y="854544"/>
                  </a:lnTo>
                  <a:lnTo>
                    <a:pt x="2409939" y="854544"/>
                  </a:lnTo>
                  <a:lnTo>
                    <a:pt x="2409939" y="845019"/>
                  </a:lnTo>
                  <a:close/>
                </a:path>
                <a:path w="2581909" h="1699895">
                  <a:moveTo>
                    <a:pt x="2467089" y="1690027"/>
                  </a:moveTo>
                  <a:lnTo>
                    <a:pt x="2457564" y="1690027"/>
                  </a:lnTo>
                  <a:lnTo>
                    <a:pt x="2457564" y="1699552"/>
                  </a:lnTo>
                  <a:lnTo>
                    <a:pt x="2467089" y="1699552"/>
                  </a:lnTo>
                  <a:lnTo>
                    <a:pt x="2467089" y="1690027"/>
                  </a:lnTo>
                  <a:close/>
                </a:path>
                <a:path w="2581909" h="1699895">
                  <a:moveTo>
                    <a:pt x="2467089" y="845019"/>
                  </a:moveTo>
                  <a:lnTo>
                    <a:pt x="2457564" y="845019"/>
                  </a:lnTo>
                  <a:lnTo>
                    <a:pt x="2457564" y="854544"/>
                  </a:lnTo>
                  <a:lnTo>
                    <a:pt x="2467089" y="854544"/>
                  </a:lnTo>
                  <a:lnTo>
                    <a:pt x="2467089" y="845019"/>
                  </a:lnTo>
                  <a:close/>
                </a:path>
                <a:path w="2581909" h="1699895">
                  <a:moveTo>
                    <a:pt x="2524239" y="1690027"/>
                  </a:moveTo>
                  <a:lnTo>
                    <a:pt x="2514714" y="1690027"/>
                  </a:lnTo>
                  <a:lnTo>
                    <a:pt x="2514714" y="1699552"/>
                  </a:lnTo>
                  <a:lnTo>
                    <a:pt x="2524239" y="1699552"/>
                  </a:lnTo>
                  <a:lnTo>
                    <a:pt x="2524239" y="1690027"/>
                  </a:lnTo>
                  <a:close/>
                </a:path>
                <a:path w="2581909" h="1699895">
                  <a:moveTo>
                    <a:pt x="2524239" y="845019"/>
                  </a:moveTo>
                  <a:lnTo>
                    <a:pt x="2514714" y="845019"/>
                  </a:lnTo>
                  <a:lnTo>
                    <a:pt x="2514714" y="854544"/>
                  </a:lnTo>
                  <a:lnTo>
                    <a:pt x="2524239" y="854544"/>
                  </a:lnTo>
                  <a:lnTo>
                    <a:pt x="2524239" y="845019"/>
                  </a:lnTo>
                  <a:close/>
                </a:path>
                <a:path w="2581909" h="1699895">
                  <a:moveTo>
                    <a:pt x="2581402" y="1690027"/>
                  </a:moveTo>
                  <a:lnTo>
                    <a:pt x="2571877" y="1690027"/>
                  </a:lnTo>
                  <a:lnTo>
                    <a:pt x="2571877" y="1699552"/>
                  </a:lnTo>
                  <a:lnTo>
                    <a:pt x="2581402" y="1699552"/>
                  </a:lnTo>
                  <a:lnTo>
                    <a:pt x="2581402" y="1690027"/>
                  </a:lnTo>
                  <a:close/>
                </a:path>
                <a:path w="2581909" h="1699895">
                  <a:moveTo>
                    <a:pt x="2581402" y="845019"/>
                  </a:moveTo>
                  <a:lnTo>
                    <a:pt x="2571877" y="845019"/>
                  </a:lnTo>
                  <a:lnTo>
                    <a:pt x="2571877" y="854544"/>
                  </a:lnTo>
                  <a:lnTo>
                    <a:pt x="2581402" y="854544"/>
                  </a:lnTo>
                  <a:lnTo>
                    <a:pt x="2581402" y="845019"/>
                  </a:lnTo>
                  <a:close/>
                </a:path>
              </a:pathLst>
            </a:custGeom>
            <a:solidFill>
              <a:srgbClr val="C7C6C3"/>
            </a:solidFill>
          </p:spPr>
          <p:txBody>
            <a:bodyPr wrap="square" lIns="0" tIns="0" rIns="0" bIns="0" rtlCol="0"/>
            <a:lstStyle/>
            <a:p>
              <a:endParaRPr/>
            </a:p>
          </p:txBody>
        </p:sp>
        <p:sp>
          <p:nvSpPr>
            <p:cNvPr id="28" name="object 28"/>
            <p:cNvSpPr/>
            <p:nvPr/>
          </p:nvSpPr>
          <p:spPr>
            <a:xfrm>
              <a:off x="5657481" y="915187"/>
              <a:ext cx="1324610" cy="9525"/>
            </a:xfrm>
            <a:custGeom>
              <a:avLst/>
              <a:gdLst/>
              <a:ahLst/>
              <a:cxnLst/>
              <a:rect l="l" t="t" r="r" b="b"/>
              <a:pathLst>
                <a:path w="1324609" h="9525">
                  <a:moveTo>
                    <a:pt x="9525" y="0"/>
                  </a:moveTo>
                  <a:lnTo>
                    <a:pt x="0" y="0"/>
                  </a:lnTo>
                  <a:lnTo>
                    <a:pt x="0" y="9525"/>
                  </a:lnTo>
                  <a:lnTo>
                    <a:pt x="9525" y="9525"/>
                  </a:lnTo>
                  <a:lnTo>
                    <a:pt x="9525" y="0"/>
                  </a:lnTo>
                  <a:close/>
                </a:path>
                <a:path w="1324609" h="9525">
                  <a:moveTo>
                    <a:pt x="66675" y="0"/>
                  </a:moveTo>
                  <a:lnTo>
                    <a:pt x="57150" y="0"/>
                  </a:lnTo>
                  <a:lnTo>
                    <a:pt x="57150" y="9525"/>
                  </a:lnTo>
                  <a:lnTo>
                    <a:pt x="66675" y="9525"/>
                  </a:lnTo>
                  <a:lnTo>
                    <a:pt x="66675" y="0"/>
                  </a:lnTo>
                  <a:close/>
                </a:path>
                <a:path w="1324609" h="9525">
                  <a:moveTo>
                    <a:pt x="123825" y="0"/>
                  </a:moveTo>
                  <a:lnTo>
                    <a:pt x="114300" y="0"/>
                  </a:lnTo>
                  <a:lnTo>
                    <a:pt x="114300" y="9525"/>
                  </a:lnTo>
                  <a:lnTo>
                    <a:pt x="123825" y="9525"/>
                  </a:lnTo>
                  <a:lnTo>
                    <a:pt x="123825" y="0"/>
                  </a:lnTo>
                  <a:close/>
                </a:path>
                <a:path w="1324609" h="9525">
                  <a:moveTo>
                    <a:pt x="180975" y="0"/>
                  </a:moveTo>
                  <a:lnTo>
                    <a:pt x="171450" y="0"/>
                  </a:lnTo>
                  <a:lnTo>
                    <a:pt x="171450" y="9525"/>
                  </a:lnTo>
                  <a:lnTo>
                    <a:pt x="180975" y="9525"/>
                  </a:lnTo>
                  <a:lnTo>
                    <a:pt x="180975" y="0"/>
                  </a:lnTo>
                  <a:close/>
                </a:path>
                <a:path w="1324609" h="9525">
                  <a:moveTo>
                    <a:pt x="238137" y="0"/>
                  </a:moveTo>
                  <a:lnTo>
                    <a:pt x="228612" y="0"/>
                  </a:lnTo>
                  <a:lnTo>
                    <a:pt x="228612" y="9525"/>
                  </a:lnTo>
                  <a:lnTo>
                    <a:pt x="238137" y="9525"/>
                  </a:lnTo>
                  <a:lnTo>
                    <a:pt x="238137" y="0"/>
                  </a:lnTo>
                  <a:close/>
                </a:path>
                <a:path w="1324609" h="9525">
                  <a:moveTo>
                    <a:pt x="295287" y="0"/>
                  </a:moveTo>
                  <a:lnTo>
                    <a:pt x="285762" y="0"/>
                  </a:lnTo>
                  <a:lnTo>
                    <a:pt x="285762" y="9525"/>
                  </a:lnTo>
                  <a:lnTo>
                    <a:pt x="295287" y="9525"/>
                  </a:lnTo>
                  <a:lnTo>
                    <a:pt x="295287" y="0"/>
                  </a:lnTo>
                  <a:close/>
                </a:path>
                <a:path w="1324609" h="9525">
                  <a:moveTo>
                    <a:pt x="352437" y="0"/>
                  </a:moveTo>
                  <a:lnTo>
                    <a:pt x="342912" y="0"/>
                  </a:lnTo>
                  <a:lnTo>
                    <a:pt x="342912" y="9525"/>
                  </a:lnTo>
                  <a:lnTo>
                    <a:pt x="352437" y="9525"/>
                  </a:lnTo>
                  <a:lnTo>
                    <a:pt x="352437" y="0"/>
                  </a:lnTo>
                  <a:close/>
                </a:path>
                <a:path w="1324609" h="9525">
                  <a:moveTo>
                    <a:pt x="409587" y="0"/>
                  </a:moveTo>
                  <a:lnTo>
                    <a:pt x="400062" y="0"/>
                  </a:lnTo>
                  <a:lnTo>
                    <a:pt x="400062" y="9525"/>
                  </a:lnTo>
                  <a:lnTo>
                    <a:pt x="409587" y="9525"/>
                  </a:lnTo>
                  <a:lnTo>
                    <a:pt x="409587" y="0"/>
                  </a:lnTo>
                  <a:close/>
                </a:path>
                <a:path w="1324609" h="9525">
                  <a:moveTo>
                    <a:pt x="466737" y="0"/>
                  </a:moveTo>
                  <a:lnTo>
                    <a:pt x="457212" y="0"/>
                  </a:lnTo>
                  <a:lnTo>
                    <a:pt x="457212" y="9525"/>
                  </a:lnTo>
                  <a:lnTo>
                    <a:pt x="466737" y="9525"/>
                  </a:lnTo>
                  <a:lnTo>
                    <a:pt x="466737" y="0"/>
                  </a:lnTo>
                  <a:close/>
                </a:path>
                <a:path w="1324609" h="9525">
                  <a:moveTo>
                    <a:pt x="523900" y="0"/>
                  </a:moveTo>
                  <a:lnTo>
                    <a:pt x="514375" y="0"/>
                  </a:lnTo>
                  <a:lnTo>
                    <a:pt x="514375" y="9525"/>
                  </a:lnTo>
                  <a:lnTo>
                    <a:pt x="523900" y="9525"/>
                  </a:lnTo>
                  <a:lnTo>
                    <a:pt x="523900" y="0"/>
                  </a:lnTo>
                  <a:close/>
                </a:path>
                <a:path w="1324609" h="9525">
                  <a:moveTo>
                    <a:pt x="581050" y="0"/>
                  </a:moveTo>
                  <a:lnTo>
                    <a:pt x="571525" y="0"/>
                  </a:lnTo>
                  <a:lnTo>
                    <a:pt x="571525" y="9525"/>
                  </a:lnTo>
                  <a:lnTo>
                    <a:pt x="581050" y="9525"/>
                  </a:lnTo>
                  <a:lnTo>
                    <a:pt x="581050" y="0"/>
                  </a:lnTo>
                  <a:close/>
                </a:path>
                <a:path w="1324609" h="9525">
                  <a:moveTo>
                    <a:pt x="638200" y="0"/>
                  </a:moveTo>
                  <a:lnTo>
                    <a:pt x="628675" y="0"/>
                  </a:lnTo>
                  <a:lnTo>
                    <a:pt x="628675" y="9525"/>
                  </a:lnTo>
                  <a:lnTo>
                    <a:pt x="638200" y="9525"/>
                  </a:lnTo>
                  <a:lnTo>
                    <a:pt x="638200" y="0"/>
                  </a:lnTo>
                  <a:close/>
                </a:path>
                <a:path w="1324609" h="9525">
                  <a:moveTo>
                    <a:pt x="695350" y="0"/>
                  </a:moveTo>
                  <a:lnTo>
                    <a:pt x="685825" y="0"/>
                  </a:lnTo>
                  <a:lnTo>
                    <a:pt x="685825" y="9525"/>
                  </a:lnTo>
                  <a:lnTo>
                    <a:pt x="695350" y="9525"/>
                  </a:lnTo>
                  <a:lnTo>
                    <a:pt x="695350" y="0"/>
                  </a:lnTo>
                  <a:close/>
                </a:path>
                <a:path w="1324609" h="9525">
                  <a:moveTo>
                    <a:pt x="752513" y="0"/>
                  </a:moveTo>
                  <a:lnTo>
                    <a:pt x="742988" y="0"/>
                  </a:lnTo>
                  <a:lnTo>
                    <a:pt x="742988" y="9525"/>
                  </a:lnTo>
                  <a:lnTo>
                    <a:pt x="752513" y="9525"/>
                  </a:lnTo>
                  <a:lnTo>
                    <a:pt x="752513" y="0"/>
                  </a:lnTo>
                  <a:close/>
                </a:path>
                <a:path w="1324609" h="9525">
                  <a:moveTo>
                    <a:pt x="809663" y="0"/>
                  </a:moveTo>
                  <a:lnTo>
                    <a:pt x="800138" y="0"/>
                  </a:lnTo>
                  <a:lnTo>
                    <a:pt x="800138" y="9525"/>
                  </a:lnTo>
                  <a:lnTo>
                    <a:pt x="809663" y="9525"/>
                  </a:lnTo>
                  <a:lnTo>
                    <a:pt x="809663" y="0"/>
                  </a:lnTo>
                  <a:close/>
                </a:path>
                <a:path w="1324609" h="9525">
                  <a:moveTo>
                    <a:pt x="866813" y="0"/>
                  </a:moveTo>
                  <a:lnTo>
                    <a:pt x="857288" y="0"/>
                  </a:lnTo>
                  <a:lnTo>
                    <a:pt x="857288" y="9525"/>
                  </a:lnTo>
                  <a:lnTo>
                    <a:pt x="866813" y="9525"/>
                  </a:lnTo>
                  <a:lnTo>
                    <a:pt x="866813" y="0"/>
                  </a:lnTo>
                  <a:close/>
                </a:path>
                <a:path w="1324609" h="9525">
                  <a:moveTo>
                    <a:pt x="923963" y="0"/>
                  </a:moveTo>
                  <a:lnTo>
                    <a:pt x="914438" y="0"/>
                  </a:lnTo>
                  <a:lnTo>
                    <a:pt x="914438" y="9525"/>
                  </a:lnTo>
                  <a:lnTo>
                    <a:pt x="923963" y="9525"/>
                  </a:lnTo>
                  <a:lnTo>
                    <a:pt x="923963" y="0"/>
                  </a:lnTo>
                  <a:close/>
                </a:path>
                <a:path w="1324609" h="9525">
                  <a:moveTo>
                    <a:pt x="981113" y="0"/>
                  </a:moveTo>
                  <a:lnTo>
                    <a:pt x="971588" y="0"/>
                  </a:lnTo>
                  <a:lnTo>
                    <a:pt x="971588" y="9525"/>
                  </a:lnTo>
                  <a:lnTo>
                    <a:pt x="981113" y="9525"/>
                  </a:lnTo>
                  <a:lnTo>
                    <a:pt x="981113" y="0"/>
                  </a:lnTo>
                  <a:close/>
                </a:path>
                <a:path w="1324609" h="9525">
                  <a:moveTo>
                    <a:pt x="1038275" y="0"/>
                  </a:moveTo>
                  <a:lnTo>
                    <a:pt x="1028750" y="0"/>
                  </a:lnTo>
                  <a:lnTo>
                    <a:pt x="1028750" y="9525"/>
                  </a:lnTo>
                  <a:lnTo>
                    <a:pt x="1038275" y="9525"/>
                  </a:lnTo>
                  <a:lnTo>
                    <a:pt x="1038275" y="0"/>
                  </a:lnTo>
                  <a:close/>
                </a:path>
                <a:path w="1324609" h="9525">
                  <a:moveTo>
                    <a:pt x="1095425" y="0"/>
                  </a:moveTo>
                  <a:lnTo>
                    <a:pt x="1085900" y="0"/>
                  </a:lnTo>
                  <a:lnTo>
                    <a:pt x="1085900" y="9525"/>
                  </a:lnTo>
                  <a:lnTo>
                    <a:pt x="1095425" y="9525"/>
                  </a:lnTo>
                  <a:lnTo>
                    <a:pt x="1095425" y="0"/>
                  </a:lnTo>
                  <a:close/>
                </a:path>
                <a:path w="1324609" h="9525">
                  <a:moveTo>
                    <a:pt x="1152575" y="0"/>
                  </a:moveTo>
                  <a:lnTo>
                    <a:pt x="1143050" y="0"/>
                  </a:lnTo>
                  <a:lnTo>
                    <a:pt x="1143050" y="9525"/>
                  </a:lnTo>
                  <a:lnTo>
                    <a:pt x="1152575" y="9525"/>
                  </a:lnTo>
                  <a:lnTo>
                    <a:pt x="1152575" y="0"/>
                  </a:lnTo>
                  <a:close/>
                </a:path>
                <a:path w="1324609" h="9525">
                  <a:moveTo>
                    <a:pt x="1209725" y="0"/>
                  </a:moveTo>
                  <a:lnTo>
                    <a:pt x="1200200" y="0"/>
                  </a:lnTo>
                  <a:lnTo>
                    <a:pt x="1200200" y="9525"/>
                  </a:lnTo>
                  <a:lnTo>
                    <a:pt x="1209725" y="9525"/>
                  </a:lnTo>
                  <a:lnTo>
                    <a:pt x="1209725" y="0"/>
                  </a:lnTo>
                  <a:close/>
                </a:path>
                <a:path w="1324609" h="9525">
                  <a:moveTo>
                    <a:pt x="1266875" y="0"/>
                  </a:moveTo>
                  <a:lnTo>
                    <a:pt x="1257350" y="0"/>
                  </a:lnTo>
                  <a:lnTo>
                    <a:pt x="1257350" y="9525"/>
                  </a:lnTo>
                  <a:lnTo>
                    <a:pt x="1266875" y="9525"/>
                  </a:lnTo>
                  <a:lnTo>
                    <a:pt x="1266875" y="0"/>
                  </a:lnTo>
                  <a:close/>
                </a:path>
                <a:path w="1324609" h="9525">
                  <a:moveTo>
                    <a:pt x="1324038" y="0"/>
                  </a:moveTo>
                  <a:lnTo>
                    <a:pt x="1314513" y="0"/>
                  </a:lnTo>
                  <a:lnTo>
                    <a:pt x="1314513" y="9525"/>
                  </a:lnTo>
                  <a:lnTo>
                    <a:pt x="1324038" y="9525"/>
                  </a:lnTo>
                  <a:lnTo>
                    <a:pt x="1324038" y="0"/>
                  </a:lnTo>
                  <a:close/>
                </a:path>
              </a:pathLst>
            </a:custGeom>
            <a:solidFill>
              <a:srgbClr val="C7C6C3"/>
            </a:solidFill>
          </p:spPr>
          <p:txBody>
            <a:bodyPr wrap="square" lIns="0" tIns="0" rIns="0" bIns="0" rtlCol="0"/>
            <a:lstStyle/>
            <a:p>
              <a:endParaRPr/>
            </a:p>
          </p:txBody>
        </p:sp>
        <p:sp>
          <p:nvSpPr>
            <p:cNvPr id="29" name="object 29"/>
            <p:cNvSpPr/>
            <p:nvPr/>
          </p:nvSpPr>
          <p:spPr>
            <a:xfrm>
              <a:off x="5422513" y="1403063"/>
              <a:ext cx="184785" cy="5427345"/>
            </a:xfrm>
            <a:custGeom>
              <a:avLst/>
              <a:gdLst/>
              <a:ahLst/>
              <a:cxnLst/>
              <a:rect l="l" t="t" r="r" b="b"/>
              <a:pathLst>
                <a:path w="184785" h="5427345">
                  <a:moveTo>
                    <a:pt x="184491" y="5427212"/>
                  </a:moveTo>
                  <a:lnTo>
                    <a:pt x="0" y="5427212"/>
                  </a:lnTo>
                  <a:lnTo>
                    <a:pt x="0" y="0"/>
                  </a:lnTo>
                  <a:lnTo>
                    <a:pt x="184491" y="0"/>
                  </a:lnTo>
                  <a:lnTo>
                    <a:pt x="184491" y="5427212"/>
                  </a:lnTo>
                  <a:close/>
                </a:path>
              </a:pathLst>
            </a:custGeom>
            <a:solidFill>
              <a:srgbClr val="118CFF"/>
            </a:solidFill>
          </p:spPr>
          <p:txBody>
            <a:bodyPr wrap="square" lIns="0" tIns="0" rIns="0" bIns="0" rtlCol="0"/>
            <a:lstStyle/>
            <a:p>
              <a:endParaRPr/>
            </a:p>
          </p:txBody>
        </p:sp>
        <p:sp>
          <p:nvSpPr>
            <p:cNvPr id="30" name="object 30"/>
            <p:cNvSpPr/>
            <p:nvPr/>
          </p:nvSpPr>
          <p:spPr>
            <a:xfrm>
              <a:off x="5607004" y="6352815"/>
              <a:ext cx="184785" cy="477520"/>
            </a:xfrm>
            <a:custGeom>
              <a:avLst/>
              <a:gdLst/>
              <a:ahLst/>
              <a:cxnLst/>
              <a:rect l="l" t="t" r="r" b="b"/>
              <a:pathLst>
                <a:path w="184785" h="477520">
                  <a:moveTo>
                    <a:pt x="184491" y="477461"/>
                  </a:moveTo>
                  <a:lnTo>
                    <a:pt x="0" y="477461"/>
                  </a:lnTo>
                  <a:lnTo>
                    <a:pt x="0" y="0"/>
                  </a:lnTo>
                  <a:lnTo>
                    <a:pt x="184491" y="0"/>
                  </a:lnTo>
                  <a:lnTo>
                    <a:pt x="184491" y="477461"/>
                  </a:lnTo>
                  <a:close/>
                </a:path>
              </a:pathLst>
            </a:custGeom>
            <a:solidFill>
              <a:srgbClr val="12239D"/>
            </a:solidFill>
          </p:spPr>
          <p:txBody>
            <a:bodyPr wrap="square" lIns="0" tIns="0" rIns="0" bIns="0" rtlCol="0"/>
            <a:lstStyle/>
            <a:p>
              <a:endParaRPr/>
            </a:p>
          </p:txBody>
        </p:sp>
        <p:sp>
          <p:nvSpPr>
            <p:cNvPr id="31" name="object 31"/>
            <p:cNvSpPr/>
            <p:nvPr/>
          </p:nvSpPr>
          <p:spPr>
            <a:xfrm>
              <a:off x="5791496" y="6775353"/>
              <a:ext cx="184785" cy="55244"/>
            </a:xfrm>
            <a:custGeom>
              <a:avLst/>
              <a:gdLst/>
              <a:ahLst/>
              <a:cxnLst/>
              <a:rect l="l" t="t" r="r" b="b"/>
              <a:pathLst>
                <a:path w="184785" h="55245">
                  <a:moveTo>
                    <a:pt x="184491" y="54923"/>
                  </a:moveTo>
                  <a:lnTo>
                    <a:pt x="0" y="54923"/>
                  </a:lnTo>
                  <a:lnTo>
                    <a:pt x="0" y="0"/>
                  </a:lnTo>
                  <a:lnTo>
                    <a:pt x="184491" y="0"/>
                  </a:lnTo>
                  <a:lnTo>
                    <a:pt x="184491" y="54923"/>
                  </a:lnTo>
                  <a:close/>
                </a:path>
              </a:pathLst>
            </a:custGeom>
            <a:solidFill>
              <a:srgbClr val="E66B37"/>
            </a:solidFill>
          </p:spPr>
          <p:txBody>
            <a:bodyPr wrap="square" lIns="0" tIns="0" rIns="0" bIns="0" rtlCol="0"/>
            <a:lstStyle/>
            <a:p>
              <a:endParaRPr/>
            </a:p>
          </p:txBody>
        </p:sp>
        <p:pic>
          <p:nvPicPr>
            <p:cNvPr id="32" name="object 32"/>
            <p:cNvPicPr/>
            <p:nvPr/>
          </p:nvPicPr>
          <p:blipFill>
            <a:blip r:embed="rId2" cstate="print"/>
            <a:stretch>
              <a:fillRect/>
            </a:stretch>
          </p:blipFill>
          <p:spPr>
            <a:xfrm>
              <a:off x="3886280" y="649770"/>
              <a:ext cx="94268" cy="94184"/>
            </a:xfrm>
            <a:prstGeom prst="rect">
              <a:avLst/>
            </a:prstGeom>
          </p:spPr>
        </p:pic>
        <p:pic>
          <p:nvPicPr>
            <p:cNvPr id="33" name="object 33"/>
            <p:cNvPicPr/>
            <p:nvPr/>
          </p:nvPicPr>
          <p:blipFill>
            <a:blip r:embed="rId3" cstate="print"/>
            <a:stretch>
              <a:fillRect/>
            </a:stretch>
          </p:blipFill>
          <p:spPr>
            <a:xfrm>
              <a:off x="5095955" y="649770"/>
              <a:ext cx="94268" cy="94184"/>
            </a:xfrm>
            <a:prstGeom prst="rect">
              <a:avLst/>
            </a:prstGeom>
          </p:spPr>
        </p:pic>
        <p:pic>
          <p:nvPicPr>
            <p:cNvPr id="34" name="object 34"/>
            <p:cNvPicPr/>
            <p:nvPr/>
          </p:nvPicPr>
          <p:blipFill>
            <a:blip r:embed="rId4" cstate="print"/>
            <a:stretch>
              <a:fillRect/>
            </a:stretch>
          </p:blipFill>
          <p:spPr>
            <a:xfrm>
              <a:off x="6039768" y="649770"/>
              <a:ext cx="102123" cy="94184"/>
            </a:xfrm>
            <a:prstGeom prst="rect">
              <a:avLst/>
            </a:prstGeom>
          </p:spPr>
        </p:pic>
      </p:grpSp>
      <p:sp>
        <p:nvSpPr>
          <p:cNvPr id="35" name="object 35"/>
          <p:cNvSpPr txBox="1"/>
          <p:nvPr/>
        </p:nvSpPr>
        <p:spPr>
          <a:xfrm>
            <a:off x="4127999" y="5899634"/>
            <a:ext cx="18986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05D5C"/>
                </a:solidFill>
                <a:latin typeface="Segoe UI"/>
                <a:cs typeface="Segoe UI"/>
              </a:rPr>
              <a:t>5M</a:t>
            </a:r>
            <a:endParaRPr sz="900">
              <a:latin typeface="Segoe UI"/>
              <a:cs typeface="Segoe UI"/>
            </a:endParaRPr>
          </a:p>
        </p:txBody>
      </p:sp>
      <p:sp>
        <p:nvSpPr>
          <p:cNvPr id="36" name="object 36"/>
          <p:cNvSpPr txBox="1"/>
          <p:nvPr/>
        </p:nvSpPr>
        <p:spPr>
          <a:xfrm>
            <a:off x="4066414" y="5054620"/>
            <a:ext cx="25146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05D5C"/>
                </a:solidFill>
                <a:latin typeface="Segoe UI"/>
                <a:cs typeface="Segoe UI"/>
              </a:rPr>
              <a:t>10M</a:t>
            </a:r>
            <a:endParaRPr sz="900">
              <a:latin typeface="Segoe UI"/>
              <a:cs typeface="Segoe UI"/>
            </a:endParaRPr>
          </a:p>
        </p:txBody>
      </p:sp>
      <p:sp>
        <p:nvSpPr>
          <p:cNvPr id="37" name="object 37"/>
          <p:cNvSpPr txBox="1"/>
          <p:nvPr/>
        </p:nvSpPr>
        <p:spPr>
          <a:xfrm>
            <a:off x="4066414" y="4209607"/>
            <a:ext cx="25146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05D5C"/>
                </a:solidFill>
                <a:latin typeface="Segoe UI"/>
                <a:cs typeface="Segoe UI"/>
              </a:rPr>
              <a:t>15M</a:t>
            </a:r>
            <a:endParaRPr sz="900">
              <a:latin typeface="Segoe UI"/>
              <a:cs typeface="Segoe UI"/>
            </a:endParaRPr>
          </a:p>
        </p:txBody>
      </p:sp>
      <p:sp>
        <p:nvSpPr>
          <p:cNvPr id="38" name="object 38"/>
          <p:cNvSpPr txBox="1"/>
          <p:nvPr/>
        </p:nvSpPr>
        <p:spPr>
          <a:xfrm>
            <a:off x="4066414" y="3364593"/>
            <a:ext cx="25146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05D5C"/>
                </a:solidFill>
                <a:latin typeface="Segoe UI"/>
                <a:cs typeface="Segoe UI"/>
              </a:rPr>
              <a:t>20M</a:t>
            </a:r>
            <a:endParaRPr sz="900">
              <a:latin typeface="Segoe UI"/>
              <a:cs typeface="Segoe UI"/>
            </a:endParaRPr>
          </a:p>
        </p:txBody>
      </p:sp>
      <p:sp>
        <p:nvSpPr>
          <p:cNvPr id="39" name="object 39"/>
          <p:cNvSpPr txBox="1"/>
          <p:nvPr/>
        </p:nvSpPr>
        <p:spPr>
          <a:xfrm>
            <a:off x="4066414" y="2519580"/>
            <a:ext cx="25146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05D5C"/>
                </a:solidFill>
                <a:latin typeface="Segoe UI"/>
                <a:cs typeface="Segoe UI"/>
              </a:rPr>
              <a:t>25M</a:t>
            </a:r>
            <a:endParaRPr sz="900">
              <a:latin typeface="Segoe UI"/>
              <a:cs typeface="Segoe UI"/>
            </a:endParaRPr>
          </a:p>
        </p:txBody>
      </p:sp>
      <p:sp>
        <p:nvSpPr>
          <p:cNvPr id="40" name="object 40"/>
          <p:cNvSpPr txBox="1"/>
          <p:nvPr/>
        </p:nvSpPr>
        <p:spPr>
          <a:xfrm>
            <a:off x="4066414" y="1674566"/>
            <a:ext cx="25146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05D5C"/>
                </a:solidFill>
                <a:latin typeface="Segoe UI"/>
                <a:cs typeface="Segoe UI"/>
              </a:rPr>
              <a:t>30M</a:t>
            </a:r>
            <a:endParaRPr sz="900">
              <a:latin typeface="Segoe UI"/>
              <a:cs typeface="Segoe UI"/>
            </a:endParaRPr>
          </a:p>
        </p:txBody>
      </p:sp>
      <p:sp>
        <p:nvSpPr>
          <p:cNvPr id="41" name="object 41"/>
          <p:cNvSpPr txBox="1"/>
          <p:nvPr/>
        </p:nvSpPr>
        <p:spPr>
          <a:xfrm>
            <a:off x="3868658" y="1308665"/>
            <a:ext cx="177800" cy="5128260"/>
          </a:xfrm>
          <a:prstGeom prst="rect">
            <a:avLst/>
          </a:prstGeom>
        </p:spPr>
        <p:txBody>
          <a:bodyPr vert="vert270" wrap="square" lIns="0" tIns="0" rIns="0" bIns="0" rtlCol="0">
            <a:spAutoFit/>
          </a:bodyPr>
          <a:lstStyle/>
          <a:p>
            <a:pPr marL="12700">
              <a:lnSpc>
                <a:spcPts val="1275"/>
              </a:lnSpc>
            </a:pPr>
            <a:r>
              <a:rPr sz="1200" spc="-65" dirty="0">
                <a:solidFill>
                  <a:srgbClr val="252423"/>
                </a:solidFill>
                <a:latin typeface="Tahoma"/>
                <a:cs typeface="Tahoma"/>
              </a:rPr>
              <a:t>Sum</a:t>
            </a:r>
            <a:r>
              <a:rPr sz="1200" spc="-100" dirty="0">
                <a:solidFill>
                  <a:srgbClr val="252423"/>
                </a:solidFill>
                <a:latin typeface="Tahoma"/>
                <a:cs typeface="Tahoma"/>
              </a:rPr>
              <a:t> </a:t>
            </a:r>
            <a:r>
              <a:rPr sz="1200" spc="-65" dirty="0">
                <a:solidFill>
                  <a:srgbClr val="252423"/>
                </a:solidFill>
                <a:latin typeface="Tahoma"/>
                <a:cs typeface="Tahoma"/>
              </a:rPr>
              <a:t>of</a:t>
            </a:r>
            <a:r>
              <a:rPr sz="1200" spc="-95" dirty="0">
                <a:solidFill>
                  <a:srgbClr val="252423"/>
                </a:solidFill>
                <a:latin typeface="Tahoma"/>
                <a:cs typeface="Tahoma"/>
              </a:rPr>
              <a:t> </a:t>
            </a:r>
            <a:r>
              <a:rPr sz="1200" spc="-50" dirty="0">
                <a:solidFill>
                  <a:srgbClr val="252423"/>
                </a:solidFill>
                <a:latin typeface="Tahoma"/>
                <a:cs typeface="Tahoma"/>
              </a:rPr>
              <a:t>num_subscribers,</a:t>
            </a:r>
            <a:r>
              <a:rPr sz="1200" spc="-100" dirty="0">
                <a:solidFill>
                  <a:srgbClr val="252423"/>
                </a:solidFill>
                <a:latin typeface="Tahoma"/>
                <a:cs typeface="Tahoma"/>
              </a:rPr>
              <a:t> </a:t>
            </a:r>
            <a:r>
              <a:rPr sz="1200" spc="-65" dirty="0">
                <a:solidFill>
                  <a:srgbClr val="252423"/>
                </a:solidFill>
                <a:latin typeface="Tahoma"/>
                <a:cs typeface="Tahoma"/>
              </a:rPr>
              <a:t>Sum</a:t>
            </a:r>
            <a:r>
              <a:rPr sz="1200" spc="-95" dirty="0">
                <a:solidFill>
                  <a:srgbClr val="252423"/>
                </a:solidFill>
                <a:latin typeface="Tahoma"/>
                <a:cs typeface="Tahoma"/>
              </a:rPr>
              <a:t> </a:t>
            </a:r>
            <a:r>
              <a:rPr sz="1200" spc="-65" dirty="0">
                <a:solidFill>
                  <a:srgbClr val="252423"/>
                </a:solidFill>
                <a:latin typeface="Tahoma"/>
                <a:cs typeface="Tahoma"/>
              </a:rPr>
              <a:t>of</a:t>
            </a:r>
            <a:r>
              <a:rPr sz="1200" spc="-100" dirty="0">
                <a:solidFill>
                  <a:srgbClr val="252423"/>
                </a:solidFill>
                <a:latin typeface="Tahoma"/>
                <a:cs typeface="Tahoma"/>
              </a:rPr>
              <a:t> </a:t>
            </a:r>
            <a:r>
              <a:rPr sz="1200" spc="-50" dirty="0">
                <a:solidFill>
                  <a:srgbClr val="252423"/>
                </a:solidFill>
                <a:latin typeface="Tahoma"/>
                <a:cs typeface="Tahoma"/>
              </a:rPr>
              <a:t>num_reviews</a:t>
            </a:r>
            <a:r>
              <a:rPr sz="1200" spc="-95" dirty="0">
                <a:solidFill>
                  <a:srgbClr val="252423"/>
                </a:solidFill>
                <a:latin typeface="Tahoma"/>
                <a:cs typeface="Tahoma"/>
              </a:rPr>
              <a:t> </a:t>
            </a:r>
            <a:r>
              <a:rPr sz="1200" spc="-75" dirty="0">
                <a:solidFill>
                  <a:srgbClr val="252423"/>
                </a:solidFill>
                <a:latin typeface="Tahoma"/>
                <a:cs typeface="Tahoma"/>
              </a:rPr>
              <a:t>and</a:t>
            </a:r>
            <a:r>
              <a:rPr sz="1200" spc="-100" dirty="0">
                <a:solidFill>
                  <a:srgbClr val="252423"/>
                </a:solidFill>
                <a:latin typeface="Tahoma"/>
                <a:cs typeface="Tahoma"/>
              </a:rPr>
              <a:t> </a:t>
            </a:r>
            <a:r>
              <a:rPr sz="1200" spc="-65" dirty="0">
                <a:solidFill>
                  <a:srgbClr val="252423"/>
                </a:solidFill>
                <a:latin typeface="Tahoma"/>
                <a:cs typeface="Tahoma"/>
              </a:rPr>
              <a:t>Sum</a:t>
            </a:r>
            <a:r>
              <a:rPr sz="1200" spc="-95" dirty="0">
                <a:solidFill>
                  <a:srgbClr val="252423"/>
                </a:solidFill>
                <a:latin typeface="Tahoma"/>
                <a:cs typeface="Tahoma"/>
              </a:rPr>
              <a:t> </a:t>
            </a:r>
            <a:r>
              <a:rPr sz="1200" spc="-65" dirty="0">
                <a:solidFill>
                  <a:srgbClr val="252423"/>
                </a:solidFill>
                <a:latin typeface="Tahoma"/>
                <a:cs typeface="Tahoma"/>
              </a:rPr>
              <a:t>of</a:t>
            </a:r>
            <a:r>
              <a:rPr sz="1200" spc="-100" dirty="0">
                <a:solidFill>
                  <a:srgbClr val="252423"/>
                </a:solidFill>
                <a:latin typeface="Tahoma"/>
                <a:cs typeface="Tahoma"/>
              </a:rPr>
              <a:t> </a:t>
            </a:r>
            <a:r>
              <a:rPr sz="1200" spc="-50" dirty="0">
                <a:solidFill>
                  <a:srgbClr val="252423"/>
                </a:solidFill>
                <a:latin typeface="Tahoma"/>
                <a:cs typeface="Tahoma"/>
              </a:rPr>
              <a:t>num_published_lectures</a:t>
            </a:r>
            <a:endParaRPr sz="1200">
              <a:latin typeface="Tahoma"/>
              <a:cs typeface="Tahoma"/>
            </a:endParaRPr>
          </a:p>
        </p:txBody>
      </p:sp>
      <p:sp>
        <p:nvSpPr>
          <p:cNvPr id="42" name="object 42"/>
          <p:cNvSpPr txBox="1"/>
          <p:nvPr/>
        </p:nvSpPr>
        <p:spPr>
          <a:xfrm>
            <a:off x="3863525" y="286563"/>
            <a:ext cx="3107690" cy="706120"/>
          </a:xfrm>
          <a:prstGeom prst="rect">
            <a:avLst/>
          </a:prstGeom>
        </p:spPr>
        <p:txBody>
          <a:bodyPr vert="horz" wrap="square" lIns="0" tIns="12700" rIns="0" bIns="0" rtlCol="0">
            <a:spAutoFit/>
          </a:bodyPr>
          <a:lstStyle/>
          <a:p>
            <a:pPr algn="ctr">
              <a:lnSpc>
                <a:spcPct val="100000"/>
              </a:lnSpc>
              <a:spcBef>
                <a:spcPts val="100"/>
              </a:spcBef>
            </a:pPr>
            <a:r>
              <a:rPr sz="1400" spc="-80" dirty="0">
                <a:solidFill>
                  <a:srgbClr val="252423"/>
                </a:solidFill>
                <a:latin typeface="Tahoma"/>
                <a:cs typeface="Tahoma"/>
              </a:rPr>
              <a:t>Cou</a:t>
            </a:r>
            <a:r>
              <a:rPr sz="1400" spc="20" dirty="0">
                <a:solidFill>
                  <a:srgbClr val="252423"/>
                </a:solidFill>
                <a:latin typeface="Tahoma"/>
                <a:cs typeface="Tahoma"/>
              </a:rPr>
              <a:t>r</a:t>
            </a:r>
            <a:r>
              <a:rPr sz="1400" spc="25" dirty="0">
                <a:solidFill>
                  <a:srgbClr val="252423"/>
                </a:solidFill>
                <a:latin typeface="Tahoma"/>
                <a:cs typeface="Tahoma"/>
              </a:rPr>
              <a:t>s</a:t>
            </a:r>
            <a:r>
              <a:rPr sz="1400" spc="-15" dirty="0">
                <a:solidFill>
                  <a:srgbClr val="252423"/>
                </a:solidFill>
                <a:latin typeface="Tahoma"/>
                <a:cs typeface="Tahoma"/>
              </a:rPr>
              <a:t>es</a:t>
            </a:r>
            <a:r>
              <a:rPr sz="1400" spc="-114" dirty="0">
                <a:solidFill>
                  <a:srgbClr val="252423"/>
                </a:solidFill>
                <a:latin typeface="Tahoma"/>
                <a:cs typeface="Tahoma"/>
              </a:rPr>
              <a:t> </a:t>
            </a:r>
            <a:r>
              <a:rPr sz="1400" spc="-35" dirty="0">
                <a:solidFill>
                  <a:srgbClr val="252423"/>
                </a:solidFill>
                <a:latin typeface="Tahoma"/>
                <a:cs typeface="Tahoma"/>
              </a:rPr>
              <a:t>S</a:t>
            </a:r>
            <a:r>
              <a:rPr sz="1400" spc="-95" dirty="0">
                <a:solidFill>
                  <a:srgbClr val="252423"/>
                </a:solidFill>
                <a:latin typeface="Tahoma"/>
                <a:cs typeface="Tahoma"/>
              </a:rPr>
              <a:t>ub</a:t>
            </a:r>
            <a:r>
              <a:rPr sz="1400" spc="25" dirty="0">
                <a:solidFill>
                  <a:srgbClr val="252423"/>
                </a:solidFill>
                <a:latin typeface="Tahoma"/>
                <a:cs typeface="Tahoma"/>
              </a:rPr>
              <a:t>s</a:t>
            </a:r>
            <a:r>
              <a:rPr sz="1400" spc="-50" dirty="0">
                <a:solidFill>
                  <a:srgbClr val="252423"/>
                </a:solidFill>
                <a:latin typeface="Tahoma"/>
                <a:cs typeface="Tahoma"/>
              </a:rPr>
              <a:t>c</a:t>
            </a:r>
            <a:r>
              <a:rPr sz="1400" spc="20" dirty="0">
                <a:solidFill>
                  <a:srgbClr val="252423"/>
                </a:solidFill>
                <a:latin typeface="Tahoma"/>
                <a:cs typeface="Tahoma"/>
              </a:rPr>
              <a:t>r</a:t>
            </a:r>
            <a:r>
              <a:rPr sz="1400" spc="-10" dirty="0">
                <a:solidFill>
                  <a:srgbClr val="252423"/>
                </a:solidFill>
                <a:latin typeface="Tahoma"/>
                <a:cs typeface="Tahoma"/>
              </a:rPr>
              <a:t>i</a:t>
            </a:r>
            <a:r>
              <a:rPr sz="1400" spc="-95" dirty="0">
                <a:solidFill>
                  <a:srgbClr val="252423"/>
                </a:solidFill>
                <a:latin typeface="Tahoma"/>
                <a:cs typeface="Tahoma"/>
              </a:rPr>
              <a:t>b</a:t>
            </a:r>
            <a:r>
              <a:rPr sz="1400" spc="-75" dirty="0">
                <a:solidFill>
                  <a:srgbClr val="252423"/>
                </a:solidFill>
                <a:latin typeface="Tahoma"/>
                <a:cs typeface="Tahoma"/>
              </a:rPr>
              <a:t>ed</a:t>
            </a:r>
            <a:r>
              <a:rPr sz="1400" spc="-190" dirty="0">
                <a:solidFill>
                  <a:srgbClr val="252423"/>
                </a:solidFill>
                <a:latin typeface="Tahoma"/>
                <a:cs typeface="Tahoma"/>
              </a:rPr>
              <a:t>,</a:t>
            </a:r>
            <a:r>
              <a:rPr sz="1400" spc="-114" dirty="0">
                <a:solidFill>
                  <a:srgbClr val="252423"/>
                </a:solidFill>
                <a:latin typeface="Tahoma"/>
                <a:cs typeface="Tahoma"/>
              </a:rPr>
              <a:t> </a:t>
            </a:r>
            <a:r>
              <a:rPr sz="1400" spc="-60" dirty="0">
                <a:solidFill>
                  <a:srgbClr val="252423"/>
                </a:solidFill>
                <a:latin typeface="Tahoma"/>
                <a:cs typeface="Tahoma"/>
              </a:rPr>
              <a:t>R</a:t>
            </a:r>
            <a:r>
              <a:rPr sz="1400" spc="-50" dirty="0">
                <a:solidFill>
                  <a:srgbClr val="252423"/>
                </a:solidFill>
                <a:latin typeface="Tahoma"/>
                <a:cs typeface="Tahoma"/>
              </a:rPr>
              <a:t>ev</a:t>
            </a:r>
            <a:r>
              <a:rPr sz="1400" spc="-10" dirty="0">
                <a:solidFill>
                  <a:srgbClr val="252423"/>
                </a:solidFill>
                <a:latin typeface="Tahoma"/>
                <a:cs typeface="Tahoma"/>
              </a:rPr>
              <a:t>i</a:t>
            </a:r>
            <a:r>
              <a:rPr sz="1400" spc="-55" dirty="0">
                <a:solidFill>
                  <a:srgbClr val="252423"/>
                </a:solidFill>
                <a:latin typeface="Tahoma"/>
                <a:cs typeface="Tahoma"/>
              </a:rPr>
              <a:t>e</a:t>
            </a:r>
            <a:r>
              <a:rPr sz="1400" spc="-105" dirty="0">
                <a:solidFill>
                  <a:srgbClr val="252423"/>
                </a:solidFill>
                <a:latin typeface="Tahoma"/>
                <a:cs typeface="Tahoma"/>
              </a:rPr>
              <a:t>w</a:t>
            </a:r>
            <a:r>
              <a:rPr sz="1400" spc="-75" dirty="0">
                <a:solidFill>
                  <a:srgbClr val="252423"/>
                </a:solidFill>
                <a:latin typeface="Tahoma"/>
                <a:cs typeface="Tahoma"/>
              </a:rPr>
              <a:t>ed</a:t>
            </a:r>
            <a:r>
              <a:rPr sz="1400" spc="-114" dirty="0">
                <a:solidFill>
                  <a:srgbClr val="252423"/>
                </a:solidFill>
                <a:latin typeface="Tahoma"/>
                <a:cs typeface="Tahoma"/>
              </a:rPr>
              <a:t> </a:t>
            </a:r>
            <a:r>
              <a:rPr sz="1400" spc="-95" dirty="0">
                <a:solidFill>
                  <a:srgbClr val="252423"/>
                </a:solidFill>
                <a:latin typeface="Tahoma"/>
                <a:cs typeface="Tahoma"/>
              </a:rPr>
              <a:t>&amp;</a:t>
            </a:r>
            <a:r>
              <a:rPr sz="1400" spc="-114" dirty="0">
                <a:solidFill>
                  <a:srgbClr val="252423"/>
                </a:solidFill>
                <a:latin typeface="Tahoma"/>
                <a:cs typeface="Tahoma"/>
              </a:rPr>
              <a:t> </a:t>
            </a:r>
            <a:r>
              <a:rPr sz="1400" spc="-10" dirty="0">
                <a:solidFill>
                  <a:srgbClr val="252423"/>
                </a:solidFill>
                <a:latin typeface="Tahoma"/>
                <a:cs typeface="Tahoma"/>
              </a:rPr>
              <a:t>P</a:t>
            </a:r>
            <a:r>
              <a:rPr sz="1400" spc="-95" dirty="0">
                <a:solidFill>
                  <a:srgbClr val="252423"/>
                </a:solidFill>
                <a:latin typeface="Tahoma"/>
                <a:cs typeface="Tahoma"/>
              </a:rPr>
              <a:t>ub</a:t>
            </a:r>
            <a:r>
              <a:rPr sz="1400" spc="45" dirty="0">
                <a:solidFill>
                  <a:srgbClr val="252423"/>
                </a:solidFill>
                <a:latin typeface="Tahoma"/>
                <a:cs typeface="Tahoma"/>
              </a:rPr>
              <a:t>l</a:t>
            </a:r>
            <a:r>
              <a:rPr sz="1400" spc="-10" dirty="0">
                <a:solidFill>
                  <a:srgbClr val="252423"/>
                </a:solidFill>
                <a:latin typeface="Tahoma"/>
                <a:cs typeface="Tahoma"/>
              </a:rPr>
              <a:t>i</a:t>
            </a:r>
            <a:r>
              <a:rPr sz="1400" spc="25" dirty="0">
                <a:solidFill>
                  <a:srgbClr val="252423"/>
                </a:solidFill>
                <a:latin typeface="Tahoma"/>
                <a:cs typeface="Tahoma"/>
              </a:rPr>
              <a:t>s</a:t>
            </a:r>
            <a:r>
              <a:rPr sz="1400" spc="-80" dirty="0">
                <a:solidFill>
                  <a:srgbClr val="252423"/>
                </a:solidFill>
                <a:latin typeface="Tahoma"/>
                <a:cs typeface="Tahoma"/>
              </a:rPr>
              <a:t>hed</a:t>
            </a:r>
            <a:endParaRPr sz="1400">
              <a:latin typeface="Tahoma"/>
              <a:cs typeface="Tahoma"/>
            </a:endParaRPr>
          </a:p>
          <a:p>
            <a:pPr algn="ctr">
              <a:lnSpc>
                <a:spcPct val="100000"/>
              </a:lnSpc>
              <a:spcBef>
                <a:spcPts val="820"/>
              </a:spcBef>
              <a:tabLst>
                <a:tab pos="1204595" algn="l"/>
                <a:tab pos="2156460" algn="l"/>
              </a:tabLst>
            </a:pPr>
            <a:r>
              <a:rPr sz="1000" dirty="0">
                <a:solidFill>
                  <a:srgbClr val="605D5C"/>
                </a:solidFill>
                <a:latin typeface="Segoe UI"/>
                <a:cs typeface="Segoe UI"/>
              </a:rPr>
              <a:t>Sum</a:t>
            </a:r>
            <a:r>
              <a:rPr sz="1000" spc="-5" dirty="0">
                <a:solidFill>
                  <a:srgbClr val="605D5C"/>
                </a:solidFill>
                <a:latin typeface="Segoe UI"/>
                <a:cs typeface="Segoe UI"/>
              </a:rPr>
              <a:t> </a:t>
            </a:r>
            <a:r>
              <a:rPr sz="1000" dirty="0">
                <a:solidFill>
                  <a:srgbClr val="605D5C"/>
                </a:solidFill>
                <a:latin typeface="Segoe UI"/>
                <a:cs typeface="Segoe UI"/>
              </a:rPr>
              <a:t>of</a:t>
            </a:r>
            <a:r>
              <a:rPr sz="1000" spc="-5" dirty="0">
                <a:solidFill>
                  <a:srgbClr val="605D5C"/>
                </a:solidFill>
                <a:latin typeface="Segoe UI"/>
                <a:cs typeface="Segoe UI"/>
              </a:rPr>
              <a:t> </a:t>
            </a:r>
            <a:r>
              <a:rPr sz="1000" dirty="0">
                <a:solidFill>
                  <a:srgbClr val="605D5C"/>
                </a:solidFill>
                <a:latin typeface="Segoe UI"/>
                <a:cs typeface="Segoe UI"/>
              </a:rPr>
              <a:t>num_sub…	Sum</a:t>
            </a:r>
            <a:r>
              <a:rPr sz="1000" spc="-5" dirty="0">
                <a:solidFill>
                  <a:srgbClr val="605D5C"/>
                </a:solidFill>
                <a:latin typeface="Segoe UI"/>
                <a:cs typeface="Segoe UI"/>
              </a:rPr>
              <a:t> </a:t>
            </a:r>
            <a:r>
              <a:rPr sz="1000" dirty="0">
                <a:solidFill>
                  <a:srgbClr val="605D5C"/>
                </a:solidFill>
                <a:latin typeface="Segoe UI"/>
                <a:cs typeface="Segoe UI"/>
              </a:rPr>
              <a:t>of</a:t>
            </a:r>
            <a:r>
              <a:rPr sz="1000" spc="-5" dirty="0">
                <a:solidFill>
                  <a:srgbClr val="605D5C"/>
                </a:solidFill>
                <a:latin typeface="Segoe UI"/>
                <a:cs typeface="Segoe UI"/>
              </a:rPr>
              <a:t> </a:t>
            </a:r>
            <a:r>
              <a:rPr sz="1000" dirty="0">
                <a:solidFill>
                  <a:srgbClr val="605D5C"/>
                </a:solidFill>
                <a:latin typeface="Segoe UI"/>
                <a:cs typeface="Segoe UI"/>
              </a:rPr>
              <a:t>num…	Sum</a:t>
            </a:r>
            <a:r>
              <a:rPr sz="1000" spc="-40" dirty="0">
                <a:solidFill>
                  <a:srgbClr val="605D5C"/>
                </a:solidFill>
                <a:latin typeface="Segoe UI"/>
                <a:cs typeface="Segoe UI"/>
              </a:rPr>
              <a:t> </a:t>
            </a:r>
            <a:r>
              <a:rPr sz="1000" dirty="0">
                <a:solidFill>
                  <a:srgbClr val="605D5C"/>
                </a:solidFill>
                <a:latin typeface="Segoe UI"/>
                <a:cs typeface="Segoe UI"/>
              </a:rPr>
              <a:t>of</a:t>
            </a:r>
            <a:r>
              <a:rPr sz="1000" spc="-35" dirty="0">
                <a:solidFill>
                  <a:srgbClr val="605D5C"/>
                </a:solidFill>
                <a:latin typeface="Segoe UI"/>
                <a:cs typeface="Segoe UI"/>
              </a:rPr>
              <a:t> </a:t>
            </a:r>
            <a:r>
              <a:rPr sz="1000" dirty="0">
                <a:solidFill>
                  <a:srgbClr val="605D5C"/>
                </a:solidFill>
                <a:latin typeface="Segoe UI"/>
                <a:cs typeface="Segoe UI"/>
              </a:rPr>
              <a:t>nu…</a:t>
            </a:r>
            <a:endParaRPr sz="1000">
              <a:latin typeface="Segoe UI"/>
              <a:cs typeface="Segoe UI"/>
            </a:endParaRPr>
          </a:p>
          <a:p>
            <a:pPr marL="215265">
              <a:lnSpc>
                <a:spcPct val="100000"/>
              </a:lnSpc>
              <a:spcBef>
                <a:spcPts val="575"/>
              </a:spcBef>
            </a:pPr>
            <a:r>
              <a:rPr sz="900" spc="-5" dirty="0">
                <a:solidFill>
                  <a:srgbClr val="605D5C"/>
                </a:solidFill>
                <a:latin typeface="Segoe UI"/>
                <a:cs typeface="Segoe UI"/>
              </a:rPr>
              <a:t>35M</a:t>
            </a:r>
            <a:endParaRPr sz="900">
              <a:latin typeface="Segoe UI"/>
              <a:cs typeface="Segoe UI"/>
            </a:endParaRPr>
          </a:p>
        </p:txBody>
      </p:sp>
      <p:sp>
        <p:nvSpPr>
          <p:cNvPr id="43" name="object 43"/>
          <p:cNvSpPr/>
          <p:nvPr/>
        </p:nvSpPr>
        <p:spPr>
          <a:xfrm>
            <a:off x="356600" y="324600"/>
            <a:ext cx="3267075" cy="6638925"/>
          </a:xfrm>
          <a:custGeom>
            <a:avLst/>
            <a:gdLst/>
            <a:ahLst/>
            <a:cxnLst/>
            <a:rect l="l" t="t" r="r" b="b"/>
            <a:pathLst>
              <a:path w="3267075" h="6638925">
                <a:moveTo>
                  <a:pt x="3267075" y="6638925"/>
                </a:moveTo>
                <a:lnTo>
                  <a:pt x="0" y="6638925"/>
                </a:lnTo>
                <a:lnTo>
                  <a:pt x="0" y="0"/>
                </a:lnTo>
                <a:lnTo>
                  <a:pt x="3267075" y="0"/>
                </a:lnTo>
                <a:lnTo>
                  <a:pt x="3267075" y="6638925"/>
                </a:lnTo>
                <a:close/>
              </a:path>
            </a:pathLst>
          </a:custGeom>
          <a:solidFill>
            <a:srgbClr val="FFFFFF"/>
          </a:solidFill>
        </p:spPr>
        <p:txBody>
          <a:bodyPr wrap="square" lIns="0" tIns="0" rIns="0" bIns="0" rtlCol="0"/>
          <a:lstStyle/>
          <a:p>
            <a:endParaRPr/>
          </a:p>
        </p:txBody>
      </p:sp>
      <p:sp>
        <p:nvSpPr>
          <p:cNvPr id="44" name="object 4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P</a:t>
            </a:r>
            <a:r>
              <a:rPr spc="-95" dirty="0"/>
              <a:t>ub</a:t>
            </a:r>
            <a:r>
              <a:rPr spc="45" dirty="0"/>
              <a:t>l</a:t>
            </a:r>
            <a:r>
              <a:rPr spc="-10" dirty="0"/>
              <a:t>i</a:t>
            </a:r>
            <a:r>
              <a:rPr spc="25" dirty="0"/>
              <a:t>s</a:t>
            </a:r>
            <a:r>
              <a:rPr spc="-80" dirty="0"/>
              <a:t>hed</a:t>
            </a:r>
            <a:r>
              <a:rPr spc="-114" dirty="0"/>
              <a:t> </a:t>
            </a:r>
            <a:r>
              <a:rPr spc="40" dirty="0"/>
              <a:t>L</a:t>
            </a:r>
            <a:r>
              <a:rPr spc="-50" dirty="0"/>
              <a:t>ec</a:t>
            </a:r>
            <a:r>
              <a:rPr spc="-70" dirty="0"/>
              <a:t>tu</a:t>
            </a:r>
            <a:r>
              <a:rPr spc="20" dirty="0"/>
              <a:t>r</a:t>
            </a:r>
            <a:r>
              <a:rPr spc="-15" dirty="0"/>
              <a:t>es</a:t>
            </a:r>
            <a:r>
              <a:rPr spc="-114" dirty="0"/>
              <a:t> </a:t>
            </a:r>
            <a:r>
              <a:rPr spc="-95" dirty="0"/>
              <a:t>&amp;</a:t>
            </a:r>
            <a:r>
              <a:rPr spc="-114" dirty="0"/>
              <a:t> </a:t>
            </a:r>
            <a:r>
              <a:rPr spc="-10" dirty="0"/>
              <a:t>P</a:t>
            </a:r>
            <a:r>
              <a:rPr spc="20" dirty="0"/>
              <a:t>r</a:t>
            </a:r>
            <a:r>
              <a:rPr spc="-85" dirty="0"/>
              <a:t>a</a:t>
            </a:r>
            <a:r>
              <a:rPr spc="-50" dirty="0"/>
              <a:t>c</a:t>
            </a:r>
            <a:r>
              <a:rPr spc="-25" dirty="0"/>
              <a:t>ti</a:t>
            </a:r>
            <a:r>
              <a:rPr spc="-50" dirty="0"/>
              <a:t>c</a:t>
            </a:r>
            <a:r>
              <a:rPr spc="-55" dirty="0"/>
              <a:t>e</a:t>
            </a:r>
            <a:r>
              <a:rPr spc="-114" dirty="0"/>
              <a:t> </a:t>
            </a:r>
            <a:r>
              <a:rPr spc="-35" dirty="0"/>
              <a:t>S</a:t>
            </a:r>
            <a:r>
              <a:rPr spc="-25" dirty="0"/>
              <a:t>ets</a:t>
            </a:r>
          </a:p>
        </p:txBody>
      </p:sp>
      <p:grpSp>
        <p:nvGrpSpPr>
          <p:cNvPr id="45" name="object 45"/>
          <p:cNvGrpSpPr/>
          <p:nvPr/>
        </p:nvGrpSpPr>
        <p:grpSpPr>
          <a:xfrm>
            <a:off x="414280" y="649770"/>
            <a:ext cx="3127375" cy="6190615"/>
            <a:chOff x="414280" y="649770"/>
            <a:chExt cx="3127375" cy="6190615"/>
          </a:xfrm>
        </p:grpSpPr>
        <p:sp>
          <p:nvSpPr>
            <p:cNvPr id="46" name="object 46"/>
            <p:cNvSpPr/>
            <p:nvPr/>
          </p:nvSpPr>
          <p:spPr>
            <a:xfrm>
              <a:off x="957211" y="5985268"/>
              <a:ext cx="2584450" cy="854710"/>
            </a:xfrm>
            <a:custGeom>
              <a:avLst/>
              <a:gdLst/>
              <a:ahLst/>
              <a:cxnLst/>
              <a:rect l="l" t="t" r="r" b="b"/>
              <a:pathLst>
                <a:path w="2584450" h="854709">
                  <a:moveTo>
                    <a:pt x="9537" y="845019"/>
                  </a:moveTo>
                  <a:lnTo>
                    <a:pt x="0" y="845019"/>
                  </a:lnTo>
                  <a:lnTo>
                    <a:pt x="0" y="854544"/>
                  </a:lnTo>
                  <a:lnTo>
                    <a:pt x="9537" y="854544"/>
                  </a:lnTo>
                  <a:lnTo>
                    <a:pt x="9537" y="845019"/>
                  </a:lnTo>
                  <a:close/>
                </a:path>
                <a:path w="2584450" h="854709">
                  <a:moveTo>
                    <a:pt x="9537" y="0"/>
                  </a:moveTo>
                  <a:lnTo>
                    <a:pt x="0" y="0"/>
                  </a:lnTo>
                  <a:lnTo>
                    <a:pt x="0" y="9525"/>
                  </a:lnTo>
                  <a:lnTo>
                    <a:pt x="9537" y="9525"/>
                  </a:lnTo>
                  <a:lnTo>
                    <a:pt x="9537" y="0"/>
                  </a:lnTo>
                  <a:close/>
                </a:path>
                <a:path w="2584450" h="854709">
                  <a:moveTo>
                    <a:pt x="66738" y="845019"/>
                  </a:moveTo>
                  <a:lnTo>
                    <a:pt x="57213" y="845019"/>
                  </a:lnTo>
                  <a:lnTo>
                    <a:pt x="57213" y="854544"/>
                  </a:lnTo>
                  <a:lnTo>
                    <a:pt x="66738" y="854544"/>
                  </a:lnTo>
                  <a:lnTo>
                    <a:pt x="66738" y="845019"/>
                  </a:lnTo>
                  <a:close/>
                </a:path>
                <a:path w="2584450" h="854709">
                  <a:moveTo>
                    <a:pt x="66738" y="0"/>
                  </a:moveTo>
                  <a:lnTo>
                    <a:pt x="57213" y="0"/>
                  </a:lnTo>
                  <a:lnTo>
                    <a:pt x="57213" y="9525"/>
                  </a:lnTo>
                  <a:lnTo>
                    <a:pt x="66738" y="9525"/>
                  </a:lnTo>
                  <a:lnTo>
                    <a:pt x="66738" y="0"/>
                  </a:lnTo>
                  <a:close/>
                </a:path>
                <a:path w="2584450" h="854709">
                  <a:moveTo>
                    <a:pt x="123952" y="845019"/>
                  </a:moveTo>
                  <a:lnTo>
                    <a:pt x="114414" y="845019"/>
                  </a:lnTo>
                  <a:lnTo>
                    <a:pt x="114414" y="854544"/>
                  </a:lnTo>
                  <a:lnTo>
                    <a:pt x="123952" y="854544"/>
                  </a:lnTo>
                  <a:lnTo>
                    <a:pt x="123952" y="845019"/>
                  </a:lnTo>
                  <a:close/>
                </a:path>
                <a:path w="2584450" h="854709">
                  <a:moveTo>
                    <a:pt x="123952" y="0"/>
                  </a:moveTo>
                  <a:lnTo>
                    <a:pt x="114414" y="0"/>
                  </a:lnTo>
                  <a:lnTo>
                    <a:pt x="114414" y="9525"/>
                  </a:lnTo>
                  <a:lnTo>
                    <a:pt x="123952" y="9525"/>
                  </a:lnTo>
                  <a:lnTo>
                    <a:pt x="123952" y="0"/>
                  </a:lnTo>
                  <a:close/>
                </a:path>
                <a:path w="2584450" h="854709">
                  <a:moveTo>
                    <a:pt x="181152" y="845019"/>
                  </a:moveTo>
                  <a:lnTo>
                    <a:pt x="171615" y="845019"/>
                  </a:lnTo>
                  <a:lnTo>
                    <a:pt x="171615" y="854544"/>
                  </a:lnTo>
                  <a:lnTo>
                    <a:pt x="181152" y="854544"/>
                  </a:lnTo>
                  <a:lnTo>
                    <a:pt x="181152" y="845019"/>
                  </a:lnTo>
                  <a:close/>
                </a:path>
                <a:path w="2584450" h="854709">
                  <a:moveTo>
                    <a:pt x="181152" y="0"/>
                  </a:moveTo>
                  <a:lnTo>
                    <a:pt x="171615" y="0"/>
                  </a:lnTo>
                  <a:lnTo>
                    <a:pt x="171615" y="9525"/>
                  </a:lnTo>
                  <a:lnTo>
                    <a:pt x="181152" y="9525"/>
                  </a:lnTo>
                  <a:lnTo>
                    <a:pt x="181152" y="0"/>
                  </a:lnTo>
                  <a:close/>
                </a:path>
                <a:path w="2584450" h="854709">
                  <a:moveTo>
                    <a:pt x="238366" y="845019"/>
                  </a:moveTo>
                  <a:lnTo>
                    <a:pt x="228828" y="845019"/>
                  </a:lnTo>
                  <a:lnTo>
                    <a:pt x="228828" y="854544"/>
                  </a:lnTo>
                  <a:lnTo>
                    <a:pt x="238366" y="854544"/>
                  </a:lnTo>
                  <a:lnTo>
                    <a:pt x="238366" y="845019"/>
                  </a:lnTo>
                  <a:close/>
                </a:path>
                <a:path w="2584450" h="854709">
                  <a:moveTo>
                    <a:pt x="238366" y="0"/>
                  </a:moveTo>
                  <a:lnTo>
                    <a:pt x="228828" y="0"/>
                  </a:lnTo>
                  <a:lnTo>
                    <a:pt x="228828" y="9525"/>
                  </a:lnTo>
                  <a:lnTo>
                    <a:pt x="238366" y="9525"/>
                  </a:lnTo>
                  <a:lnTo>
                    <a:pt x="238366" y="0"/>
                  </a:lnTo>
                  <a:close/>
                </a:path>
                <a:path w="2584450" h="854709">
                  <a:moveTo>
                    <a:pt x="295567" y="845019"/>
                  </a:moveTo>
                  <a:lnTo>
                    <a:pt x="286029" y="845019"/>
                  </a:lnTo>
                  <a:lnTo>
                    <a:pt x="286029" y="854544"/>
                  </a:lnTo>
                  <a:lnTo>
                    <a:pt x="295567" y="854544"/>
                  </a:lnTo>
                  <a:lnTo>
                    <a:pt x="295567" y="845019"/>
                  </a:lnTo>
                  <a:close/>
                </a:path>
                <a:path w="2584450" h="854709">
                  <a:moveTo>
                    <a:pt x="295567" y="0"/>
                  </a:moveTo>
                  <a:lnTo>
                    <a:pt x="286029" y="0"/>
                  </a:lnTo>
                  <a:lnTo>
                    <a:pt x="286029" y="9525"/>
                  </a:lnTo>
                  <a:lnTo>
                    <a:pt x="295567" y="9525"/>
                  </a:lnTo>
                  <a:lnTo>
                    <a:pt x="295567" y="0"/>
                  </a:lnTo>
                  <a:close/>
                </a:path>
                <a:path w="2584450" h="854709">
                  <a:moveTo>
                    <a:pt x="352780" y="845019"/>
                  </a:moveTo>
                  <a:lnTo>
                    <a:pt x="343242" y="845019"/>
                  </a:lnTo>
                  <a:lnTo>
                    <a:pt x="343242" y="854544"/>
                  </a:lnTo>
                  <a:lnTo>
                    <a:pt x="352780" y="854544"/>
                  </a:lnTo>
                  <a:lnTo>
                    <a:pt x="352780" y="845019"/>
                  </a:lnTo>
                  <a:close/>
                </a:path>
                <a:path w="2584450" h="854709">
                  <a:moveTo>
                    <a:pt x="352780" y="0"/>
                  </a:moveTo>
                  <a:lnTo>
                    <a:pt x="343242" y="0"/>
                  </a:lnTo>
                  <a:lnTo>
                    <a:pt x="343242" y="9525"/>
                  </a:lnTo>
                  <a:lnTo>
                    <a:pt x="352780" y="9525"/>
                  </a:lnTo>
                  <a:lnTo>
                    <a:pt x="352780" y="0"/>
                  </a:lnTo>
                  <a:close/>
                </a:path>
                <a:path w="2584450" h="854709">
                  <a:moveTo>
                    <a:pt x="409981" y="845019"/>
                  </a:moveTo>
                  <a:lnTo>
                    <a:pt x="400443" y="845019"/>
                  </a:lnTo>
                  <a:lnTo>
                    <a:pt x="400443" y="854544"/>
                  </a:lnTo>
                  <a:lnTo>
                    <a:pt x="409981" y="854544"/>
                  </a:lnTo>
                  <a:lnTo>
                    <a:pt x="409981" y="845019"/>
                  </a:lnTo>
                  <a:close/>
                </a:path>
                <a:path w="2584450" h="854709">
                  <a:moveTo>
                    <a:pt x="409981" y="0"/>
                  </a:moveTo>
                  <a:lnTo>
                    <a:pt x="400443" y="0"/>
                  </a:lnTo>
                  <a:lnTo>
                    <a:pt x="400443" y="9525"/>
                  </a:lnTo>
                  <a:lnTo>
                    <a:pt x="409981" y="9525"/>
                  </a:lnTo>
                  <a:lnTo>
                    <a:pt x="409981" y="0"/>
                  </a:lnTo>
                  <a:close/>
                </a:path>
                <a:path w="2584450" h="854709">
                  <a:moveTo>
                    <a:pt x="467182" y="845019"/>
                  </a:moveTo>
                  <a:lnTo>
                    <a:pt x="457657" y="845019"/>
                  </a:lnTo>
                  <a:lnTo>
                    <a:pt x="457657" y="854544"/>
                  </a:lnTo>
                  <a:lnTo>
                    <a:pt x="467182" y="854544"/>
                  </a:lnTo>
                  <a:lnTo>
                    <a:pt x="467182" y="845019"/>
                  </a:lnTo>
                  <a:close/>
                </a:path>
                <a:path w="2584450" h="854709">
                  <a:moveTo>
                    <a:pt x="467182" y="0"/>
                  </a:moveTo>
                  <a:lnTo>
                    <a:pt x="457657" y="0"/>
                  </a:lnTo>
                  <a:lnTo>
                    <a:pt x="457657" y="9525"/>
                  </a:lnTo>
                  <a:lnTo>
                    <a:pt x="467182" y="9525"/>
                  </a:lnTo>
                  <a:lnTo>
                    <a:pt x="467182" y="0"/>
                  </a:lnTo>
                  <a:close/>
                </a:path>
                <a:path w="2584450" h="854709">
                  <a:moveTo>
                    <a:pt x="524395" y="845019"/>
                  </a:moveTo>
                  <a:lnTo>
                    <a:pt x="514858" y="845019"/>
                  </a:lnTo>
                  <a:lnTo>
                    <a:pt x="514858" y="854544"/>
                  </a:lnTo>
                  <a:lnTo>
                    <a:pt x="524395" y="854544"/>
                  </a:lnTo>
                  <a:lnTo>
                    <a:pt x="524395" y="845019"/>
                  </a:lnTo>
                  <a:close/>
                </a:path>
                <a:path w="2584450" h="854709">
                  <a:moveTo>
                    <a:pt x="524395" y="0"/>
                  </a:moveTo>
                  <a:lnTo>
                    <a:pt x="514858" y="0"/>
                  </a:lnTo>
                  <a:lnTo>
                    <a:pt x="514858" y="9525"/>
                  </a:lnTo>
                  <a:lnTo>
                    <a:pt x="524395" y="9525"/>
                  </a:lnTo>
                  <a:lnTo>
                    <a:pt x="524395" y="0"/>
                  </a:lnTo>
                  <a:close/>
                </a:path>
                <a:path w="2584450" h="854709">
                  <a:moveTo>
                    <a:pt x="581596" y="845019"/>
                  </a:moveTo>
                  <a:lnTo>
                    <a:pt x="572071" y="845019"/>
                  </a:lnTo>
                  <a:lnTo>
                    <a:pt x="572071" y="854544"/>
                  </a:lnTo>
                  <a:lnTo>
                    <a:pt x="581596" y="854544"/>
                  </a:lnTo>
                  <a:lnTo>
                    <a:pt x="581596" y="845019"/>
                  </a:lnTo>
                  <a:close/>
                </a:path>
                <a:path w="2584450" h="854709">
                  <a:moveTo>
                    <a:pt x="581596" y="0"/>
                  </a:moveTo>
                  <a:lnTo>
                    <a:pt x="572071" y="0"/>
                  </a:lnTo>
                  <a:lnTo>
                    <a:pt x="572071" y="9525"/>
                  </a:lnTo>
                  <a:lnTo>
                    <a:pt x="581596" y="9525"/>
                  </a:lnTo>
                  <a:lnTo>
                    <a:pt x="581596" y="0"/>
                  </a:lnTo>
                  <a:close/>
                </a:path>
                <a:path w="2584450" h="854709">
                  <a:moveTo>
                    <a:pt x="638810" y="845019"/>
                  </a:moveTo>
                  <a:lnTo>
                    <a:pt x="629272" y="845019"/>
                  </a:lnTo>
                  <a:lnTo>
                    <a:pt x="629272" y="854544"/>
                  </a:lnTo>
                  <a:lnTo>
                    <a:pt x="638810" y="854544"/>
                  </a:lnTo>
                  <a:lnTo>
                    <a:pt x="638810" y="845019"/>
                  </a:lnTo>
                  <a:close/>
                </a:path>
                <a:path w="2584450" h="854709">
                  <a:moveTo>
                    <a:pt x="638810" y="0"/>
                  </a:moveTo>
                  <a:lnTo>
                    <a:pt x="629272" y="0"/>
                  </a:lnTo>
                  <a:lnTo>
                    <a:pt x="629272" y="9525"/>
                  </a:lnTo>
                  <a:lnTo>
                    <a:pt x="638810" y="9525"/>
                  </a:lnTo>
                  <a:lnTo>
                    <a:pt x="638810" y="0"/>
                  </a:lnTo>
                  <a:close/>
                </a:path>
                <a:path w="2584450" h="854709">
                  <a:moveTo>
                    <a:pt x="696010" y="845019"/>
                  </a:moveTo>
                  <a:lnTo>
                    <a:pt x="686473" y="845019"/>
                  </a:lnTo>
                  <a:lnTo>
                    <a:pt x="686473" y="854544"/>
                  </a:lnTo>
                  <a:lnTo>
                    <a:pt x="696010" y="854544"/>
                  </a:lnTo>
                  <a:lnTo>
                    <a:pt x="696010" y="845019"/>
                  </a:lnTo>
                  <a:close/>
                </a:path>
                <a:path w="2584450" h="854709">
                  <a:moveTo>
                    <a:pt x="696010" y="0"/>
                  </a:moveTo>
                  <a:lnTo>
                    <a:pt x="686473" y="0"/>
                  </a:lnTo>
                  <a:lnTo>
                    <a:pt x="686473" y="9525"/>
                  </a:lnTo>
                  <a:lnTo>
                    <a:pt x="696010" y="9525"/>
                  </a:lnTo>
                  <a:lnTo>
                    <a:pt x="696010" y="0"/>
                  </a:lnTo>
                  <a:close/>
                </a:path>
                <a:path w="2584450" h="854709">
                  <a:moveTo>
                    <a:pt x="753224" y="845019"/>
                  </a:moveTo>
                  <a:lnTo>
                    <a:pt x="743686" y="845019"/>
                  </a:lnTo>
                  <a:lnTo>
                    <a:pt x="743686" y="854544"/>
                  </a:lnTo>
                  <a:lnTo>
                    <a:pt x="753224" y="854544"/>
                  </a:lnTo>
                  <a:lnTo>
                    <a:pt x="753224" y="845019"/>
                  </a:lnTo>
                  <a:close/>
                </a:path>
                <a:path w="2584450" h="854709">
                  <a:moveTo>
                    <a:pt x="753224" y="0"/>
                  </a:moveTo>
                  <a:lnTo>
                    <a:pt x="743686" y="0"/>
                  </a:lnTo>
                  <a:lnTo>
                    <a:pt x="743686" y="9525"/>
                  </a:lnTo>
                  <a:lnTo>
                    <a:pt x="753224" y="9525"/>
                  </a:lnTo>
                  <a:lnTo>
                    <a:pt x="753224" y="0"/>
                  </a:lnTo>
                  <a:close/>
                </a:path>
                <a:path w="2584450" h="854709">
                  <a:moveTo>
                    <a:pt x="810425" y="845019"/>
                  </a:moveTo>
                  <a:lnTo>
                    <a:pt x="800887" y="845019"/>
                  </a:lnTo>
                  <a:lnTo>
                    <a:pt x="800887" y="854544"/>
                  </a:lnTo>
                  <a:lnTo>
                    <a:pt x="810425" y="854544"/>
                  </a:lnTo>
                  <a:lnTo>
                    <a:pt x="810425" y="845019"/>
                  </a:lnTo>
                  <a:close/>
                </a:path>
                <a:path w="2584450" h="854709">
                  <a:moveTo>
                    <a:pt x="810425" y="0"/>
                  </a:moveTo>
                  <a:lnTo>
                    <a:pt x="800887" y="0"/>
                  </a:lnTo>
                  <a:lnTo>
                    <a:pt x="800887" y="9525"/>
                  </a:lnTo>
                  <a:lnTo>
                    <a:pt x="810425" y="9525"/>
                  </a:lnTo>
                  <a:lnTo>
                    <a:pt x="810425" y="0"/>
                  </a:lnTo>
                  <a:close/>
                </a:path>
                <a:path w="2584450" h="854709">
                  <a:moveTo>
                    <a:pt x="867625" y="845019"/>
                  </a:moveTo>
                  <a:lnTo>
                    <a:pt x="858100" y="845019"/>
                  </a:lnTo>
                  <a:lnTo>
                    <a:pt x="858100" y="854544"/>
                  </a:lnTo>
                  <a:lnTo>
                    <a:pt x="867625" y="854544"/>
                  </a:lnTo>
                  <a:lnTo>
                    <a:pt x="867625" y="845019"/>
                  </a:lnTo>
                  <a:close/>
                </a:path>
                <a:path w="2584450" h="854709">
                  <a:moveTo>
                    <a:pt x="867625" y="0"/>
                  </a:moveTo>
                  <a:lnTo>
                    <a:pt x="858100" y="0"/>
                  </a:lnTo>
                  <a:lnTo>
                    <a:pt x="858100" y="9525"/>
                  </a:lnTo>
                  <a:lnTo>
                    <a:pt x="867625" y="9525"/>
                  </a:lnTo>
                  <a:lnTo>
                    <a:pt x="867625" y="0"/>
                  </a:lnTo>
                  <a:close/>
                </a:path>
                <a:path w="2584450" h="854709">
                  <a:moveTo>
                    <a:pt x="924839" y="845019"/>
                  </a:moveTo>
                  <a:lnTo>
                    <a:pt x="915301" y="845019"/>
                  </a:lnTo>
                  <a:lnTo>
                    <a:pt x="915301" y="854544"/>
                  </a:lnTo>
                  <a:lnTo>
                    <a:pt x="924839" y="854544"/>
                  </a:lnTo>
                  <a:lnTo>
                    <a:pt x="924839" y="845019"/>
                  </a:lnTo>
                  <a:close/>
                </a:path>
                <a:path w="2584450" h="854709">
                  <a:moveTo>
                    <a:pt x="924839" y="0"/>
                  </a:moveTo>
                  <a:lnTo>
                    <a:pt x="915301" y="0"/>
                  </a:lnTo>
                  <a:lnTo>
                    <a:pt x="915301" y="9525"/>
                  </a:lnTo>
                  <a:lnTo>
                    <a:pt x="924839" y="9525"/>
                  </a:lnTo>
                  <a:lnTo>
                    <a:pt x="924839" y="0"/>
                  </a:lnTo>
                  <a:close/>
                </a:path>
                <a:path w="2584450" h="854709">
                  <a:moveTo>
                    <a:pt x="982040" y="845019"/>
                  </a:moveTo>
                  <a:lnTo>
                    <a:pt x="972515" y="845019"/>
                  </a:lnTo>
                  <a:lnTo>
                    <a:pt x="972515" y="854544"/>
                  </a:lnTo>
                  <a:lnTo>
                    <a:pt x="982040" y="854544"/>
                  </a:lnTo>
                  <a:lnTo>
                    <a:pt x="982040" y="845019"/>
                  </a:lnTo>
                  <a:close/>
                </a:path>
                <a:path w="2584450" h="854709">
                  <a:moveTo>
                    <a:pt x="982040" y="0"/>
                  </a:moveTo>
                  <a:lnTo>
                    <a:pt x="972515" y="0"/>
                  </a:lnTo>
                  <a:lnTo>
                    <a:pt x="972515" y="9525"/>
                  </a:lnTo>
                  <a:lnTo>
                    <a:pt x="982040" y="9525"/>
                  </a:lnTo>
                  <a:lnTo>
                    <a:pt x="982040" y="0"/>
                  </a:lnTo>
                  <a:close/>
                </a:path>
                <a:path w="2584450" h="854709">
                  <a:moveTo>
                    <a:pt x="1039253" y="845019"/>
                  </a:moveTo>
                  <a:lnTo>
                    <a:pt x="1029716" y="845019"/>
                  </a:lnTo>
                  <a:lnTo>
                    <a:pt x="1029716" y="854544"/>
                  </a:lnTo>
                  <a:lnTo>
                    <a:pt x="1039253" y="854544"/>
                  </a:lnTo>
                  <a:lnTo>
                    <a:pt x="1039253" y="845019"/>
                  </a:lnTo>
                  <a:close/>
                </a:path>
                <a:path w="2584450" h="854709">
                  <a:moveTo>
                    <a:pt x="1096454" y="845019"/>
                  </a:moveTo>
                  <a:lnTo>
                    <a:pt x="1086916" y="845019"/>
                  </a:lnTo>
                  <a:lnTo>
                    <a:pt x="1086916" y="854544"/>
                  </a:lnTo>
                  <a:lnTo>
                    <a:pt x="1096454" y="854544"/>
                  </a:lnTo>
                  <a:lnTo>
                    <a:pt x="1096454" y="845019"/>
                  </a:lnTo>
                  <a:close/>
                </a:path>
                <a:path w="2584450" h="854709">
                  <a:moveTo>
                    <a:pt x="1153668" y="845019"/>
                  </a:moveTo>
                  <a:lnTo>
                    <a:pt x="1144130" y="845019"/>
                  </a:lnTo>
                  <a:lnTo>
                    <a:pt x="1144130" y="854544"/>
                  </a:lnTo>
                  <a:lnTo>
                    <a:pt x="1153668" y="854544"/>
                  </a:lnTo>
                  <a:lnTo>
                    <a:pt x="1153668" y="845019"/>
                  </a:lnTo>
                  <a:close/>
                </a:path>
                <a:path w="2584450" h="854709">
                  <a:moveTo>
                    <a:pt x="1210868" y="845019"/>
                  </a:moveTo>
                  <a:lnTo>
                    <a:pt x="1201331" y="845019"/>
                  </a:lnTo>
                  <a:lnTo>
                    <a:pt x="1201331" y="854544"/>
                  </a:lnTo>
                  <a:lnTo>
                    <a:pt x="1210868" y="854544"/>
                  </a:lnTo>
                  <a:lnTo>
                    <a:pt x="1210868" y="845019"/>
                  </a:lnTo>
                  <a:close/>
                </a:path>
                <a:path w="2584450" h="854709">
                  <a:moveTo>
                    <a:pt x="1268082" y="845019"/>
                  </a:moveTo>
                  <a:lnTo>
                    <a:pt x="1258544" y="845019"/>
                  </a:lnTo>
                  <a:lnTo>
                    <a:pt x="1258544" y="854544"/>
                  </a:lnTo>
                  <a:lnTo>
                    <a:pt x="1268082" y="854544"/>
                  </a:lnTo>
                  <a:lnTo>
                    <a:pt x="1268082" y="845019"/>
                  </a:lnTo>
                  <a:close/>
                </a:path>
                <a:path w="2584450" h="854709">
                  <a:moveTo>
                    <a:pt x="1325283" y="845019"/>
                  </a:moveTo>
                  <a:lnTo>
                    <a:pt x="1315745" y="845019"/>
                  </a:lnTo>
                  <a:lnTo>
                    <a:pt x="1315745" y="854544"/>
                  </a:lnTo>
                  <a:lnTo>
                    <a:pt x="1325283" y="854544"/>
                  </a:lnTo>
                  <a:lnTo>
                    <a:pt x="1325283" y="845019"/>
                  </a:lnTo>
                  <a:close/>
                </a:path>
                <a:path w="2584450" h="854709">
                  <a:moveTo>
                    <a:pt x="1325283" y="0"/>
                  </a:moveTo>
                  <a:lnTo>
                    <a:pt x="1315745" y="0"/>
                  </a:lnTo>
                  <a:lnTo>
                    <a:pt x="1315745" y="9525"/>
                  </a:lnTo>
                  <a:lnTo>
                    <a:pt x="1325283" y="9525"/>
                  </a:lnTo>
                  <a:lnTo>
                    <a:pt x="1325283" y="0"/>
                  </a:lnTo>
                  <a:close/>
                </a:path>
                <a:path w="2584450" h="854709">
                  <a:moveTo>
                    <a:pt x="1382483" y="845019"/>
                  </a:moveTo>
                  <a:lnTo>
                    <a:pt x="1372958" y="845019"/>
                  </a:lnTo>
                  <a:lnTo>
                    <a:pt x="1372958" y="854544"/>
                  </a:lnTo>
                  <a:lnTo>
                    <a:pt x="1382483" y="854544"/>
                  </a:lnTo>
                  <a:lnTo>
                    <a:pt x="1382483" y="845019"/>
                  </a:lnTo>
                  <a:close/>
                </a:path>
                <a:path w="2584450" h="854709">
                  <a:moveTo>
                    <a:pt x="1382483" y="0"/>
                  </a:moveTo>
                  <a:lnTo>
                    <a:pt x="1372958" y="0"/>
                  </a:lnTo>
                  <a:lnTo>
                    <a:pt x="1372958" y="9525"/>
                  </a:lnTo>
                  <a:lnTo>
                    <a:pt x="1382483" y="9525"/>
                  </a:lnTo>
                  <a:lnTo>
                    <a:pt x="1382483" y="0"/>
                  </a:lnTo>
                  <a:close/>
                </a:path>
                <a:path w="2584450" h="854709">
                  <a:moveTo>
                    <a:pt x="1439697" y="845019"/>
                  </a:moveTo>
                  <a:lnTo>
                    <a:pt x="1430159" y="845019"/>
                  </a:lnTo>
                  <a:lnTo>
                    <a:pt x="1430159" y="854544"/>
                  </a:lnTo>
                  <a:lnTo>
                    <a:pt x="1439697" y="854544"/>
                  </a:lnTo>
                  <a:lnTo>
                    <a:pt x="1439697" y="845019"/>
                  </a:lnTo>
                  <a:close/>
                </a:path>
                <a:path w="2584450" h="854709">
                  <a:moveTo>
                    <a:pt x="1439697" y="0"/>
                  </a:moveTo>
                  <a:lnTo>
                    <a:pt x="1430159" y="0"/>
                  </a:lnTo>
                  <a:lnTo>
                    <a:pt x="1430159" y="9525"/>
                  </a:lnTo>
                  <a:lnTo>
                    <a:pt x="1439697" y="9525"/>
                  </a:lnTo>
                  <a:lnTo>
                    <a:pt x="1439697" y="0"/>
                  </a:lnTo>
                  <a:close/>
                </a:path>
                <a:path w="2584450" h="854709">
                  <a:moveTo>
                    <a:pt x="1496898" y="845019"/>
                  </a:moveTo>
                  <a:lnTo>
                    <a:pt x="1487373" y="845019"/>
                  </a:lnTo>
                  <a:lnTo>
                    <a:pt x="1487373" y="854544"/>
                  </a:lnTo>
                  <a:lnTo>
                    <a:pt x="1496898" y="854544"/>
                  </a:lnTo>
                  <a:lnTo>
                    <a:pt x="1496898" y="845019"/>
                  </a:lnTo>
                  <a:close/>
                </a:path>
                <a:path w="2584450" h="854709">
                  <a:moveTo>
                    <a:pt x="1496898" y="0"/>
                  </a:moveTo>
                  <a:lnTo>
                    <a:pt x="1487373" y="0"/>
                  </a:lnTo>
                  <a:lnTo>
                    <a:pt x="1487373" y="9525"/>
                  </a:lnTo>
                  <a:lnTo>
                    <a:pt x="1496898" y="9525"/>
                  </a:lnTo>
                  <a:lnTo>
                    <a:pt x="1496898" y="0"/>
                  </a:lnTo>
                  <a:close/>
                </a:path>
                <a:path w="2584450" h="854709">
                  <a:moveTo>
                    <a:pt x="1554111" y="845019"/>
                  </a:moveTo>
                  <a:lnTo>
                    <a:pt x="1544574" y="845019"/>
                  </a:lnTo>
                  <a:lnTo>
                    <a:pt x="1544574" y="854544"/>
                  </a:lnTo>
                  <a:lnTo>
                    <a:pt x="1554111" y="854544"/>
                  </a:lnTo>
                  <a:lnTo>
                    <a:pt x="1554111" y="845019"/>
                  </a:lnTo>
                  <a:close/>
                </a:path>
                <a:path w="2584450" h="854709">
                  <a:moveTo>
                    <a:pt x="1554111" y="0"/>
                  </a:moveTo>
                  <a:lnTo>
                    <a:pt x="1544574" y="0"/>
                  </a:lnTo>
                  <a:lnTo>
                    <a:pt x="1544574" y="9525"/>
                  </a:lnTo>
                  <a:lnTo>
                    <a:pt x="1554111" y="9525"/>
                  </a:lnTo>
                  <a:lnTo>
                    <a:pt x="1554111" y="0"/>
                  </a:lnTo>
                  <a:close/>
                </a:path>
                <a:path w="2584450" h="854709">
                  <a:moveTo>
                    <a:pt x="1611312" y="845019"/>
                  </a:moveTo>
                  <a:lnTo>
                    <a:pt x="1601774" y="845019"/>
                  </a:lnTo>
                  <a:lnTo>
                    <a:pt x="1601774" y="854544"/>
                  </a:lnTo>
                  <a:lnTo>
                    <a:pt x="1611312" y="854544"/>
                  </a:lnTo>
                  <a:lnTo>
                    <a:pt x="1611312" y="845019"/>
                  </a:lnTo>
                  <a:close/>
                </a:path>
                <a:path w="2584450" h="854709">
                  <a:moveTo>
                    <a:pt x="1611312" y="0"/>
                  </a:moveTo>
                  <a:lnTo>
                    <a:pt x="1601774" y="0"/>
                  </a:lnTo>
                  <a:lnTo>
                    <a:pt x="1601774" y="9525"/>
                  </a:lnTo>
                  <a:lnTo>
                    <a:pt x="1611312" y="9525"/>
                  </a:lnTo>
                  <a:lnTo>
                    <a:pt x="1611312" y="0"/>
                  </a:lnTo>
                  <a:close/>
                </a:path>
                <a:path w="2584450" h="854709">
                  <a:moveTo>
                    <a:pt x="1668526" y="845019"/>
                  </a:moveTo>
                  <a:lnTo>
                    <a:pt x="1658988" y="845019"/>
                  </a:lnTo>
                  <a:lnTo>
                    <a:pt x="1658988" y="854544"/>
                  </a:lnTo>
                  <a:lnTo>
                    <a:pt x="1668526" y="854544"/>
                  </a:lnTo>
                  <a:lnTo>
                    <a:pt x="1668526" y="845019"/>
                  </a:lnTo>
                  <a:close/>
                </a:path>
                <a:path w="2584450" h="854709">
                  <a:moveTo>
                    <a:pt x="1668526" y="0"/>
                  </a:moveTo>
                  <a:lnTo>
                    <a:pt x="1658988" y="0"/>
                  </a:lnTo>
                  <a:lnTo>
                    <a:pt x="1658988" y="9525"/>
                  </a:lnTo>
                  <a:lnTo>
                    <a:pt x="1668526" y="9525"/>
                  </a:lnTo>
                  <a:lnTo>
                    <a:pt x="1668526" y="0"/>
                  </a:lnTo>
                  <a:close/>
                </a:path>
                <a:path w="2584450" h="854709">
                  <a:moveTo>
                    <a:pt x="1725726" y="845019"/>
                  </a:moveTo>
                  <a:lnTo>
                    <a:pt x="1716189" y="845019"/>
                  </a:lnTo>
                  <a:lnTo>
                    <a:pt x="1716189" y="854544"/>
                  </a:lnTo>
                  <a:lnTo>
                    <a:pt x="1725726" y="854544"/>
                  </a:lnTo>
                  <a:lnTo>
                    <a:pt x="1725726" y="845019"/>
                  </a:lnTo>
                  <a:close/>
                </a:path>
                <a:path w="2584450" h="854709">
                  <a:moveTo>
                    <a:pt x="1782927" y="845019"/>
                  </a:moveTo>
                  <a:lnTo>
                    <a:pt x="1773402" y="845019"/>
                  </a:lnTo>
                  <a:lnTo>
                    <a:pt x="1773402" y="854544"/>
                  </a:lnTo>
                  <a:lnTo>
                    <a:pt x="1782927" y="854544"/>
                  </a:lnTo>
                  <a:lnTo>
                    <a:pt x="1782927" y="845019"/>
                  </a:lnTo>
                  <a:close/>
                </a:path>
                <a:path w="2584450" h="854709">
                  <a:moveTo>
                    <a:pt x="1840141" y="845019"/>
                  </a:moveTo>
                  <a:lnTo>
                    <a:pt x="1830603" y="845019"/>
                  </a:lnTo>
                  <a:lnTo>
                    <a:pt x="1830603" y="854544"/>
                  </a:lnTo>
                  <a:lnTo>
                    <a:pt x="1840141" y="854544"/>
                  </a:lnTo>
                  <a:lnTo>
                    <a:pt x="1840141" y="845019"/>
                  </a:lnTo>
                  <a:close/>
                </a:path>
                <a:path w="2584450" h="854709">
                  <a:moveTo>
                    <a:pt x="1897341" y="845019"/>
                  </a:moveTo>
                  <a:lnTo>
                    <a:pt x="1887816" y="845019"/>
                  </a:lnTo>
                  <a:lnTo>
                    <a:pt x="1887816" y="854544"/>
                  </a:lnTo>
                  <a:lnTo>
                    <a:pt x="1897341" y="854544"/>
                  </a:lnTo>
                  <a:lnTo>
                    <a:pt x="1897341" y="845019"/>
                  </a:lnTo>
                  <a:close/>
                </a:path>
                <a:path w="2584450" h="854709">
                  <a:moveTo>
                    <a:pt x="1954555" y="845019"/>
                  </a:moveTo>
                  <a:lnTo>
                    <a:pt x="1945017" y="845019"/>
                  </a:lnTo>
                  <a:lnTo>
                    <a:pt x="1945017" y="854544"/>
                  </a:lnTo>
                  <a:lnTo>
                    <a:pt x="1954555" y="854544"/>
                  </a:lnTo>
                  <a:lnTo>
                    <a:pt x="1954555" y="845019"/>
                  </a:lnTo>
                  <a:close/>
                </a:path>
                <a:path w="2584450" h="854709">
                  <a:moveTo>
                    <a:pt x="2011756" y="845019"/>
                  </a:moveTo>
                  <a:lnTo>
                    <a:pt x="2002231" y="845019"/>
                  </a:lnTo>
                  <a:lnTo>
                    <a:pt x="2002231" y="854544"/>
                  </a:lnTo>
                  <a:lnTo>
                    <a:pt x="2011756" y="854544"/>
                  </a:lnTo>
                  <a:lnTo>
                    <a:pt x="2011756" y="845019"/>
                  </a:lnTo>
                  <a:close/>
                </a:path>
                <a:path w="2584450" h="854709">
                  <a:moveTo>
                    <a:pt x="2068969" y="845019"/>
                  </a:moveTo>
                  <a:lnTo>
                    <a:pt x="2059432" y="845019"/>
                  </a:lnTo>
                  <a:lnTo>
                    <a:pt x="2059432" y="854544"/>
                  </a:lnTo>
                  <a:lnTo>
                    <a:pt x="2068969" y="854544"/>
                  </a:lnTo>
                  <a:lnTo>
                    <a:pt x="2068969" y="845019"/>
                  </a:lnTo>
                  <a:close/>
                </a:path>
                <a:path w="2584450" h="854709">
                  <a:moveTo>
                    <a:pt x="2126170" y="845019"/>
                  </a:moveTo>
                  <a:lnTo>
                    <a:pt x="2116632" y="845019"/>
                  </a:lnTo>
                  <a:lnTo>
                    <a:pt x="2116632" y="854544"/>
                  </a:lnTo>
                  <a:lnTo>
                    <a:pt x="2126170" y="854544"/>
                  </a:lnTo>
                  <a:lnTo>
                    <a:pt x="2126170" y="845019"/>
                  </a:lnTo>
                  <a:close/>
                </a:path>
                <a:path w="2584450" h="854709">
                  <a:moveTo>
                    <a:pt x="2183384" y="845019"/>
                  </a:moveTo>
                  <a:lnTo>
                    <a:pt x="2173846" y="845019"/>
                  </a:lnTo>
                  <a:lnTo>
                    <a:pt x="2173846" y="854544"/>
                  </a:lnTo>
                  <a:lnTo>
                    <a:pt x="2183384" y="854544"/>
                  </a:lnTo>
                  <a:lnTo>
                    <a:pt x="2183384" y="845019"/>
                  </a:lnTo>
                  <a:close/>
                </a:path>
                <a:path w="2584450" h="854709">
                  <a:moveTo>
                    <a:pt x="2240584" y="845019"/>
                  </a:moveTo>
                  <a:lnTo>
                    <a:pt x="2231047" y="845019"/>
                  </a:lnTo>
                  <a:lnTo>
                    <a:pt x="2231047" y="854544"/>
                  </a:lnTo>
                  <a:lnTo>
                    <a:pt x="2240584" y="854544"/>
                  </a:lnTo>
                  <a:lnTo>
                    <a:pt x="2240584" y="845019"/>
                  </a:lnTo>
                  <a:close/>
                </a:path>
                <a:path w="2584450" h="854709">
                  <a:moveTo>
                    <a:pt x="2297785" y="845019"/>
                  </a:moveTo>
                  <a:lnTo>
                    <a:pt x="2288260" y="845019"/>
                  </a:lnTo>
                  <a:lnTo>
                    <a:pt x="2288260" y="854544"/>
                  </a:lnTo>
                  <a:lnTo>
                    <a:pt x="2297785" y="854544"/>
                  </a:lnTo>
                  <a:lnTo>
                    <a:pt x="2297785" y="845019"/>
                  </a:lnTo>
                  <a:close/>
                </a:path>
                <a:path w="2584450" h="854709">
                  <a:moveTo>
                    <a:pt x="2354999" y="845019"/>
                  </a:moveTo>
                  <a:lnTo>
                    <a:pt x="2345461" y="845019"/>
                  </a:lnTo>
                  <a:lnTo>
                    <a:pt x="2345461" y="854544"/>
                  </a:lnTo>
                  <a:lnTo>
                    <a:pt x="2354999" y="854544"/>
                  </a:lnTo>
                  <a:lnTo>
                    <a:pt x="2354999" y="845019"/>
                  </a:lnTo>
                  <a:close/>
                </a:path>
                <a:path w="2584450" h="854709">
                  <a:moveTo>
                    <a:pt x="2412200" y="845019"/>
                  </a:moveTo>
                  <a:lnTo>
                    <a:pt x="2402675" y="845019"/>
                  </a:lnTo>
                  <a:lnTo>
                    <a:pt x="2402675" y="854544"/>
                  </a:lnTo>
                  <a:lnTo>
                    <a:pt x="2412200" y="854544"/>
                  </a:lnTo>
                  <a:lnTo>
                    <a:pt x="2412200" y="845019"/>
                  </a:lnTo>
                  <a:close/>
                </a:path>
                <a:path w="2584450" h="854709">
                  <a:moveTo>
                    <a:pt x="2469413" y="845019"/>
                  </a:moveTo>
                  <a:lnTo>
                    <a:pt x="2459875" y="845019"/>
                  </a:lnTo>
                  <a:lnTo>
                    <a:pt x="2459875" y="854544"/>
                  </a:lnTo>
                  <a:lnTo>
                    <a:pt x="2469413" y="854544"/>
                  </a:lnTo>
                  <a:lnTo>
                    <a:pt x="2469413" y="845019"/>
                  </a:lnTo>
                  <a:close/>
                </a:path>
                <a:path w="2584450" h="854709">
                  <a:moveTo>
                    <a:pt x="2526614" y="845019"/>
                  </a:moveTo>
                  <a:lnTo>
                    <a:pt x="2517076" y="845019"/>
                  </a:lnTo>
                  <a:lnTo>
                    <a:pt x="2517076" y="854544"/>
                  </a:lnTo>
                  <a:lnTo>
                    <a:pt x="2526614" y="854544"/>
                  </a:lnTo>
                  <a:lnTo>
                    <a:pt x="2526614" y="845019"/>
                  </a:lnTo>
                  <a:close/>
                </a:path>
                <a:path w="2584450" h="854709">
                  <a:moveTo>
                    <a:pt x="2583827" y="845019"/>
                  </a:moveTo>
                  <a:lnTo>
                    <a:pt x="2574290" y="845019"/>
                  </a:lnTo>
                  <a:lnTo>
                    <a:pt x="2574290" y="854544"/>
                  </a:lnTo>
                  <a:lnTo>
                    <a:pt x="2583827" y="854544"/>
                  </a:lnTo>
                  <a:lnTo>
                    <a:pt x="2583827" y="845019"/>
                  </a:lnTo>
                  <a:close/>
                </a:path>
              </a:pathLst>
            </a:custGeom>
            <a:solidFill>
              <a:srgbClr val="C7C6C3"/>
            </a:solidFill>
          </p:spPr>
          <p:txBody>
            <a:bodyPr wrap="square" lIns="0" tIns="0" rIns="0" bIns="0" rtlCol="0"/>
            <a:lstStyle/>
            <a:p>
              <a:endParaRPr/>
            </a:p>
          </p:txBody>
        </p:sp>
        <p:sp>
          <p:nvSpPr>
            <p:cNvPr id="47" name="object 47"/>
            <p:cNvSpPr/>
            <p:nvPr/>
          </p:nvSpPr>
          <p:spPr>
            <a:xfrm>
              <a:off x="957211" y="4295241"/>
              <a:ext cx="2584450" cy="1699895"/>
            </a:xfrm>
            <a:custGeom>
              <a:avLst/>
              <a:gdLst/>
              <a:ahLst/>
              <a:cxnLst/>
              <a:rect l="l" t="t" r="r" b="b"/>
              <a:pathLst>
                <a:path w="2584450" h="1699895">
                  <a:moveTo>
                    <a:pt x="9537" y="845019"/>
                  </a:moveTo>
                  <a:lnTo>
                    <a:pt x="0" y="845019"/>
                  </a:lnTo>
                  <a:lnTo>
                    <a:pt x="0" y="854544"/>
                  </a:lnTo>
                  <a:lnTo>
                    <a:pt x="9537" y="854544"/>
                  </a:lnTo>
                  <a:lnTo>
                    <a:pt x="9537" y="845019"/>
                  </a:lnTo>
                  <a:close/>
                </a:path>
                <a:path w="2584450" h="1699895">
                  <a:moveTo>
                    <a:pt x="9537" y="0"/>
                  </a:moveTo>
                  <a:lnTo>
                    <a:pt x="0" y="0"/>
                  </a:lnTo>
                  <a:lnTo>
                    <a:pt x="0" y="9525"/>
                  </a:lnTo>
                  <a:lnTo>
                    <a:pt x="9537" y="9525"/>
                  </a:lnTo>
                  <a:lnTo>
                    <a:pt x="9537" y="0"/>
                  </a:lnTo>
                  <a:close/>
                </a:path>
                <a:path w="2584450" h="1699895">
                  <a:moveTo>
                    <a:pt x="66738" y="845019"/>
                  </a:moveTo>
                  <a:lnTo>
                    <a:pt x="57213" y="845019"/>
                  </a:lnTo>
                  <a:lnTo>
                    <a:pt x="57213" y="854544"/>
                  </a:lnTo>
                  <a:lnTo>
                    <a:pt x="66738" y="854544"/>
                  </a:lnTo>
                  <a:lnTo>
                    <a:pt x="66738" y="845019"/>
                  </a:lnTo>
                  <a:close/>
                </a:path>
                <a:path w="2584450" h="1699895">
                  <a:moveTo>
                    <a:pt x="66738" y="0"/>
                  </a:moveTo>
                  <a:lnTo>
                    <a:pt x="57213" y="0"/>
                  </a:lnTo>
                  <a:lnTo>
                    <a:pt x="57213" y="9525"/>
                  </a:lnTo>
                  <a:lnTo>
                    <a:pt x="66738" y="9525"/>
                  </a:lnTo>
                  <a:lnTo>
                    <a:pt x="66738" y="0"/>
                  </a:lnTo>
                  <a:close/>
                </a:path>
                <a:path w="2584450" h="1699895">
                  <a:moveTo>
                    <a:pt x="123952" y="845019"/>
                  </a:moveTo>
                  <a:lnTo>
                    <a:pt x="114414" y="845019"/>
                  </a:lnTo>
                  <a:lnTo>
                    <a:pt x="114414" y="854544"/>
                  </a:lnTo>
                  <a:lnTo>
                    <a:pt x="123952" y="854544"/>
                  </a:lnTo>
                  <a:lnTo>
                    <a:pt x="123952" y="845019"/>
                  </a:lnTo>
                  <a:close/>
                </a:path>
                <a:path w="2584450" h="1699895">
                  <a:moveTo>
                    <a:pt x="123952" y="0"/>
                  </a:moveTo>
                  <a:lnTo>
                    <a:pt x="114414" y="0"/>
                  </a:lnTo>
                  <a:lnTo>
                    <a:pt x="114414" y="9525"/>
                  </a:lnTo>
                  <a:lnTo>
                    <a:pt x="123952" y="9525"/>
                  </a:lnTo>
                  <a:lnTo>
                    <a:pt x="123952" y="0"/>
                  </a:lnTo>
                  <a:close/>
                </a:path>
                <a:path w="2584450" h="1699895">
                  <a:moveTo>
                    <a:pt x="181152" y="845019"/>
                  </a:moveTo>
                  <a:lnTo>
                    <a:pt x="171615" y="845019"/>
                  </a:lnTo>
                  <a:lnTo>
                    <a:pt x="171615" y="854544"/>
                  </a:lnTo>
                  <a:lnTo>
                    <a:pt x="181152" y="854544"/>
                  </a:lnTo>
                  <a:lnTo>
                    <a:pt x="181152" y="845019"/>
                  </a:lnTo>
                  <a:close/>
                </a:path>
                <a:path w="2584450" h="1699895">
                  <a:moveTo>
                    <a:pt x="181152" y="0"/>
                  </a:moveTo>
                  <a:lnTo>
                    <a:pt x="171615" y="0"/>
                  </a:lnTo>
                  <a:lnTo>
                    <a:pt x="171615" y="9525"/>
                  </a:lnTo>
                  <a:lnTo>
                    <a:pt x="181152" y="9525"/>
                  </a:lnTo>
                  <a:lnTo>
                    <a:pt x="181152" y="0"/>
                  </a:lnTo>
                  <a:close/>
                </a:path>
                <a:path w="2584450" h="1699895">
                  <a:moveTo>
                    <a:pt x="238366" y="845019"/>
                  </a:moveTo>
                  <a:lnTo>
                    <a:pt x="228828" y="845019"/>
                  </a:lnTo>
                  <a:lnTo>
                    <a:pt x="228828" y="854544"/>
                  </a:lnTo>
                  <a:lnTo>
                    <a:pt x="238366" y="854544"/>
                  </a:lnTo>
                  <a:lnTo>
                    <a:pt x="238366" y="845019"/>
                  </a:lnTo>
                  <a:close/>
                </a:path>
                <a:path w="2584450" h="1699895">
                  <a:moveTo>
                    <a:pt x="238366" y="0"/>
                  </a:moveTo>
                  <a:lnTo>
                    <a:pt x="228828" y="0"/>
                  </a:lnTo>
                  <a:lnTo>
                    <a:pt x="228828" y="9525"/>
                  </a:lnTo>
                  <a:lnTo>
                    <a:pt x="238366" y="9525"/>
                  </a:lnTo>
                  <a:lnTo>
                    <a:pt x="238366" y="0"/>
                  </a:lnTo>
                  <a:close/>
                </a:path>
                <a:path w="2584450" h="1699895">
                  <a:moveTo>
                    <a:pt x="295567" y="845019"/>
                  </a:moveTo>
                  <a:lnTo>
                    <a:pt x="286029" y="845019"/>
                  </a:lnTo>
                  <a:lnTo>
                    <a:pt x="286029" y="854544"/>
                  </a:lnTo>
                  <a:lnTo>
                    <a:pt x="295567" y="854544"/>
                  </a:lnTo>
                  <a:lnTo>
                    <a:pt x="295567" y="845019"/>
                  </a:lnTo>
                  <a:close/>
                </a:path>
                <a:path w="2584450" h="1699895">
                  <a:moveTo>
                    <a:pt x="295567" y="0"/>
                  </a:moveTo>
                  <a:lnTo>
                    <a:pt x="286029" y="0"/>
                  </a:lnTo>
                  <a:lnTo>
                    <a:pt x="286029" y="9525"/>
                  </a:lnTo>
                  <a:lnTo>
                    <a:pt x="295567" y="9525"/>
                  </a:lnTo>
                  <a:lnTo>
                    <a:pt x="295567" y="0"/>
                  </a:lnTo>
                  <a:close/>
                </a:path>
                <a:path w="2584450" h="1699895">
                  <a:moveTo>
                    <a:pt x="352780" y="845019"/>
                  </a:moveTo>
                  <a:lnTo>
                    <a:pt x="343242" y="845019"/>
                  </a:lnTo>
                  <a:lnTo>
                    <a:pt x="343242" y="854544"/>
                  </a:lnTo>
                  <a:lnTo>
                    <a:pt x="352780" y="854544"/>
                  </a:lnTo>
                  <a:lnTo>
                    <a:pt x="352780" y="845019"/>
                  </a:lnTo>
                  <a:close/>
                </a:path>
                <a:path w="2584450" h="1699895">
                  <a:moveTo>
                    <a:pt x="352780" y="0"/>
                  </a:moveTo>
                  <a:lnTo>
                    <a:pt x="343242" y="0"/>
                  </a:lnTo>
                  <a:lnTo>
                    <a:pt x="343242" y="9525"/>
                  </a:lnTo>
                  <a:lnTo>
                    <a:pt x="352780" y="9525"/>
                  </a:lnTo>
                  <a:lnTo>
                    <a:pt x="352780" y="0"/>
                  </a:lnTo>
                  <a:close/>
                </a:path>
                <a:path w="2584450" h="1699895">
                  <a:moveTo>
                    <a:pt x="409981" y="845019"/>
                  </a:moveTo>
                  <a:lnTo>
                    <a:pt x="400443" y="845019"/>
                  </a:lnTo>
                  <a:lnTo>
                    <a:pt x="400443" y="854544"/>
                  </a:lnTo>
                  <a:lnTo>
                    <a:pt x="409981" y="854544"/>
                  </a:lnTo>
                  <a:lnTo>
                    <a:pt x="409981" y="845019"/>
                  </a:lnTo>
                  <a:close/>
                </a:path>
                <a:path w="2584450" h="1699895">
                  <a:moveTo>
                    <a:pt x="409981" y="0"/>
                  </a:moveTo>
                  <a:lnTo>
                    <a:pt x="400443" y="0"/>
                  </a:lnTo>
                  <a:lnTo>
                    <a:pt x="400443" y="9525"/>
                  </a:lnTo>
                  <a:lnTo>
                    <a:pt x="409981" y="9525"/>
                  </a:lnTo>
                  <a:lnTo>
                    <a:pt x="409981" y="0"/>
                  </a:lnTo>
                  <a:close/>
                </a:path>
                <a:path w="2584450" h="1699895">
                  <a:moveTo>
                    <a:pt x="467182" y="845019"/>
                  </a:moveTo>
                  <a:lnTo>
                    <a:pt x="457657" y="845019"/>
                  </a:lnTo>
                  <a:lnTo>
                    <a:pt x="457657" y="854544"/>
                  </a:lnTo>
                  <a:lnTo>
                    <a:pt x="467182" y="854544"/>
                  </a:lnTo>
                  <a:lnTo>
                    <a:pt x="467182" y="845019"/>
                  </a:lnTo>
                  <a:close/>
                </a:path>
                <a:path w="2584450" h="1699895">
                  <a:moveTo>
                    <a:pt x="467182" y="0"/>
                  </a:moveTo>
                  <a:lnTo>
                    <a:pt x="457657" y="0"/>
                  </a:lnTo>
                  <a:lnTo>
                    <a:pt x="457657" y="9525"/>
                  </a:lnTo>
                  <a:lnTo>
                    <a:pt x="467182" y="9525"/>
                  </a:lnTo>
                  <a:lnTo>
                    <a:pt x="467182" y="0"/>
                  </a:lnTo>
                  <a:close/>
                </a:path>
                <a:path w="2584450" h="1699895">
                  <a:moveTo>
                    <a:pt x="524395" y="845019"/>
                  </a:moveTo>
                  <a:lnTo>
                    <a:pt x="514858" y="845019"/>
                  </a:lnTo>
                  <a:lnTo>
                    <a:pt x="514858" y="854544"/>
                  </a:lnTo>
                  <a:lnTo>
                    <a:pt x="524395" y="854544"/>
                  </a:lnTo>
                  <a:lnTo>
                    <a:pt x="524395" y="845019"/>
                  </a:lnTo>
                  <a:close/>
                </a:path>
                <a:path w="2584450" h="1699895">
                  <a:moveTo>
                    <a:pt x="524395" y="0"/>
                  </a:moveTo>
                  <a:lnTo>
                    <a:pt x="514858" y="0"/>
                  </a:lnTo>
                  <a:lnTo>
                    <a:pt x="514858" y="9525"/>
                  </a:lnTo>
                  <a:lnTo>
                    <a:pt x="524395" y="9525"/>
                  </a:lnTo>
                  <a:lnTo>
                    <a:pt x="524395" y="0"/>
                  </a:lnTo>
                  <a:close/>
                </a:path>
                <a:path w="2584450" h="1699895">
                  <a:moveTo>
                    <a:pt x="581596" y="845019"/>
                  </a:moveTo>
                  <a:lnTo>
                    <a:pt x="572071" y="845019"/>
                  </a:lnTo>
                  <a:lnTo>
                    <a:pt x="572071" y="854544"/>
                  </a:lnTo>
                  <a:lnTo>
                    <a:pt x="581596" y="854544"/>
                  </a:lnTo>
                  <a:lnTo>
                    <a:pt x="581596" y="845019"/>
                  </a:lnTo>
                  <a:close/>
                </a:path>
                <a:path w="2584450" h="1699895">
                  <a:moveTo>
                    <a:pt x="581596" y="0"/>
                  </a:moveTo>
                  <a:lnTo>
                    <a:pt x="572071" y="0"/>
                  </a:lnTo>
                  <a:lnTo>
                    <a:pt x="572071" y="9525"/>
                  </a:lnTo>
                  <a:lnTo>
                    <a:pt x="581596" y="9525"/>
                  </a:lnTo>
                  <a:lnTo>
                    <a:pt x="581596" y="0"/>
                  </a:lnTo>
                  <a:close/>
                </a:path>
                <a:path w="2584450" h="1699895">
                  <a:moveTo>
                    <a:pt x="638810" y="845019"/>
                  </a:moveTo>
                  <a:lnTo>
                    <a:pt x="629272" y="845019"/>
                  </a:lnTo>
                  <a:lnTo>
                    <a:pt x="629272" y="854544"/>
                  </a:lnTo>
                  <a:lnTo>
                    <a:pt x="638810" y="854544"/>
                  </a:lnTo>
                  <a:lnTo>
                    <a:pt x="638810" y="845019"/>
                  </a:lnTo>
                  <a:close/>
                </a:path>
                <a:path w="2584450" h="1699895">
                  <a:moveTo>
                    <a:pt x="638810" y="0"/>
                  </a:moveTo>
                  <a:lnTo>
                    <a:pt x="629272" y="0"/>
                  </a:lnTo>
                  <a:lnTo>
                    <a:pt x="629272" y="9525"/>
                  </a:lnTo>
                  <a:lnTo>
                    <a:pt x="638810" y="9525"/>
                  </a:lnTo>
                  <a:lnTo>
                    <a:pt x="638810" y="0"/>
                  </a:lnTo>
                  <a:close/>
                </a:path>
                <a:path w="2584450" h="1699895">
                  <a:moveTo>
                    <a:pt x="696010" y="845019"/>
                  </a:moveTo>
                  <a:lnTo>
                    <a:pt x="686473" y="845019"/>
                  </a:lnTo>
                  <a:lnTo>
                    <a:pt x="686473" y="854544"/>
                  </a:lnTo>
                  <a:lnTo>
                    <a:pt x="696010" y="854544"/>
                  </a:lnTo>
                  <a:lnTo>
                    <a:pt x="696010" y="845019"/>
                  </a:lnTo>
                  <a:close/>
                </a:path>
                <a:path w="2584450" h="1699895">
                  <a:moveTo>
                    <a:pt x="696010" y="0"/>
                  </a:moveTo>
                  <a:lnTo>
                    <a:pt x="686473" y="0"/>
                  </a:lnTo>
                  <a:lnTo>
                    <a:pt x="686473" y="9525"/>
                  </a:lnTo>
                  <a:lnTo>
                    <a:pt x="696010" y="9525"/>
                  </a:lnTo>
                  <a:lnTo>
                    <a:pt x="696010" y="0"/>
                  </a:lnTo>
                  <a:close/>
                </a:path>
                <a:path w="2584450" h="1699895">
                  <a:moveTo>
                    <a:pt x="753224" y="845019"/>
                  </a:moveTo>
                  <a:lnTo>
                    <a:pt x="743686" y="845019"/>
                  </a:lnTo>
                  <a:lnTo>
                    <a:pt x="743686" y="854544"/>
                  </a:lnTo>
                  <a:lnTo>
                    <a:pt x="753224" y="854544"/>
                  </a:lnTo>
                  <a:lnTo>
                    <a:pt x="753224" y="845019"/>
                  </a:lnTo>
                  <a:close/>
                </a:path>
                <a:path w="2584450" h="1699895">
                  <a:moveTo>
                    <a:pt x="810425" y="845019"/>
                  </a:moveTo>
                  <a:lnTo>
                    <a:pt x="800887" y="845019"/>
                  </a:lnTo>
                  <a:lnTo>
                    <a:pt x="800887" y="854544"/>
                  </a:lnTo>
                  <a:lnTo>
                    <a:pt x="810425" y="854544"/>
                  </a:lnTo>
                  <a:lnTo>
                    <a:pt x="810425" y="845019"/>
                  </a:lnTo>
                  <a:close/>
                </a:path>
                <a:path w="2584450" h="1699895">
                  <a:moveTo>
                    <a:pt x="867625" y="845019"/>
                  </a:moveTo>
                  <a:lnTo>
                    <a:pt x="858100" y="845019"/>
                  </a:lnTo>
                  <a:lnTo>
                    <a:pt x="858100" y="854544"/>
                  </a:lnTo>
                  <a:lnTo>
                    <a:pt x="867625" y="854544"/>
                  </a:lnTo>
                  <a:lnTo>
                    <a:pt x="867625" y="845019"/>
                  </a:lnTo>
                  <a:close/>
                </a:path>
                <a:path w="2584450" h="1699895">
                  <a:moveTo>
                    <a:pt x="924839" y="845019"/>
                  </a:moveTo>
                  <a:lnTo>
                    <a:pt x="915301" y="845019"/>
                  </a:lnTo>
                  <a:lnTo>
                    <a:pt x="915301" y="854544"/>
                  </a:lnTo>
                  <a:lnTo>
                    <a:pt x="924839" y="854544"/>
                  </a:lnTo>
                  <a:lnTo>
                    <a:pt x="924839" y="845019"/>
                  </a:lnTo>
                  <a:close/>
                </a:path>
                <a:path w="2584450" h="1699895">
                  <a:moveTo>
                    <a:pt x="982040" y="845019"/>
                  </a:moveTo>
                  <a:lnTo>
                    <a:pt x="972515" y="845019"/>
                  </a:lnTo>
                  <a:lnTo>
                    <a:pt x="972515" y="854544"/>
                  </a:lnTo>
                  <a:lnTo>
                    <a:pt x="982040" y="854544"/>
                  </a:lnTo>
                  <a:lnTo>
                    <a:pt x="982040" y="845019"/>
                  </a:lnTo>
                  <a:close/>
                </a:path>
                <a:path w="2584450" h="1699895">
                  <a:moveTo>
                    <a:pt x="1325283" y="845019"/>
                  </a:moveTo>
                  <a:lnTo>
                    <a:pt x="1315745" y="845019"/>
                  </a:lnTo>
                  <a:lnTo>
                    <a:pt x="1315745" y="854544"/>
                  </a:lnTo>
                  <a:lnTo>
                    <a:pt x="1325283" y="854544"/>
                  </a:lnTo>
                  <a:lnTo>
                    <a:pt x="1325283" y="845019"/>
                  </a:lnTo>
                  <a:close/>
                </a:path>
                <a:path w="2584450" h="1699895">
                  <a:moveTo>
                    <a:pt x="1382483" y="845019"/>
                  </a:moveTo>
                  <a:lnTo>
                    <a:pt x="1372958" y="845019"/>
                  </a:lnTo>
                  <a:lnTo>
                    <a:pt x="1372958" y="854544"/>
                  </a:lnTo>
                  <a:lnTo>
                    <a:pt x="1382483" y="854544"/>
                  </a:lnTo>
                  <a:lnTo>
                    <a:pt x="1382483" y="845019"/>
                  </a:lnTo>
                  <a:close/>
                </a:path>
                <a:path w="2584450" h="1699895">
                  <a:moveTo>
                    <a:pt x="1439697" y="845019"/>
                  </a:moveTo>
                  <a:lnTo>
                    <a:pt x="1430159" y="845019"/>
                  </a:lnTo>
                  <a:lnTo>
                    <a:pt x="1430159" y="854544"/>
                  </a:lnTo>
                  <a:lnTo>
                    <a:pt x="1439697" y="854544"/>
                  </a:lnTo>
                  <a:lnTo>
                    <a:pt x="1439697" y="845019"/>
                  </a:lnTo>
                  <a:close/>
                </a:path>
                <a:path w="2584450" h="1699895">
                  <a:moveTo>
                    <a:pt x="1496898" y="845019"/>
                  </a:moveTo>
                  <a:lnTo>
                    <a:pt x="1487373" y="845019"/>
                  </a:lnTo>
                  <a:lnTo>
                    <a:pt x="1487373" y="854544"/>
                  </a:lnTo>
                  <a:lnTo>
                    <a:pt x="1496898" y="854544"/>
                  </a:lnTo>
                  <a:lnTo>
                    <a:pt x="1496898" y="845019"/>
                  </a:lnTo>
                  <a:close/>
                </a:path>
                <a:path w="2584450" h="1699895">
                  <a:moveTo>
                    <a:pt x="1554111" y="845019"/>
                  </a:moveTo>
                  <a:lnTo>
                    <a:pt x="1544574" y="845019"/>
                  </a:lnTo>
                  <a:lnTo>
                    <a:pt x="1544574" y="854544"/>
                  </a:lnTo>
                  <a:lnTo>
                    <a:pt x="1554111" y="854544"/>
                  </a:lnTo>
                  <a:lnTo>
                    <a:pt x="1554111" y="845019"/>
                  </a:lnTo>
                  <a:close/>
                </a:path>
                <a:path w="2584450" h="1699895">
                  <a:moveTo>
                    <a:pt x="1611312" y="845019"/>
                  </a:moveTo>
                  <a:lnTo>
                    <a:pt x="1601774" y="845019"/>
                  </a:lnTo>
                  <a:lnTo>
                    <a:pt x="1601774" y="854544"/>
                  </a:lnTo>
                  <a:lnTo>
                    <a:pt x="1611312" y="854544"/>
                  </a:lnTo>
                  <a:lnTo>
                    <a:pt x="1611312" y="845019"/>
                  </a:lnTo>
                  <a:close/>
                </a:path>
                <a:path w="2584450" h="1699895">
                  <a:moveTo>
                    <a:pt x="1668526" y="1690027"/>
                  </a:moveTo>
                  <a:lnTo>
                    <a:pt x="1658988" y="1690027"/>
                  </a:lnTo>
                  <a:lnTo>
                    <a:pt x="1658988" y="1699552"/>
                  </a:lnTo>
                  <a:lnTo>
                    <a:pt x="1668526" y="1699552"/>
                  </a:lnTo>
                  <a:lnTo>
                    <a:pt x="1668526" y="1690027"/>
                  </a:lnTo>
                  <a:close/>
                </a:path>
                <a:path w="2584450" h="1699895">
                  <a:moveTo>
                    <a:pt x="1668526" y="845019"/>
                  </a:moveTo>
                  <a:lnTo>
                    <a:pt x="1658988" y="845019"/>
                  </a:lnTo>
                  <a:lnTo>
                    <a:pt x="1658988" y="854544"/>
                  </a:lnTo>
                  <a:lnTo>
                    <a:pt x="1668526" y="854544"/>
                  </a:lnTo>
                  <a:lnTo>
                    <a:pt x="1668526" y="845019"/>
                  </a:lnTo>
                  <a:close/>
                </a:path>
                <a:path w="2584450" h="1699895">
                  <a:moveTo>
                    <a:pt x="1725726" y="1690027"/>
                  </a:moveTo>
                  <a:lnTo>
                    <a:pt x="1716189" y="1690027"/>
                  </a:lnTo>
                  <a:lnTo>
                    <a:pt x="1716189" y="1699552"/>
                  </a:lnTo>
                  <a:lnTo>
                    <a:pt x="1725726" y="1699552"/>
                  </a:lnTo>
                  <a:lnTo>
                    <a:pt x="1725726" y="1690027"/>
                  </a:lnTo>
                  <a:close/>
                </a:path>
                <a:path w="2584450" h="1699895">
                  <a:moveTo>
                    <a:pt x="1725726" y="845019"/>
                  </a:moveTo>
                  <a:lnTo>
                    <a:pt x="1716189" y="845019"/>
                  </a:lnTo>
                  <a:lnTo>
                    <a:pt x="1716189" y="854544"/>
                  </a:lnTo>
                  <a:lnTo>
                    <a:pt x="1725726" y="854544"/>
                  </a:lnTo>
                  <a:lnTo>
                    <a:pt x="1725726" y="845019"/>
                  </a:lnTo>
                  <a:close/>
                </a:path>
                <a:path w="2584450" h="1699895">
                  <a:moveTo>
                    <a:pt x="1782927" y="1690027"/>
                  </a:moveTo>
                  <a:lnTo>
                    <a:pt x="1773402" y="1690027"/>
                  </a:lnTo>
                  <a:lnTo>
                    <a:pt x="1773402" y="1699552"/>
                  </a:lnTo>
                  <a:lnTo>
                    <a:pt x="1782927" y="1699552"/>
                  </a:lnTo>
                  <a:lnTo>
                    <a:pt x="1782927" y="1690027"/>
                  </a:lnTo>
                  <a:close/>
                </a:path>
                <a:path w="2584450" h="1699895">
                  <a:moveTo>
                    <a:pt x="1782927" y="845019"/>
                  </a:moveTo>
                  <a:lnTo>
                    <a:pt x="1773402" y="845019"/>
                  </a:lnTo>
                  <a:lnTo>
                    <a:pt x="1773402" y="854544"/>
                  </a:lnTo>
                  <a:lnTo>
                    <a:pt x="1782927" y="854544"/>
                  </a:lnTo>
                  <a:lnTo>
                    <a:pt x="1782927" y="845019"/>
                  </a:lnTo>
                  <a:close/>
                </a:path>
                <a:path w="2584450" h="1699895">
                  <a:moveTo>
                    <a:pt x="1840141" y="1690027"/>
                  </a:moveTo>
                  <a:lnTo>
                    <a:pt x="1830603" y="1690027"/>
                  </a:lnTo>
                  <a:lnTo>
                    <a:pt x="1830603" y="1699552"/>
                  </a:lnTo>
                  <a:lnTo>
                    <a:pt x="1840141" y="1699552"/>
                  </a:lnTo>
                  <a:lnTo>
                    <a:pt x="1840141" y="1690027"/>
                  </a:lnTo>
                  <a:close/>
                </a:path>
                <a:path w="2584450" h="1699895">
                  <a:moveTo>
                    <a:pt x="1840141" y="845019"/>
                  </a:moveTo>
                  <a:lnTo>
                    <a:pt x="1830603" y="845019"/>
                  </a:lnTo>
                  <a:lnTo>
                    <a:pt x="1830603" y="854544"/>
                  </a:lnTo>
                  <a:lnTo>
                    <a:pt x="1840141" y="854544"/>
                  </a:lnTo>
                  <a:lnTo>
                    <a:pt x="1840141" y="845019"/>
                  </a:lnTo>
                  <a:close/>
                </a:path>
                <a:path w="2584450" h="1699895">
                  <a:moveTo>
                    <a:pt x="1897341" y="1690027"/>
                  </a:moveTo>
                  <a:lnTo>
                    <a:pt x="1887816" y="1690027"/>
                  </a:lnTo>
                  <a:lnTo>
                    <a:pt x="1887816" y="1699552"/>
                  </a:lnTo>
                  <a:lnTo>
                    <a:pt x="1897341" y="1699552"/>
                  </a:lnTo>
                  <a:lnTo>
                    <a:pt x="1897341" y="1690027"/>
                  </a:lnTo>
                  <a:close/>
                </a:path>
                <a:path w="2584450" h="1699895">
                  <a:moveTo>
                    <a:pt x="1897341" y="845019"/>
                  </a:moveTo>
                  <a:lnTo>
                    <a:pt x="1887816" y="845019"/>
                  </a:lnTo>
                  <a:lnTo>
                    <a:pt x="1887816" y="854544"/>
                  </a:lnTo>
                  <a:lnTo>
                    <a:pt x="1897341" y="854544"/>
                  </a:lnTo>
                  <a:lnTo>
                    <a:pt x="1897341" y="845019"/>
                  </a:lnTo>
                  <a:close/>
                </a:path>
                <a:path w="2584450" h="1699895">
                  <a:moveTo>
                    <a:pt x="1954555" y="1690027"/>
                  </a:moveTo>
                  <a:lnTo>
                    <a:pt x="1945017" y="1690027"/>
                  </a:lnTo>
                  <a:lnTo>
                    <a:pt x="1945017" y="1699552"/>
                  </a:lnTo>
                  <a:lnTo>
                    <a:pt x="1954555" y="1699552"/>
                  </a:lnTo>
                  <a:lnTo>
                    <a:pt x="1954555" y="1690027"/>
                  </a:lnTo>
                  <a:close/>
                </a:path>
                <a:path w="2584450" h="1699895">
                  <a:moveTo>
                    <a:pt x="1954555" y="845019"/>
                  </a:moveTo>
                  <a:lnTo>
                    <a:pt x="1945017" y="845019"/>
                  </a:lnTo>
                  <a:lnTo>
                    <a:pt x="1945017" y="854544"/>
                  </a:lnTo>
                  <a:lnTo>
                    <a:pt x="1954555" y="854544"/>
                  </a:lnTo>
                  <a:lnTo>
                    <a:pt x="1954555" y="845019"/>
                  </a:lnTo>
                  <a:close/>
                </a:path>
                <a:path w="2584450" h="1699895">
                  <a:moveTo>
                    <a:pt x="2011756" y="1690027"/>
                  </a:moveTo>
                  <a:lnTo>
                    <a:pt x="2002231" y="1690027"/>
                  </a:lnTo>
                  <a:lnTo>
                    <a:pt x="2002231" y="1699552"/>
                  </a:lnTo>
                  <a:lnTo>
                    <a:pt x="2011756" y="1699552"/>
                  </a:lnTo>
                  <a:lnTo>
                    <a:pt x="2011756" y="1690027"/>
                  </a:lnTo>
                  <a:close/>
                </a:path>
                <a:path w="2584450" h="1699895">
                  <a:moveTo>
                    <a:pt x="2011756" y="845019"/>
                  </a:moveTo>
                  <a:lnTo>
                    <a:pt x="2002231" y="845019"/>
                  </a:lnTo>
                  <a:lnTo>
                    <a:pt x="2002231" y="854544"/>
                  </a:lnTo>
                  <a:lnTo>
                    <a:pt x="2011756" y="854544"/>
                  </a:lnTo>
                  <a:lnTo>
                    <a:pt x="2011756" y="845019"/>
                  </a:lnTo>
                  <a:close/>
                </a:path>
                <a:path w="2584450" h="1699895">
                  <a:moveTo>
                    <a:pt x="2068969" y="1690027"/>
                  </a:moveTo>
                  <a:lnTo>
                    <a:pt x="2059432" y="1690027"/>
                  </a:lnTo>
                  <a:lnTo>
                    <a:pt x="2059432" y="1699552"/>
                  </a:lnTo>
                  <a:lnTo>
                    <a:pt x="2068969" y="1699552"/>
                  </a:lnTo>
                  <a:lnTo>
                    <a:pt x="2068969" y="1690027"/>
                  </a:lnTo>
                  <a:close/>
                </a:path>
                <a:path w="2584450" h="1699895">
                  <a:moveTo>
                    <a:pt x="2068969" y="845019"/>
                  </a:moveTo>
                  <a:lnTo>
                    <a:pt x="2059432" y="845019"/>
                  </a:lnTo>
                  <a:lnTo>
                    <a:pt x="2059432" y="854544"/>
                  </a:lnTo>
                  <a:lnTo>
                    <a:pt x="2068969" y="854544"/>
                  </a:lnTo>
                  <a:lnTo>
                    <a:pt x="2068969" y="845019"/>
                  </a:lnTo>
                  <a:close/>
                </a:path>
                <a:path w="2584450" h="1699895">
                  <a:moveTo>
                    <a:pt x="2126170" y="1690027"/>
                  </a:moveTo>
                  <a:lnTo>
                    <a:pt x="2116632" y="1690027"/>
                  </a:lnTo>
                  <a:lnTo>
                    <a:pt x="2116632" y="1699552"/>
                  </a:lnTo>
                  <a:lnTo>
                    <a:pt x="2126170" y="1699552"/>
                  </a:lnTo>
                  <a:lnTo>
                    <a:pt x="2126170" y="1690027"/>
                  </a:lnTo>
                  <a:close/>
                </a:path>
                <a:path w="2584450" h="1699895">
                  <a:moveTo>
                    <a:pt x="2126170" y="845019"/>
                  </a:moveTo>
                  <a:lnTo>
                    <a:pt x="2116632" y="845019"/>
                  </a:lnTo>
                  <a:lnTo>
                    <a:pt x="2116632" y="854544"/>
                  </a:lnTo>
                  <a:lnTo>
                    <a:pt x="2126170" y="854544"/>
                  </a:lnTo>
                  <a:lnTo>
                    <a:pt x="2126170" y="845019"/>
                  </a:lnTo>
                  <a:close/>
                </a:path>
                <a:path w="2584450" h="1699895">
                  <a:moveTo>
                    <a:pt x="2183384" y="1690027"/>
                  </a:moveTo>
                  <a:lnTo>
                    <a:pt x="2173846" y="1690027"/>
                  </a:lnTo>
                  <a:lnTo>
                    <a:pt x="2173846" y="1699552"/>
                  </a:lnTo>
                  <a:lnTo>
                    <a:pt x="2183384" y="1699552"/>
                  </a:lnTo>
                  <a:lnTo>
                    <a:pt x="2183384" y="1690027"/>
                  </a:lnTo>
                  <a:close/>
                </a:path>
                <a:path w="2584450" h="1699895">
                  <a:moveTo>
                    <a:pt x="2183384" y="845019"/>
                  </a:moveTo>
                  <a:lnTo>
                    <a:pt x="2173846" y="845019"/>
                  </a:lnTo>
                  <a:lnTo>
                    <a:pt x="2173846" y="854544"/>
                  </a:lnTo>
                  <a:lnTo>
                    <a:pt x="2183384" y="854544"/>
                  </a:lnTo>
                  <a:lnTo>
                    <a:pt x="2183384" y="845019"/>
                  </a:lnTo>
                  <a:close/>
                </a:path>
                <a:path w="2584450" h="1699895">
                  <a:moveTo>
                    <a:pt x="2240584" y="1690027"/>
                  </a:moveTo>
                  <a:lnTo>
                    <a:pt x="2231047" y="1690027"/>
                  </a:lnTo>
                  <a:lnTo>
                    <a:pt x="2231047" y="1699552"/>
                  </a:lnTo>
                  <a:lnTo>
                    <a:pt x="2240584" y="1699552"/>
                  </a:lnTo>
                  <a:lnTo>
                    <a:pt x="2240584" y="1690027"/>
                  </a:lnTo>
                  <a:close/>
                </a:path>
                <a:path w="2584450" h="1699895">
                  <a:moveTo>
                    <a:pt x="2240584" y="845019"/>
                  </a:moveTo>
                  <a:lnTo>
                    <a:pt x="2231047" y="845019"/>
                  </a:lnTo>
                  <a:lnTo>
                    <a:pt x="2231047" y="854544"/>
                  </a:lnTo>
                  <a:lnTo>
                    <a:pt x="2240584" y="854544"/>
                  </a:lnTo>
                  <a:lnTo>
                    <a:pt x="2240584" y="845019"/>
                  </a:lnTo>
                  <a:close/>
                </a:path>
                <a:path w="2584450" h="1699895">
                  <a:moveTo>
                    <a:pt x="2297785" y="1690027"/>
                  </a:moveTo>
                  <a:lnTo>
                    <a:pt x="2288260" y="1690027"/>
                  </a:lnTo>
                  <a:lnTo>
                    <a:pt x="2288260" y="1699552"/>
                  </a:lnTo>
                  <a:lnTo>
                    <a:pt x="2297785" y="1699552"/>
                  </a:lnTo>
                  <a:lnTo>
                    <a:pt x="2297785" y="1690027"/>
                  </a:lnTo>
                  <a:close/>
                </a:path>
                <a:path w="2584450" h="1699895">
                  <a:moveTo>
                    <a:pt x="2297785" y="845019"/>
                  </a:moveTo>
                  <a:lnTo>
                    <a:pt x="2288260" y="845019"/>
                  </a:lnTo>
                  <a:lnTo>
                    <a:pt x="2288260" y="854544"/>
                  </a:lnTo>
                  <a:lnTo>
                    <a:pt x="2297785" y="854544"/>
                  </a:lnTo>
                  <a:lnTo>
                    <a:pt x="2297785" y="845019"/>
                  </a:lnTo>
                  <a:close/>
                </a:path>
                <a:path w="2584450" h="1699895">
                  <a:moveTo>
                    <a:pt x="2354999" y="1690027"/>
                  </a:moveTo>
                  <a:lnTo>
                    <a:pt x="2345461" y="1690027"/>
                  </a:lnTo>
                  <a:lnTo>
                    <a:pt x="2345461" y="1699552"/>
                  </a:lnTo>
                  <a:lnTo>
                    <a:pt x="2354999" y="1699552"/>
                  </a:lnTo>
                  <a:lnTo>
                    <a:pt x="2354999" y="1690027"/>
                  </a:lnTo>
                  <a:close/>
                </a:path>
                <a:path w="2584450" h="1699895">
                  <a:moveTo>
                    <a:pt x="2354999" y="845019"/>
                  </a:moveTo>
                  <a:lnTo>
                    <a:pt x="2345461" y="845019"/>
                  </a:lnTo>
                  <a:lnTo>
                    <a:pt x="2345461" y="854544"/>
                  </a:lnTo>
                  <a:lnTo>
                    <a:pt x="2354999" y="854544"/>
                  </a:lnTo>
                  <a:lnTo>
                    <a:pt x="2354999" y="845019"/>
                  </a:lnTo>
                  <a:close/>
                </a:path>
                <a:path w="2584450" h="1699895">
                  <a:moveTo>
                    <a:pt x="2412200" y="1690027"/>
                  </a:moveTo>
                  <a:lnTo>
                    <a:pt x="2402675" y="1690027"/>
                  </a:lnTo>
                  <a:lnTo>
                    <a:pt x="2402675" y="1699552"/>
                  </a:lnTo>
                  <a:lnTo>
                    <a:pt x="2412200" y="1699552"/>
                  </a:lnTo>
                  <a:lnTo>
                    <a:pt x="2412200" y="1690027"/>
                  </a:lnTo>
                  <a:close/>
                </a:path>
                <a:path w="2584450" h="1699895">
                  <a:moveTo>
                    <a:pt x="2412200" y="845019"/>
                  </a:moveTo>
                  <a:lnTo>
                    <a:pt x="2402675" y="845019"/>
                  </a:lnTo>
                  <a:lnTo>
                    <a:pt x="2402675" y="854544"/>
                  </a:lnTo>
                  <a:lnTo>
                    <a:pt x="2412200" y="854544"/>
                  </a:lnTo>
                  <a:lnTo>
                    <a:pt x="2412200" y="845019"/>
                  </a:lnTo>
                  <a:close/>
                </a:path>
                <a:path w="2584450" h="1699895">
                  <a:moveTo>
                    <a:pt x="2469413" y="1690027"/>
                  </a:moveTo>
                  <a:lnTo>
                    <a:pt x="2459875" y="1690027"/>
                  </a:lnTo>
                  <a:lnTo>
                    <a:pt x="2459875" y="1699552"/>
                  </a:lnTo>
                  <a:lnTo>
                    <a:pt x="2469413" y="1699552"/>
                  </a:lnTo>
                  <a:lnTo>
                    <a:pt x="2469413" y="1690027"/>
                  </a:lnTo>
                  <a:close/>
                </a:path>
                <a:path w="2584450" h="1699895">
                  <a:moveTo>
                    <a:pt x="2469413" y="845019"/>
                  </a:moveTo>
                  <a:lnTo>
                    <a:pt x="2459875" y="845019"/>
                  </a:lnTo>
                  <a:lnTo>
                    <a:pt x="2459875" y="854544"/>
                  </a:lnTo>
                  <a:lnTo>
                    <a:pt x="2469413" y="854544"/>
                  </a:lnTo>
                  <a:lnTo>
                    <a:pt x="2469413" y="845019"/>
                  </a:lnTo>
                  <a:close/>
                </a:path>
                <a:path w="2584450" h="1699895">
                  <a:moveTo>
                    <a:pt x="2526614" y="1690027"/>
                  </a:moveTo>
                  <a:lnTo>
                    <a:pt x="2517076" y="1690027"/>
                  </a:lnTo>
                  <a:lnTo>
                    <a:pt x="2517076" y="1699552"/>
                  </a:lnTo>
                  <a:lnTo>
                    <a:pt x="2526614" y="1699552"/>
                  </a:lnTo>
                  <a:lnTo>
                    <a:pt x="2526614" y="1690027"/>
                  </a:lnTo>
                  <a:close/>
                </a:path>
                <a:path w="2584450" h="1699895">
                  <a:moveTo>
                    <a:pt x="2526614" y="845019"/>
                  </a:moveTo>
                  <a:lnTo>
                    <a:pt x="2517076" y="845019"/>
                  </a:lnTo>
                  <a:lnTo>
                    <a:pt x="2517076" y="854544"/>
                  </a:lnTo>
                  <a:lnTo>
                    <a:pt x="2526614" y="854544"/>
                  </a:lnTo>
                  <a:lnTo>
                    <a:pt x="2526614" y="845019"/>
                  </a:lnTo>
                  <a:close/>
                </a:path>
                <a:path w="2584450" h="1699895">
                  <a:moveTo>
                    <a:pt x="2583827" y="1690027"/>
                  </a:moveTo>
                  <a:lnTo>
                    <a:pt x="2574290" y="1690027"/>
                  </a:lnTo>
                  <a:lnTo>
                    <a:pt x="2574290" y="1699552"/>
                  </a:lnTo>
                  <a:lnTo>
                    <a:pt x="2583827" y="1699552"/>
                  </a:lnTo>
                  <a:lnTo>
                    <a:pt x="2583827" y="1690027"/>
                  </a:lnTo>
                  <a:close/>
                </a:path>
                <a:path w="2584450" h="1699895">
                  <a:moveTo>
                    <a:pt x="2583827" y="845019"/>
                  </a:moveTo>
                  <a:lnTo>
                    <a:pt x="2574290" y="845019"/>
                  </a:lnTo>
                  <a:lnTo>
                    <a:pt x="2574290" y="854544"/>
                  </a:lnTo>
                  <a:lnTo>
                    <a:pt x="2583827" y="854544"/>
                  </a:lnTo>
                  <a:lnTo>
                    <a:pt x="2583827" y="845019"/>
                  </a:lnTo>
                  <a:close/>
                </a:path>
              </a:pathLst>
            </a:custGeom>
            <a:solidFill>
              <a:srgbClr val="C7C6C3"/>
            </a:solidFill>
          </p:spPr>
          <p:txBody>
            <a:bodyPr wrap="square" lIns="0" tIns="0" rIns="0" bIns="0" rtlCol="0"/>
            <a:lstStyle/>
            <a:p>
              <a:endParaRPr/>
            </a:p>
          </p:txBody>
        </p:sp>
        <p:sp>
          <p:nvSpPr>
            <p:cNvPr id="48" name="object 48"/>
            <p:cNvSpPr/>
            <p:nvPr/>
          </p:nvSpPr>
          <p:spPr>
            <a:xfrm>
              <a:off x="957211" y="2605214"/>
              <a:ext cx="2584450" cy="1699895"/>
            </a:xfrm>
            <a:custGeom>
              <a:avLst/>
              <a:gdLst/>
              <a:ahLst/>
              <a:cxnLst/>
              <a:rect l="l" t="t" r="r" b="b"/>
              <a:pathLst>
                <a:path w="2584450" h="1699895">
                  <a:moveTo>
                    <a:pt x="9537" y="845019"/>
                  </a:moveTo>
                  <a:lnTo>
                    <a:pt x="0" y="845019"/>
                  </a:lnTo>
                  <a:lnTo>
                    <a:pt x="0" y="854544"/>
                  </a:lnTo>
                  <a:lnTo>
                    <a:pt x="9537" y="854544"/>
                  </a:lnTo>
                  <a:lnTo>
                    <a:pt x="9537" y="845019"/>
                  </a:lnTo>
                  <a:close/>
                </a:path>
                <a:path w="2584450" h="1699895">
                  <a:moveTo>
                    <a:pt x="9537" y="0"/>
                  </a:moveTo>
                  <a:lnTo>
                    <a:pt x="0" y="0"/>
                  </a:lnTo>
                  <a:lnTo>
                    <a:pt x="0" y="9525"/>
                  </a:lnTo>
                  <a:lnTo>
                    <a:pt x="9537" y="9525"/>
                  </a:lnTo>
                  <a:lnTo>
                    <a:pt x="9537" y="0"/>
                  </a:lnTo>
                  <a:close/>
                </a:path>
                <a:path w="2584450" h="1699895">
                  <a:moveTo>
                    <a:pt x="66738" y="845019"/>
                  </a:moveTo>
                  <a:lnTo>
                    <a:pt x="57213" y="845019"/>
                  </a:lnTo>
                  <a:lnTo>
                    <a:pt x="57213" y="854544"/>
                  </a:lnTo>
                  <a:lnTo>
                    <a:pt x="66738" y="854544"/>
                  </a:lnTo>
                  <a:lnTo>
                    <a:pt x="66738" y="845019"/>
                  </a:lnTo>
                  <a:close/>
                </a:path>
                <a:path w="2584450" h="1699895">
                  <a:moveTo>
                    <a:pt x="123952" y="845019"/>
                  </a:moveTo>
                  <a:lnTo>
                    <a:pt x="114414" y="845019"/>
                  </a:lnTo>
                  <a:lnTo>
                    <a:pt x="114414" y="854544"/>
                  </a:lnTo>
                  <a:lnTo>
                    <a:pt x="123952" y="854544"/>
                  </a:lnTo>
                  <a:lnTo>
                    <a:pt x="123952" y="845019"/>
                  </a:lnTo>
                  <a:close/>
                </a:path>
                <a:path w="2584450" h="1699895">
                  <a:moveTo>
                    <a:pt x="181152" y="845019"/>
                  </a:moveTo>
                  <a:lnTo>
                    <a:pt x="171615" y="845019"/>
                  </a:lnTo>
                  <a:lnTo>
                    <a:pt x="171615" y="854544"/>
                  </a:lnTo>
                  <a:lnTo>
                    <a:pt x="181152" y="854544"/>
                  </a:lnTo>
                  <a:lnTo>
                    <a:pt x="181152" y="845019"/>
                  </a:lnTo>
                  <a:close/>
                </a:path>
                <a:path w="2584450" h="1699895">
                  <a:moveTo>
                    <a:pt x="238366" y="845019"/>
                  </a:moveTo>
                  <a:lnTo>
                    <a:pt x="228828" y="845019"/>
                  </a:lnTo>
                  <a:lnTo>
                    <a:pt x="228828" y="854544"/>
                  </a:lnTo>
                  <a:lnTo>
                    <a:pt x="238366" y="854544"/>
                  </a:lnTo>
                  <a:lnTo>
                    <a:pt x="238366" y="845019"/>
                  </a:lnTo>
                  <a:close/>
                </a:path>
                <a:path w="2584450" h="1699895">
                  <a:moveTo>
                    <a:pt x="295567" y="845019"/>
                  </a:moveTo>
                  <a:lnTo>
                    <a:pt x="286029" y="845019"/>
                  </a:lnTo>
                  <a:lnTo>
                    <a:pt x="286029" y="854544"/>
                  </a:lnTo>
                  <a:lnTo>
                    <a:pt x="295567" y="854544"/>
                  </a:lnTo>
                  <a:lnTo>
                    <a:pt x="295567" y="845019"/>
                  </a:lnTo>
                  <a:close/>
                </a:path>
                <a:path w="2584450" h="1699895">
                  <a:moveTo>
                    <a:pt x="352780" y="845019"/>
                  </a:moveTo>
                  <a:lnTo>
                    <a:pt x="343242" y="845019"/>
                  </a:lnTo>
                  <a:lnTo>
                    <a:pt x="343242" y="854544"/>
                  </a:lnTo>
                  <a:lnTo>
                    <a:pt x="352780" y="854544"/>
                  </a:lnTo>
                  <a:lnTo>
                    <a:pt x="352780" y="845019"/>
                  </a:lnTo>
                  <a:close/>
                </a:path>
                <a:path w="2584450" h="1699895">
                  <a:moveTo>
                    <a:pt x="409981" y="845019"/>
                  </a:moveTo>
                  <a:lnTo>
                    <a:pt x="400443" y="845019"/>
                  </a:lnTo>
                  <a:lnTo>
                    <a:pt x="400443" y="854544"/>
                  </a:lnTo>
                  <a:lnTo>
                    <a:pt x="409981" y="854544"/>
                  </a:lnTo>
                  <a:lnTo>
                    <a:pt x="409981" y="845019"/>
                  </a:lnTo>
                  <a:close/>
                </a:path>
                <a:path w="2584450" h="1699895">
                  <a:moveTo>
                    <a:pt x="467182" y="845019"/>
                  </a:moveTo>
                  <a:lnTo>
                    <a:pt x="457657" y="845019"/>
                  </a:lnTo>
                  <a:lnTo>
                    <a:pt x="457657" y="854544"/>
                  </a:lnTo>
                  <a:lnTo>
                    <a:pt x="467182" y="854544"/>
                  </a:lnTo>
                  <a:lnTo>
                    <a:pt x="467182" y="845019"/>
                  </a:lnTo>
                  <a:close/>
                </a:path>
                <a:path w="2584450" h="1699895">
                  <a:moveTo>
                    <a:pt x="524395" y="845019"/>
                  </a:moveTo>
                  <a:lnTo>
                    <a:pt x="514858" y="845019"/>
                  </a:lnTo>
                  <a:lnTo>
                    <a:pt x="514858" y="854544"/>
                  </a:lnTo>
                  <a:lnTo>
                    <a:pt x="524395" y="854544"/>
                  </a:lnTo>
                  <a:lnTo>
                    <a:pt x="524395" y="845019"/>
                  </a:lnTo>
                  <a:close/>
                </a:path>
                <a:path w="2584450" h="1699895">
                  <a:moveTo>
                    <a:pt x="581596" y="845019"/>
                  </a:moveTo>
                  <a:lnTo>
                    <a:pt x="572071" y="845019"/>
                  </a:lnTo>
                  <a:lnTo>
                    <a:pt x="572071" y="854544"/>
                  </a:lnTo>
                  <a:lnTo>
                    <a:pt x="581596" y="854544"/>
                  </a:lnTo>
                  <a:lnTo>
                    <a:pt x="581596" y="845019"/>
                  </a:lnTo>
                  <a:close/>
                </a:path>
                <a:path w="2584450" h="1699895">
                  <a:moveTo>
                    <a:pt x="638810" y="845019"/>
                  </a:moveTo>
                  <a:lnTo>
                    <a:pt x="629272" y="845019"/>
                  </a:lnTo>
                  <a:lnTo>
                    <a:pt x="629272" y="854544"/>
                  </a:lnTo>
                  <a:lnTo>
                    <a:pt x="638810" y="854544"/>
                  </a:lnTo>
                  <a:lnTo>
                    <a:pt x="638810" y="845019"/>
                  </a:lnTo>
                  <a:close/>
                </a:path>
                <a:path w="2584450" h="1699895">
                  <a:moveTo>
                    <a:pt x="696010" y="1690027"/>
                  </a:moveTo>
                  <a:lnTo>
                    <a:pt x="686473" y="1690027"/>
                  </a:lnTo>
                  <a:lnTo>
                    <a:pt x="686473" y="1699552"/>
                  </a:lnTo>
                  <a:lnTo>
                    <a:pt x="696010" y="1699552"/>
                  </a:lnTo>
                  <a:lnTo>
                    <a:pt x="696010" y="1690027"/>
                  </a:lnTo>
                  <a:close/>
                </a:path>
                <a:path w="2584450" h="1699895">
                  <a:moveTo>
                    <a:pt x="696010" y="845019"/>
                  </a:moveTo>
                  <a:lnTo>
                    <a:pt x="686473" y="845019"/>
                  </a:lnTo>
                  <a:lnTo>
                    <a:pt x="686473" y="854544"/>
                  </a:lnTo>
                  <a:lnTo>
                    <a:pt x="696010" y="854544"/>
                  </a:lnTo>
                  <a:lnTo>
                    <a:pt x="696010" y="845019"/>
                  </a:lnTo>
                  <a:close/>
                </a:path>
                <a:path w="2584450" h="1699895">
                  <a:moveTo>
                    <a:pt x="753224" y="1690027"/>
                  </a:moveTo>
                  <a:lnTo>
                    <a:pt x="743686" y="1690027"/>
                  </a:lnTo>
                  <a:lnTo>
                    <a:pt x="743686" y="1699552"/>
                  </a:lnTo>
                  <a:lnTo>
                    <a:pt x="753224" y="1699552"/>
                  </a:lnTo>
                  <a:lnTo>
                    <a:pt x="753224" y="1690027"/>
                  </a:lnTo>
                  <a:close/>
                </a:path>
                <a:path w="2584450" h="1699895">
                  <a:moveTo>
                    <a:pt x="753224" y="845019"/>
                  </a:moveTo>
                  <a:lnTo>
                    <a:pt x="743686" y="845019"/>
                  </a:lnTo>
                  <a:lnTo>
                    <a:pt x="743686" y="854544"/>
                  </a:lnTo>
                  <a:lnTo>
                    <a:pt x="753224" y="854544"/>
                  </a:lnTo>
                  <a:lnTo>
                    <a:pt x="753224" y="845019"/>
                  </a:lnTo>
                  <a:close/>
                </a:path>
                <a:path w="2584450" h="1699895">
                  <a:moveTo>
                    <a:pt x="810425" y="1690027"/>
                  </a:moveTo>
                  <a:lnTo>
                    <a:pt x="800887" y="1690027"/>
                  </a:lnTo>
                  <a:lnTo>
                    <a:pt x="800887" y="1699552"/>
                  </a:lnTo>
                  <a:lnTo>
                    <a:pt x="810425" y="1699552"/>
                  </a:lnTo>
                  <a:lnTo>
                    <a:pt x="810425" y="1690027"/>
                  </a:lnTo>
                  <a:close/>
                </a:path>
                <a:path w="2584450" h="1699895">
                  <a:moveTo>
                    <a:pt x="810425" y="845019"/>
                  </a:moveTo>
                  <a:lnTo>
                    <a:pt x="800887" y="845019"/>
                  </a:lnTo>
                  <a:lnTo>
                    <a:pt x="800887" y="854544"/>
                  </a:lnTo>
                  <a:lnTo>
                    <a:pt x="810425" y="854544"/>
                  </a:lnTo>
                  <a:lnTo>
                    <a:pt x="810425" y="845019"/>
                  </a:lnTo>
                  <a:close/>
                </a:path>
                <a:path w="2584450" h="1699895">
                  <a:moveTo>
                    <a:pt x="867625" y="1690027"/>
                  </a:moveTo>
                  <a:lnTo>
                    <a:pt x="858100" y="1690027"/>
                  </a:lnTo>
                  <a:lnTo>
                    <a:pt x="858100" y="1699552"/>
                  </a:lnTo>
                  <a:lnTo>
                    <a:pt x="867625" y="1699552"/>
                  </a:lnTo>
                  <a:lnTo>
                    <a:pt x="867625" y="1690027"/>
                  </a:lnTo>
                  <a:close/>
                </a:path>
                <a:path w="2584450" h="1699895">
                  <a:moveTo>
                    <a:pt x="867625" y="845019"/>
                  </a:moveTo>
                  <a:lnTo>
                    <a:pt x="858100" y="845019"/>
                  </a:lnTo>
                  <a:lnTo>
                    <a:pt x="858100" y="854544"/>
                  </a:lnTo>
                  <a:lnTo>
                    <a:pt x="867625" y="854544"/>
                  </a:lnTo>
                  <a:lnTo>
                    <a:pt x="867625" y="845019"/>
                  </a:lnTo>
                  <a:close/>
                </a:path>
                <a:path w="2584450" h="1699895">
                  <a:moveTo>
                    <a:pt x="924839" y="1690027"/>
                  </a:moveTo>
                  <a:lnTo>
                    <a:pt x="915301" y="1690027"/>
                  </a:lnTo>
                  <a:lnTo>
                    <a:pt x="915301" y="1699552"/>
                  </a:lnTo>
                  <a:lnTo>
                    <a:pt x="924839" y="1699552"/>
                  </a:lnTo>
                  <a:lnTo>
                    <a:pt x="924839" y="1690027"/>
                  </a:lnTo>
                  <a:close/>
                </a:path>
                <a:path w="2584450" h="1699895">
                  <a:moveTo>
                    <a:pt x="924839" y="845019"/>
                  </a:moveTo>
                  <a:lnTo>
                    <a:pt x="915301" y="845019"/>
                  </a:lnTo>
                  <a:lnTo>
                    <a:pt x="915301" y="854544"/>
                  </a:lnTo>
                  <a:lnTo>
                    <a:pt x="924839" y="854544"/>
                  </a:lnTo>
                  <a:lnTo>
                    <a:pt x="924839" y="845019"/>
                  </a:lnTo>
                  <a:close/>
                </a:path>
                <a:path w="2584450" h="1699895">
                  <a:moveTo>
                    <a:pt x="982040" y="1690027"/>
                  </a:moveTo>
                  <a:lnTo>
                    <a:pt x="972515" y="1690027"/>
                  </a:lnTo>
                  <a:lnTo>
                    <a:pt x="972515" y="1699552"/>
                  </a:lnTo>
                  <a:lnTo>
                    <a:pt x="982040" y="1699552"/>
                  </a:lnTo>
                  <a:lnTo>
                    <a:pt x="982040" y="1690027"/>
                  </a:lnTo>
                  <a:close/>
                </a:path>
                <a:path w="2584450" h="1699895">
                  <a:moveTo>
                    <a:pt x="982040" y="845019"/>
                  </a:moveTo>
                  <a:lnTo>
                    <a:pt x="972515" y="845019"/>
                  </a:lnTo>
                  <a:lnTo>
                    <a:pt x="972515" y="854544"/>
                  </a:lnTo>
                  <a:lnTo>
                    <a:pt x="982040" y="854544"/>
                  </a:lnTo>
                  <a:lnTo>
                    <a:pt x="982040" y="845019"/>
                  </a:lnTo>
                  <a:close/>
                </a:path>
                <a:path w="2584450" h="1699895">
                  <a:moveTo>
                    <a:pt x="1325283" y="1690027"/>
                  </a:moveTo>
                  <a:lnTo>
                    <a:pt x="1315745" y="1690027"/>
                  </a:lnTo>
                  <a:lnTo>
                    <a:pt x="1315745" y="1699552"/>
                  </a:lnTo>
                  <a:lnTo>
                    <a:pt x="1325283" y="1699552"/>
                  </a:lnTo>
                  <a:lnTo>
                    <a:pt x="1325283" y="1690027"/>
                  </a:lnTo>
                  <a:close/>
                </a:path>
                <a:path w="2584450" h="1699895">
                  <a:moveTo>
                    <a:pt x="1325283" y="845019"/>
                  </a:moveTo>
                  <a:lnTo>
                    <a:pt x="1315745" y="845019"/>
                  </a:lnTo>
                  <a:lnTo>
                    <a:pt x="1315745" y="854544"/>
                  </a:lnTo>
                  <a:lnTo>
                    <a:pt x="1325283" y="854544"/>
                  </a:lnTo>
                  <a:lnTo>
                    <a:pt x="1325283" y="845019"/>
                  </a:lnTo>
                  <a:close/>
                </a:path>
                <a:path w="2584450" h="1699895">
                  <a:moveTo>
                    <a:pt x="1382483" y="1690027"/>
                  </a:moveTo>
                  <a:lnTo>
                    <a:pt x="1372958" y="1690027"/>
                  </a:lnTo>
                  <a:lnTo>
                    <a:pt x="1372958" y="1699552"/>
                  </a:lnTo>
                  <a:lnTo>
                    <a:pt x="1382483" y="1699552"/>
                  </a:lnTo>
                  <a:lnTo>
                    <a:pt x="1382483" y="1690027"/>
                  </a:lnTo>
                  <a:close/>
                </a:path>
                <a:path w="2584450" h="1699895">
                  <a:moveTo>
                    <a:pt x="1382483" y="845019"/>
                  </a:moveTo>
                  <a:lnTo>
                    <a:pt x="1372958" y="845019"/>
                  </a:lnTo>
                  <a:lnTo>
                    <a:pt x="1372958" y="854544"/>
                  </a:lnTo>
                  <a:lnTo>
                    <a:pt x="1382483" y="854544"/>
                  </a:lnTo>
                  <a:lnTo>
                    <a:pt x="1382483" y="845019"/>
                  </a:lnTo>
                  <a:close/>
                </a:path>
                <a:path w="2584450" h="1699895">
                  <a:moveTo>
                    <a:pt x="1439697" y="1690027"/>
                  </a:moveTo>
                  <a:lnTo>
                    <a:pt x="1430159" y="1690027"/>
                  </a:lnTo>
                  <a:lnTo>
                    <a:pt x="1430159" y="1699552"/>
                  </a:lnTo>
                  <a:lnTo>
                    <a:pt x="1439697" y="1699552"/>
                  </a:lnTo>
                  <a:lnTo>
                    <a:pt x="1439697" y="1690027"/>
                  </a:lnTo>
                  <a:close/>
                </a:path>
                <a:path w="2584450" h="1699895">
                  <a:moveTo>
                    <a:pt x="1439697" y="845019"/>
                  </a:moveTo>
                  <a:lnTo>
                    <a:pt x="1430159" y="845019"/>
                  </a:lnTo>
                  <a:lnTo>
                    <a:pt x="1430159" y="854544"/>
                  </a:lnTo>
                  <a:lnTo>
                    <a:pt x="1439697" y="854544"/>
                  </a:lnTo>
                  <a:lnTo>
                    <a:pt x="1439697" y="845019"/>
                  </a:lnTo>
                  <a:close/>
                </a:path>
                <a:path w="2584450" h="1699895">
                  <a:moveTo>
                    <a:pt x="1496898" y="1690027"/>
                  </a:moveTo>
                  <a:lnTo>
                    <a:pt x="1487373" y="1690027"/>
                  </a:lnTo>
                  <a:lnTo>
                    <a:pt x="1487373" y="1699552"/>
                  </a:lnTo>
                  <a:lnTo>
                    <a:pt x="1496898" y="1699552"/>
                  </a:lnTo>
                  <a:lnTo>
                    <a:pt x="1496898" y="1690027"/>
                  </a:lnTo>
                  <a:close/>
                </a:path>
                <a:path w="2584450" h="1699895">
                  <a:moveTo>
                    <a:pt x="1496898" y="845019"/>
                  </a:moveTo>
                  <a:lnTo>
                    <a:pt x="1487373" y="845019"/>
                  </a:lnTo>
                  <a:lnTo>
                    <a:pt x="1487373" y="854544"/>
                  </a:lnTo>
                  <a:lnTo>
                    <a:pt x="1496898" y="854544"/>
                  </a:lnTo>
                  <a:lnTo>
                    <a:pt x="1496898" y="845019"/>
                  </a:lnTo>
                  <a:close/>
                </a:path>
                <a:path w="2584450" h="1699895">
                  <a:moveTo>
                    <a:pt x="1554111" y="1690027"/>
                  </a:moveTo>
                  <a:lnTo>
                    <a:pt x="1544574" y="1690027"/>
                  </a:lnTo>
                  <a:lnTo>
                    <a:pt x="1544574" y="1699552"/>
                  </a:lnTo>
                  <a:lnTo>
                    <a:pt x="1554111" y="1699552"/>
                  </a:lnTo>
                  <a:lnTo>
                    <a:pt x="1554111" y="1690027"/>
                  </a:lnTo>
                  <a:close/>
                </a:path>
                <a:path w="2584450" h="1699895">
                  <a:moveTo>
                    <a:pt x="1554111" y="845019"/>
                  </a:moveTo>
                  <a:lnTo>
                    <a:pt x="1544574" y="845019"/>
                  </a:lnTo>
                  <a:lnTo>
                    <a:pt x="1544574" y="854544"/>
                  </a:lnTo>
                  <a:lnTo>
                    <a:pt x="1554111" y="854544"/>
                  </a:lnTo>
                  <a:lnTo>
                    <a:pt x="1554111" y="845019"/>
                  </a:lnTo>
                  <a:close/>
                </a:path>
                <a:path w="2584450" h="1699895">
                  <a:moveTo>
                    <a:pt x="1611312" y="1690027"/>
                  </a:moveTo>
                  <a:lnTo>
                    <a:pt x="1601774" y="1690027"/>
                  </a:lnTo>
                  <a:lnTo>
                    <a:pt x="1601774" y="1699552"/>
                  </a:lnTo>
                  <a:lnTo>
                    <a:pt x="1611312" y="1699552"/>
                  </a:lnTo>
                  <a:lnTo>
                    <a:pt x="1611312" y="1690027"/>
                  </a:lnTo>
                  <a:close/>
                </a:path>
                <a:path w="2584450" h="1699895">
                  <a:moveTo>
                    <a:pt x="1611312" y="845019"/>
                  </a:moveTo>
                  <a:lnTo>
                    <a:pt x="1601774" y="845019"/>
                  </a:lnTo>
                  <a:lnTo>
                    <a:pt x="1601774" y="854544"/>
                  </a:lnTo>
                  <a:lnTo>
                    <a:pt x="1611312" y="854544"/>
                  </a:lnTo>
                  <a:lnTo>
                    <a:pt x="1611312" y="845019"/>
                  </a:lnTo>
                  <a:close/>
                </a:path>
                <a:path w="2584450" h="1699895">
                  <a:moveTo>
                    <a:pt x="1668526" y="1690027"/>
                  </a:moveTo>
                  <a:lnTo>
                    <a:pt x="1658988" y="1690027"/>
                  </a:lnTo>
                  <a:lnTo>
                    <a:pt x="1658988" y="1699552"/>
                  </a:lnTo>
                  <a:lnTo>
                    <a:pt x="1668526" y="1699552"/>
                  </a:lnTo>
                  <a:lnTo>
                    <a:pt x="1668526" y="1690027"/>
                  </a:lnTo>
                  <a:close/>
                </a:path>
                <a:path w="2584450" h="1699895">
                  <a:moveTo>
                    <a:pt x="1668526" y="845019"/>
                  </a:moveTo>
                  <a:lnTo>
                    <a:pt x="1658988" y="845019"/>
                  </a:lnTo>
                  <a:lnTo>
                    <a:pt x="1658988" y="854544"/>
                  </a:lnTo>
                  <a:lnTo>
                    <a:pt x="1668526" y="854544"/>
                  </a:lnTo>
                  <a:lnTo>
                    <a:pt x="1668526" y="845019"/>
                  </a:lnTo>
                  <a:close/>
                </a:path>
                <a:path w="2584450" h="1699895">
                  <a:moveTo>
                    <a:pt x="1725726" y="1690027"/>
                  </a:moveTo>
                  <a:lnTo>
                    <a:pt x="1716189" y="1690027"/>
                  </a:lnTo>
                  <a:lnTo>
                    <a:pt x="1716189" y="1699552"/>
                  </a:lnTo>
                  <a:lnTo>
                    <a:pt x="1725726" y="1699552"/>
                  </a:lnTo>
                  <a:lnTo>
                    <a:pt x="1725726" y="1690027"/>
                  </a:lnTo>
                  <a:close/>
                </a:path>
                <a:path w="2584450" h="1699895">
                  <a:moveTo>
                    <a:pt x="1725726" y="845019"/>
                  </a:moveTo>
                  <a:lnTo>
                    <a:pt x="1716189" y="845019"/>
                  </a:lnTo>
                  <a:lnTo>
                    <a:pt x="1716189" y="854544"/>
                  </a:lnTo>
                  <a:lnTo>
                    <a:pt x="1725726" y="854544"/>
                  </a:lnTo>
                  <a:lnTo>
                    <a:pt x="1725726" y="845019"/>
                  </a:lnTo>
                  <a:close/>
                </a:path>
                <a:path w="2584450" h="1699895">
                  <a:moveTo>
                    <a:pt x="1782927" y="1690027"/>
                  </a:moveTo>
                  <a:lnTo>
                    <a:pt x="1773402" y="1690027"/>
                  </a:lnTo>
                  <a:lnTo>
                    <a:pt x="1773402" y="1699552"/>
                  </a:lnTo>
                  <a:lnTo>
                    <a:pt x="1782927" y="1699552"/>
                  </a:lnTo>
                  <a:lnTo>
                    <a:pt x="1782927" y="1690027"/>
                  </a:lnTo>
                  <a:close/>
                </a:path>
                <a:path w="2584450" h="1699895">
                  <a:moveTo>
                    <a:pt x="1782927" y="845019"/>
                  </a:moveTo>
                  <a:lnTo>
                    <a:pt x="1773402" y="845019"/>
                  </a:lnTo>
                  <a:lnTo>
                    <a:pt x="1773402" y="854544"/>
                  </a:lnTo>
                  <a:lnTo>
                    <a:pt x="1782927" y="854544"/>
                  </a:lnTo>
                  <a:lnTo>
                    <a:pt x="1782927" y="845019"/>
                  </a:lnTo>
                  <a:close/>
                </a:path>
                <a:path w="2584450" h="1699895">
                  <a:moveTo>
                    <a:pt x="1840141" y="1690027"/>
                  </a:moveTo>
                  <a:lnTo>
                    <a:pt x="1830603" y="1690027"/>
                  </a:lnTo>
                  <a:lnTo>
                    <a:pt x="1830603" y="1699552"/>
                  </a:lnTo>
                  <a:lnTo>
                    <a:pt x="1840141" y="1699552"/>
                  </a:lnTo>
                  <a:lnTo>
                    <a:pt x="1840141" y="1690027"/>
                  </a:lnTo>
                  <a:close/>
                </a:path>
                <a:path w="2584450" h="1699895">
                  <a:moveTo>
                    <a:pt x="1840141" y="845019"/>
                  </a:moveTo>
                  <a:lnTo>
                    <a:pt x="1830603" y="845019"/>
                  </a:lnTo>
                  <a:lnTo>
                    <a:pt x="1830603" y="854544"/>
                  </a:lnTo>
                  <a:lnTo>
                    <a:pt x="1840141" y="854544"/>
                  </a:lnTo>
                  <a:lnTo>
                    <a:pt x="1840141" y="845019"/>
                  </a:lnTo>
                  <a:close/>
                </a:path>
                <a:path w="2584450" h="1699895">
                  <a:moveTo>
                    <a:pt x="1897341" y="1690027"/>
                  </a:moveTo>
                  <a:lnTo>
                    <a:pt x="1887816" y="1690027"/>
                  </a:lnTo>
                  <a:lnTo>
                    <a:pt x="1887816" y="1699552"/>
                  </a:lnTo>
                  <a:lnTo>
                    <a:pt x="1897341" y="1699552"/>
                  </a:lnTo>
                  <a:lnTo>
                    <a:pt x="1897341" y="1690027"/>
                  </a:lnTo>
                  <a:close/>
                </a:path>
                <a:path w="2584450" h="1699895">
                  <a:moveTo>
                    <a:pt x="1897341" y="845019"/>
                  </a:moveTo>
                  <a:lnTo>
                    <a:pt x="1887816" y="845019"/>
                  </a:lnTo>
                  <a:lnTo>
                    <a:pt x="1887816" y="854544"/>
                  </a:lnTo>
                  <a:lnTo>
                    <a:pt x="1897341" y="854544"/>
                  </a:lnTo>
                  <a:lnTo>
                    <a:pt x="1897341" y="845019"/>
                  </a:lnTo>
                  <a:close/>
                </a:path>
                <a:path w="2584450" h="1699895">
                  <a:moveTo>
                    <a:pt x="1954555" y="1690027"/>
                  </a:moveTo>
                  <a:lnTo>
                    <a:pt x="1945017" y="1690027"/>
                  </a:lnTo>
                  <a:lnTo>
                    <a:pt x="1945017" y="1699552"/>
                  </a:lnTo>
                  <a:lnTo>
                    <a:pt x="1954555" y="1699552"/>
                  </a:lnTo>
                  <a:lnTo>
                    <a:pt x="1954555" y="1690027"/>
                  </a:lnTo>
                  <a:close/>
                </a:path>
                <a:path w="2584450" h="1699895">
                  <a:moveTo>
                    <a:pt x="1954555" y="845019"/>
                  </a:moveTo>
                  <a:lnTo>
                    <a:pt x="1945017" y="845019"/>
                  </a:lnTo>
                  <a:lnTo>
                    <a:pt x="1945017" y="854544"/>
                  </a:lnTo>
                  <a:lnTo>
                    <a:pt x="1954555" y="854544"/>
                  </a:lnTo>
                  <a:lnTo>
                    <a:pt x="1954555" y="845019"/>
                  </a:lnTo>
                  <a:close/>
                </a:path>
                <a:path w="2584450" h="1699895">
                  <a:moveTo>
                    <a:pt x="2011756" y="1690027"/>
                  </a:moveTo>
                  <a:lnTo>
                    <a:pt x="2002231" y="1690027"/>
                  </a:lnTo>
                  <a:lnTo>
                    <a:pt x="2002231" y="1699552"/>
                  </a:lnTo>
                  <a:lnTo>
                    <a:pt x="2011756" y="1699552"/>
                  </a:lnTo>
                  <a:lnTo>
                    <a:pt x="2011756" y="1690027"/>
                  </a:lnTo>
                  <a:close/>
                </a:path>
                <a:path w="2584450" h="1699895">
                  <a:moveTo>
                    <a:pt x="2011756" y="845019"/>
                  </a:moveTo>
                  <a:lnTo>
                    <a:pt x="2002231" y="845019"/>
                  </a:lnTo>
                  <a:lnTo>
                    <a:pt x="2002231" y="854544"/>
                  </a:lnTo>
                  <a:lnTo>
                    <a:pt x="2011756" y="854544"/>
                  </a:lnTo>
                  <a:lnTo>
                    <a:pt x="2011756" y="845019"/>
                  </a:lnTo>
                  <a:close/>
                </a:path>
                <a:path w="2584450" h="1699895">
                  <a:moveTo>
                    <a:pt x="2068969" y="1690027"/>
                  </a:moveTo>
                  <a:lnTo>
                    <a:pt x="2059432" y="1690027"/>
                  </a:lnTo>
                  <a:lnTo>
                    <a:pt x="2059432" y="1699552"/>
                  </a:lnTo>
                  <a:lnTo>
                    <a:pt x="2068969" y="1699552"/>
                  </a:lnTo>
                  <a:lnTo>
                    <a:pt x="2068969" y="1690027"/>
                  </a:lnTo>
                  <a:close/>
                </a:path>
                <a:path w="2584450" h="1699895">
                  <a:moveTo>
                    <a:pt x="2068969" y="845019"/>
                  </a:moveTo>
                  <a:lnTo>
                    <a:pt x="2059432" y="845019"/>
                  </a:lnTo>
                  <a:lnTo>
                    <a:pt x="2059432" y="854544"/>
                  </a:lnTo>
                  <a:lnTo>
                    <a:pt x="2068969" y="854544"/>
                  </a:lnTo>
                  <a:lnTo>
                    <a:pt x="2068969" y="845019"/>
                  </a:lnTo>
                  <a:close/>
                </a:path>
                <a:path w="2584450" h="1699895">
                  <a:moveTo>
                    <a:pt x="2126170" y="1690027"/>
                  </a:moveTo>
                  <a:lnTo>
                    <a:pt x="2116632" y="1690027"/>
                  </a:lnTo>
                  <a:lnTo>
                    <a:pt x="2116632" y="1699552"/>
                  </a:lnTo>
                  <a:lnTo>
                    <a:pt x="2126170" y="1699552"/>
                  </a:lnTo>
                  <a:lnTo>
                    <a:pt x="2126170" y="1690027"/>
                  </a:lnTo>
                  <a:close/>
                </a:path>
                <a:path w="2584450" h="1699895">
                  <a:moveTo>
                    <a:pt x="2126170" y="845019"/>
                  </a:moveTo>
                  <a:lnTo>
                    <a:pt x="2116632" y="845019"/>
                  </a:lnTo>
                  <a:lnTo>
                    <a:pt x="2116632" y="854544"/>
                  </a:lnTo>
                  <a:lnTo>
                    <a:pt x="2126170" y="854544"/>
                  </a:lnTo>
                  <a:lnTo>
                    <a:pt x="2126170" y="845019"/>
                  </a:lnTo>
                  <a:close/>
                </a:path>
                <a:path w="2584450" h="1699895">
                  <a:moveTo>
                    <a:pt x="2183384" y="1690027"/>
                  </a:moveTo>
                  <a:lnTo>
                    <a:pt x="2173846" y="1690027"/>
                  </a:lnTo>
                  <a:lnTo>
                    <a:pt x="2173846" y="1699552"/>
                  </a:lnTo>
                  <a:lnTo>
                    <a:pt x="2183384" y="1699552"/>
                  </a:lnTo>
                  <a:lnTo>
                    <a:pt x="2183384" y="1690027"/>
                  </a:lnTo>
                  <a:close/>
                </a:path>
                <a:path w="2584450" h="1699895">
                  <a:moveTo>
                    <a:pt x="2183384" y="845019"/>
                  </a:moveTo>
                  <a:lnTo>
                    <a:pt x="2173846" y="845019"/>
                  </a:lnTo>
                  <a:lnTo>
                    <a:pt x="2173846" y="854544"/>
                  </a:lnTo>
                  <a:lnTo>
                    <a:pt x="2183384" y="854544"/>
                  </a:lnTo>
                  <a:lnTo>
                    <a:pt x="2183384" y="845019"/>
                  </a:lnTo>
                  <a:close/>
                </a:path>
                <a:path w="2584450" h="1699895">
                  <a:moveTo>
                    <a:pt x="2240584" y="1690027"/>
                  </a:moveTo>
                  <a:lnTo>
                    <a:pt x="2231047" y="1690027"/>
                  </a:lnTo>
                  <a:lnTo>
                    <a:pt x="2231047" y="1699552"/>
                  </a:lnTo>
                  <a:lnTo>
                    <a:pt x="2240584" y="1699552"/>
                  </a:lnTo>
                  <a:lnTo>
                    <a:pt x="2240584" y="1690027"/>
                  </a:lnTo>
                  <a:close/>
                </a:path>
                <a:path w="2584450" h="1699895">
                  <a:moveTo>
                    <a:pt x="2240584" y="845019"/>
                  </a:moveTo>
                  <a:lnTo>
                    <a:pt x="2231047" y="845019"/>
                  </a:lnTo>
                  <a:lnTo>
                    <a:pt x="2231047" y="854544"/>
                  </a:lnTo>
                  <a:lnTo>
                    <a:pt x="2240584" y="854544"/>
                  </a:lnTo>
                  <a:lnTo>
                    <a:pt x="2240584" y="845019"/>
                  </a:lnTo>
                  <a:close/>
                </a:path>
                <a:path w="2584450" h="1699895">
                  <a:moveTo>
                    <a:pt x="2297785" y="1690027"/>
                  </a:moveTo>
                  <a:lnTo>
                    <a:pt x="2288260" y="1690027"/>
                  </a:lnTo>
                  <a:lnTo>
                    <a:pt x="2288260" y="1699552"/>
                  </a:lnTo>
                  <a:lnTo>
                    <a:pt x="2297785" y="1699552"/>
                  </a:lnTo>
                  <a:lnTo>
                    <a:pt x="2297785" y="1690027"/>
                  </a:lnTo>
                  <a:close/>
                </a:path>
                <a:path w="2584450" h="1699895">
                  <a:moveTo>
                    <a:pt x="2297785" y="845019"/>
                  </a:moveTo>
                  <a:lnTo>
                    <a:pt x="2288260" y="845019"/>
                  </a:lnTo>
                  <a:lnTo>
                    <a:pt x="2288260" y="854544"/>
                  </a:lnTo>
                  <a:lnTo>
                    <a:pt x="2297785" y="854544"/>
                  </a:lnTo>
                  <a:lnTo>
                    <a:pt x="2297785" y="845019"/>
                  </a:lnTo>
                  <a:close/>
                </a:path>
                <a:path w="2584450" h="1699895">
                  <a:moveTo>
                    <a:pt x="2354999" y="1690027"/>
                  </a:moveTo>
                  <a:lnTo>
                    <a:pt x="2345461" y="1690027"/>
                  </a:lnTo>
                  <a:lnTo>
                    <a:pt x="2345461" y="1699552"/>
                  </a:lnTo>
                  <a:lnTo>
                    <a:pt x="2354999" y="1699552"/>
                  </a:lnTo>
                  <a:lnTo>
                    <a:pt x="2354999" y="1690027"/>
                  </a:lnTo>
                  <a:close/>
                </a:path>
                <a:path w="2584450" h="1699895">
                  <a:moveTo>
                    <a:pt x="2354999" y="845019"/>
                  </a:moveTo>
                  <a:lnTo>
                    <a:pt x="2345461" y="845019"/>
                  </a:lnTo>
                  <a:lnTo>
                    <a:pt x="2345461" y="854544"/>
                  </a:lnTo>
                  <a:lnTo>
                    <a:pt x="2354999" y="854544"/>
                  </a:lnTo>
                  <a:lnTo>
                    <a:pt x="2354999" y="845019"/>
                  </a:lnTo>
                  <a:close/>
                </a:path>
                <a:path w="2584450" h="1699895">
                  <a:moveTo>
                    <a:pt x="2412200" y="1690027"/>
                  </a:moveTo>
                  <a:lnTo>
                    <a:pt x="2402675" y="1690027"/>
                  </a:lnTo>
                  <a:lnTo>
                    <a:pt x="2402675" y="1699552"/>
                  </a:lnTo>
                  <a:lnTo>
                    <a:pt x="2412200" y="1699552"/>
                  </a:lnTo>
                  <a:lnTo>
                    <a:pt x="2412200" y="1690027"/>
                  </a:lnTo>
                  <a:close/>
                </a:path>
                <a:path w="2584450" h="1699895">
                  <a:moveTo>
                    <a:pt x="2412200" y="845019"/>
                  </a:moveTo>
                  <a:lnTo>
                    <a:pt x="2402675" y="845019"/>
                  </a:lnTo>
                  <a:lnTo>
                    <a:pt x="2402675" y="854544"/>
                  </a:lnTo>
                  <a:lnTo>
                    <a:pt x="2412200" y="854544"/>
                  </a:lnTo>
                  <a:lnTo>
                    <a:pt x="2412200" y="845019"/>
                  </a:lnTo>
                  <a:close/>
                </a:path>
                <a:path w="2584450" h="1699895">
                  <a:moveTo>
                    <a:pt x="2469413" y="1690027"/>
                  </a:moveTo>
                  <a:lnTo>
                    <a:pt x="2459875" y="1690027"/>
                  </a:lnTo>
                  <a:lnTo>
                    <a:pt x="2459875" y="1699552"/>
                  </a:lnTo>
                  <a:lnTo>
                    <a:pt x="2469413" y="1699552"/>
                  </a:lnTo>
                  <a:lnTo>
                    <a:pt x="2469413" y="1690027"/>
                  </a:lnTo>
                  <a:close/>
                </a:path>
                <a:path w="2584450" h="1699895">
                  <a:moveTo>
                    <a:pt x="2469413" y="845019"/>
                  </a:moveTo>
                  <a:lnTo>
                    <a:pt x="2459875" y="845019"/>
                  </a:lnTo>
                  <a:lnTo>
                    <a:pt x="2459875" y="854544"/>
                  </a:lnTo>
                  <a:lnTo>
                    <a:pt x="2469413" y="854544"/>
                  </a:lnTo>
                  <a:lnTo>
                    <a:pt x="2469413" y="845019"/>
                  </a:lnTo>
                  <a:close/>
                </a:path>
                <a:path w="2584450" h="1699895">
                  <a:moveTo>
                    <a:pt x="2526614" y="1690027"/>
                  </a:moveTo>
                  <a:lnTo>
                    <a:pt x="2517076" y="1690027"/>
                  </a:lnTo>
                  <a:lnTo>
                    <a:pt x="2517076" y="1699552"/>
                  </a:lnTo>
                  <a:lnTo>
                    <a:pt x="2526614" y="1699552"/>
                  </a:lnTo>
                  <a:lnTo>
                    <a:pt x="2526614" y="1690027"/>
                  </a:lnTo>
                  <a:close/>
                </a:path>
                <a:path w="2584450" h="1699895">
                  <a:moveTo>
                    <a:pt x="2526614" y="845019"/>
                  </a:moveTo>
                  <a:lnTo>
                    <a:pt x="2517076" y="845019"/>
                  </a:lnTo>
                  <a:lnTo>
                    <a:pt x="2517076" y="854544"/>
                  </a:lnTo>
                  <a:lnTo>
                    <a:pt x="2526614" y="854544"/>
                  </a:lnTo>
                  <a:lnTo>
                    <a:pt x="2526614" y="845019"/>
                  </a:lnTo>
                  <a:close/>
                </a:path>
                <a:path w="2584450" h="1699895">
                  <a:moveTo>
                    <a:pt x="2583827" y="1690027"/>
                  </a:moveTo>
                  <a:lnTo>
                    <a:pt x="2574290" y="1690027"/>
                  </a:lnTo>
                  <a:lnTo>
                    <a:pt x="2574290" y="1699552"/>
                  </a:lnTo>
                  <a:lnTo>
                    <a:pt x="2583827" y="1699552"/>
                  </a:lnTo>
                  <a:lnTo>
                    <a:pt x="2583827" y="1690027"/>
                  </a:lnTo>
                  <a:close/>
                </a:path>
                <a:path w="2584450" h="1699895">
                  <a:moveTo>
                    <a:pt x="2583827" y="845019"/>
                  </a:moveTo>
                  <a:lnTo>
                    <a:pt x="2574290" y="845019"/>
                  </a:lnTo>
                  <a:lnTo>
                    <a:pt x="2574290" y="854544"/>
                  </a:lnTo>
                  <a:lnTo>
                    <a:pt x="2583827" y="854544"/>
                  </a:lnTo>
                  <a:lnTo>
                    <a:pt x="2583827" y="845019"/>
                  </a:lnTo>
                  <a:close/>
                </a:path>
              </a:pathLst>
            </a:custGeom>
            <a:solidFill>
              <a:srgbClr val="C7C6C3"/>
            </a:solidFill>
          </p:spPr>
          <p:txBody>
            <a:bodyPr wrap="square" lIns="0" tIns="0" rIns="0" bIns="0" rtlCol="0"/>
            <a:lstStyle/>
            <a:p>
              <a:endParaRPr/>
            </a:p>
          </p:txBody>
        </p:sp>
        <p:sp>
          <p:nvSpPr>
            <p:cNvPr id="49" name="object 49"/>
            <p:cNvSpPr/>
            <p:nvPr/>
          </p:nvSpPr>
          <p:spPr>
            <a:xfrm>
              <a:off x="957211" y="1760206"/>
              <a:ext cx="2584450" cy="854710"/>
            </a:xfrm>
            <a:custGeom>
              <a:avLst/>
              <a:gdLst/>
              <a:ahLst/>
              <a:cxnLst/>
              <a:rect l="l" t="t" r="r" b="b"/>
              <a:pathLst>
                <a:path w="2584450" h="854710">
                  <a:moveTo>
                    <a:pt x="9537" y="845007"/>
                  </a:moveTo>
                  <a:lnTo>
                    <a:pt x="0" y="845007"/>
                  </a:lnTo>
                  <a:lnTo>
                    <a:pt x="0" y="854532"/>
                  </a:lnTo>
                  <a:lnTo>
                    <a:pt x="9537" y="854532"/>
                  </a:lnTo>
                  <a:lnTo>
                    <a:pt x="9537" y="845007"/>
                  </a:lnTo>
                  <a:close/>
                </a:path>
                <a:path w="2584450" h="854710">
                  <a:moveTo>
                    <a:pt x="9537" y="0"/>
                  </a:moveTo>
                  <a:lnTo>
                    <a:pt x="0" y="0"/>
                  </a:lnTo>
                  <a:lnTo>
                    <a:pt x="0" y="9525"/>
                  </a:lnTo>
                  <a:lnTo>
                    <a:pt x="9537" y="9525"/>
                  </a:lnTo>
                  <a:lnTo>
                    <a:pt x="9537" y="0"/>
                  </a:lnTo>
                  <a:close/>
                </a:path>
                <a:path w="2584450" h="854710">
                  <a:moveTo>
                    <a:pt x="66738" y="845007"/>
                  </a:moveTo>
                  <a:lnTo>
                    <a:pt x="57213" y="845007"/>
                  </a:lnTo>
                  <a:lnTo>
                    <a:pt x="57213" y="854532"/>
                  </a:lnTo>
                  <a:lnTo>
                    <a:pt x="66738" y="854532"/>
                  </a:lnTo>
                  <a:lnTo>
                    <a:pt x="66738" y="845007"/>
                  </a:lnTo>
                  <a:close/>
                </a:path>
                <a:path w="2584450" h="854710">
                  <a:moveTo>
                    <a:pt x="66738" y="0"/>
                  </a:moveTo>
                  <a:lnTo>
                    <a:pt x="57213" y="0"/>
                  </a:lnTo>
                  <a:lnTo>
                    <a:pt x="57213" y="9525"/>
                  </a:lnTo>
                  <a:lnTo>
                    <a:pt x="66738" y="9525"/>
                  </a:lnTo>
                  <a:lnTo>
                    <a:pt x="66738" y="0"/>
                  </a:lnTo>
                  <a:close/>
                </a:path>
                <a:path w="2584450" h="854710">
                  <a:moveTo>
                    <a:pt x="123952" y="845007"/>
                  </a:moveTo>
                  <a:lnTo>
                    <a:pt x="114414" y="845007"/>
                  </a:lnTo>
                  <a:lnTo>
                    <a:pt x="114414" y="854532"/>
                  </a:lnTo>
                  <a:lnTo>
                    <a:pt x="123952" y="854532"/>
                  </a:lnTo>
                  <a:lnTo>
                    <a:pt x="123952" y="845007"/>
                  </a:lnTo>
                  <a:close/>
                </a:path>
                <a:path w="2584450" h="854710">
                  <a:moveTo>
                    <a:pt x="123952" y="0"/>
                  </a:moveTo>
                  <a:lnTo>
                    <a:pt x="114414" y="0"/>
                  </a:lnTo>
                  <a:lnTo>
                    <a:pt x="114414" y="9525"/>
                  </a:lnTo>
                  <a:lnTo>
                    <a:pt x="123952" y="9525"/>
                  </a:lnTo>
                  <a:lnTo>
                    <a:pt x="123952" y="0"/>
                  </a:lnTo>
                  <a:close/>
                </a:path>
                <a:path w="2584450" h="854710">
                  <a:moveTo>
                    <a:pt x="181152" y="845007"/>
                  </a:moveTo>
                  <a:lnTo>
                    <a:pt x="171615" y="845007"/>
                  </a:lnTo>
                  <a:lnTo>
                    <a:pt x="171615" y="854532"/>
                  </a:lnTo>
                  <a:lnTo>
                    <a:pt x="181152" y="854532"/>
                  </a:lnTo>
                  <a:lnTo>
                    <a:pt x="181152" y="845007"/>
                  </a:lnTo>
                  <a:close/>
                </a:path>
                <a:path w="2584450" h="854710">
                  <a:moveTo>
                    <a:pt x="181152" y="0"/>
                  </a:moveTo>
                  <a:lnTo>
                    <a:pt x="171615" y="0"/>
                  </a:lnTo>
                  <a:lnTo>
                    <a:pt x="171615" y="9525"/>
                  </a:lnTo>
                  <a:lnTo>
                    <a:pt x="181152" y="9525"/>
                  </a:lnTo>
                  <a:lnTo>
                    <a:pt x="181152" y="0"/>
                  </a:lnTo>
                  <a:close/>
                </a:path>
                <a:path w="2584450" h="854710">
                  <a:moveTo>
                    <a:pt x="238366" y="845007"/>
                  </a:moveTo>
                  <a:lnTo>
                    <a:pt x="228828" y="845007"/>
                  </a:lnTo>
                  <a:lnTo>
                    <a:pt x="228828" y="854532"/>
                  </a:lnTo>
                  <a:lnTo>
                    <a:pt x="238366" y="854532"/>
                  </a:lnTo>
                  <a:lnTo>
                    <a:pt x="238366" y="845007"/>
                  </a:lnTo>
                  <a:close/>
                </a:path>
                <a:path w="2584450" h="854710">
                  <a:moveTo>
                    <a:pt x="238366" y="0"/>
                  </a:moveTo>
                  <a:lnTo>
                    <a:pt x="228828" y="0"/>
                  </a:lnTo>
                  <a:lnTo>
                    <a:pt x="228828" y="9525"/>
                  </a:lnTo>
                  <a:lnTo>
                    <a:pt x="238366" y="9525"/>
                  </a:lnTo>
                  <a:lnTo>
                    <a:pt x="238366" y="0"/>
                  </a:lnTo>
                  <a:close/>
                </a:path>
                <a:path w="2584450" h="854710">
                  <a:moveTo>
                    <a:pt x="295567" y="845007"/>
                  </a:moveTo>
                  <a:lnTo>
                    <a:pt x="286029" y="845007"/>
                  </a:lnTo>
                  <a:lnTo>
                    <a:pt x="286029" y="854532"/>
                  </a:lnTo>
                  <a:lnTo>
                    <a:pt x="295567" y="854532"/>
                  </a:lnTo>
                  <a:lnTo>
                    <a:pt x="295567" y="845007"/>
                  </a:lnTo>
                  <a:close/>
                </a:path>
                <a:path w="2584450" h="854710">
                  <a:moveTo>
                    <a:pt x="295567" y="0"/>
                  </a:moveTo>
                  <a:lnTo>
                    <a:pt x="286029" y="0"/>
                  </a:lnTo>
                  <a:lnTo>
                    <a:pt x="286029" y="9525"/>
                  </a:lnTo>
                  <a:lnTo>
                    <a:pt x="295567" y="9525"/>
                  </a:lnTo>
                  <a:lnTo>
                    <a:pt x="295567" y="0"/>
                  </a:lnTo>
                  <a:close/>
                </a:path>
                <a:path w="2584450" h="854710">
                  <a:moveTo>
                    <a:pt x="352780" y="845007"/>
                  </a:moveTo>
                  <a:lnTo>
                    <a:pt x="343242" y="845007"/>
                  </a:lnTo>
                  <a:lnTo>
                    <a:pt x="343242" y="854532"/>
                  </a:lnTo>
                  <a:lnTo>
                    <a:pt x="352780" y="854532"/>
                  </a:lnTo>
                  <a:lnTo>
                    <a:pt x="352780" y="845007"/>
                  </a:lnTo>
                  <a:close/>
                </a:path>
                <a:path w="2584450" h="854710">
                  <a:moveTo>
                    <a:pt x="352780" y="0"/>
                  </a:moveTo>
                  <a:lnTo>
                    <a:pt x="343242" y="0"/>
                  </a:lnTo>
                  <a:lnTo>
                    <a:pt x="343242" y="9525"/>
                  </a:lnTo>
                  <a:lnTo>
                    <a:pt x="352780" y="9525"/>
                  </a:lnTo>
                  <a:lnTo>
                    <a:pt x="352780" y="0"/>
                  </a:lnTo>
                  <a:close/>
                </a:path>
                <a:path w="2584450" h="854710">
                  <a:moveTo>
                    <a:pt x="409981" y="845007"/>
                  </a:moveTo>
                  <a:lnTo>
                    <a:pt x="400443" y="845007"/>
                  </a:lnTo>
                  <a:lnTo>
                    <a:pt x="400443" y="854532"/>
                  </a:lnTo>
                  <a:lnTo>
                    <a:pt x="409981" y="854532"/>
                  </a:lnTo>
                  <a:lnTo>
                    <a:pt x="409981" y="845007"/>
                  </a:lnTo>
                  <a:close/>
                </a:path>
                <a:path w="2584450" h="854710">
                  <a:moveTo>
                    <a:pt x="409981" y="0"/>
                  </a:moveTo>
                  <a:lnTo>
                    <a:pt x="400443" y="0"/>
                  </a:lnTo>
                  <a:lnTo>
                    <a:pt x="400443" y="9525"/>
                  </a:lnTo>
                  <a:lnTo>
                    <a:pt x="409981" y="9525"/>
                  </a:lnTo>
                  <a:lnTo>
                    <a:pt x="409981" y="0"/>
                  </a:lnTo>
                  <a:close/>
                </a:path>
                <a:path w="2584450" h="854710">
                  <a:moveTo>
                    <a:pt x="467182" y="845007"/>
                  </a:moveTo>
                  <a:lnTo>
                    <a:pt x="457657" y="845007"/>
                  </a:lnTo>
                  <a:lnTo>
                    <a:pt x="457657" y="854532"/>
                  </a:lnTo>
                  <a:lnTo>
                    <a:pt x="467182" y="854532"/>
                  </a:lnTo>
                  <a:lnTo>
                    <a:pt x="467182" y="845007"/>
                  </a:lnTo>
                  <a:close/>
                </a:path>
                <a:path w="2584450" h="854710">
                  <a:moveTo>
                    <a:pt x="467182" y="0"/>
                  </a:moveTo>
                  <a:lnTo>
                    <a:pt x="457657" y="0"/>
                  </a:lnTo>
                  <a:lnTo>
                    <a:pt x="457657" y="9525"/>
                  </a:lnTo>
                  <a:lnTo>
                    <a:pt x="467182" y="9525"/>
                  </a:lnTo>
                  <a:lnTo>
                    <a:pt x="467182" y="0"/>
                  </a:lnTo>
                  <a:close/>
                </a:path>
                <a:path w="2584450" h="854710">
                  <a:moveTo>
                    <a:pt x="524395" y="845007"/>
                  </a:moveTo>
                  <a:lnTo>
                    <a:pt x="514858" y="845007"/>
                  </a:lnTo>
                  <a:lnTo>
                    <a:pt x="514858" y="854532"/>
                  </a:lnTo>
                  <a:lnTo>
                    <a:pt x="524395" y="854532"/>
                  </a:lnTo>
                  <a:lnTo>
                    <a:pt x="524395" y="845007"/>
                  </a:lnTo>
                  <a:close/>
                </a:path>
                <a:path w="2584450" h="854710">
                  <a:moveTo>
                    <a:pt x="524395" y="0"/>
                  </a:moveTo>
                  <a:lnTo>
                    <a:pt x="514858" y="0"/>
                  </a:lnTo>
                  <a:lnTo>
                    <a:pt x="514858" y="9525"/>
                  </a:lnTo>
                  <a:lnTo>
                    <a:pt x="524395" y="9525"/>
                  </a:lnTo>
                  <a:lnTo>
                    <a:pt x="524395" y="0"/>
                  </a:lnTo>
                  <a:close/>
                </a:path>
                <a:path w="2584450" h="854710">
                  <a:moveTo>
                    <a:pt x="581596" y="845007"/>
                  </a:moveTo>
                  <a:lnTo>
                    <a:pt x="572071" y="845007"/>
                  </a:lnTo>
                  <a:lnTo>
                    <a:pt x="572071" y="854532"/>
                  </a:lnTo>
                  <a:lnTo>
                    <a:pt x="581596" y="854532"/>
                  </a:lnTo>
                  <a:lnTo>
                    <a:pt x="581596" y="845007"/>
                  </a:lnTo>
                  <a:close/>
                </a:path>
                <a:path w="2584450" h="854710">
                  <a:moveTo>
                    <a:pt x="581596" y="0"/>
                  </a:moveTo>
                  <a:lnTo>
                    <a:pt x="572071" y="0"/>
                  </a:lnTo>
                  <a:lnTo>
                    <a:pt x="572071" y="9525"/>
                  </a:lnTo>
                  <a:lnTo>
                    <a:pt x="581596" y="9525"/>
                  </a:lnTo>
                  <a:lnTo>
                    <a:pt x="581596" y="0"/>
                  </a:lnTo>
                  <a:close/>
                </a:path>
                <a:path w="2584450" h="854710">
                  <a:moveTo>
                    <a:pt x="638810" y="845007"/>
                  </a:moveTo>
                  <a:lnTo>
                    <a:pt x="629272" y="845007"/>
                  </a:lnTo>
                  <a:lnTo>
                    <a:pt x="629272" y="854532"/>
                  </a:lnTo>
                  <a:lnTo>
                    <a:pt x="638810" y="854532"/>
                  </a:lnTo>
                  <a:lnTo>
                    <a:pt x="638810" y="845007"/>
                  </a:lnTo>
                  <a:close/>
                </a:path>
                <a:path w="2584450" h="854710">
                  <a:moveTo>
                    <a:pt x="638810" y="0"/>
                  </a:moveTo>
                  <a:lnTo>
                    <a:pt x="629272" y="0"/>
                  </a:lnTo>
                  <a:lnTo>
                    <a:pt x="629272" y="9525"/>
                  </a:lnTo>
                  <a:lnTo>
                    <a:pt x="638810" y="9525"/>
                  </a:lnTo>
                  <a:lnTo>
                    <a:pt x="638810" y="0"/>
                  </a:lnTo>
                  <a:close/>
                </a:path>
                <a:path w="2584450" h="854710">
                  <a:moveTo>
                    <a:pt x="696010" y="845007"/>
                  </a:moveTo>
                  <a:lnTo>
                    <a:pt x="686473" y="845007"/>
                  </a:lnTo>
                  <a:lnTo>
                    <a:pt x="686473" y="854532"/>
                  </a:lnTo>
                  <a:lnTo>
                    <a:pt x="696010" y="854532"/>
                  </a:lnTo>
                  <a:lnTo>
                    <a:pt x="696010" y="845007"/>
                  </a:lnTo>
                  <a:close/>
                </a:path>
                <a:path w="2584450" h="854710">
                  <a:moveTo>
                    <a:pt x="696010" y="0"/>
                  </a:moveTo>
                  <a:lnTo>
                    <a:pt x="686473" y="0"/>
                  </a:lnTo>
                  <a:lnTo>
                    <a:pt x="686473" y="9525"/>
                  </a:lnTo>
                  <a:lnTo>
                    <a:pt x="696010" y="9525"/>
                  </a:lnTo>
                  <a:lnTo>
                    <a:pt x="696010" y="0"/>
                  </a:lnTo>
                  <a:close/>
                </a:path>
                <a:path w="2584450" h="854710">
                  <a:moveTo>
                    <a:pt x="753224" y="845007"/>
                  </a:moveTo>
                  <a:lnTo>
                    <a:pt x="743686" y="845007"/>
                  </a:lnTo>
                  <a:lnTo>
                    <a:pt x="743686" y="854532"/>
                  </a:lnTo>
                  <a:lnTo>
                    <a:pt x="753224" y="854532"/>
                  </a:lnTo>
                  <a:lnTo>
                    <a:pt x="753224" y="845007"/>
                  </a:lnTo>
                  <a:close/>
                </a:path>
                <a:path w="2584450" h="854710">
                  <a:moveTo>
                    <a:pt x="753224" y="0"/>
                  </a:moveTo>
                  <a:lnTo>
                    <a:pt x="743686" y="0"/>
                  </a:lnTo>
                  <a:lnTo>
                    <a:pt x="743686" y="9525"/>
                  </a:lnTo>
                  <a:lnTo>
                    <a:pt x="753224" y="9525"/>
                  </a:lnTo>
                  <a:lnTo>
                    <a:pt x="753224" y="0"/>
                  </a:lnTo>
                  <a:close/>
                </a:path>
                <a:path w="2584450" h="854710">
                  <a:moveTo>
                    <a:pt x="810425" y="845007"/>
                  </a:moveTo>
                  <a:lnTo>
                    <a:pt x="800887" y="845007"/>
                  </a:lnTo>
                  <a:lnTo>
                    <a:pt x="800887" y="854532"/>
                  </a:lnTo>
                  <a:lnTo>
                    <a:pt x="810425" y="854532"/>
                  </a:lnTo>
                  <a:lnTo>
                    <a:pt x="810425" y="845007"/>
                  </a:lnTo>
                  <a:close/>
                </a:path>
                <a:path w="2584450" h="854710">
                  <a:moveTo>
                    <a:pt x="810425" y="0"/>
                  </a:moveTo>
                  <a:lnTo>
                    <a:pt x="800887" y="0"/>
                  </a:lnTo>
                  <a:lnTo>
                    <a:pt x="800887" y="9525"/>
                  </a:lnTo>
                  <a:lnTo>
                    <a:pt x="810425" y="9525"/>
                  </a:lnTo>
                  <a:lnTo>
                    <a:pt x="810425" y="0"/>
                  </a:lnTo>
                  <a:close/>
                </a:path>
                <a:path w="2584450" h="854710">
                  <a:moveTo>
                    <a:pt x="867625" y="845007"/>
                  </a:moveTo>
                  <a:lnTo>
                    <a:pt x="858100" y="845007"/>
                  </a:lnTo>
                  <a:lnTo>
                    <a:pt x="858100" y="854532"/>
                  </a:lnTo>
                  <a:lnTo>
                    <a:pt x="867625" y="854532"/>
                  </a:lnTo>
                  <a:lnTo>
                    <a:pt x="867625" y="845007"/>
                  </a:lnTo>
                  <a:close/>
                </a:path>
                <a:path w="2584450" h="854710">
                  <a:moveTo>
                    <a:pt x="867625" y="0"/>
                  </a:moveTo>
                  <a:lnTo>
                    <a:pt x="858100" y="0"/>
                  </a:lnTo>
                  <a:lnTo>
                    <a:pt x="858100" y="9525"/>
                  </a:lnTo>
                  <a:lnTo>
                    <a:pt x="867625" y="9525"/>
                  </a:lnTo>
                  <a:lnTo>
                    <a:pt x="867625" y="0"/>
                  </a:lnTo>
                  <a:close/>
                </a:path>
                <a:path w="2584450" h="854710">
                  <a:moveTo>
                    <a:pt x="924839" y="845007"/>
                  </a:moveTo>
                  <a:lnTo>
                    <a:pt x="915301" y="845007"/>
                  </a:lnTo>
                  <a:lnTo>
                    <a:pt x="915301" y="854532"/>
                  </a:lnTo>
                  <a:lnTo>
                    <a:pt x="924839" y="854532"/>
                  </a:lnTo>
                  <a:lnTo>
                    <a:pt x="924839" y="845007"/>
                  </a:lnTo>
                  <a:close/>
                </a:path>
                <a:path w="2584450" h="854710">
                  <a:moveTo>
                    <a:pt x="924839" y="0"/>
                  </a:moveTo>
                  <a:lnTo>
                    <a:pt x="915301" y="0"/>
                  </a:lnTo>
                  <a:lnTo>
                    <a:pt x="915301" y="9525"/>
                  </a:lnTo>
                  <a:lnTo>
                    <a:pt x="924839" y="9525"/>
                  </a:lnTo>
                  <a:lnTo>
                    <a:pt x="924839" y="0"/>
                  </a:lnTo>
                  <a:close/>
                </a:path>
                <a:path w="2584450" h="854710">
                  <a:moveTo>
                    <a:pt x="982040" y="845007"/>
                  </a:moveTo>
                  <a:lnTo>
                    <a:pt x="972515" y="845007"/>
                  </a:lnTo>
                  <a:lnTo>
                    <a:pt x="972515" y="854532"/>
                  </a:lnTo>
                  <a:lnTo>
                    <a:pt x="982040" y="854532"/>
                  </a:lnTo>
                  <a:lnTo>
                    <a:pt x="982040" y="845007"/>
                  </a:lnTo>
                  <a:close/>
                </a:path>
                <a:path w="2584450" h="854710">
                  <a:moveTo>
                    <a:pt x="982040" y="0"/>
                  </a:moveTo>
                  <a:lnTo>
                    <a:pt x="972515" y="0"/>
                  </a:lnTo>
                  <a:lnTo>
                    <a:pt x="972515" y="9525"/>
                  </a:lnTo>
                  <a:lnTo>
                    <a:pt x="982040" y="9525"/>
                  </a:lnTo>
                  <a:lnTo>
                    <a:pt x="982040" y="0"/>
                  </a:lnTo>
                  <a:close/>
                </a:path>
                <a:path w="2584450" h="854710">
                  <a:moveTo>
                    <a:pt x="1325283" y="845007"/>
                  </a:moveTo>
                  <a:lnTo>
                    <a:pt x="1315745" y="845007"/>
                  </a:lnTo>
                  <a:lnTo>
                    <a:pt x="1315745" y="854532"/>
                  </a:lnTo>
                  <a:lnTo>
                    <a:pt x="1325283" y="854532"/>
                  </a:lnTo>
                  <a:lnTo>
                    <a:pt x="1325283" y="845007"/>
                  </a:lnTo>
                  <a:close/>
                </a:path>
                <a:path w="2584450" h="854710">
                  <a:moveTo>
                    <a:pt x="1325283" y="0"/>
                  </a:moveTo>
                  <a:lnTo>
                    <a:pt x="1315745" y="0"/>
                  </a:lnTo>
                  <a:lnTo>
                    <a:pt x="1315745" y="9525"/>
                  </a:lnTo>
                  <a:lnTo>
                    <a:pt x="1325283" y="9525"/>
                  </a:lnTo>
                  <a:lnTo>
                    <a:pt x="1325283" y="0"/>
                  </a:lnTo>
                  <a:close/>
                </a:path>
                <a:path w="2584450" h="854710">
                  <a:moveTo>
                    <a:pt x="1382483" y="845007"/>
                  </a:moveTo>
                  <a:lnTo>
                    <a:pt x="1372958" y="845007"/>
                  </a:lnTo>
                  <a:lnTo>
                    <a:pt x="1372958" y="854532"/>
                  </a:lnTo>
                  <a:lnTo>
                    <a:pt x="1382483" y="854532"/>
                  </a:lnTo>
                  <a:lnTo>
                    <a:pt x="1382483" y="845007"/>
                  </a:lnTo>
                  <a:close/>
                </a:path>
                <a:path w="2584450" h="854710">
                  <a:moveTo>
                    <a:pt x="1382483" y="0"/>
                  </a:moveTo>
                  <a:lnTo>
                    <a:pt x="1372958" y="0"/>
                  </a:lnTo>
                  <a:lnTo>
                    <a:pt x="1372958" y="9525"/>
                  </a:lnTo>
                  <a:lnTo>
                    <a:pt x="1382483" y="9525"/>
                  </a:lnTo>
                  <a:lnTo>
                    <a:pt x="1382483" y="0"/>
                  </a:lnTo>
                  <a:close/>
                </a:path>
                <a:path w="2584450" h="854710">
                  <a:moveTo>
                    <a:pt x="1439697" y="845007"/>
                  </a:moveTo>
                  <a:lnTo>
                    <a:pt x="1430159" y="845007"/>
                  </a:lnTo>
                  <a:lnTo>
                    <a:pt x="1430159" y="854532"/>
                  </a:lnTo>
                  <a:lnTo>
                    <a:pt x="1439697" y="854532"/>
                  </a:lnTo>
                  <a:lnTo>
                    <a:pt x="1439697" y="845007"/>
                  </a:lnTo>
                  <a:close/>
                </a:path>
                <a:path w="2584450" h="854710">
                  <a:moveTo>
                    <a:pt x="1439697" y="0"/>
                  </a:moveTo>
                  <a:lnTo>
                    <a:pt x="1430159" y="0"/>
                  </a:lnTo>
                  <a:lnTo>
                    <a:pt x="1430159" y="9525"/>
                  </a:lnTo>
                  <a:lnTo>
                    <a:pt x="1439697" y="9525"/>
                  </a:lnTo>
                  <a:lnTo>
                    <a:pt x="1439697" y="0"/>
                  </a:lnTo>
                  <a:close/>
                </a:path>
                <a:path w="2584450" h="854710">
                  <a:moveTo>
                    <a:pt x="1496898" y="845007"/>
                  </a:moveTo>
                  <a:lnTo>
                    <a:pt x="1487373" y="845007"/>
                  </a:lnTo>
                  <a:lnTo>
                    <a:pt x="1487373" y="854532"/>
                  </a:lnTo>
                  <a:lnTo>
                    <a:pt x="1496898" y="854532"/>
                  </a:lnTo>
                  <a:lnTo>
                    <a:pt x="1496898" y="845007"/>
                  </a:lnTo>
                  <a:close/>
                </a:path>
                <a:path w="2584450" h="854710">
                  <a:moveTo>
                    <a:pt x="1496898" y="0"/>
                  </a:moveTo>
                  <a:lnTo>
                    <a:pt x="1487373" y="0"/>
                  </a:lnTo>
                  <a:lnTo>
                    <a:pt x="1487373" y="9525"/>
                  </a:lnTo>
                  <a:lnTo>
                    <a:pt x="1496898" y="9525"/>
                  </a:lnTo>
                  <a:lnTo>
                    <a:pt x="1496898" y="0"/>
                  </a:lnTo>
                  <a:close/>
                </a:path>
                <a:path w="2584450" h="854710">
                  <a:moveTo>
                    <a:pt x="1554111" y="845007"/>
                  </a:moveTo>
                  <a:lnTo>
                    <a:pt x="1544574" y="845007"/>
                  </a:lnTo>
                  <a:lnTo>
                    <a:pt x="1544574" y="854532"/>
                  </a:lnTo>
                  <a:lnTo>
                    <a:pt x="1554111" y="854532"/>
                  </a:lnTo>
                  <a:lnTo>
                    <a:pt x="1554111" y="845007"/>
                  </a:lnTo>
                  <a:close/>
                </a:path>
                <a:path w="2584450" h="854710">
                  <a:moveTo>
                    <a:pt x="1554111" y="0"/>
                  </a:moveTo>
                  <a:lnTo>
                    <a:pt x="1544574" y="0"/>
                  </a:lnTo>
                  <a:lnTo>
                    <a:pt x="1544574" y="9525"/>
                  </a:lnTo>
                  <a:lnTo>
                    <a:pt x="1554111" y="9525"/>
                  </a:lnTo>
                  <a:lnTo>
                    <a:pt x="1554111" y="0"/>
                  </a:lnTo>
                  <a:close/>
                </a:path>
                <a:path w="2584450" h="854710">
                  <a:moveTo>
                    <a:pt x="1611312" y="845007"/>
                  </a:moveTo>
                  <a:lnTo>
                    <a:pt x="1601774" y="845007"/>
                  </a:lnTo>
                  <a:lnTo>
                    <a:pt x="1601774" y="854532"/>
                  </a:lnTo>
                  <a:lnTo>
                    <a:pt x="1611312" y="854532"/>
                  </a:lnTo>
                  <a:lnTo>
                    <a:pt x="1611312" y="845007"/>
                  </a:lnTo>
                  <a:close/>
                </a:path>
                <a:path w="2584450" h="854710">
                  <a:moveTo>
                    <a:pt x="1611312" y="0"/>
                  </a:moveTo>
                  <a:lnTo>
                    <a:pt x="1601774" y="0"/>
                  </a:lnTo>
                  <a:lnTo>
                    <a:pt x="1601774" y="9525"/>
                  </a:lnTo>
                  <a:lnTo>
                    <a:pt x="1611312" y="9525"/>
                  </a:lnTo>
                  <a:lnTo>
                    <a:pt x="1611312" y="0"/>
                  </a:lnTo>
                  <a:close/>
                </a:path>
                <a:path w="2584450" h="854710">
                  <a:moveTo>
                    <a:pt x="1668526" y="845007"/>
                  </a:moveTo>
                  <a:lnTo>
                    <a:pt x="1658988" y="845007"/>
                  </a:lnTo>
                  <a:lnTo>
                    <a:pt x="1658988" y="854532"/>
                  </a:lnTo>
                  <a:lnTo>
                    <a:pt x="1668526" y="854532"/>
                  </a:lnTo>
                  <a:lnTo>
                    <a:pt x="1668526" y="845007"/>
                  </a:lnTo>
                  <a:close/>
                </a:path>
                <a:path w="2584450" h="854710">
                  <a:moveTo>
                    <a:pt x="1668526" y="0"/>
                  </a:moveTo>
                  <a:lnTo>
                    <a:pt x="1658988" y="0"/>
                  </a:lnTo>
                  <a:lnTo>
                    <a:pt x="1658988" y="9525"/>
                  </a:lnTo>
                  <a:lnTo>
                    <a:pt x="1668526" y="9525"/>
                  </a:lnTo>
                  <a:lnTo>
                    <a:pt x="1668526" y="0"/>
                  </a:lnTo>
                  <a:close/>
                </a:path>
                <a:path w="2584450" h="854710">
                  <a:moveTo>
                    <a:pt x="1725726" y="845007"/>
                  </a:moveTo>
                  <a:lnTo>
                    <a:pt x="1716189" y="845007"/>
                  </a:lnTo>
                  <a:lnTo>
                    <a:pt x="1716189" y="854532"/>
                  </a:lnTo>
                  <a:lnTo>
                    <a:pt x="1725726" y="854532"/>
                  </a:lnTo>
                  <a:lnTo>
                    <a:pt x="1725726" y="845007"/>
                  </a:lnTo>
                  <a:close/>
                </a:path>
                <a:path w="2584450" h="854710">
                  <a:moveTo>
                    <a:pt x="1725726" y="0"/>
                  </a:moveTo>
                  <a:lnTo>
                    <a:pt x="1716189" y="0"/>
                  </a:lnTo>
                  <a:lnTo>
                    <a:pt x="1716189" y="9525"/>
                  </a:lnTo>
                  <a:lnTo>
                    <a:pt x="1725726" y="9525"/>
                  </a:lnTo>
                  <a:lnTo>
                    <a:pt x="1725726" y="0"/>
                  </a:lnTo>
                  <a:close/>
                </a:path>
                <a:path w="2584450" h="854710">
                  <a:moveTo>
                    <a:pt x="1782927" y="845007"/>
                  </a:moveTo>
                  <a:lnTo>
                    <a:pt x="1773402" y="845007"/>
                  </a:lnTo>
                  <a:lnTo>
                    <a:pt x="1773402" y="854532"/>
                  </a:lnTo>
                  <a:lnTo>
                    <a:pt x="1782927" y="854532"/>
                  </a:lnTo>
                  <a:lnTo>
                    <a:pt x="1782927" y="845007"/>
                  </a:lnTo>
                  <a:close/>
                </a:path>
                <a:path w="2584450" h="854710">
                  <a:moveTo>
                    <a:pt x="1782927" y="0"/>
                  </a:moveTo>
                  <a:lnTo>
                    <a:pt x="1773402" y="0"/>
                  </a:lnTo>
                  <a:lnTo>
                    <a:pt x="1773402" y="9525"/>
                  </a:lnTo>
                  <a:lnTo>
                    <a:pt x="1782927" y="9525"/>
                  </a:lnTo>
                  <a:lnTo>
                    <a:pt x="1782927" y="0"/>
                  </a:lnTo>
                  <a:close/>
                </a:path>
                <a:path w="2584450" h="854710">
                  <a:moveTo>
                    <a:pt x="1840141" y="845007"/>
                  </a:moveTo>
                  <a:lnTo>
                    <a:pt x="1830603" y="845007"/>
                  </a:lnTo>
                  <a:lnTo>
                    <a:pt x="1830603" y="854532"/>
                  </a:lnTo>
                  <a:lnTo>
                    <a:pt x="1840141" y="854532"/>
                  </a:lnTo>
                  <a:lnTo>
                    <a:pt x="1840141" y="845007"/>
                  </a:lnTo>
                  <a:close/>
                </a:path>
                <a:path w="2584450" h="854710">
                  <a:moveTo>
                    <a:pt x="1840141" y="0"/>
                  </a:moveTo>
                  <a:lnTo>
                    <a:pt x="1830603" y="0"/>
                  </a:lnTo>
                  <a:lnTo>
                    <a:pt x="1830603" y="9525"/>
                  </a:lnTo>
                  <a:lnTo>
                    <a:pt x="1840141" y="9525"/>
                  </a:lnTo>
                  <a:lnTo>
                    <a:pt x="1840141" y="0"/>
                  </a:lnTo>
                  <a:close/>
                </a:path>
                <a:path w="2584450" h="854710">
                  <a:moveTo>
                    <a:pt x="1897341" y="845007"/>
                  </a:moveTo>
                  <a:lnTo>
                    <a:pt x="1887816" y="845007"/>
                  </a:lnTo>
                  <a:lnTo>
                    <a:pt x="1887816" y="854532"/>
                  </a:lnTo>
                  <a:lnTo>
                    <a:pt x="1897341" y="854532"/>
                  </a:lnTo>
                  <a:lnTo>
                    <a:pt x="1897341" y="845007"/>
                  </a:lnTo>
                  <a:close/>
                </a:path>
                <a:path w="2584450" h="854710">
                  <a:moveTo>
                    <a:pt x="1897341" y="0"/>
                  </a:moveTo>
                  <a:lnTo>
                    <a:pt x="1887816" y="0"/>
                  </a:lnTo>
                  <a:lnTo>
                    <a:pt x="1887816" y="9525"/>
                  </a:lnTo>
                  <a:lnTo>
                    <a:pt x="1897341" y="9525"/>
                  </a:lnTo>
                  <a:lnTo>
                    <a:pt x="1897341" y="0"/>
                  </a:lnTo>
                  <a:close/>
                </a:path>
                <a:path w="2584450" h="854710">
                  <a:moveTo>
                    <a:pt x="1954555" y="845007"/>
                  </a:moveTo>
                  <a:lnTo>
                    <a:pt x="1945017" y="845007"/>
                  </a:lnTo>
                  <a:lnTo>
                    <a:pt x="1945017" y="854532"/>
                  </a:lnTo>
                  <a:lnTo>
                    <a:pt x="1954555" y="854532"/>
                  </a:lnTo>
                  <a:lnTo>
                    <a:pt x="1954555" y="845007"/>
                  </a:lnTo>
                  <a:close/>
                </a:path>
                <a:path w="2584450" h="854710">
                  <a:moveTo>
                    <a:pt x="1954555" y="0"/>
                  </a:moveTo>
                  <a:lnTo>
                    <a:pt x="1945017" y="0"/>
                  </a:lnTo>
                  <a:lnTo>
                    <a:pt x="1945017" y="9525"/>
                  </a:lnTo>
                  <a:lnTo>
                    <a:pt x="1954555" y="9525"/>
                  </a:lnTo>
                  <a:lnTo>
                    <a:pt x="1954555" y="0"/>
                  </a:lnTo>
                  <a:close/>
                </a:path>
                <a:path w="2584450" h="854710">
                  <a:moveTo>
                    <a:pt x="2011756" y="845007"/>
                  </a:moveTo>
                  <a:lnTo>
                    <a:pt x="2002231" y="845007"/>
                  </a:lnTo>
                  <a:lnTo>
                    <a:pt x="2002231" y="854532"/>
                  </a:lnTo>
                  <a:lnTo>
                    <a:pt x="2011756" y="854532"/>
                  </a:lnTo>
                  <a:lnTo>
                    <a:pt x="2011756" y="845007"/>
                  </a:lnTo>
                  <a:close/>
                </a:path>
                <a:path w="2584450" h="854710">
                  <a:moveTo>
                    <a:pt x="2068969" y="845007"/>
                  </a:moveTo>
                  <a:lnTo>
                    <a:pt x="2059432" y="845007"/>
                  </a:lnTo>
                  <a:lnTo>
                    <a:pt x="2059432" y="854532"/>
                  </a:lnTo>
                  <a:lnTo>
                    <a:pt x="2068969" y="854532"/>
                  </a:lnTo>
                  <a:lnTo>
                    <a:pt x="2068969" y="845007"/>
                  </a:lnTo>
                  <a:close/>
                </a:path>
                <a:path w="2584450" h="854710">
                  <a:moveTo>
                    <a:pt x="2126170" y="845007"/>
                  </a:moveTo>
                  <a:lnTo>
                    <a:pt x="2116632" y="845007"/>
                  </a:lnTo>
                  <a:lnTo>
                    <a:pt x="2116632" y="854532"/>
                  </a:lnTo>
                  <a:lnTo>
                    <a:pt x="2126170" y="854532"/>
                  </a:lnTo>
                  <a:lnTo>
                    <a:pt x="2126170" y="845007"/>
                  </a:lnTo>
                  <a:close/>
                </a:path>
                <a:path w="2584450" h="854710">
                  <a:moveTo>
                    <a:pt x="2183384" y="845007"/>
                  </a:moveTo>
                  <a:lnTo>
                    <a:pt x="2173846" y="845007"/>
                  </a:lnTo>
                  <a:lnTo>
                    <a:pt x="2173846" y="854532"/>
                  </a:lnTo>
                  <a:lnTo>
                    <a:pt x="2183384" y="854532"/>
                  </a:lnTo>
                  <a:lnTo>
                    <a:pt x="2183384" y="845007"/>
                  </a:lnTo>
                  <a:close/>
                </a:path>
                <a:path w="2584450" h="854710">
                  <a:moveTo>
                    <a:pt x="2240584" y="845007"/>
                  </a:moveTo>
                  <a:lnTo>
                    <a:pt x="2231047" y="845007"/>
                  </a:lnTo>
                  <a:lnTo>
                    <a:pt x="2231047" y="854532"/>
                  </a:lnTo>
                  <a:lnTo>
                    <a:pt x="2240584" y="854532"/>
                  </a:lnTo>
                  <a:lnTo>
                    <a:pt x="2240584" y="845007"/>
                  </a:lnTo>
                  <a:close/>
                </a:path>
                <a:path w="2584450" h="854710">
                  <a:moveTo>
                    <a:pt x="2297785" y="845007"/>
                  </a:moveTo>
                  <a:lnTo>
                    <a:pt x="2288260" y="845007"/>
                  </a:lnTo>
                  <a:lnTo>
                    <a:pt x="2288260" y="854532"/>
                  </a:lnTo>
                  <a:lnTo>
                    <a:pt x="2297785" y="854532"/>
                  </a:lnTo>
                  <a:lnTo>
                    <a:pt x="2297785" y="845007"/>
                  </a:lnTo>
                  <a:close/>
                </a:path>
                <a:path w="2584450" h="854710">
                  <a:moveTo>
                    <a:pt x="2354999" y="845007"/>
                  </a:moveTo>
                  <a:lnTo>
                    <a:pt x="2345461" y="845007"/>
                  </a:lnTo>
                  <a:lnTo>
                    <a:pt x="2345461" y="854532"/>
                  </a:lnTo>
                  <a:lnTo>
                    <a:pt x="2354999" y="854532"/>
                  </a:lnTo>
                  <a:lnTo>
                    <a:pt x="2354999" y="845007"/>
                  </a:lnTo>
                  <a:close/>
                </a:path>
                <a:path w="2584450" h="854710">
                  <a:moveTo>
                    <a:pt x="2412200" y="845007"/>
                  </a:moveTo>
                  <a:lnTo>
                    <a:pt x="2402675" y="845007"/>
                  </a:lnTo>
                  <a:lnTo>
                    <a:pt x="2402675" y="854532"/>
                  </a:lnTo>
                  <a:lnTo>
                    <a:pt x="2412200" y="854532"/>
                  </a:lnTo>
                  <a:lnTo>
                    <a:pt x="2412200" y="845007"/>
                  </a:lnTo>
                  <a:close/>
                </a:path>
                <a:path w="2584450" h="854710">
                  <a:moveTo>
                    <a:pt x="2469413" y="845007"/>
                  </a:moveTo>
                  <a:lnTo>
                    <a:pt x="2459875" y="845007"/>
                  </a:lnTo>
                  <a:lnTo>
                    <a:pt x="2459875" y="854532"/>
                  </a:lnTo>
                  <a:lnTo>
                    <a:pt x="2469413" y="854532"/>
                  </a:lnTo>
                  <a:lnTo>
                    <a:pt x="2469413" y="845007"/>
                  </a:lnTo>
                  <a:close/>
                </a:path>
                <a:path w="2584450" h="854710">
                  <a:moveTo>
                    <a:pt x="2526614" y="845007"/>
                  </a:moveTo>
                  <a:lnTo>
                    <a:pt x="2517076" y="845007"/>
                  </a:lnTo>
                  <a:lnTo>
                    <a:pt x="2517076" y="854532"/>
                  </a:lnTo>
                  <a:lnTo>
                    <a:pt x="2526614" y="854532"/>
                  </a:lnTo>
                  <a:lnTo>
                    <a:pt x="2526614" y="845007"/>
                  </a:lnTo>
                  <a:close/>
                </a:path>
                <a:path w="2584450" h="854710">
                  <a:moveTo>
                    <a:pt x="2583827" y="845007"/>
                  </a:moveTo>
                  <a:lnTo>
                    <a:pt x="2574290" y="845007"/>
                  </a:lnTo>
                  <a:lnTo>
                    <a:pt x="2574290" y="854532"/>
                  </a:lnTo>
                  <a:lnTo>
                    <a:pt x="2583827" y="854532"/>
                  </a:lnTo>
                  <a:lnTo>
                    <a:pt x="2583827" y="845007"/>
                  </a:lnTo>
                  <a:close/>
                </a:path>
              </a:pathLst>
            </a:custGeom>
            <a:solidFill>
              <a:srgbClr val="C7C6C3"/>
            </a:solidFill>
          </p:spPr>
          <p:txBody>
            <a:bodyPr wrap="square" lIns="0" tIns="0" rIns="0" bIns="0" rtlCol="0"/>
            <a:lstStyle/>
            <a:p>
              <a:endParaRPr/>
            </a:p>
          </p:txBody>
        </p:sp>
        <p:sp>
          <p:nvSpPr>
            <p:cNvPr id="50" name="object 50"/>
            <p:cNvSpPr/>
            <p:nvPr/>
          </p:nvSpPr>
          <p:spPr>
            <a:xfrm>
              <a:off x="957211" y="915187"/>
              <a:ext cx="2584450" cy="854710"/>
            </a:xfrm>
            <a:custGeom>
              <a:avLst/>
              <a:gdLst/>
              <a:ahLst/>
              <a:cxnLst/>
              <a:rect l="l" t="t" r="r" b="b"/>
              <a:pathLst>
                <a:path w="2584450" h="854710">
                  <a:moveTo>
                    <a:pt x="9537" y="0"/>
                  </a:moveTo>
                  <a:lnTo>
                    <a:pt x="0" y="0"/>
                  </a:lnTo>
                  <a:lnTo>
                    <a:pt x="0" y="9525"/>
                  </a:lnTo>
                  <a:lnTo>
                    <a:pt x="9537" y="9525"/>
                  </a:lnTo>
                  <a:lnTo>
                    <a:pt x="9537" y="0"/>
                  </a:lnTo>
                  <a:close/>
                </a:path>
                <a:path w="2584450" h="854710">
                  <a:moveTo>
                    <a:pt x="66738" y="0"/>
                  </a:moveTo>
                  <a:lnTo>
                    <a:pt x="57213" y="0"/>
                  </a:lnTo>
                  <a:lnTo>
                    <a:pt x="57213" y="9525"/>
                  </a:lnTo>
                  <a:lnTo>
                    <a:pt x="66738" y="9525"/>
                  </a:lnTo>
                  <a:lnTo>
                    <a:pt x="66738" y="0"/>
                  </a:lnTo>
                  <a:close/>
                </a:path>
                <a:path w="2584450" h="854710">
                  <a:moveTo>
                    <a:pt x="123952" y="0"/>
                  </a:moveTo>
                  <a:lnTo>
                    <a:pt x="114414" y="0"/>
                  </a:lnTo>
                  <a:lnTo>
                    <a:pt x="114414" y="9525"/>
                  </a:lnTo>
                  <a:lnTo>
                    <a:pt x="123952" y="9525"/>
                  </a:lnTo>
                  <a:lnTo>
                    <a:pt x="123952" y="0"/>
                  </a:lnTo>
                  <a:close/>
                </a:path>
                <a:path w="2584450" h="854710">
                  <a:moveTo>
                    <a:pt x="181152" y="0"/>
                  </a:moveTo>
                  <a:lnTo>
                    <a:pt x="171615" y="0"/>
                  </a:lnTo>
                  <a:lnTo>
                    <a:pt x="171615" y="9525"/>
                  </a:lnTo>
                  <a:lnTo>
                    <a:pt x="181152" y="9525"/>
                  </a:lnTo>
                  <a:lnTo>
                    <a:pt x="181152" y="0"/>
                  </a:lnTo>
                  <a:close/>
                </a:path>
                <a:path w="2584450" h="854710">
                  <a:moveTo>
                    <a:pt x="238366" y="0"/>
                  </a:moveTo>
                  <a:lnTo>
                    <a:pt x="228828" y="0"/>
                  </a:lnTo>
                  <a:lnTo>
                    <a:pt x="228828" y="9525"/>
                  </a:lnTo>
                  <a:lnTo>
                    <a:pt x="238366" y="9525"/>
                  </a:lnTo>
                  <a:lnTo>
                    <a:pt x="238366" y="0"/>
                  </a:lnTo>
                  <a:close/>
                </a:path>
                <a:path w="2584450" h="854710">
                  <a:moveTo>
                    <a:pt x="295567" y="0"/>
                  </a:moveTo>
                  <a:lnTo>
                    <a:pt x="286029" y="0"/>
                  </a:lnTo>
                  <a:lnTo>
                    <a:pt x="286029" y="9525"/>
                  </a:lnTo>
                  <a:lnTo>
                    <a:pt x="295567" y="9525"/>
                  </a:lnTo>
                  <a:lnTo>
                    <a:pt x="295567" y="0"/>
                  </a:lnTo>
                  <a:close/>
                </a:path>
                <a:path w="2584450" h="854710">
                  <a:moveTo>
                    <a:pt x="352780" y="0"/>
                  </a:moveTo>
                  <a:lnTo>
                    <a:pt x="343242" y="0"/>
                  </a:lnTo>
                  <a:lnTo>
                    <a:pt x="343242" y="9525"/>
                  </a:lnTo>
                  <a:lnTo>
                    <a:pt x="352780" y="9525"/>
                  </a:lnTo>
                  <a:lnTo>
                    <a:pt x="352780" y="0"/>
                  </a:lnTo>
                  <a:close/>
                </a:path>
                <a:path w="2584450" h="854710">
                  <a:moveTo>
                    <a:pt x="409981" y="0"/>
                  </a:moveTo>
                  <a:lnTo>
                    <a:pt x="400443" y="0"/>
                  </a:lnTo>
                  <a:lnTo>
                    <a:pt x="400443" y="9525"/>
                  </a:lnTo>
                  <a:lnTo>
                    <a:pt x="409981" y="9525"/>
                  </a:lnTo>
                  <a:lnTo>
                    <a:pt x="409981" y="0"/>
                  </a:lnTo>
                  <a:close/>
                </a:path>
                <a:path w="2584450" h="854710">
                  <a:moveTo>
                    <a:pt x="467182" y="0"/>
                  </a:moveTo>
                  <a:lnTo>
                    <a:pt x="457657" y="0"/>
                  </a:lnTo>
                  <a:lnTo>
                    <a:pt x="457657" y="9525"/>
                  </a:lnTo>
                  <a:lnTo>
                    <a:pt x="467182" y="9525"/>
                  </a:lnTo>
                  <a:lnTo>
                    <a:pt x="467182" y="0"/>
                  </a:lnTo>
                  <a:close/>
                </a:path>
                <a:path w="2584450" h="854710">
                  <a:moveTo>
                    <a:pt x="524395" y="0"/>
                  </a:moveTo>
                  <a:lnTo>
                    <a:pt x="514858" y="0"/>
                  </a:lnTo>
                  <a:lnTo>
                    <a:pt x="514858" y="9525"/>
                  </a:lnTo>
                  <a:lnTo>
                    <a:pt x="524395" y="9525"/>
                  </a:lnTo>
                  <a:lnTo>
                    <a:pt x="524395" y="0"/>
                  </a:lnTo>
                  <a:close/>
                </a:path>
                <a:path w="2584450" h="854710">
                  <a:moveTo>
                    <a:pt x="581596" y="0"/>
                  </a:moveTo>
                  <a:lnTo>
                    <a:pt x="572071" y="0"/>
                  </a:lnTo>
                  <a:lnTo>
                    <a:pt x="572071" y="9525"/>
                  </a:lnTo>
                  <a:lnTo>
                    <a:pt x="581596" y="9525"/>
                  </a:lnTo>
                  <a:lnTo>
                    <a:pt x="581596" y="0"/>
                  </a:lnTo>
                  <a:close/>
                </a:path>
                <a:path w="2584450" h="854710">
                  <a:moveTo>
                    <a:pt x="638810" y="0"/>
                  </a:moveTo>
                  <a:lnTo>
                    <a:pt x="629272" y="0"/>
                  </a:lnTo>
                  <a:lnTo>
                    <a:pt x="629272" y="9525"/>
                  </a:lnTo>
                  <a:lnTo>
                    <a:pt x="638810" y="9525"/>
                  </a:lnTo>
                  <a:lnTo>
                    <a:pt x="638810" y="0"/>
                  </a:lnTo>
                  <a:close/>
                </a:path>
                <a:path w="2584450" h="854710">
                  <a:moveTo>
                    <a:pt x="696010" y="0"/>
                  </a:moveTo>
                  <a:lnTo>
                    <a:pt x="686473" y="0"/>
                  </a:lnTo>
                  <a:lnTo>
                    <a:pt x="686473" y="9525"/>
                  </a:lnTo>
                  <a:lnTo>
                    <a:pt x="696010" y="9525"/>
                  </a:lnTo>
                  <a:lnTo>
                    <a:pt x="696010" y="0"/>
                  </a:lnTo>
                  <a:close/>
                </a:path>
                <a:path w="2584450" h="854710">
                  <a:moveTo>
                    <a:pt x="753224" y="0"/>
                  </a:moveTo>
                  <a:lnTo>
                    <a:pt x="743686" y="0"/>
                  </a:lnTo>
                  <a:lnTo>
                    <a:pt x="743686" y="9525"/>
                  </a:lnTo>
                  <a:lnTo>
                    <a:pt x="753224" y="9525"/>
                  </a:lnTo>
                  <a:lnTo>
                    <a:pt x="753224" y="0"/>
                  </a:lnTo>
                  <a:close/>
                </a:path>
                <a:path w="2584450" h="854710">
                  <a:moveTo>
                    <a:pt x="810425" y="0"/>
                  </a:moveTo>
                  <a:lnTo>
                    <a:pt x="800887" y="0"/>
                  </a:lnTo>
                  <a:lnTo>
                    <a:pt x="800887" y="9525"/>
                  </a:lnTo>
                  <a:lnTo>
                    <a:pt x="810425" y="9525"/>
                  </a:lnTo>
                  <a:lnTo>
                    <a:pt x="810425" y="0"/>
                  </a:lnTo>
                  <a:close/>
                </a:path>
                <a:path w="2584450" h="854710">
                  <a:moveTo>
                    <a:pt x="867625" y="0"/>
                  </a:moveTo>
                  <a:lnTo>
                    <a:pt x="858100" y="0"/>
                  </a:lnTo>
                  <a:lnTo>
                    <a:pt x="858100" y="9525"/>
                  </a:lnTo>
                  <a:lnTo>
                    <a:pt x="867625" y="9525"/>
                  </a:lnTo>
                  <a:lnTo>
                    <a:pt x="867625" y="0"/>
                  </a:lnTo>
                  <a:close/>
                </a:path>
                <a:path w="2584450" h="854710">
                  <a:moveTo>
                    <a:pt x="924839" y="0"/>
                  </a:moveTo>
                  <a:lnTo>
                    <a:pt x="915301" y="0"/>
                  </a:lnTo>
                  <a:lnTo>
                    <a:pt x="915301" y="9525"/>
                  </a:lnTo>
                  <a:lnTo>
                    <a:pt x="924839" y="9525"/>
                  </a:lnTo>
                  <a:lnTo>
                    <a:pt x="924839" y="0"/>
                  </a:lnTo>
                  <a:close/>
                </a:path>
                <a:path w="2584450" h="854710">
                  <a:moveTo>
                    <a:pt x="982040" y="0"/>
                  </a:moveTo>
                  <a:lnTo>
                    <a:pt x="972515" y="0"/>
                  </a:lnTo>
                  <a:lnTo>
                    <a:pt x="972515" y="9525"/>
                  </a:lnTo>
                  <a:lnTo>
                    <a:pt x="982040" y="9525"/>
                  </a:lnTo>
                  <a:lnTo>
                    <a:pt x="982040" y="0"/>
                  </a:lnTo>
                  <a:close/>
                </a:path>
                <a:path w="2584450" h="854710">
                  <a:moveTo>
                    <a:pt x="1039253" y="0"/>
                  </a:moveTo>
                  <a:lnTo>
                    <a:pt x="1029716" y="0"/>
                  </a:lnTo>
                  <a:lnTo>
                    <a:pt x="1029716" y="9525"/>
                  </a:lnTo>
                  <a:lnTo>
                    <a:pt x="1039253" y="9525"/>
                  </a:lnTo>
                  <a:lnTo>
                    <a:pt x="1039253" y="0"/>
                  </a:lnTo>
                  <a:close/>
                </a:path>
                <a:path w="2584450" h="854710">
                  <a:moveTo>
                    <a:pt x="1096454" y="0"/>
                  </a:moveTo>
                  <a:lnTo>
                    <a:pt x="1086916" y="0"/>
                  </a:lnTo>
                  <a:lnTo>
                    <a:pt x="1086916" y="9525"/>
                  </a:lnTo>
                  <a:lnTo>
                    <a:pt x="1096454" y="9525"/>
                  </a:lnTo>
                  <a:lnTo>
                    <a:pt x="1096454" y="0"/>
                  </a:lnTo>
                  <a:close/>
                </a:path>
                <a:path w="2584450" h="854710">
                  <a:moveTo>
                    <a:pt x="1153668" y="0"/>
                  </a:moveTo>
                  <a:lnTo>
                    <a:pt x="1144130" y="0"/>
                  </a:lnTo>
                  <a:lnTo>
                    <a:pt x="1144130" y="9525"/>
                  </a:lnTo>
                  <a:lnTo>
                    <a:pt x="1153668" y="9525"/>
                  </a:lnTo>
                  <a:lnTo>
                    <a:pt x="1153668" y="0"/>
                  </a:lnTo>
                  <a:close/>
                </a:path>
                <a:path w="2584450" h="854710">
                  <a:moveTo>
                    <a:pt x="1210868" y="0"/>
                  </a:moveTo>
                  <a:lnTo>
                    <a:pt x="1201331" y="0"/>
                  </a:lnTo>
                  <a:lnTo>
                    <a:pt x="1201331" y="9525"/>
                  </a:lnTo>
                  <a:lnTo>
                    <a:pt x="1210868" y="9525"/>
                  </a:lnTo>
                  <a:lnTo>
                    <a:pt x="1210868" y="0"/>
                  </a:lnTo>
                  <a:close/>
                </a:path>
                <a:path w="2584450" h="854710">
                  <a:moveTo>
                    <a:pt x="1268082" y="0"/>
                  </a:moveTo>
                  <a:lnTo>
                    <a:pt x="1258544" y="0"/>
                  </a:lnTo>
                  <a:lnTo>
                    <a:pt x="1258544" y="9525"/>
                  </a:lnTo>
                  <a:lnTo>
                    <a:pt x="1268082" y="9525"/>
                  </a:lnTo>
                  <a:lnTo>
                    <a:pt x="1268082" y="0"/>
                  </a:lnTo>
                  <a:close/>
                </a:path>
                <a:path w="2584450" h="854710">
                  <a:moveTo>
                    <a:pt x="1325283" y="0"/>
                  </a:moveTo>
                  <a:lnTo>
                    <a:pt x="1315745" y="0"/>
                  </a:lnTo>
                  <a:lnTo>
                    <a:pt x="1315745" y="9525"/>
                  </a:lnTo>
                  <a:lnTo>
                    <a:pt x="1325283" y="9525"/>
                  </a:lnTo>
                  <a:lnTo>
                    <a:pt x="1325283" y="0"/>
                  </a:lnTo>
                  <a:close/>
                </a:path>
                <a:path w="2584450" h="854710">
                  <a:moveTo>
                    <a:pt x="1382483" y="0"/>
                  </a:moveTo>
                  <a:lnTo>
                    <a:pt x="1372958" y="0"/>
                  </a:lnTo>
                  <a:lnTo>
                    <a:pt x="1372958" y="9525"/>
                  </a:lnTo>
                  <a:lnTo>
                    <a:pt x="1382483" y="9525"/>
                  </a:lnTo>
                  <a:lnTo>
                    <a:pt x="1382483" y="0"/>
                  </a:lnTo>
                  <a:close/>
                </a:path>
                <a:path w="2584450" h="854710">
                  <a:moveTo>
                    <a:pt x="1439697" y="0"/>
                  </a:moveTo>
                  <a:lnTo>
                    <a:pt x="1430159" y="0"/>
                  </a:lnTo>
                  <a:lnTo>
                    <a:pt x="1430159" y="9525"/>
                  </a:lnTo>
                  <a:lnTo>
                    <a:pt x="1439697" y="9525"/>
                  </a:lnTo>
                  <a:lnTo>
                    <a:pt x="1439697" y="0"/>
                  </a:lnTo>
                  <a:close/>
                </a:path>
                <a:path w="2584450" h="854710">
                  <a:moveTo>
                    <a:pt x="1496898" y="0"/>
                  </a:moveTo>
                  <a:lnTo>
                    <a:pt x="1487373" y="0"/>
                  </a:lnTo>
                  <a:lnTo>
                    <a:pt x="1487373" y="9525"/>
                  </a:lnTo>
                  <a:lnTo>
                    <a:pt x="1496898" y="9525"/>
                  </a:lnTo>
                  <a:lnTo>
                    <a:pt x="1496898" y="0"/>
                  </a:lnTo>
                  <a:close/>
                </a:path>
                <a:path w="2584450" h="854710">
                  <a:moveTo>
                    <a:pt x="1554111" y="0"/>
                  </a:moveTo>
                  <a:lnTo>
                    <a:pt x="1544574" y="0"/>
                  </a:lnTo>
                  <a:lnTo>
                    <a:pt x="1544574" y="9525"/>
                  </a:lnTo>
                  <a:lnTo>
                    <a:pt x="1554111" y="9525"/>
                  </a:lnTo>
                  <a:lnTo>
                    <a:pt x="1554111" y="0"/>
                  </a:lnTo>
                  <a:close/>
                </a:path>
                <a:path w="2584450" h="854710">
                  <a:moveTo>
                    <a:pt x="1611312" y="0"/>
                  </a:moveTo>
                  <a:lnTo>
                    <a:pt x="1601774" y="0"/>
                  </a:lnTo>
                  <a:lnTo>
                    <a:pt x="1601774" y="9525"/>
                  </a:lnTo>
                  <a:lnTo>
                    <a:pt x="1611312" y="9525"/>
                  </a:lnTo>
                  <a:lnTo>
                    <a:pt x="1611312" y="0"/>
                  </a:lnTo>
                  <a:close/>
                </a:path>
                <a:path w="2584450" h="854710">
                  <a:moveTo>
                    <a:pt x="1668526" y="0"/>
                  </a:moveTo>
                  <a:lnTo>
                    <a:pt x="1658988" y="0"/>
                  </a:lnTo>
                  <a:lnTo>
                    <a:pt x="1658988" y="9525"/>
                  </a:lnTo>
                  <a:lnTo>
                    <a:pt x="1668526" y="9525"/>
                  </a:lnTo>
                  <a:lnTo>
                    <a:pt x="1668526" y="0"/>
                  </a:lnTo>
                  <a:close/>
                </a:path>
                <a:path w="2584450" h="854710">
                  <a:moveTo>
                    <a:pt x="1725726" y="0"/>
                  </a:moveTo>
                  <a:lnTo>
                    <a:pt x="1716189" y="0"/>
                  </a:lnTo>
                  <a:lnTo>
                    <a:pt x="1716189" y="9525"/>
                  </a:lnTo>
                  <a:lnTo>
                    <a:pt x="1725726" y="9525"/>
                  </a:lnTo>
                  <a:lnTo>
                    <a:pt x="1725726" y="0"/>
                  </a:lnTo>
                  <a:close/>
                </a:path>
                <a:path w="2584450" h="854710">
                  <a:moveTo>
                    <a:pt x="1782927" y="0"/>
                  </a:moveTo>
                  <a:lnTo>
                    <a:pt x="1773402" y="0"/>
                  </a:lnTo>
                  <a:lnTo>
                    <a:pt x="1773402" y="9525"/>
                  </a:lnTo>
                  <a:lnTo>
                    <a:pt x="1782927" y="9525"/>
                  </a:lnTo>
                  <a:lnTo>
                    <a:pt x="1782927" y="0"/>
                  </a:lnTo>
                  <a:close/>
                </a:path>
                <a:path w="2584450" h="854710">
                  <a:moveTo>
                    <a:pt x="1840141" y="0"/>
                  </a:moveTo>
                  <a:lnTo>
                    <a:pt x="1830603" y="0"/>
                  </a:lnTo>
                  <a:lnTo>
                    <a:pt x="1830603" y="9525"/>
                  </a:lnTo>
                  <a:lnTo>
                    <a:pt x="1840141" y="9525"/>
                  </a:lnTo>
                  <a:lnTo>
                    <a:pt x="1840141" y="0"/>
                  </a:lnTo>
                  <a:close/>
                </a:path>
                <a:path w="2584450" h="854710">
                  <a:moveTo>
                    <a:pt x="1897341" y="0"/>
                  </a:moveTo>
                  <a:lnTo>
                    <a:pt x="1887816" y="0"/>
                  </a:lnTo>
                  <a:lnTo>
                    <a:pt x="1887816" y="9525"/>
                  </a:lnTo>
                  <a:lnTo>
                    <a:pt x="1897341" y="9525"/>
                  </a:lnTo>
                  <a:lnTo>
                    <a:pt x="1897341" y="0"/>
                  </a:lnTo>
                  <a:close/>
                </a:path>
                <a:path w="2584450" h="854710">
                  <a:moveTo>
                    <a:pt x="1954555" y="845019"/>
                  </a:moveTo>
                  <a:lnTo>
                    <a:pt x="1945017" y="845019"/>
                  </a:lnTo>
                  <a:lnTo>
                    <a:pt x="1945017" y="854544"/>
                  </a:lnTo>
                  <a:lnTo>
                    <a:pt x="1954555" y="854544"/>
                  </a:lnTo>
                  <a:lnTo>
                    <a:pt x="1954555" y="845019"/>
                  </a:lnTo>
                  <a:close/>
                </a:path>
                <a:path w="2584450" h="854710">
                  <a:moveTo>
                    <a:pt x="1954555" y="0"/>
                  </a:moveTo>
                  <a:lnTo>
                    <a:pt x="1945017" y="0"/>
                  </a:lnTo>
                  <a:lnTo>
                    <a:pt x="1945017" y="9525"/>
                  </a:lnTo>
                  <a:lnTo>
                    <a:pt x="1954555" y="9525"/>
                  </a:lnTo>
                  <a:lnTo>
                    <a:pt x="1954555" y="0"/>
                  </a:lnTo>
                  <a:close/>
                </a:path>
                <a:path w="2584450" h="854710">
                  <a:moveTo>
                    <a:pt x="2011756" y="845019"/>
                  </a:moveTo>
                  <a:lnTo>
                    <a:pt x="2002231" y="845019"/>
                  </a:lnTo>
                  <a:lnTo>
                    <a:pt x="2002231" y="854544"/>
                  </a:lnTo>
                  <a:lnTo>
                    <a:pt x="2011756" y="854544"/>
                  </a:lnTo>
                  <a:lnTo>
                    <a:pt x="2011756" y="845019"/>
                  </a:lnTo>
                  <a:close/>
                </a:path>
                <a:path w="2584450" h="854710">
                  <a:moveTo>
                    <a:pt x="2011756" y="0"/>
                  </a:moveTo>
                  <a:lnTo>
                    <a:pt x="2002231" y="0"/>
                  </a:lnTo>
                  <a:lnTo>
                    <a:pt x="2002231" y="9525"/>
                  </a:lnTo>
                  <a:lnTo>
                    <a:pt x="2011756" y="9525"/>
                  </a:lnTo>
                  <a:lnTo>
                    <a:pt x="2011756" y="0"/>
                  </a:lnTo>
                  <a:close/>
                </a:path>
                <a:path w="2584450" h="854710">
                  <a:moveTo>
                    <a:pt x="2068969" y="845019"/>
                  </a:moveTo>
                  <a:lnTo>
                    <a:pt x="2059432" y="845019"/>
                  </a:lnTo>
                  <a:lnTo>
                    <a:pt x="2059432" y="854544"/>
                  </a:lnTo>
                  <a:lnTo>
                    <a:pt x="2068969" y="854544"/>
                  </a:lnTo>
                  <a:lnTo>
                    <a:pt x="2068969" y="845019"/>
                  </a:lnTo>
                  <a:close/>
                </a:path>
                <a:path w="2584450" h="854710">
                  <a:moveTo>
                    <a:pt x="2068969" y="0"/>
                  </a:moveTo>
                  <a:lnTo>
                    <a:pt x="2059432" y="0"/>
                  </a:lnTo>
                  <a:lnTo>
                    <a:pt x="2059432" y="9525"/>
                  </a:lnTo>
                  <a:lnTo>
                    <a:pt x="2068969" y="9525"/>
                  </a:lnTo>
                  <a:lnTo>
                    <a:pt x="2068969" y="0"/>
                  </a:lnTo>
                  <a:close/>
                </a:path>
                <a:path w="2584450" h="854710">
                  <a:moveTo>
                    <a:pt x="2126170" y="845019"/>
                  </a:moveTo>
                  <a:lnTo>
                    <a:pt x="2116632" y="845019"/>
                  </a:lnTo>
                  <a:lnTo>
                    <a:pt x="2116632" y="854544"/>
                  </a:lnTo>
                  <a:lnTo>
                    <a:pt x="2126170" y="854544"/>
                  </a:lnTo>
                  <a:lnTo>
                    <a:pt x="2126170" y="845019"/>
                  </a:lnTo>
                  <a:close/>
                </a:path>
                <a:path w="2584450" h="854710">
                  <a:moveTo>
                    <a:pt x="2126170" y="0"/>
                  </a:moveTo>
                  <a:lnTo>
                    <a:pt x="2116632" y="0"/>
                  </a:lnTo>
                  <a:lnTo>
                    <a:pt x="2116632" y="9525"/>
                  </a:lnTo>
                  <a:lnTo>
                    <a:pt x="2126170" y="9525"/>
                  </a:lnTo>
                  <a:lnTo>
                    <a:pt x="2126170" y="0"/>
                  </a:lnTo>
                  <a:close/>
                </a:path>
                <a:path w="2584450" h="854710">
                  <a:moveTo>
                    <a:pt x="2183384" y="845019"/>
                  </a:moveTo>
                  <a:lnTo>
                    <a:pt x="2173846" y="845019"/>
                  </a:lnTo>
                  <a:lnTo>
                    <a:pt x="2173846" y="854544"/>
                  </a:lnTo>
                  <a:lnTo>
                    <a:pt x="2183384" y="854544"/>
                  </a:lnTo>
                  <a:lnTo>
                    <a:pt x="2183384" y="845019"/>
                  </a:lnTo>
                  <a:close/>
                </a:path>
                <a:path w="2584450" h="854710">
                  <a:moveTo>
                    <a:pt x="2183384" y="0"/>
                  </a:moveTo>
                  <a:lnTo>
                    <a:pt x="2173846" y="0"/>
                  </a:lnTo>
                  <a:lnTo>
                    <a:pt x="2173846" y="9525"/>
                  </a:lnTo>
                  <a:lnTo>
                    <a:pt x="2183384" y="9525"/>
                  </a:lnTo>
                  <a:lnTo>
                    <a:pt x="2183384" y="0"/>
                  </a:lnTo>
                  <a:close/>
                </a:path>
                <a:path w="2584450" h="854710">
                  <a:moveTo>
                    <a:pt x="2240584" y="845019"/>
                  </a:moveTo>
                  <a:lnTo>
                    <a:pt x="2231047" y="845019"/>
                  </a:lnTo>
                  <a:lnTo>
                    <a:pt x="2231047" y="854544"/>
                  </a:lnTo>
                  <a:lnTo>
                    <a:pt x="2240584" y="854544"/>
                  </a:lnTo>
                  <a:lnTo>
                    <a:pt x="2240584" y="845019"/>
                  </a:lnTo>
                  <a:close/>
                </a:path>
                <a:path w="2584450" h="854710">
                  <a:moveTo>
                    <a:pt x="2240584" y="0"/>
                  </a:moveTo>
                  <a:lnTo>
                    <a:pt x="2231047" y="0"/>
                  </a:lnTo>
                  <a:lnTo>
                    <a:pt x="2231047" y="9525"/>
                  </a:lnTo>
                  <a:lnTo>
                    <a:pt x="2240584" y="9525"/>
                  </a:lnTo>
                  <a:lnTo>
                    <a:pt x="2240584" y="0"/>
                  </a:lnTo>
                  <a:close/>
                </a:path>
                <a:path w="2584450" h="854710">
                  <a:moveTo>
                    <a:pt x="2297785" y="845019"/>
                  </a:moveTo>
                  <a:lnTo>
                    <a:pt x="2288260" y="845019"/>
                  </a:lnTo>
                  <a:lnTo>
                    <a:pt x="2288260" y="854544"/>
                  </a:lnTo>
                  <a:lnTo>
                    <a:pt x="2297785" y="854544"/>
                  </a:lnTo>
                  <a:lnTo>
                    <a:pt x="2297785" y="845019"/>
                  </a:lnTo>
                  <a:close/>
                </a:path>
                <a:path w="2584450" h="854710">
                  <a:moveTo>
                    <a:pt x="2297785" y="0"/>
                  </a:moveTo>
                  <a:lnTo>
                    <a:pt x="2288260" y="0"/>
                  </a:lnTo>
                  <a:lnTo>
                    <a:pt x="2288260" y="9525"/>
                  </a:lnTo>
                  <a:lnTo>
                    <a:pt x="2297785" y="9525"/>
                  </a:lnTo>
                  <a:lnTo>
                    <a:pt x="2297785" y="0"/>
                  </a:lnTo>
                  <a:close/>
                </a:path>
                <a:path w="2584450" h="854710">
                  <a:moveTo>
                    <a:pt x="2354999" y="845019"/>
                  </a:moveTo>
                  <a:lnTo>
                    <a:pt x="2345461" y="845019"/>
                  </a:lnTo>
                  <a:lnTo>
                    <a:pt x="2345461" y="854544"/>
                  </a:lnTo>
                  <a:lnTo>
                    <a:pt x="2354999" y="854544"/>
                  </a:lnTo>
                  <a:lnTo>
                    <a:pt x="2354999" y="845019"/>
                  </a:lnTo>
                  <a:close/>
                </a:path>
                <a:path w="2584450" h="854710">
                  <a:moveTo>
                    <a:pt x="2354999" y="0"/>
                  </a:moveTo>
                  <a:lnTo>
                    <a:pt x="2345461" y="0"/>
                  </a:lnTo>
                  <a:lnTo>
                    <a:pt x="2345461" y="9525"/>
                  </a:lnTo>
                  <a:lnTo>
                    <a:pt x="2354999" y="9525"/>
                  </a:lnTo>
                  <a:lnTo>
                    <a:pt x="2354999" y="0"/>
                  </a:lnTo>
                  <a:close/>
                </a:path>
                <a:path w="2584450" h="854710">
                  <a:moveTo>
                    <a:pt x="2412200" y="845019"/>
                  </a:moveTo>
                  <a:lnTo>
                    <a:pt x="2402675" y="845019"/>
                  </a:lnTo>
                  <a:lnTo>
                    <a:pt x="2402675" y="854544"/>
                  </a:lnTo>
                  <a:lnTo>
                    <a:pt x="2412200" y="854544"/>
                  </a:lnTo>
                  <a:lnTo>
                    <a:pt x="2412200" y="845019"/>
                  </a:lnTo>
                  <a:close/>
                </a:path>
                <a:path w="2584450" h="854710">
                  <a:moveTo>
                    <a:pt x="2412200" y="0"/>
                  </a:moveTo>
                  <a:lnTo>
                    <a:pt x="2402675" y="0"/>
                  </a:lnTo>
                  <a:lnTo>
                    <a:pt x="2402675" y="9525"/>
                  </a:lnTo>
                  <a:lnTo>
                    <a:pt x="2412200" y="9525"/>
                  </a:lnTo>
                  <a:lnTo>
                    <a:pt x="2412200" y="0"/>
                  </a:lnTo>
                  <a:close/>
                </a:path>
                <a:path w="2584450" h="854710">
                  <a:moveTo>
                    <a:pt x="2469413" y="845019"/>
                  </a:moveTo>
                  <a:lnTo>
                    <a:pt x="2459875" y="845019"/>
                  </a:lnTo>
                  <a:lnTo>
                    <a:pt x="2459875" y="854544"/>
                  </a:lnTo>
                  <a:lnTo>
                    <a:pt x="2469413" y="854544"/>
                  </a:lnTo>
                  <a:lnTo>
                    <a:pt x="2469413" y="845019"/>
                  </a:lnTo>
                  <a:close/>
                </a:path>
                <a:path w="2584450" h="854710">
                  <a:moveTo>
                    <a:pt x="2469413" y="0"/>
                  </a:moveTo>
                  <a:lnTo>
                    <a:pt x="2459875" y="0"/>
                  </a:lnTo>
                  <a:lnTo>
                    <a:pt x="2459875" y="9525"/>
                  </a:lnTo>
                  <a:lnTo>
                    <a:pt x="2469413" y="9525"/>
                  </a:lnTo>
                  <a:lnTo>
                    <a:pt x="2469413" y="0"/>
                  </a:lnTo>
                  <a:close/>
                </a:path>
                <a:path w="2584450" h="854710">
                  <a:moveTo>
                    <a:pt x="2526614" y="845019"/>
                  </a:moveTo>
                  <a:lnTo>
                    <a:pt x="2517076" y="845019"/>
                  </a:lnTo>
                  <a:lnTo>
                    <a:pt x="2517076" y="854544"/>
                  </a:lnTo>
                  <a:lnTo>
                    <a:pt x="2526614" y="854544"/>
                  </a:lnTo>
                  <a:lnTo>
                    <a:pt x="2526614" y="845019"/>
                  </a:lnTo>
                  <a:close/>
                </a:path>
                <a:path w="2584450" h="854710">
                  <a:moveTo>
                    <a:pt x="2526614" y="0"/>
                  </a:moveTo>
                  <a:lnTo>
                    <a:pt x="2517076" y="0"/>
                  </a:lnTo>
                  <a:lnTo>
                    <a:pt x="2517076" y="9525"/>
                  </a:lnTo>
                  <a:lnTo>
                    <a:pt x="2526614" y="9525"/>
                  </a:lnTo>
                  <a:lnTo>
                    <a:pt x="2526614" y="0"/>
                  </a:lnTo>
                  <a:close/>
                </a:path>
                <a:path w="2584450" h="854710">
                  <a:moveTo>
                    <a:pt x="2583827" y="845019"/>
                  </a:moveTo>
                  <a:lnTo>
                    <a:pt x="2574290" y="845019"/>
                  </a:lnTo>
                  <a:lnTo>
                    <a:pt x="2574290" y="854544"/>
                  </a:lnTo>
                  <a:lnTo>
                    <a:pt x="2583827" y="854544"/>
                  </a:lnTo>
                  <a:lnTo>
                    <a:pt x="2583827" y="845019"/>
                  </a:lnTo>
                  <a:close/>
                </a:path>
                <a:path w="2584450" h="854710">
                  <a:moveTo>
                    <a:pt x="2583827" y="0"/>
                  </a:moveTo>
                  <a:lnTo>
                    <a:pt x="2574290" y="0"/>
                  </a:lnTo>
                  <a:lnTo>
                    <a:pt x="2574290" y="9525"/>
                  </a:lnTo>
                  <a:lnTo>
                    <a:pt x="2583827" y="9525"/>
                  </a:lnTo>
                  <a:lnTo>
                    <a:pt x="2583827" y="0"/>
                  </a:lnTo>
                  <a:close/>
                </a:path>
              </a:pathLst>
            </a:custGeom>
            <a:solidFill>
              <a:srgbClr val="C7C6C3"/>
            </a:solidFill>
          </p:spPr>
          <p:txBody>
            <a:bodyPr wrap="square" lIns="0" tIns="0" rIns="0" bIns="0" rtlCol="0"/>
            <a:lstStyle/>
            <a:p>
              <a:endParaRPr/>
            </a:p>
          </p:txBody>
        </p:sp>
        <p:sp>
          <p:nvSpPr>
            <p:cNvPr id="51" name="object 51"/>
            <p:cNvSpPr/>
            <p:nvPr/>
          </p:nvSpPr>
          <p:spPr>
            <a:xfrm>
              <a:off x="1975673" y="1337941"/>
              <a:ext cx="276225" cy="5492750"/>
            </a:xfrm>
            <a:custGeom>
              <a:avLst/>
              <a:gdLst/>
              <a:ahLst/>
              <a:cxnLst/>
              <a:rect l="l" t="t" r="r" b="b"/>
              <a:pathLst>
                <a:path w="276225" h="5492750">
                  <a:moveTo>
                    <a:pt x="275671" y="5492334"/>
                  </a:moveTo>
                  <a:lnTo>
                    <a:pt x="0" y="5492334"/>
                  </a:lnTo>
                  <a:lnTo>
                    <a:pt x="0" y="0"/>
                  </a:lnTo>
                  <a:lnTo>
                    <a:pt x="275671" y="0"/>
                  </a:lnTo>
                  <a:lnTo>
                    <a:pt x="275671" y="5492334"/>
                  </a:lnTo>
                  <a:close/>
                </a:path>
              </a:pathLst>
            </a:custGeom>
            <a:solidFill>
              <a:srgbClr val="118CFF"/>
            </a:solidFill>
          </p:spPr>
          <p:txBody>
            <a:bodyPr wrap="square" lIns="0" tIns="0" rIns="0" bIns="0" rtlCol="0"/>
            <a:lstStyle/>
            <a:p>
              <a:endParaRPr/>
            </a:p>
          </p:txBody>
        </p:sp>
        <p:sp>
          <p:nvSpPr>
            <p:cNvPr id="52" name="object 52"/>
            <p:cNvSpPr/>
            <p:nvPr/>
          </p:nvSpPr>
          <p:spPr>
            <a:xfrm>
              <a:off x="2251345" y="6814017"/>
              <a:ext cx="276225" cy="16510"/>
            </a:xfrm>
            <a:custGeom>
              <a:avLst/>
              <a:gdLst/>
              <a:ahLst/>
              <a:cxnLst/>
              <a:rect l="l" t="t" r="r" b="b"/>
              <a:pathLst>
                <a:path w="276225" h="16509">
                  <a:moveTo>
                    <a:pt x="275671" y="16257"/>
                  </a:moveTo>
                  <a:lnTo>
                    <a:pt x="0" y="16257"/>
                  </a:lnTo>
                  <a:lnTo>
                    <a:pt x="0" y="0"/>
                  </a:lnTo>
                  <a:lnTo>
                    <a:pt x="275671" y="0"/>
                  </a:lnTo>
                  <a:lnTo>
                    <a:pt x="275671" y="16257"/>
                  </a:lnTo>
                  <a:close/>
                </a:path>
              </a:pathLst>
            </a:custGeom>
            <a:solidFill>
              <a:srgbClr val="12239D"/>
            </a:solidFill>
          </p:spPr>
          <p:txBody>
            <a:bodyPr wrap="square" lIns="0" tIns="0" rIns="0" bIns="0" rtlCol="0"/>
            <a:lstStyle/>
            <a:p>
              <a:endParaRPr/>
            </a:p>
          </p:txBody>
        </p:sp>
        <p:pic>
          <p:nvPicPr>
            <p:cNvPr id="53" name="object 53"/>
            <p:cNvPicPr/>
            <p:nvPr/>
          </p:nvPicPr>
          <p:blipFill>
            <a:blip r:embed="rId2" cstate="print"/>
            <a:stretch>
              <a:fillRect/>
            </a:stretch>
          </p:blipFill>
          <p:spPr>
            <a:xfrm>
              <a:off x="414280" y="649770"/>
              <a:ext cx="94268" cy="94184"/>
            </a:xfrm>
            <a:prstGeom prst="rect">
              <a:avLst/>
            </a:prstGeom>
          </p:spPr>
        </p:pic>
        <p:pic>
          <p:nvPicPr>
            <p:cNvPr id="54" name="object 54"/>
            <p:cNvPicPr/>
            <p:nvPr/>
          </p:nvPicPr>
          <p:blipFill>
            <a:blip r:embed="rId3" cstate="print"/>
            <a:stretch>
              <a:fillRect/>
            </a:stretch>
          </p:blipFill>
          <p:spPr>
            <a:xfrm>
              <a:off x="2224030" y="649770"/>
              <a:ext cx="94268" cy="94184"/>
            </a:xfrm>
            <a:prstGeom prst="rect">
              <a:avLst/>
            </a:prstGeom>
          </p:spPr>
        </p:pic>
      </p:grpSp>
      <p:sp>
        <p:nvSpPr>
          <p:cNvPr id="55" name="object 55"/>
          <p:cNvSpPr txBox="1"/>
          <p:nvPr/>
        </p:nvSpPr>
        <p:spPr>
          <a:xfrm>
            <a:off x="721199" y="6744648"/>
            <a:ext cx="15367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0K</a:t>
            </a:r>
            <a:endParaRPr sz="900">
              <a:latin typeface="Segoe UI"/>
              <a:cs typeface="Segoe UI"/>
            </a:endParaRPr>
          </a:p>
        </p:txBody>
      </p:sp>
      <p:sp>
        <p:nvSpPr>
          <p:cNvPr id="56" name="object 56"/>
          <p:cNvSpPr txBox="1"/>
          <p:nvPr/>
        </p:nvSpPr>
        <p:spPr>
          <a:xfrm>
            <a:off x="659556" y="5899634"/>
            <a:ext cx="21526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50K</a:t>
            </a:r>
            <a:endParaRPr sz="900">
              <a:latin typeface="Segoe UI"/>
              <a:cs typeface="Segoe UI"/>
            </a:endParaRPr>
          </a:p>
        </p:txBody>
      </p:sp>
      <p:sp>
        <p:nvSpPr>
          <p:cNvPr id="57" name="object 57"/>
          <p:cNvSpPr txBox="1"/>
          <p:nvPr/>
        </p:nvSpPr>
        <p:spPr>
          <a:xfrm>
            <a:off x="597913" y="5054620"/>
            <a:ext cx="27686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100K</a:t>
            </a:r>
            <a:endParaRPr sz="900">
              <a:latin typeface="Segoe UI"/>
              <a:cs typeface="Segoe UI"/>
            </a:endParaRPr>
          </a:p>
        </p:txBody>
      </p:sp>
      <p:sp>
        <p:nvSpPr>
          <p:cNvPr id="58" name="object 58"/>
          <p:cNvSpPr txBox="1"/>
          <p:nvPr/>
        </p:nvSpPr>
        <p:spPr>
          <a:xfrm>
            <a:off x="597913" y="4209607"/>
            <a:ext cx="27686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150K</a:t>
            </a:r>
            <a:endParaRPr sz="900">
              <a:latin typeface="Segoe UI"/>
              <a:cs typeface="Segoe UI"/>
            </a:endParaRPr>
          </a:p>
        </p:txBody>
      </p:sp>
      <p:sp>
        <p:nvSpPr>
          <p:cNvPr id="59" name="object 59"/>
          <p:cNvSpPr txBox="1"/>
          <p:nvPr/>
        </p:nvSpPr>
        <p:spPr>
          <a:xfrm>
            <a:off x="597913" y="3364593"/>
            <a:ext cx="27686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200K</a:t>
            </a:r>
            <a:endParaRPr sz="900">
              <a:latin typeface="Segoe UI"/>
              <a:cs typeface="Segoe UI"/>
            </a:endParaRPr>
          </a:p>
        </p:txBody>
      </p:sp>
      <p:sp>
        <p:nvSpPr>
          <p:cNvPr id="60" name="object 60"/>
          <p:cNvSpPr txBox="1"/>
          <p:nvPr/>
        </p:nvSpPr>
        <p:spPr>
          <a:xfrm>
            <a:off x="597913" y="2519580"/>
            <a:ext cx="27686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250K</a:t>
            </a:r>
            <a:endParaRPr sz="900">
              <a:latin typeface="Segoe UI"/>
              <a:cs typeface="Segoe UI"/>
            </a:endParaRPr>
          </a:p>
        </p:txBody>
      </p:sp>
      <p:sp>
        <p:nvSpPr>
          <p:cNvPr id="61" name="object 61"/>
          <p:cNvSpPr txBox="1"/>
          <p:nvPr/>
        </p:nvSpPr>
        <p:spPr>
          <a:xfrm>
            <a:off x="597913" y="1674566"/>
            <a:ext cx="27686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300K</a:t>
            </a:r>
            <a:endParaRPr sz="900">
              <a:latin typeface="Segoe UI"/>
              <a:cs typeface="Segoe UI"/>
            </a:endParaRPr>
          </a:p>
        </p:txBody>
      </p:sp>
      <p:sp>
        <p:nvSpPr>
          <p:cNvPr id="62" name="object 62"/>
          <p:cNvSpPr txBox="1"/>
          <p:nvPr/>
        </p:nvSpPr>
        <p:spPr>
          <a:xfrm>
            <a:off x="396662" y="1583469"/>
            <a:ext cx="178435" cy="4578985"/>
          </a:xfrm>
          <a:prstGeom prst="rect">
            <a:avLst/>
          </a:prstGeom>
        </p:spPr>
        <p:txBody>
          <a:bodyPr vert="vert270" wrap="square" lIns="0" tIns="0" rIns="0" bIns="0" rtlCol="0">
            <a:spAutoFit/>
          </a:bodyPr>
          <a:lstStyle/>
          <a:p>
            <a:pPr marL="12700">
              <a:lnSpc>
                <a:spcPts val="1275"/>
              </a:lnSpc>
            </a:pPr>
            <a:r>
              <a:rPr sz="1200" spc="-65" dirty="0">
                <a:solidFill>
                  <a:srgbClr val="252423"/>
                </a:solidFill>
                <a:latin typeface="Tahoma"/>
                <a:cs typeface="Tahoma"/>
              </a:rPr>
              <a:t>Sum</a:t>
            </a:r>
            <a:r>
              <a:rPr sz="1200" spc="-100" dirty="0">
                <a:solidFill>
                  <a:srgbClr val="252423"/>
                </a:solidFill>
                <a:latin typeface="Tahoma"/>
                <a:cs typeface="Tahoma"/>
              </a:rPr>
              <a:t> </a:t>
            </a:r>
            <a:r>
              <a:rPr sz="1200" spc="-65" dirty="0">
                <a:solidFill>
                  <a:srgbClr val="252423"/>
                </a:solidFill>
                <a:latin typeface="Tahoma"/>
                <a:cs typeface="Tahoma"/>
              </a:rPr>
              <a:t>of</a:t>
            </a:r>
            <a:r>
              <a:rPr sz="1200" spc="-95" dirty="0">
                <a:solidFill>
                  <a:srgbClr val="252423"/>
                </a:solidFill>
                <a:latin typeface="Tahoma"/>
                <a:cs typeface="Tahoma"/>
              </a:rPr>
              <a:t> </a:t>
            </a:r>
            <a:r>
              <a:rPr sz="1200" spc="-50" dirty="0">
                <a:solidFill>
                  <a:srgbClr val="252423"/>
                </a:solidFill>
                <a:latin typeface="Tahoma"/>
                <a:cs typeface="Tahoma"/>
              </a:rPr>
              <a:t>num_published_lectures</a:t>
            </a:r>
            <a:r>
              <a:rPr sz="1200" spc="-95" dirty="0">
                <a:solidFill>
                  <a:srgbClr val="252423"/>
                </a:solidFill>
                <a:latin typeface="Tahoma"/>
                <a:cs typeface="Tahoma"/>
              </a:rPr>
              <a:t> </a:t>
            </a:r>
            <a:r>
              <a:rPr sz="1200" spc="-75" dirty="0">
                <a:solidFill>
                  <a:srgbClr val="252423"/>
                </a:solidFill>
                <a:latin typeface="Tahoma"/>
                <a:cs typeface="Tahoma"/>
              </a:rPr>
              <a:t>and</a:t>
            </a:r>
            <a:r>
              <a:rPr sz="1200" spc="-95" dirty="0">
                <a:solidFill>
                  <a:srgbClr val="252423"/>
                </a:solidFill>
                <a:latin typeface="Tahoma"/>
                <a:cs typeface="Tahoma"/>
              </a:rPr>
              <a:t> </a:t>
            </a:r>
            <a:r>
              <a:rPr sz="1200" spc="-65" dirty="0">
                <a:solidFill>
                  <a:srgbClr val="252423"/>
                </a:solidFill>
                <a:latin typeface="Tahoma"/>
                <a:cs typeface="Tahoma"/>
              </a:rPr>
              <a:t>Sum</a:t>
            </a:r>
            <a:r>
              <a:rPr sz="1200" spc="-95" dirty="0">
                <a:solidFill>
                  <a:srgbClr val="252423"/>
                </a:solidFill>
                <a:latin typeface="Tahoma"/>
                <a:cs typeface="Tahoma"/>
              </a:rPr>
              <a:t> </a:t>
            </a:r>
            <a:r>
              <a:rPr sz="1200" spc="-65" dirty="0">
                <a:solidFill>
                  <a:srgbClr val="252423"/>
                </a:solidFill>
                <a:latin typeface="Tahoma"/>
                <a:cs typeface="Tahoma"/>
              </a:rPr>
              <a:t>of</a:t>
            </a:r>
            <a:r>
              <a:rPr sz="1200" spc="-100" dirty="0">
                <a:solidFill>
                  <a:srgbClr val="252423"/>
                </a:solidFill>
                <a:latin typeface="Tahoma"/>
                <a:cs typeface="Tahoma"/>
              </a:rPr>
              <a:t> </a:t>
            </a:r>
            <a:r>
              <a:rPr sz="1200" spc="-55" dirty="0">
                <a:solidFill>
                  <a:srgbClr val="252423"/>
                </a:solidFill>
                <a:latin typeface="Tahoma"/>
                <a:cs typeface="Tahoma"/>
              </a:rPr>
              <a:t>num_published_practice_tests</a:t>
            </a:r>
            <a:endParaRPr sz="1200">
              <a:latin typeface="Tahoma"/>
              <a:cs typeface="Tahoma"/>
            </a:endParaRPr>
          </a:p>
        </p:txBody>
      </p:sp>
      <p:sp>
        <p:nvSpPr>
          <p:cNvPr id="63" name="object 63"/>
          <p:cNvSpPr txBox="1"/>
          <p:nvPr/>
        </p:nvSpPr>
        <p:spPr>
          <a:xfrm>
            <a:off x="516540" y="522751"/>
            <a:ext cx="2945130" cy="469900"/>
          </a:xfrm>
          <a:prstGeom prst="rect">
            <a:avLst/>
          </a:prstGeom>
        </p:spPr>
        <p:txBody>
          <a:bodyPr vert="horz" wrap="square" lIns="0" tIns="93980" rIns="0" bIns="0" rtlCol="0">
            <a:spAutoFit/>
          </a:bodyPr>
          <a:lstStyle/>
          <a:p>
            <a:pPr marL="12700">
              <a:lnSpc>
                <a:spcPct val="100000"/>
              </a:lnSpc>
              <a:spcBef>
                <a:spcPts val="740"/>
              </a:spcBef>
              <a:tabLst>
                <a:tab pos="1818005" algn="l"/>
              </a:tabLst>
            </a:pPr>
            <a:r>
              <a:rPr sz="1000" dirty="0">
                <a:solidFill>
                  <a:srgbClr val="605D5C"/>
                </a:solidFill>
                <a:latin typeface="Segoe UI"/>
                <a:cs typeface="Segoe UI"/>
              </a:rPr>
              <a:t>Sum</a:t>
            </a:r>
            <a:r>
              <a:rPr sz="1000" spc="-5" dirty="0">
                <a:solidFill>
                  <a:srgbClr val="605D5C"/>
                </a:solidFill>
                <a:latin typeface="Segoe UI"/>
                <a:cs typeface="Segoe UI"/>
              </a:rPr>
              <a:t> </a:t>
            </a:r>
            <a:r>
              <a:rPr sz="1000" dirty="0">
                <a:solidFill>
                  <a:srgbClr val="605D5C"/>
                </a:solidFill>
                <a:latin typeface="Segoe UI"/>
                <a:cs typeface="Segoe UI"/>
              </a:rPr>
              <a:t>of</a:t>
            </a:r>
            <a:r>
              <a:rPr sz="1000" spc="-5" dirty="0">
                <a:solidFill>
                  <a:srgbClr val="605D5C"/>
                </a:solidFill>
                <a:latin typeface="Segoe UI"/>
                <a:cs typeface="Segoe UI"/>
              </a:rPr>
              <a:t> </a:t>
            </a:r>
            <a:r>
              <a:rPr sz="1000" dirty="0">
                <a:solidFill>
                  <a:srgbClr val="605D5C"/>
                </a:solidFill>
                <a:latin typeface="Segoe UI"/>
                <a:cs typeface="Segoe UI"/>
              </a:rPr>
              <a:t>num_published_lect…	Sum</a:t>
            </a:r>
            <a:r>
              <a:rPr sz="1000" spc="-50" dirty="0">
                <a:solidFill>
                  <a:srgbClr val="605D5C"/>
                </a:solidFill>
                <a:latin typeface="Segoe UI"/>
                <a:cs typeface="Segoe UI"/>
              </a:rPr>
              <a:t> </a:t>
            </a:r>
            <a:r>
              <a:rPr sz="1000" dirty="0">
                <a:solidFill>
                  <a:srgbClr val="605D5C"/>
                </a:solidFill>
                <a:latin typeface="Segoe UI"/>
                <a:cs typeface="Segoe UI"/>
              </a:rPr>
              <a:t>of</a:t>
            </a:r>
            <a:r>
              <a:rPr sz="1000" spc="-45" dirty="0">
                <a:solidFill>
                  <a:srgbClr val="605D5C"/>
                </a:solidFill>
                <a:latin typeface="Segoe UI"/>
                <a:cs typeface="Segoe UI"/>
              </a:rPr>
              <a:t> </a:t>
            </a:r>
            <a:r>
              <a:rPr sz="1000" dirty="0">
                <a:solidFill>
                  <a:srgbClr val="605D5C"/>
                </a:solidFill>
                <a:latin typeface="Segoe UI"/>
                <a:cs typeface="Segoe UI"/>
              </a:rPr>
              <a:t>num_publi…</a:t>
            </a:r>
            <a:endParaRPr sz="1000">
              <a:latin typeface="Segoe UI"/>
              <a:cs typeface="Segoe UI"/>
            </a:endParaRPr>
          </a:p>
          <a:p>
            <a:pPr marL="93980">
              <a:lnSpc>
                <a:spcPct val="100000"/>
              </a:lnSpc>
              <a:spcBef>
                <a:spcPts val="575"/>
              </a:spcBef>
            </a:pPr>
            <a:r>
              <a:rPr sz="900" dirty="0">
                <a:solidFill>
                  <a:srgbClr val="605D5C"/>
                </a:solidFill>
                <a:latin typeface="Segoe UI"/>
                <a:cs typeface="Segoe UI"/>
              </a:rPr>
              <a:t>350K</a:t>
            </a:r>
            <a:endParaRPr sz="900">
              <a:latin typeface="Segoe UI"/>
              <a:cs typeface="Segoe UI"/>
            </a:endParaRPr>
          </a:p>
        </p:txBody>
      </p:sp>
      <p:grpSp>
        <p:nvGrpSpPr>
          <p:cNvPr id="64" name="object 64"/>
          <p:cNvGrpSpPr/>
          <p:nvPr/>
        </p:nvGrpSpPr>
        <p:grpSpPr>
          <a:xfrm>
            <a:off x="7220600" y="324600"/>
            <a:ext cx="3152775" cy="6638925"/>
            <a:chOff x="7220600" y="324600"/>
            <a:chExt cx="3152775" cy="6638925"/>
          </a:xfrm>
        </p:grpSpPr>
        <p:sp>
          <p:nvSpPr>
            <p:cNvPr id="65" name="object 65"/>
            <p:cNvSpPr/>
            <p:nvPr/>
          </p:nvSpPr>
          <p:spPr>
            <a:xfrm>
              <a:off x="7220600" y="324600"/>
              <a:ext cx="3152775" cy="6638925"/>
            </a:xfrm>
            <a:custGeom>
              <a:avLst/>
              <a:gdLst/>
              <a:ahLst/>
              <a:cxnLst/>
              <a:rect l="l" t="t" r="r" b="b"/>
              <a:pathLst>
                <a:path w="3152775" h="6638925">
                  <a:moveTo>
                    <a:pt x="3152775" y="6638925"/>
                  </a:moveTo>
                  <a:lnTo>
                    <a:pt x="0" y="6638925"/>
                  </a:lnTo>
                  <a:lnTo>
                    <a:pt x="0" y="0"/>
                  </a:lnTo>
                  <a:lnTo>
                    <a:pt x="3152775" y="0"/>
                  </a:lnTo>
                  <a:lnTo>
                    <a:pt x="3152775" y="6638925"/>
                  </a:lnTo>
                  <a:close/>
                </a:path>
              </a:pathLst>
            </a:custGeom>
            <a:solidFill>
              <a:srgbClr val="FFFFFF"/>
            </a:solidFill>
          </p:spPr>
          <p:txBody>
            <a:bodyPr wrap="square" lIns="0" tIns="0" rIns="0" bIns="0" rtlCol="0"/>
            <a:lstStyle/>
            <a:p>
              <a:endParaRPr/>
            </a:p>
          </p:txBody>
        </p:sp>
        <p:sp>
          <p:nvSpPr>
            <p:cNvPr id="66" name="object 66"/>
            <p:cNvSpPr/>
            <p:nvPr/>
          </p:nvSpPr>
          <p:spPr>
            <a:xfrm>
              <a:off x="7820825" y="6830288"/>
              <a:ext cx="2468245" cy="9525"/>
            </a:xfrm>
            <a:custGeom>
              <a:avLst/>
              <a:gdLst/>
              <a:ahLst/>
              <a:cxnLst/>
              <a:rect l="l" t="t" r="r" b="b"/>
              <a:pathLst>
                <a:path w="2468245" h="9525">
                  <a:moveTo>
                    <a:pt x="9537" y="0"/>
                  </a:moveTo>
                  <a:lnTo>
                    <a:pt x="0" y="0"/>
                  </a:lnTo>
                  <a:lnTo>
                    <a:pt x="0" y="9525"/>
                  </a:lnTo>
                  <a:lnTo>
                    <a:pt x="9537" y="9525"/>
                  </a:lnTo>
                  <a:lnTo>
                    <a:pt x="9537" y="0"/>
                  </a:lnTo>
                  <a:close/>
                </a:path>
                <a:path w="2468245" h="9525">
                  <a:moveTo>
                    <a:pt x="66700" y="0"/>
                  </a:moveTo>
                  <a:lnTo>
                    <a:pt x="57175" y="0"/>
                  </a:lnTo>
                  <a:lnTo>
                    <a:pt x="57175" y="9525"/>
                  </a:lnTo>
                  <a:lnTo>
                    <a:pt x="66700" y="9525"/>
                  </a:lnTo>
                  <a:lnTo>
                    <a:pt x="66700" y="0"/>
                  </a:lnTo>
                  <a:close/>
                </a:path>
                <a:path w="2468245" h="9525">
                  <a:moveTo>
                    <a:pt x="123863" y="0"/>
                  </a:moveTo>
                  <a:lnTo>
                    <a:pt x="114338" y="0"/>
                  </a:lnTo>
                  <a:lnTo>
                    <a:pt x="114338" y="9525"/>
                  </a:lnTo>
                  <a:lnTo>
                    <a:pt x="123863" y="9525"/>
                  </a:lnTo>
                  <a:lnTo>
                    <a:pt x="123863" y="0"/>
                  </a:lnTo>
                  <a:close/>
                </a:path>
                <a:path w="2468245" h="9525">
                  <a:moveTo>
                    <a:pt x="181038" y="0"/>
                  </a:moveTo>
                  <a:lnTo>
                    <a:pt x="171500" y="0"/>
                  </a:lnTo>
                  <a:lnTo>
                    <a:pt x="171500" y="9525"/>
                  </a:lnTo>
                  <a:lnTo>
                    <a:pt x="181038" y="9525"/>
                  </a:lnTo>
                  <a:lnTo>
                    <a:pt x="181038" y="0"/>
                  </a:lnTo>
                  <a:close/>
                </a:path>
                <a:path w="2468245" h="9525">
                  <a:moveTo>
                    <a:pt x="238201" y="0"/>
                  </a:moveTo>
                  <a:lnTo>
                    <a:pt x="228676" y="0"/>
                  </a:lnTo>
                  <a:lnTo>
                    <a:pt x="228676" y="9525"/>
                  </a:lnTo>
                  <a:lnTo>
                    <a:pt x="238201" y="9525"/>
                  </a:lnTo>
                  <a:lnTo>
                    <a:pt x="238201" y="0"/>
                  </a:lnTo>
                  <a:close/>
                </a:path>
                <a:path w="2468245" h="9525">
                  <a:moveTo>
                    <a:pt x="295363" y="0"/>
                  </a:moveTo>
                  <a:lnTo>
                    <a:pt x="285838" y="0"/>
                  </a:lnTo>
                  <a:lnTo>
                    <a:pt x="285838" y="9525"/>
                  </a:lnTo>
                  <a:lnTo>
                    <a:pt x="295363" y="9525"/>
                  </a:lnTo>
                  <a:lnTo>
                    <a:pt x="295363" y="0"/>
                  </a:lnTo>
                  <a:close/>
                </a:path>
                <a:path w="2468245" h="9525">
                  <a:moveTo>
                    <a:pt x="352539" y="0"/>
                  </a:moveTo>
                  <a:lnTo>
                    <a:pt x="343001" y="0"/>
                  </a:lnTo>
                  <a:lnTo>
                    <a:pt x="343001" y="9525"/>
                  </a:lnTo>
                  <a:lnTo>
                    <a:pt x="352539" y="9525"/>
                  </a:lnTo>
                  <a:lnTo>
                    <a:pt x="352539" y="0"/>
                  </a:lnTo>
                  <a:close/>
                </a:path>
                <a:path w="2468245" h="9525">
                  <a:moveTo>
                    <a:pt x="409702" y="0"/>
                  </a:moveTo>
                  <a:lnTo>
                    <a:pt x="400177" y="0"/>
                  </a:lnTo>
                  <a:lnTo>
                    <a:pt x="400177" y="9525"/>
                  </a:lnTo>
                  <a:lnTo>
                    <a:pt x="409702" y="9525"/>
                  </a:lnTo>
                  <a:lnTo>
                    <a:pt x="409702" y="0"/>
                  </a:lnTo>
                  <a:close/>
                </a:path>
                <a:path w="2468245" h="9525">
                  <a:moveTo>
                    <a:pt x="466864" y="0"/>
                  </a:moveTo>
                  <a:lnTo>
                    <a:pt x="457339" y="0"/>
                  </a:lnTo>
                  <a:lnTo>
                    <a:pt x="457339" y="9525"/>
                  </a:lnTo>
                  <a:lnTo>
                    <a:pt x="466864" y="9525"/>
                  </a:lnTo>
                  <a:lnTo>
                    <a:pt x="466864" y="0"/>
                  </a:lnTo>
                  <a:close/>
                </a:path>
                <a:path w="2468245" h="9525">
                  <a:moveTo>
                    <a:pt x="524027" y="0"/>
                  </a:moveTo>
                  <a:lnTo>
                    <a:pt x="514502" y="0"/>
                  </a:lnTo>
                  <a:lnTo>
                    <a:pt x="514502" y="9525"/>
                  </a:lnTo>
                  <a:lnTo>
                    <a:pt x="524027" y="9525"/>
                  </a:lnTo>
                  <a:lnTo>
                    <a:pt x="524027" y="0"/>
                  </a:lnTo>
                  <a:close/>
                </a:path>
                <a:path w="2468245" h="9525">
                  <a:moveTo>
                    <a:pt x="581202" y="0"/>
                  </a:moveTo>
                  <a:lnTo>
                    <a:pt x="571677" y="0"/>
                  </a:lnTo>
                  <a:lnTo>
                    <a:pt x="571677" y="9525"/>
                  </a:lnTo>
                  <a:lnTo>
                    <a:pt x="581202" y="9525"/>
                  </a:lnTo>
                  <a:lnTo>
                    <a:pt x="581202" y="0"/>
                  </a:lnTo>
                  <a:close/>
                </a:path>
                <a:path w="2468245" h="9525">
                  <a:moveTo>
                    <a:pt x="638365" y="0"/>
                  </a:moveTo>
                  <a:lnTo>
                    <a:pt x="628840" y="0"/>
                  </a:lnTo>
                  <a:lnTo>
                    <a:pt x="628840" y="9525"/>
                  </a:lnTo>
                  <a:lnTo>
                    <a:pt x="638365" y="9525"/>
                  </a:lnTo>
                  <a:lnTo>
                    <a:pt x="638365" y="0"/>
                  </a:lnTo>
                  <a:close/>
                </a:path>
                <a:path w="2468245" h="9525">
                  <a:moveTo>
                    <a:pt x="695528" y="0"/>
                  </a:moveTo>
                  <a:lnTo>
                    <a:pt x="686003" y="0"/>
                  </a:lnTo>
                  <a:lnTo>
                    <a:pt x="686003" y="9525"/>
                  </a:lnTo>
                  <a:lnTo>
                    <a:pt x="695528" y="9525"/>
                  </a:lnTo>
                  <a:lnTo>
                    <a:pt x="695528" y="0"/>
                  </a:lnTo>
                  <a:close/>
                </a:path>
                <a:path w="2468245" h="9525">
                  <a:moveTo>
                    <a:pt x="752703" y="0"/>
                  </a:moveTo>
                  <a:lnTo>
                    <a:pt x="743178" y="0"/>
                  </a:lnTo>
                  <a:lnTo>
                    <a:pt x="743178" y="9525"/>
                  </a:lnTo>
                  <a:lnTo>
                    <a:pt x="752703" y="9525"/>
                  </a:lnTo>
                  <a:lnTo>
                    <a:pt x="752703" y="0"/>
                  </a:lnTo>
                  <a:close/>
                </a:path>
                <a:path w="2468245" h="9525">
                  <a:moveTo>
                    <a:pt x="809866" y="0"/>
                  </a:moveTo>
                  <a:lnTo>
                    <a:pt x="800341" y="0"/>
                  </a:lnTo>
                  <a:lnTo>
                    <a:pt x="800341" y="9525"/>
                  </a:lnTo>
                  <a:lnTo>
                    <a:pt x="809866" y="9525"/>
                  </a:lnTo>
                  <a:lnTo>
                    <a:pt x="809866" y="0"/>
                  </a:lnTo>
                  <a:close/>
                </a:path>
                <a:path w="2468245" h="9525">
                  <a:moveTo>
                    <a:pt x="867029" y="0"/>
                  </a:moveTo>
                  <a:lnTo>
                    <a:pt x="857504" y="0"/>
                  </a:lnTo>
                  <a:lnTo>
                    <a:pt x="857504" y="9525"/>
                  </a:lnTo>
                  <a:lnTo>
                    <a:pt x="867029" y="9525"/>
                  </a:lnTo>
                  <a:lnTo>
                    <a:pt x="867029" y="0"/>
                  </a:lnTo>
                  <a:close/>
                </a:path>
                <a:path w="2468245" h="9525">
                  <a:moveTo>
                    <a:pt x="924204" y="0"/>
                  </a:moveTo>
                  <a:lnTo>
                    <a:pt x="914666" y="0"/>
                  </a:lnTo>
                  <a:lnTo>
                    <a:pt x="914666" y="9525"/>
                  </a:lnTo>
                  <a:lnTo>
                    <a:pt x="924204" y="9525"/>
                  </a:lnTo>
                  <a:lnTo>
                    <a:pt x="924204" y="0"/>
                  </a:lnTo>
                  <a:close/>
                </a:path>
                <a:path w="2468245" h="9525">
                  <a:moveTo>
                    <a:pt x="981367" y="0"/>
                  </a:moveTo>
                  <a:lnTo>
                    <a:pt x="971842" y="0"/>
                  </a:lnTo>
                  <a:lnTo>
                    <a:pt x="971842" y="9525"/>
                  </a:lnTo>
                  <a:lnTo>
                    <a:pt x="981367" y="9525"/>
                  </a:lnTo>
                  <a:lnTo>
                    <a:pt x="981367" y="0"/>
                  </a:lnTo>
                  <a:close/>
                </a:path>
                <a:path w="2468245" h="9525">
                  <a:moveTo>
                    <a:pt x="1038529" y="0"/>
                  </a:moveTo>
                  <a:lnTo>
                    <a:pt x="1029004" y="0"/>
                  </a:lnTo>
                  <a:lnTo>
                    <a:pt x="1029004" y="9525"/>
                  </a:lnTo>
                  <a:lnTo>
                    <a:pt x="1038529" y="9525"/>
                  </a:lnTo>
                  <a:lnTo>
                    <a:pt x="1038529" y="0"/>
                  </a:lnTo>
                  <a:close/>
                </a:path>
                <a:path w="2468245" h="9525">
                  <a:moveTo>
                    <a:pt x="1095705" y="0"/>
                  </a:moveTo>
                  <a:lnTo>
                    <a:pt x="1086167" y="0"/>
                  </a:lnTo>
                  <a:lnTo>
                    <a:pt x="1086167" y="9525"/>
                  </a:lnTo>
                  <a:lnTo>
                    <a:pt x="1095705" y="9525"/>
                  </a:lnTo>
                  <a:lnTo>
                    <a:pt x="1095705" y="0"/>
                  </a:lnTo>
                  <a:close/>
                </a:path>
                <a:path w="2468245" h="9525">
                  <a:moveTo>
                    <a:pt x="1152867" y="0"/>
                  </a:moveTo>
                  <a:lnTo>
                    <a:pt x="1143342" y="0"/>
                  </a:lnTo>
                  <a:lnTo>
                    <a:pt x="1143342" y="9525"/>
                  </a:lnTo>
                  <a:lnTo>
                    <a:pt x="1152867" y="9525"/>
                  </a:lnTo>
                  <a:lnTo>
                    <a:pt x="1152867" y="0"/>
                  </a:lnTo>
                  <a:close/>
                </a:path>
                <a:path w="2468245" h="9525">
                  <a:moveTo>
                    <a:pt x="1210030" y="0"/>
                  </a:moveTo>
                  <a:lnTo>
                    <a:pt x="1200505" y="0"/>
                  </a:lnTo>
                  <a:lnTo>
                    <a:pt x="1200505" y="9525"/>
                  </a:lnTo>
                  <a:lnTo>
                    <a:pt x="1210030" y="9525"/>
                  </a:lnTo>
                  <a:lnTo>
                    <a:pt x="1210030" y="0"/>
                  </a:lnTo>
                  <a:close/>
                </a:path>
                <a:path w="2468245" h="9525">
                  <a:moveTo>
                    <a:pt x="1267206" y="0"/>
                  </a:moveTo>
                  <a:lnTo>
                    <a:pt x="1257668" y="0"/>
                  </a:lnTo>
                  <a:lnTo>
                    <a:pt x="1257668" y="9525"/>
                  </a:lnTo>
                  <a:lnTo>
                    <a:pt x="1267206" y="9525"/>
                  </a:lnTo>
                  <a:lnTo>
                    <a:pt x="1267206" y="0"/>
                  </a:lnTo>
                  <a:close/>
                </a:path>
                <a:path w="2468245" h="9525">
                  <a:moveTo>
                    <a:pt x="1324368" y="0"/>
                  </a:moveTo>
                  <a:lnTo>
                    <a:pt x="1314843" y="0"/>
                  </a:lnTo>
                  <a:lnTo>
                    <a:pt x="1314843" y="9525"/>
                  </a:lnTo>
                  <a:lnTo>
                    <a:pt x="1324368" y="9525"/>
                  </a:lnTo>
                  <a:lnTo>
                    <a:pt x="1324368" y="0"/>
                  </a:lnTo>
                  <a:close/>
                </a:path>
                <a:path w="2468245" h="9525">
                  <a:moveTo>
                    <a:pt x="1381531" y="0"/>
                  </a:moveTo>
                  <a:lnTo>
                    <a:pt x="1372006" y="0"/>
                  </a:lnTo>
                  <a:lnTo>
                    <a:pt x="1372006" y="9525"/>
                  </a:lnTo>
                  <a:lnTo>
                    <a:pt x="1381531" y="9525"/>
                  </a:lnTo>
                  <a:lnTo>
                    <a:pt x="1381531" y="0"/>
                  </a:lnTo>
                  <a:close/>
                </a:path>
                <a:path w="2468245" h="9525">
                  <a:moveTo>
                    <a:pt x="1438706" y="0"/>
                  </a:moveTo>
                  <a:lnTo>
                    <a:pt x="1429169" y="0"/>
                  </a:lnTo>
                  <a:lnTo>
                    <a:pt x="1429169" y="9525"/>
                  </a:lnTo>
                  <a:lnTo>
                    <a:pt x="1438706" y="9525"/>
                  </a:lnTo>
                  <a:lnTo>
                    <a:pt x="1438706" y="0"/>
                  </a:lnTo>
                  <a:close/>
                </a:path>
                <a:path w="2468245" h="9525">
                  <a:moveTo>
                    <a:pt x="1495869" y="0"/>
                  </a:moveTo>
                  <a:lnTo>
                    <a:pt x="1486344" y="0"/>
                  </a:lnTo>
                  <a:lnTo>
                    <a:pt x="1486344" y="9525"/>
                  </a:lnTo>
                  <a:lnTo>
                    <a:pt x="1495869" y="9525"/>
                  </a:lnTo>
                  <a:lnTo>
                    <a:pt x="1495869" y="0"/>
                  </a:lnTo>
                  <a:close/>
                </a:path>
                <a:path w="2468245" h="9525">
                  <a:moveTo>
                    <a:pt x="1553032" y="0"/>
                  </a:moveTo>
                  <a:lnTo>
                    <a:pt x="1543507" y="0"/>
                  </a:lnTo>
                  <a:lnTo>
                    <a:pt x="1543507" y="9525"/>
                  </a:lnTo>
                  <a:lnTo>
                    <a:pt x="1553032" y="9525"/>
                  </a:lnTo>
                  <a:lnTo>
                    <a:pt x="1553032" y="0"/>
                  </a:lnTo>
                  <a:close/>
                </a:path>
                <a:path w="2468245" h="9525">
                  <a:moveTo>
                    <a:pt x="1610194" y="0"/>
                  </a:moveTo>
                  <a:lnTo>
                    <a:pt x="1600669" y="0"/>
                  </a:lnTo>
                  <a:lnTo>
                    <a:pt x="1600669" y="9525"/>
                  </a:lnTo>
                  <a:lnTo>
                    <a:pt x="1610194" y="9525"/>
                  </a:lnTo>
                  <a:lnTo>
                    <a:pt x="1610194" y="0"/>
                  </a:lnTo>
                  <a:close/>
                </a:path>
                <a:path w="2468245" h="9525">
                  <a:moveTo>
                    <a:pt x="1667370" y="0"/>
                  </a:moveTo>
                  <a:lnTo>
                    <a:pt x="1657845" y="0"/>
                  </a:lnTo>
                  <a:lnTo>
                    <a:pt x="1657845" y="9525"/>
                  </a:lnTo>
                  <a:lnTo>
                    <a:pt x="1667370" y="9525"/>
                  </a:lnTo>
                  <a:lnTo>
                    <a:pt x="1667370" y="0"/>
                  </a:lnTo>
                  <a:close/>
                </a:path>
                <a:path w="2468245" h="9525">
                  <a:moveTo>
                    <a:pt x="1724533" y="0"/>
                  </a:moveTo>
                  <a:lnTo>
                    <a:pt x="1715008" y="0"/>
                  </a:lnTo>
                  <a:lnTo>
                    <a:pt x="1715008" y="9525"/>
                  </a:lnTo>
                  <a:lnTo>
                    <a:pt x="1724533" y="9525"/>
                  </a:lnTo>
                  <a:lnTo>
                    <a:pt x="1724533" y="0"/>
                  </a:lnTo>
                  <a:close/>
                </a:path>
                <a:path w="2468245" h="9525">
                  <a:moveTo>
                    <a:pt x="1781695" y="0"/>
                  </a:moveTo>
                  <a:lnTo>
                    <a:pt x="1772170" y="0"/>
                  </a:lnTo>
                  <a:lnTo>
                    <a:pt x="1772170" y="9525"/>
                  </a:lnTo>
                  <a:lnTo>
                    <a:pt x="1781695" y="9525"/>
                  </a:lnTo>
                  <a:lnTo>
                    <a:pt x="1781695" y="0"/>
                  </a:lnTo>
                  <a:close/>
                </a:path>
                <a:path w="2468245" h="9525">
                  <a:moveTo>
                    <a:pt x="1838871" y="0"/>
                  </a:moveTo>
                  <a:lnTo>
                    <a:pt x="1829333" y="0"/>
                  </a:lnTo>
                  <a:lnTo>
                    <a:pt x="1829333" y="9525"/>
                  </a:lnTo>
                  <a:lnTo>
                    <a:pt x="1838871" y="9525"/>
                  </a:lnTo>
                  <a:lnTo>
                    <a:pt x="1838871" y="0"/>
                  </a:lnTo>
                  <a:close/>
                </a:path>
                <a:path w="2468245" h="9525">
                  <a:moveTo>
                    <a:pt x="1896033" y="0"/>
                  </a:moveTo>
                  <a:lnTo>
                    <a:pt x="1886508" y="0"/>
                  </a:lnTo>
                  <a:lnTo>
                    <a:pt x="1886508" y="9525"/>
                  </a:lnTo>
                  <a:lnTo>
                    <a:pt x="1896033" y="9525"/>
                  </a:lnTo>
                  <a:lnTo>
                    <a:pt x="1896033" y="0"/>
                  </a:lnTo>
                  <a:close/>
                </a:path>
                <a:path w="2468245" h="9525">
                  <a:moveTo>
                    <a:pt x="1953196" y="0"/>
                  </a:moveTo>
                  <a:lnTo>
                    <a:pt x="1943671" y="0"/>
                  </a:lnTo>
                  <a:lnTo>
                    <a:pt x="1943671" y="9525"/>
                  </a:lnTo>
                  <a:lnTo>
                    <a:pt x="1953196" y="9525"/>
                  </a:lnTo>
                  <a:lnTo>
                    <a:pt x="1953196" y="0"/>
                  </a:lnTo>
                  <a:close/>
                </a:path>
                <a:path w="2468245" h="9525">
                  <a:moveTo>
                    <a:pt x="2010371" y="0"/>
                  </a:moveTo>
                  <a:lnTo>
                    <a:pt x="2000834" y="0"/>
                  </a:lnTo>
                  <a:lnTo>
                    <a:pt x="2000834" y="9525"/>
                  </a:lnTo>
                  <a:lnTo>
                    <a:pt x="2010371" y="9525"/>
                  </a:lnTo>
                  <a:lnTo>
                    <a:pt x="2010371" y="0"/>
                  </a:lnTo>
                  <a:close/>
                </a:path>
                <a:path w="2468245" h="9525">
                  <a:moveTo>
                    <a:pt x="2067534" y="0"/>
                  </a:moveTo>
                  <a:lnTo>
                    <a:pt x="2058009" y="0"/>
                  </a:lnTo>
                  <a:lnTo>
                    <a:pt x="2058009" y="9525"/>
                  </a:lnTo>
                  <a:lnTo>
                    <a:pt x="2067534" y="9525"/>
                  </a:lnTo>
                  <a:lnTo>
                    <a:pt x="2067534" y="0"/>
                  </a:lnTo>
                  <a:close/>
                </a:path>
                <a:path w="2468245" h="9525">
                  <a:moveTo>
                    <a:pt x="2124697" y="0"/>
                  </a:moveTo>
                  <a:lnTo>
                    <a:pt x="2115172" y="0"/>
                  </a:lnTo>
                  <a:lnTo>
                    <a:pt x="2115172" y="9525"/>
                  </a:lnTo>
                  <a:lnTo>
                    <a:pt x="2124697" y="9525"/>
                  </a:lnTo>
                  <a:lnTo>
                    <a:pt x="2124697" y="0"/>
                  </a:lnTo>
                  <a:close/>
                </a:path>
                <a:path w="2468245" h="9525">
                  <a:moveTo>
                    <a:pt x="2181872" y="0"/>
                  </a:moveTo>
                  <a:lnTo>
                    <a:pt x="2172335" y="0"/>
                  </a:lnTo>
                  <a:lnTo>
                    <a:pt x="2172335" y="9525"/>
                  </a:lnTo>
                  <a:lnTo>
                    <a:pt x="2181872" y="9525"/>
                  </a:lnTo>
                  <a:lnTo>
                    <a:pt x="2181872" y="0"/>
                  </a:lnTo>
                  <a:close/>
                </a:path>
                <a:path w="2468245" h="9525">
                  <a:moveTo>
                    <a:pt x="2239035" y="0"/>
                  </a:moveTo>
                  <a:lnTo>
                    <a:pt x="2229510" y="0"/>
                  </a:lnTo>
                  <a:lnTo>
                    <a:pt x="2229510" y="9525"/>
                  </a:lnTo>
                  <a:lnTo>
                    <a:pt x="2239035" y="9525"/>
                  </a:lnTo>
                  <a:lnTo>
                    <a:pt x="2239035" y="0"/>
                  </a:lnTo>
                  <a:close/>
                </a:path>
                <a:path w="2468245" h="9525">
                  <a:moveTo>
                    <a:pt x="2296198" y="0"/>
                  </a:moveTo>
                  <a:lnTo>
                    <a:pt x="2286673" y="0"/>
                  </a:lnTo>
                  <a:lnTo>
                    <a:pt x="2286673" y="9525"/>
                  </a:lnTo>
                  <a:lnTo>
                    <a:pt x="2296198" y="9525"/>
                  </a:lnTo>
                  <a:lnTo>
                    <a:pt x="2296198" y="0"/>
                  </a:lnTo>
                  <a:close/>
                </a:path>
                <a:path w="2468245" h="9525">
                  <a:moveTo>
                    <a:pt x="2353373" y="0"/>
                  </a:moveTo>
                  <a:lnTo>
                    <a:pt x="2343835" y="0"/>
                  </a:lnTo>
                  <a:lnTo>
                    <a:pt x="2343835" y="9525"/>
                  </a:lnTo>
                  <a:lnTo>
                    <a:pt x="2353373" y="9525"/>
                  </a:lnTo>
                  <a:lnTo>
                    <a:pt x="2353373" y="0"/>
                  </a:lnTo>
                  <a:close/>
                </a:path>
                <a:path w="2468245" h="9525">
                  <a:moveTo>
                    <a:pt x="2410536" y="0"/>
                  </a:moveTo>
                  <a:lnTo>
                    <a:pt x="2401011" y="0"/>
                  </a:lnTo>
                  <a:lnTo>
                    <a:pt x="2401011" y="9525"/>
                  </a:lnTo>
                  <a:lnTo>
                    <a:pt x="2410536" y="9525"/>
                  </a:lnTo>
                  <a:lnTo>
                    <a:pt x="2410536" y="0"/>
                  </a:lnTo>
                  <a:close/>
                </a:path>
                <a:path w="2468245" h="9525">
                  <a:moveTo>
                    <a:pt x="2467699" y="0"/>
                  </a:moveTo>
                  <a:lnTo>
                    <a:pt x="2458174" y="0"/>
                  </a:lnTo>
                  <a:lnTo>
                    <a:pt x="2458174" y="9525"/>
                  </a:lnTo>
                  <a:lnTo>
                    <a:pt x="2467699" y="9525"/>
                  </a:lnTo>
                  <a:lnTo>
                    <a:pt x="2467699" y="0"/>
                  </a:lnTo>
                  <a:close/>
                </a:path>
              </a:pathLst>
            </a:custGeom>
            <a:solidFill>
              <a:srgbClr val="C7C6C3"/>
            </a:solidFill>
          </p:spPr>
          <p:txBody>
            <a:bodyPr wrap="square" lIns="0" tIns="0" rIns="0" bIns="0" rtlCol="0"/>
            <a:lstStyle/>
            <a:p>
              <a:endParaRPr/>
            </a:p>
          </p:txBody>
        </p:sp>
      </p:grpSp>
      <p:sp>
        <p:nvSpPr>
          <p:cNvPr id="67" name="object 67"/>
          <p:cNvSpPr txBox="1"/>
          <p:nvPr/>
        </p:nvSpPr>
        <p:spPr>
          <a:xfrm>
            <a:off x="7462272" y="6744648"/>
            <a:ext cx="27622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0.0M</a:t>
            </a:r>
            <a:endParaRPr sz="900">
              <a:latin typeface="Segoe UI"/>
              <a:cs typeface="Segoe UI"/>
            </a:endParaRPr>
          </a:p>
        </p:txBody>
      </p:sp>
      <p:grpSp>
        <p:nvGrpSpPr>
          <p:cNvPr id="68" name="object 68"/>
          <p:cNvGrpSpPr/>
          <p:nvPr/>
        </p:nvGrpSpPr>
        <p:grpSpPr>
          <a:xfrm>
            <a:off x="7278280" y="649770"/>
            <a:ext cx="3010535" cy="6181090"/>
            <a:chOff x="7278280" y="649770"/>
            <a:chExt cx="3010535" cy="6181090"/>
          </a:xfrm>
        </p:grpSpPr>
        <p:sp>
          <p:nvSpPr>
            <p:cNvPr id="69" name="object 69"/>
            <p:cNvSpPr/>
            <p:nvPr/>
          </p:nvSpPr>
          <p:spPr>
            <a:xfrm>
              <a:off x="7820825" y="3872737"/>
              <a:ext cx="2468245" cy="1488440"/>
            </a:xfrm>
            <a:custGeom>
              <a:avLst/>
              <a:gdLst/>
              <a:ahLst/>
              <a:cxnLst/>
              <a:rect l="l" t="t" r="r" b="b"/>
              <a:pathLst>
                <a:path w="2468245" h="1488439">
                  <a:moveTo>
                    <a:pt x="9537" y="1478775"/>
                  </a:moveTo>
                  <a:lnTo>
                    <a:pt x="0" y="1478775"/>
                  </a:lnTo>
                  <a:lnTo>
                    <a:pt x="0" y="1488300"/>
                  </a:lnTo>
                  <a:lnTo>
                    <a:pt x="9537" y="1488300"/>
                  </a:lnTo>
                  <a:lnTo>
                    <a:pt x="9537" y="1478775"/>
                  </a:lnTo>
                  <a:close/>
                </a:path>
                <a:path w="2468245" h="1488439">
                  <a:moveTo>
                    <a:pt x="9537" y="0"/>
                  </a:moveTo>
                  <a:lnTo>
                    <a:pt x="0" y="0"/>
                  </a:lnTo>
                  <a:lnTo>
                    <a:pt x="0" y="9525"/>
                  </a:lnTo>
                  <a:lnTo>
                    <a:pt x="9537" y="9525"/>
                  </a:lnTo>
                  <a:lnTo>
                    <a:pt x="9537" y="0"/>
                  </a:lnTo>
                  <a:close/>
                </a:path>
                <a:path w="2468245" h="1488439">
                  <a:moveTo>
                    <a:pt x="66700" y="1478775"/>
                  </a:moveTo>
                  <a:lnTo>
                    <a:pt x="57175" y="1478775"/>
                  </a:lnTo>
                  <a:lnTo>
                    <a:pt x="57175" y="1488300"/>
                  </a:lnTo>
                  <a:lnTo>
                    <a:pt x="66700" y="1488300"/>
                  </a:lnTo>
                  <a:lnTo>
                    <a:pt x="66700" y="1478775"/>
                  </a:lnTo>
                  <a:close/>
                </a:path>
                <a:path w="2468245" h="1488439">
                  <a:moveTo>
                    <a:pt x="66700" y="0"/>
                  </a:moveTo>
                  <a:lnTo>
                    <a:pt x="57175" y="0"/>
                  </a:lnTo>
                  <a:lnTo>
                    <a:pt x="57175" y="9525"/>
                  </a:lnTo>
                  <a:lnTo>
                    <a:pt x="66700" y="9525"/>
                  </a:lnTo>
                  <a:lnTo>
                    <a:pt x="66700" y="0"/>
                  </a:lnTo>
                  <a:close/>
                </a:path>
                <a:path w="2468245" h="1488439">
                  <a:moveTo>
                    <a:pt x="123863" y="1478775"/>
                  </a:moveTo>
                  <a:lnTo>
                    <a:pt x="114338" y="1478775"/>
                  </a:lnTo>
                  <a:lnTo>
                    <a:pt x="114338" y="1488300"/>
                  </a:lnTo>
                  <a:lnTo>
                    <a:pt x="123863" y="1488300"/>
                  </a:lnTo>
                  <a:lnTo>
                    <a:pt x="123863" y="1478775"/>
                  </a:lnTo>
                  <a:close/>
                </a:path>
                <a:path w="2468245" h="1488439">
                  <a:moveTo>
                    <a:pt x="123863" y="0"/>
                  </a:moveTo>
                  <a:lnTo>
                    <a:pt x="114338" y="0"/>
                  </a:lnTo>
                  <a:lnTo>
                    <a:pt x="114338" y="9525"/>
                  </a:lnTo>
                  <a:lnTo>
                    <a:pt x="123863" y="9525"/>
                  </a:lnTo>
                  <a:lnTo>
                    <a:pt x="123863" y="0"/>
                  </a:lnTo>
                  <a:close/>
                </a:path>
                <a:path w="2468245" h="1488439">
                  <a:moveTo>
                    <a:pt x="181038" y="1478775"/>
                  </a:moveTo>
                  <a:lnTo>
                    <a:pt x="171500" y="1478775"/>
                  </a:lnTo>
                  <a:lnTo>
                    <a:pt x="171500" y="1488300"/>
                  </a:lnTo>
                  <a:lnTo>
                    <a:pt x="181038" y="1488300"/>
                  </a:lnTo>
                  <a:lnTo>
                    <a:pt x="181038" y="1478775"/>
                  </a:lnTo>
                  <a:close/>
                </a:path>
                <a:path w="2468245" h="1488439">
                  <a:moveTo>
                    <a:pt x="181038" y="0"/>
                  </a:moveTo>
                  <a:lnTo>
                    <a:pt x="171500" y="0"/>
                  </a:lnTo>
                  <a:lnTo>
                    <a:pt x="171500" y="9525"/>
                  </a:lnTo>
                  <a:lnTo>
                    <a:pt x="181038" y="9525"/>
                  </a:lnTo>
                  <a:lnTo>
                    <a:pt x="181038" y="0"/>
                  </a:lnTo>
                  <a:close/>
                </a:path>
                <a:path w="2468245" h="1488439">
                  <a:moveTo>
                    <a:pt x="238201" y="1478775"/>
                  </a:moveTo>
                  <a:lnTo>
                    <a:pt x="228676" y="1478775"/>
                  </a:lnTo>
                  <a:lnTo>
                    <a:pt x="228676" y="1488300"/>
                  </a:lnTo>
                  <a:lnTo>
                    <a:pt x="238201" y="1488300"/>
                  </a:lnTo>
                  <a:lnTo>
                    <a:pt x="238201" y="1478775"/>
                  </a:lnTo>
                  <a:close/>
                </a:path>
                <a:path w="2468245" h="1488439">
                  <a:moveTo>
                    <a:pt x="238201" y="0"/>
                  </a:moveTo>
                  <a:lnTo>
                    <a:pt x="228676" y="0"/>
                  </a:lnTo>
                  <a:lnTo>
                    <a:pt x="228676" y="9525"/>
                  </a:lnTo>
                  <a:lnTo>
                    <a:pt x="238201" y="9525"/>
                  </a:lnTo>
                  <a:lnTo>
                    <a:pt x="238201" y="0"/>
                  </a:lnTo>
                  <a:close/>
                </a:path>
                <a:path w="2468245" h="1488439">
                  <a:moveTo>
                    <a:pt x="295363" y="1478775"/>
                  </a:moveTo>
                  <a:lnTo>
                    <a:pt x="285838" y="1478775"/>
                  </a:lnTo>
                  <a:lnTo>
                    <a:pt x="285838" y="1488300"/>
                  </a:lnTo>
                  <a:lnTo>
                    <a:pt x="295363" y="1488300"/>
                  </a:lnTo>
                  <a:lnTo>
                    <a:pt x="295363" y="1478775"/>
                  </a:lnTo>
                  <a:close/>
                </a:path>
                <a:path w="2468245" h="1488439">
                  <a:moveTo>
                    <a:pt x="295363" y="0"/>
                  </a:moveTo>
                  <a:lnTo>
                    <a:pt x="285838" y="0"/>
                  </a:lnTo>
                  <a:lnTo>
                    <a:pt x="285838" y="9525"/>
                  </a:lnTo>
                  <a:lnTo>
                    <a:pt x="295363" y="9525"/>
                  </a:lnTo>
                  <a:lnTo>
                    <a:pt x="295363" y="0"/>
                  </a:lnTo>
                  <a:close/>
                </a:path>
                <a:path w="2468245" h="1488439">
                  <a:moveTo>
                    <a:pt x="352539" y="1478775"/>
                  </a:moveTo>
                  <a:lnTo>
                    <a:pt x="343001" y="1478775"/>
                  </a:lnTo>
                  <a:lnTo>
                    <a:pt x="343001" y="1488300"/>
                  </a:lnTo>
                  <a:lnTo>
                    <a:pt x="352539" y="1488300"/>
                  </a:lnTo>
                  <a:lnTo>
                    <a:pt x="352539" y="1478775"/>
                  </a:lnTo>
                  <a:close/>
                </a:path>
                <a:path w="2468245" h="1488439">
                  <a:moveTo>
                    <a:pt x="352539" y="0"/>
                  </a:moveTo>
                  <a:lnTo>
                    <a:pt x="343001" y="0"/>
                  </a:lnTo>
                  <a:lnTo>
                    <a:pt x="343001" y="9525"/>
                  </a:lnTo>
                  <a:lnTo>
                    <a:pt x="352539" y="9525"/>
                  </a:lnTo>
                  <a:lnTo>
                    <a:pt x="352539" y="0"/>
                  </a:lnTo>
                  <a:close/>
                </a:path>
                <a:path w="2468245" h="1488439">
                  <a:moveTo>
                    <a:pt x="409702" y="1478775"/>
                  </a:moveTo>
                  <a:lnTo>
                    <a:pt x="400177" y="1478775"/>
                  </a:lnTo>
                  <a:lnTo>
                    <a:pt x="400177" y="1488300"/>
                  </a:lnTo>
                  <a:lnTo>
                    <a:pt x="409702" y="1488300"/>
                  </a:lnTo>
                  <a:lnTo>
                    <a:pt x="409702" y="1478775"/>
                  </a:lnTo>
                  <a:close/>
                </a:path>
                <a:path w="2468245" h="1488439">
                  <a:moveTo>
                    <a:pt x="409702" y="0"/>
                  </a:moveTo>
                  <a:lnTo>
                    <a:pt x="400177" y="0"/>
                  </a:lnTo>
                  <a:lnTo>
                    <a:pt x="400177" y="9525"/>
                  </a:lnTo>
                  <a:lnTo>
                    <a:pt x="409702" y="9525"/>
                  </a:lnTo>
                  <a:lnTo>
                    <a:pt x="409702" y="0"/>
                  </a:lnTo>
                  <a:close/>
                </a:path>
                <a:path w="2468245" h="1488439">
                  <a:moveTo>
                    <a:pt x="466864" y="1478775"/>
                  </a:moveTo>
                  <a:lnTo>
                    <a:pt x="457339" y="1478775"/>
                  </a:lnTo>
                  <a:lnTo>
                    <a:pt x="457339" y="1488300"/>
                  </a:lnTo>
                  <a:lnTo>
                    <a:pt x="466864" y="1488300"/>
                  </a:lnTo>
                  <a:lnTo>
                    <a:pt x="466864" y="1478775"/>
                  </a:lnTo>
                  <a:close/>
                </a:path>
                <a:path w="2468245" h="1488439">
                  <a:moveTo>
                    <a:pt x="466864" y="0"/>
                  </a:moveTo>
                  <a:lnTo>
                    <a:pt x="457339" y="0"/>
                  </a:lnTo>
                  <a:lnTo>
                    <a:pt x="457339" y="9525"/>
                  </a:lnTo>
                  <a:lnTo>
                    <a:pt x="466864" y="9525"/>
                  </a:lnTo>
                  <a:lnTo>
                    <a:pt x="466864" y="0"/>
                  </a:lnTo>
                  <a:close/>
                </a:path>
                <a:path w="2468245" h="1488439">
                  <a:moveTo>
                    <a:pt x="524027" y="1478775"/>
                  </a:moveTo>
                  <a:lnTo>
                    <a:pt x="514502" y="1478775"/>
                  </a:lnTo>
                  <a:lnTo>
                    <a:pt x="514502" y="1488300"/>
                  </a:lnTo>
                  <a:lnTo>
                    <a:pt x="524027" y="1488300"/>
                  </a:lnTo>
                  <a:lnTo>
                    <a:pt x="524027" y="1478775"/>
                  </a:lnTo>
                  <a:close/>
                </a:path>
                <a:path w="2468245" h="1488439">
                  <a:moveTo>
                    <a:pt x="524027" y="0"/>
                  </a:moveTo>
                  <a:lnTo>
                    <a:pt x="514502" y="0"/>
                  </a:lnTo>
                  <a:lnTo>
                    <a:pt x="514502" y="9525"/>
                  </a:lnTo>
                  <a:lnTo>
                    <a:pt x="524027" y="9525"/>
                  </a:lnTo>
                  <a:lnTo>
                    <a:pt x="524027" y="0"/>
                  </a:lnTo>
                  <a:close/>
                </a:path>
                <a:path w="2468245" h="1488439">
                  <a:moveTo>
                    <a:pt x="581202" y="1478775"/>
                  </a:moveTo>
                  <a:lnTo>
                    <a:pt x="571677" y="1478775"/>
                  </a:lnTo>
                  <a:lnTo>
                    <a:pt x="571677" y="1488300"/>
                  </a:lnTo>
                  <a:lnTo>
                    <a:pt x="581202" y="1488300"/>
                  </a:lnTo>
                  <a:lnTo>
                    <a:pt x="581202" y="1478775"/>
                  </a:lnTo>
                  <a:close/>
                </a:path>
                <a:path w="2468245" h="1488439">
                  <a:moveTo>
                    <a:pt x="581202" y="0"/>
                  </a:moveTo>
                  <a:lnTo>
                    <a:pt x="571677" y="0"/>
                  </a:lnTo>
                  <a:lnTo>
                    <a:pt x="571677" y="9525"/>
                  </a:lnTo>
                  <a:lnTo>
                    <a:pt x="581202" y="9525"/>
                  </a:lnTo>
                  <a:lnTo>
                    <a:pt x="581202" y="0"/>
                  </a:lnTo>
                  <a:close/>
                </a:path>
                <a:path w="2468245" h="1488439">
                  <a:moveTo>
                    <a:pt x="638365" y="1478775"/>
                  </a:moveTo>
                  <a:lnTo>
                    <a:pt x="628840" y="1478775"/>
                  </a:lnTo>
                  <a:lnTo>
                    <a:pt x="628840" y="1488300"/>
                  </a:lnTo>
                  <a:lnTo>
                    <a:pt x="638365" y="1488300"/>
                  </a:lnTo>
                  <a:lnTo>
                    <a:pt x="638365" y="1478775"/>
                  </a:lnTo>
                  <a:close/>
                </a:path>
                <a:path w="2468245" h="1488439">
                  <a:moveTo>
                    <a:pt x="638365" y="0"/>
                  </a:moveTo>
                  <a:lnTo>
                    <a:pt x="628840" y="0"/>
                  </a:lnTo>
                  <a:lnTo>
                    <a:pt x="628840" y="9525"/>
                  </a:lnTo>
                  <a:lnTo>
                    <a:pt x="638365" y="9525"/>
                  </a:lnTo>
                  <a:lnTo>
                    <a:pt x="638365" y="0"/>
                  </a:lnTo>
                  <a:close/>
                </a:path>
                <a:path w="2468245" h="1488439">
                  <a:moveTo>
                    <a:pt x="695528" y="1478775"/>
                  </a:moveTo>
                  <a:lnTo>
                    <a:pt x="686003" y="1478775"/>
                  </a:lnTo>
                  <a:lnTo>
                    <a:pt x="686003" y="1488300"/>
                  </a:lnTo>
                  <a:lnTo>
                    <a:pt x="695528" y="1488300"/>
                  </a:lnTo>
                  <a:lnTo>
                    <a:pt x="695528" y="1478775"/>
                  </a:lnTo>
                  <a:close/>
                </a:path>
                <a:path w="2468245" h="1488439">
                  <a:moveTo>
                    <a:pt x="695528" y="0"/>
                  </a:moveTo>
                  <a:lnTo>
                    <a:pt x="686003" y="0"/>
                  </a:lnTo>
                  <a:lnTo>
                    <a:pt x="686003" y="9525"/>
                  </a:lnTo>
                  <a:lnTo>
                    <a:pt x="695528" y="9525"/>
                  </a:lnTo>
                  <a:lnTo>
                    <a:pt x="695528" y="0"/>
                  </a:lnTo>
                  <a:close/>
                </a:path>
                <a:path w="2468245" h="1488439">
                  <a:moveTo>
                    <a:pt x="752703" y="1478775"/>
                  </a:moveTo>
                  <a:lnTo>
                    <a:pt x="743178" y="1478775"/>
                  </a:lnTo>
                  <a:lnTo>
                    <a:pt x="743178" y="1488300"/>
                  </a:lnTo>
                  <a:lnTo>
                    <a:pt x="752703" y="1488300"/>
                  </a:lnTo>
                  <a:lnTo>
                    <a:pt x="752703" y="1478775"/>
                  </a:lnTo>
                  <a:close/>
                </a:path>
                <a:path w="2468245" h="1488439">
                  <a:moveTo>
                    <a:pt x="752703" y="0"/>
                  </a:moveTo>
                  <a:lnTo>
                    <a:pt x="743178" y="0"/>
                  </a:lnTo>
                  <a:lnTo>
                    <a:pt x="743178" y="9525"/>
                  </a:lnTo>
                  <a:lnTo>
                    <a:pt x="752703" y="9525"/>
                  </a:lnTo>
                  <a:lnTo>
                    <a:pt x="752703" y="0"/>
                  </a:lnTo>
                  <a:close/>
                </a:path>
                <a:path w="2468245" h="1488439">
                  <a:moveTo>
                    <a:pt x="809866" y="1478775"/>
                  </a:moveTo>
                  <a:lnTo>
                    <a:pt x="800341" y="1478775"/>
                  </a:lnTo>
                  <a:lnTo>
                    <a:pt x="800341" y="1488300"/>
                  </a:lnTo>
                  <a:lnTo>
                    <a:pt x="809866" y="1488300"/>
                  </a:lnTo>
                  <a:lnTo>
                    <a:pt x="809866" y="1478775"/>
                  </a:lnTo>
                  <a:close/>
                </a:path>
                <a:path w="2468245" h="1488439">
                  <a:moveTo>
                    <a:pt x="809866" y="0"/>
                  </a:moveTo>
                  <a:lnTo>
                    <a:pt x="800341" y="0"/>
                  </a:lnTo>
                  <a:lnTo>
                    <a:pt x="800341" y="9525"/>
                  </a:lnTo>
                  <a:lnTo>
                    <a:pt x="809866" y="9525"/>
                  </a:lnTo>
                  <a:lnTo>
                    <a:pt x="809866" y="0"/>
                  </a:lnTo>
                  <a:close/>
                </a:path>
                <a:path w="2468245" h="1488439">
                  <a:moveTo>
                    <a:pt x="867029" y="1478775"/>
                  </a:moveTo>
                  <a:lnTo>
                    <a:pt x="857504" y="1478775"/>
                  </a:lnTo>
                  <a:lnTo>
                    <a:pt x="857504" y="1488300"/>
                  </a:lnTo>
                  <a:lnTo>
                    <a:pt x="867029" y="1488300"/>
                  </a:lnTo>
                  <a:lnTo>
                    <a:pt x="867029" y="1478775"/>
                  </a:lnTo>
                  <a:close/>
                </a:path>
                <a:path w="2468245" h="1488439">
                  <a:moveTo>
                    <a:pt x="867029" y="0"/>
                  </a:moveTo>
                  <a:lnTo>
                    <a:pt x="857504" y="0"/>
                  </a:lnTo>
                  <a:lnTo>
                    <a:pt x="857504" y="9525"/>
                  </a:lnTo>
                  <a:lnTo>
                    <a:pt x="867029" y="9525"/>
                  </a:lnTo>
                  <a:lnTo>
                    <a:pt x="867029" y="0"/>
                  </a:lnTo>
                  <a:close/>
                </a:path>
                <a:path w="2468245" h="1488439">
                  <a:moveTo>
                    <a:pt x="924204" y="1478775"/>
                  </a:moveTo>
                  <a:lnTo>
                    <a:pt x="914666" y="1478775"/>
                  </a:lnTo>
                  <a:lnTo>
                    <a:pt x="914666" y="1488300"/>
                  </a:lnTo>
                  <a:lnTo>
                    <a:pt x="924204" y="1488300"/>
                  </a:lnTo>
                  <a:lnTo>
                    <a:pt x="924204" y="1478775"/>
                  </a:lnTo>
                  <a:close/>
                </a:path>
                <a:path w="2468245" h="1488439">
                  <a:moveTo>
                    <a:pt x="924204" y="0"/>
                  </a:moveTo>
                  <a:lnTo>
                    <a:pt x="914666" y="0"/>
                  </a:lnTo>
                  <a:lnTo>
                    <a:pt x="914666" y="9525"/>
                  </a:lnTo>
                  <a:lnTo>
                    <a:pt x="924204" y="9525"/>
                  </a:lnTo>
                  <a:lnTo>
                    <a:pt x="924204" y="0"/>
                  </a:lnTo>
                  <a:close/>
                </a:path>
                <a:path w="2468245" h="1488439">
                  <a:moveTo>
                    <a:pt x="974178" y="1478775"/>
                  </a:moveTo>
                  <a:lnTo>
                    <a:pt x="971842" y="1478775"/>
                  </a:lnTo>
                  <a:lnTo>
                    <a:pt x="971842" y="1488300"/>
                  </a:lnTo>
                  <a:lnTo>
                    <a:pt x="974178" y="1488300"/>
                  </a:lnTo>
                  <a:lnTo>
                    <a:pt x="974178" y="1478775"/>
                  </a:lnTo>
                  <a:close/>
                </a:path>
                <a:path w="2468245" h="1488439">
                  <a:moveTo>
                    <a:pt x="974178" y="0"/>
                  </a:moveTo>
                  <a:lnTo>
                    <a:pt x="971842" y="0"/>
                  </a:lnTo>
                  <a:lnTo>
                    <a:pt x="971842" y="9525"/>
                  </a:lnTo>
                  <a:lnTo>
                    <a:pt x="974178" y="9525"/>
                  </a:lnTo>
                  <a:lnTo>
                    <a:pt x="974178" y="0"/>
                  </a:lnTo>
                  <a:close/>
                </a:path>
                <a:path w="2468245" h="1488439">
                  <a:moveTo>
                    <a:pt x="1267206" y="1478775"/>
                  </a:moveTo>
                  <a:lnTo>
                    <a:pt x="1257668" y="1478775"/>
                  </a:lnTo>
                  <a:lnTo>
                    <a:pt x="1257668" y="1488300"/>
                  </a:lnTo>
                  <a:lnTo>
                    <a:pt x="1267206" y="1488300"/>
                  </a:lnTo>
                  <a:lnTo>
                    <a:pt x="1267206" y="1478775"/>
                  </a:lnTo>
                  <a:close/>
                </a:path>
                <a:path w="2468245" h="1488439">
                  <a:moveTo>
                    <a:pt x="1267206" y="0"/>
                  </a:moveTo>
                  <a:lnTo>
                    <a:pt x="1257668" y="0"/>
                  </a:lnTo>
                  <a:lnTo>
                    <a:pt x="1257668" y="9525"/>
                  </a:lnTo>
                  <a:lnTo>
                    <a:pt x="1267206" y="9525"/>
                  </a:lnTo>
                  <a:lnTo>
                    <a:pt x="1267206" y="0"/>
                  </a:lnTo>
                  <a:close/>
                </a:path>
                <a:path w="2468245" h="1488439">
                  <a:moveTo>
                    <a:pt x="1324368" y="1478775"/>
                  </a:moveTo>
                  <a:lnTo>
                    <a:pt x="1314843" y="1478775"/>
                  </a:lnTo>
                  <a:lnTo>
                    <a:pt x="1314843" y="1488300"/>
                  </a:lnTo>
                  <a:lnTo>
                    <a:pt x="1324368" y="1488300"/>
                  </a:lnTo>
                  <a:lnTo>
                    <a:pt x="1324368" y="1478775"/>
                  </a:lnTo>
                  <a:close/>
                </a:path>
                <a:path w="2468245" h="1488439">
                  <a:moveTo>
                    <a:pt x="1324368" y="0"/>
                  </a:moveTo>
                  <a:lnTo>
                    <a:pt x="1314843" y="0"/>
                  </a:lnTo>
                  <a:lnTo>
                    <a:pt x="1314843" y="9525"/>
                  </a:lnTo>
                  <a:lnTo>
                    <a:pt x="1324368" y="9525"/>
                  </a:lnTo>
                  <a:lnTo>
                    <a:pt x="1324368" y="0"/>
                  </a:lnTo>
                  <a:close/>
                </a:path>
                <a:path w="2468245" h="1488439">
                  <a:moveTo>
                    <a:pt x="1381531" y="1478775"/>
                  </a:moveTo>
                  <a:lnTo>
                    <a:pt x="1372006" y="1478775"/>
                  </a:lnTo>
                  <a:lnTo>
                    <a:pt x="1372006" y="1488300"/>
                  </a:lnTo>
                  <a:lnTo>
                    <a:pt x="1381531" y="1488300"/>
                  </a:lnTo>
                  <a:lnTo>
                    <a:pt x="1381531" y="1478775"/>
                  </a:lnTo>
                  <a:close/>
                </a:path>
                <a:path w="2468245" h="1488439">
                  <a:moveTo>
                    <a:pt x="1381531" y="0"/>
                  </a:moveTo>
                  <a:lnTo>
                    <a:pt x="1372006" y="0"/>
                  </a:lnTo>
                  <a:lnTo>
                    <a:pt x="1372006" y="9525"/>
                  </a:lnTo>
                  <a:lnTo>
                    <a:pt x="1381531" y="9525"/>
                  </a:lnTo>
                  <a:lnTo>
                    <a:pt x="1381531" y="0"/>
                  </a:lnTo>
                  <a:close/>
                </a:path>
                <a:path w="2468245" h="1488439">
                  <a:moveTo>
                    <a:pt x="1438706" y="1478775"/>
                  </a:moveTo>
                  <a:lnTo>
                    <a:pt x="1429169" y="1478775"/>
                  </a:lnTo>
                  <a:lnTo>
                    <a:pt x="1429169" y="1488300"/>
                  </a:lnTo>
                  <a:lnTo>
                    <a:pt x="1438706" y="1488300"/>
                  </a:lnTo>
                  <a:lnTo>
                    <a:pt x="1438706" y="1478775"/>
                  </a:lnTo>
                  <a:close/>
                </a:path>
                <a:path w="2468245" h="1488439">
                  <a:moveTo>
                    <a:pt x="1438706" y="0"/>
                  </a:moveTo>
                  <a:lnTo>
                    <a:pt x="1429169" y="0"/>
                  </a:lnTo>
                  <a:lnTo>
                    <a:pt x="1429169" y="9525"/>
                  </a:lnTo>
                  <a:lnTo>
                    <a:pt x="1438706" y="9525"/>
                  </a:lnTo>
                  <a:lnTo>
                    <a:pt x="1438706" y="0"/>
                  </a:lnTo>
                  <a:close/>
                </a:path>
                <a:path w="2468245" h="1488439">
                  <a:moveTo>
                    <a:pt x="1495869" y="1478775"/>
                  </a:moveTo>
                  <a:lnTo>
                    <a:pt x="1486344" y="1478775"/>
                  </a:lnTo>
                  <a:lnTo>
                    <a:pt x="1486344" y="1488300"/>
                  </a:lnTo>
                  <a:lnTo>
                    <a:pt x="1495869" y="1488300"/>
                  </a:lnTo>
                  <a:lnTo>
                    <a:pt x="1495869" y="1478775"/>
                  </a:lnTo>
                  <a:close/>
                </a:path>
                <a:path w="2468245" h="1488439">
                  <a:moveTo>
                    <a:pt x="1495869" y="0"/>
                  </a:moveTo>
                  <a:lnTo>
                    <a:pt x="1486344" y="0"/>
                  </a:lnTo>
                  <a:lnTo>
                    <a:pt x="1486344" y="9525"/>
                  </a:lnTo>
                  <a:lnTo>
                    <a:pt x="1495869" y="9525"/>
                  </a:lnTo>
                  <a:lnTo>
                    <a:pt x="1495869" y="0"/>
                  </a:lnTo>
                  <a:close/>
                </a:path>
                <a:path w="2468245" h="1488439">
                  <a:moveTo>
                    <a:pt x="1553032" y="1478775"/>
                  </a:moveTo>
                  <a:lnTo>
                    <a:pt x="1543507" y="1478775"/>
                  </a:lnTo>
                  <a:lnTo>
                    <a:pt x="1543507" y="1488300"/>
                  </a:lnTo>
                  <a:lnTo>
                    <a:pt x="1553032" y="1488300"/>
                  </a:lnTo>
                  <a:lnTo>
                    <a:pt x="1553032" y="1478775"/>
                  </a:lnTo>
                  <a:close/>
                </a:path>
                <a:path w="2468245" h="1488439">
                  <a:moveTo>
                    <a:pt x="1553032" y="0"/>
                  </a:moveTo>
                  <a:lnTo>
                    <a:pt x="1543507" y="0"/>
                  </a:lnTo>
                  <a:lnTo>
                    <a:pt x="1543507" y="9525"/>
                  </a:lnTo>
                  <a:lnTo>
                    <a:pt x="1553032" y="9525"/>
                  </a:lnTo>
                  <a:lnTo>
                    <a:pt x="1553032" y="0"/>
                  </a:lnTo>
                  <a:close/>
                </a:path>
                <a:path w="2468245" h="1488439">
                  <a:moveTo>
                    <a:pt x="1610194" y="1478775"/>
                  </a:moveTo>
                  <a:lnTo>
                    <a:pt x="1600669" y="1478775"/>
                  </a:lnTo>
                  <a:lnTo>
                    <a:pt x="1600669" y="1488300"/>
                  </a:lnTo>
                  <a:lnTo>
                    <a:pt x="1610194" y="1488300"/>
                  </a:lnTo>
                  <a:lnTo>
                    <a:pt x="1610194" y="1478775"/>
                  </a:lnTo>
                  <a:close/>
                </a:path>
                <a:path w="2468245" h="1488439">
                  <a:moveTo>
                    <a:pt x="1610194" y="0"/>
                  </a:moveTo>
                  <a:lnTo>
                    <a:pt x="1600669" y="0"/>
                  </a:lnTo>
                  <a:lnTo>
                    <a:pt x="1600669" y="9525"/>
                  </a:lnTo>
                  <a:lnTo>
                    <a:pt x="1610194" y="9525"/>
                  </a:lnTo>
                  <a:lnTo>
                    <a:pt x="1610194" y="0"/>
                  </a:lnTo>
                  <a:close/>
                </a:path>
                <a:path w="2468245" h="1488439">
                  <a:moveTo>
                    <a:pt x="1667370" y="1478775"/>
                  </a:moveTo>
                  <a:lnTo>
                    <a:pt x="1657845" y="1478775"/>
                  </a:lnTo>
                  <a:lnTo>
                    <a:pt x="1657845" y="1488300"/>
                  </a:lnTo>
                  <a:lnTo>
                    <a:pt x="1667370" y="1488300"/>
                  </a:lnTo>
                  <a:lnTo>
                    <a:pt x="1667370" y="1478775"/>
                  </a:lnTo>
                  <a:close/>
                </a:path>
                <a:path w="2468245" h="1488439">
                  <a:moveTo>
                    <a:pt x="1667370" y="0"/>
                  </a:moveTo>
                  <a:lnTo>
                    <a:pt x="1657845" y="0"/>
                  </a:lnTo>
                  <a:lnTo>
                    <a:pt x="1657845" y="9525"/>
                  </a:lnTo>
                  <a:lnTo>
                    <a:pt x="1667370" y="9525"/>
                  </a:lnTo>
                  <a:lnTo>
                    <a:pt x="1667370" y="0"/>
                  </a:lnTo>
                  <a:close/>
                </a:path>
                <a:path w="2468245" h="1488439">
                  <a:moveTo>
                    <a:pt x="1724533" y="1478775"/>
                  </a:moveTo>
                  <a:lnTo>
                    <a:pt x="1715008" y="1478775"/>
                  </a:lnTo>
                  <a:lnTo>
                    <a:pt x="1715008" y="1488300"/>
                  </a:lnTo>
                  <a:lnTo>
                    <a:pt x="1724533" y="1488300"/>
                  </a:lnTo>
                  <a:lnTo>
                    <a:pt x="1724533" y="1478775"/>
                  </a:lnTo>
                  <a:close/>
                </a:path>
                <a:path w="2468245" h="1488439">
                  <a:moveTo>
                    <a:pt x="1724533" y="0"/>
                  </a:moveTo>
                  <a:lnTo>
                    <a:pt x="1715008" y="0"/>
                  </a:lnTo>
                  <a:lnTo>
                    <a:pt x="1715008" y="9525"/>
                  </a:lnTo>
                  <a:lnTo>
                    <a:pt x="1724533" y="9525"/>
                  </a:lnTo>
                  <a:lnTo>
                    <a:pt x="1724533" y="0"/>
                  </a:lnTo>
                  <a:close/>
                </a:path>
                <a:path w="2468245" h="1488439">
                  <a:moveTo>
                    <a:pt x="1781695" y="1478775"/>
                  </a:moveTo>
                  <a:lnTo>
                    <a:pt x="1772170" y="1478775"/>
                  </a:lnTo>
                  <a:lnTo>
                    <a:pt x="1772170" y="1488300"/>
                  </a:lnTo>
                  <a:lnTo>
                    <a:pt x="1781695" y="1488300"/>
                  </a:lnTo>
                  <a:lnTo>
                    <a:pt x="1781695" y="1478775"/>
                  </a:lnTo>
                  <a:close/>
                </a:path>
                <a:path w="2468245" h="1488439">
                  <a:moveTo>
                    <a:pt x="1781695" y="0"/>
                  </a:moveTo>
                  <a:lnTo>
                    <a:pt x="1772170" y="0"/>
                  </a:lnTo>
                  <a:lnTo>
                    <a:pt x="1772170" y="9525"/>
                  </a:lnTo>
                  <a:lnTo>
                    <a:pt x="1781695" y="9525"/>
                  </a:lnTo>
                  <a:lnTo>
                    <a:pt x="1781695" y="0"/>
                  </a:lnTo>
                  <a:close/>
                </a:path>
                <a:path w="2468245" h="1488439">
                  <a:moveTo>
                    <a:pt x="1838871" y="1478775"/>
                  </a:moveTo>
                  <a:lnTo>
                    <a:pt x="1829333" y="1478775"/>
                  </a:lnTo>
                  <a:lnTo>
                    <a:pt x="1829333" y="1488300"/>
                  </a:lnTo>
                  <a:lnTo>
                    <a:pt x="1838871" y="1488300"/>
                  </a:lnTo>
                  <a:lnTo>
                    <a:pt x="1838871" y="1478775"/>
                  </a:lnTo>
                  <a:close/>
                </a:path>
                <a:path w="2468245" h="1488439">
                  <a:moveTo>
                    <a:pt x="1838871" y="0"/>
                  </a:moveTo>
                  <a:lnTo>
                    <a:pt x="1829333" y="0"/>
                  </a:lnTo>
                  <a:lnTo>
                    <a:pt x="1829333" y="9525"/>
                  </a:lnTo>
                  <a:lnTo>
                    <a:pt x="1838871" y="9525"/>
                  </a:lnTo>
                  <a:lnTo>
                    <a:pt x="1838871" y="0"/>
                  </a:lnTo>
                  <a:close/>
                </a:path>
                <a:path w="2468245" h="1488439">
                  <a:moveTo>
                    <a:pt x="1896033" y="1478775"/>
                  </a:moveTo>
                  <a:lnTo>
                    <a:pt x="1886508" y="1478775"/>
                  </a:lnTo>
                  <a:lnTo>
                    <a:pt x="1886508" y="1488300"/>
                  </a:lnTo>
                  <a:lnTo>
                    <a:pt x="1896033" y="1488300"/>
                  </a:lnTo>
                  <a:lnTo>
                    <a:pt x="1896033" y="1478775"/>
                  </a:lnTo>
                  <a:close/>
                </a:path>
                <a:path w="2468245" h="1488439">
                  <a:moveTo>
                    <a:pt x="1896033" y="0"/>
                  </a:moveTo>
                  <a:lnTo>
                    <a:pt x="1886508" y="0"/>
                  </a:lnTo>
                  <a:lnTo>
                    <a:pt x="1886508" y="9525"/>
                  </a:lnTo>
                  <a:lnTo>
                    <a:pt x="1896033" y="9525"/>
                  </a:lnTo>
                  <a:lnTo>
                    <a:pt x="1896033" y="0"/>
                  </a:lnTo>
                  <a:close/>
                </a:path>
                <a:path w="2468245" h="1488439">
                  <a:moveTo>
                    <a:pt x="1953196" y="1478775"/>
                  </a:moveTo>
                  <a:lnTo>
                    <a:pt x="1943671" y="1478775"/>
                  </a:lnTo>
                  <a:lnTo>
                    <a:pt x="1943671" y="1488300"/>
                  </a:lnTo>
                  <a:lnTo>
                    <a:pt x="1953196" y="1488300"/>
                  </a:lnTo>
                  <a:lnTo>
                    <a:pt x="1953196" y="1478775"/>
                  </a:lnTo>
                  <a:close/>
                </a:path>
                <a:path w="2468245" h="1488439">
                  <a:moveTo>
                    <a:pt x="1953196" y="0"/>
                  </a:moveTo>
                  <a:lnTo>
                    <a:pt x="1943671" y="0"/>
                  </a:lnTo>
                  <a:lnTo>
                    <a:pt x="1943671" y="9525"/>
                  </a:lnTo>
                  <a:lnTo>
                    <a:pt x="1953196" y="9525"/>
                  </a:lnTo>
                  <a:lnTo>
                    <a:pt x="1953196" y="0"/>
                  </a:lnTo>
                  <a:close/>
                </a:path>
                <a:path w="2468245" h="1488439">
                  <a:moveTo>
                    <a:pt x="2010371" y="1478775"/>
                  </a:moveTo>
                  <a:lnTo>
                    <a:pt x="2000834" y="1478775"/>
                  </a:lnTo>
                  <a:lnTo>
                    <a:pt x="2000834" y="1488300"/>
                  </a:lnTo>
                  <a:lnTo>
                    <a:pt x="2010371" y="1488300"/>
                  </a:lnTo>
                  <a:lnTo>
                    <a:pt x="2010371" y="1478775"/>
                  </a:lnTo>
                  <a:close/>
                </a:path>
                <a:path w="2468245" h="1488439">
                  <a:moveTo>
                    <a:pt x="2067534" y="1478775"/>
                  </a:moveTo>
                  <a:lnTo>
                    <a:pt x="2058009" y="1478775"/>
                  </a:lnTo>
                  <a:lnTo>
                    <a:pt x="2058009" y="1488300"/>
                  </a:lnTo>
                  <a:lnTo>
                    <a:pt x="2067534" y="1488300"/>
                  </a:lnTo>
                  <a:lnTo>
                    <a:pt x="2067534" y="1478775"/>
                  </a:lnTo>
                  <a:close/>
                </a:path>
                <a:path w="2468245" h="1488439">
                  <a:moveTo>
                    <a:pt x="2124697" y="1478775"/>
                  </a:moveTo>
                  <a:lnTo>
                    <a:pt x="2115172" y="1478775"/>
                  </a:lnTo>
                  <a:lnTo>
                    <a:pt x="2115172" y="1488300"/>
                  </a:lnTo>
                  <a:lnTo>
                    <a:pt x="2124697" y="1488300"/>
                  </a:lnTo>
                  <a:lnTo>
                    <a:pt x="2124697" y="1478775"/>
                  </a:lnTo>
                  <a:close/>
                </a:path>
                <a:path w="2468245" h="1488439">
                  <a:moveTo>
                    <a:pt x="2181872" y="1478775"/>
                  </a:moveTo>
                  <a:lnTo>
                    <a:pt x="2172335" y="1478775"/>
                  </a:lnTo>
                  <a:lnTo>
                    <a:pt x="2172335" y="1488300"/>
                  </a:lnTo>
                  <a:lnTo>
                    <a:pt x="2181872" y="1488300"/>
                  </a:lnTo>
                  <a:lnTo>
                    <a:pt x="2181872" y="1478775"/>
                  </a:lnTo>
                  <a:close/>
                </a:path>
                <a:path w="2468245" h="1488439">
                  <a:moveTo>
                    <a:pt x="2239035" y="1478775"/>
                  </a:moveTo>
                  <a:lnTo>
                    <a:pt x="2229510" y="1478775"/>
                  </a:lnTo>
                  <a:lnTo>
                    <a:pt x="2229510" y="1488300"/>
                  </a:lnTo>
                  <a:lnTo>
                    <a:pt x="2239035" y="1488300"/>
                  </a:lnTo>
                  <a:lnTo>
                    <a:pt x="2239035" y="1478775"/>
                  </a:lnTo>
                  <a:close/>
                </a:path>
                <a:path w="2468245" h="1488439">
                  <a:moveTo>
                    <a:pt x="2296198" y="1478775"/>
                  </a:moveTo>
                  <a:lnTo>
                    <a:pt x="2286673" y="1478775"/>
                  </a:lnTo>
                  <a:lnTo>
                    <a:pt x="2286673" y="1488300"/>
                  </a:lnTo>
                  <a:lnTo>
                    <a:pt x="2296198" y="1488300"/>
                  </a:lnTo>
                  <a:lnTo>
                    <a:pt x="2296198" y="1478775"/>
                  </a:lnTo>
                  <a:close/>
                </a:path>
                <a:path w="2468245" h="1488439">
                  <a:moveTo>
                    <a:pt x="2353373" y="1478775"/>
                  </a:moveTo>
                  <a:lnTo>
                    <a:pt x="2343835" y="1478775"/>
                  </a:lnTo>
                  <a:lnTo>
                    <a:pt x="2343835" y="1488300"/>
                  </a:lnTo>
                  <a:lnTo>
                    <a:pt x="2353373" y="1488300"/>
                  </a:lnTo>
                  <a:lnTo>
                    <a:pt x="2353373" y="1478775"/>
                  </a:lnTo>
                  <a:close/>
                </a:path>
                <a:path w="2468245" h="1488439">
                  <a:moveTo>
                    <a:pt x="2410536" y="1478775"/>
                  </a:moveTo>
                  <a:lnTo>
                    <a:pt x="2401011" y="1478775"/>
                  </a:lnTo>
                  <a:lnTo>
                    <a:pt x="2401011" y="1488300"/>
                  </a:lnTo>
                  <a:lnTo>
                    <a:pt x="2410536" y="1488300"/>
                  </a:lnTo>
                  <a:lnTo>
                    <a:pt x="2410536" y="1478775"/>
                  </a:lnTo>
                  <a:close/>
                </a:path>
                <a:path w="2468245" h="1488439">
                  <a:moveTo>
                    <a:pt x="2467699" y="1478775"/>
                  </a:moveTo>
                  <a:lnTo>
                    <a:pt x="2458174" y="1478775"/>
                  </a:lnTo>
                  <a:lnTo>
                    <a:pt x="2458174" y="1488300"/>
                  </a:lnTo>
                  <a:lnTo>
                    <a:pt x="2467699" y="1488300"/>
                  </a:lnTo>
                  <a:lnTo>
                    <a:pt x="2467699" y="1478775"/>
                  </a:lnTo>
                  <a:close/>
                </a:path>
              </a:pathLst>
            </a:custGeom>
            <a:solidFill>
              <a:srgbClr val="C7C6C3"/>
            </a:solidFill>
          </p:spPr>
          <p:txBody>
            <a:bodyPr wrap="square" lIns="0" tIns="0" rIns="0" bIns="0" rtlCol="0"/>
            <a:lstStyle/>
            <a:p>
              <a:endParaRPr/>
            </a:p>
          </p:txBody>
        </p:sp>
        <p:sp>
          <p:nvSpPr>
            <p:cNvPr id="70" name="object 70"/>
            <p:cNvSpPr/>
            <p:nvPr/>
          </p:nvSpPr>
          <p:spPr>
            <a:xfrm>
              <a:off x="7820825" y="915187"/>
              <a:ext cx="2468245" cy="2967355"/>
            </a:xfrm>
            <a:custGeom>
              <a:avLst/>
              <a:gdLst/>
              <a:ahLst/>
              <a:cxnLst/>
              <a:rect l="l" t="t" r="r" b="b"/>
              <a:pathLst>
                <a:path w="2468245" h="2967354">
                  <a:moveTo>
                    <a:pt x="9537" y="1478775"/>
                  </a:moveTo>
                  <a:lnTo>
                    <a:pt x="0" y="1478775"/>
                  </a:lnTo>
                  <a:lnTo>
                    <a:pt x="0" y="1488300"/>
                  </a:lnTo>
                  <a:lnTo>
                    <a:pt x="9537" y="1488300"/>
                  </a:lnTo>
                  <a:lnTo>
                    <a:pt x="9537" y="1478775"/>
                  </a:lnTo>
                  <a:close/>
                </a:path>
                <a:path w="2468245" h="2967354">
                  <a:moveTo>
                    <a:pt x="9537" y="0"/>
                  </a:moveTo>
                  <a:lnTo>
                    <a:pt x="0" y="0"/>
                  </a:lnTo>
                  <a:lnTo>
                    <a:pt x="0" y="9525"/>
                  </a:lnTo>
                  <a:lnTo>
                    <a:pt x="9537" y="9525"/>
                  </a:lnTo>
                  <a:lnTo>
                    <a:pt x="9537" y="0"/>
                  </a:lnTo>
                  <a:close/>
                </a:path>
                <a:path w="2468245" h="2967354">
                  <a:moveTo>
                    <a:pt x="66700" y="1478775"/>
                  </a:moveTo>
                  <a:lnTo>
                    <a:pt x="57175" y="1478775"/>
                  </a:lnTo>
                  <a:lnTo>
                    <a:pt x="57175" y="1488300"/>
                  </a:lnTo>
                  <a:lnTo>
                    <a:pt x="66700" y="1488300"/>
                  </a:lnTo>
                  <a:lnTo>
                    <a:pt x="66700" y="1478775"/>
                  </a:lnTo>
                  <a:close/>
                </a:path>
                <a:path w="2468245" h="2967354">
                  <a:moveTo>
                    <a:pt x="66700" y="0"/>
                  </a:moveTo>
                  <a:lnTo>
                    <a:pt x="57175" y="0"/>
                  </a:lnTo>
                  <a:lnTo>
                    <a:pt x="57175" y="9525"/>
                  </a:lnTo>
                  <a:lnTo>
                    <a:pt x="66700" y="9525"/>
                  </a:lnTo>
                  <a:lnTo>
                    <a:pt x="66700" y="0"/>
                  </a:lnTo>
                  <a:close/>
                </a:path>
                <a:path w="2468245" h="2967354">
                  <a:moveTo>
                    <a:pt x="123863" y="1478775"/>
                  </a:moveTo>
                  <a:lnTo>
                    <a:pt x="114338" y="1478775"/>
                  </a:lnTo>
                  <a:lnTo>
                    <a:pt x="114338" y="1488300"/>
                  </a:lnTo>
                  <a:lnTo>
                    <a:pt x="123863" y="1488300"/>
                  </a:lnTo>
                  <a:lnTo>
                    <a:pt x="123863" y="1478775"/>
                  </a:lnTo>
                  <a:close/>
                </a:path>
                <a:path w="2468245" h="2967354">
                  <a:moveTo>
                    <a:pt x="123863" y="0"/>
                  </a:moveTo>
                  <a:lnTo>
                    <a:pt x="114338" y="0"/>
                  </a:lnTo>
                  <a:lnTo>
                    <a:pt x="114338" y="9525"/>
                  </a:lnTo>
                  <a:lnTo>
                    <a:pt x="123863" y="9525"/>
                  </a:lnTo>
                  <a:lnTo>
                    <a:pt x="123863" y="0"/>
                  </a:lnTo>
                  <a:close/>
                </a:path>
                <a:path w="2468245" h="2967354">
                  <a:moveTo>
                    <a:pt x="181038" y="1478775"/>
                  </a:moveTo>
                  <a:lnTo>
                    <a:pt x="171500" y="1478775"/>
                  </a:lnTo>
                  <a:lnTo>
                    <a:pt x="171500" y="1488300"/>
                  </a:lnTo>
                  <a:lnTo>
                    <a:pt x="181038" y="1488300"/>
                  </a:lnTo>
                  <a:lnTo>
                    <a:pt x="181038" y="1478775"/>
                  </a:lnTo>
                  <a:close/>
                </a:path>
                <a:path w="2468245" h="2967354">
                  <a:moveTo>
                    <a:pt x="181038" y="0"/>
                  </a:moveTo>
                  <a:lnTo>
                    <a:pt x="171500" y="0"/>
                  </a:lnTo>
                  <a:lnTo>
                    <a:pt x="171500" y="9525"/>
                  </a:lnTo>
                  <a:lnTo>
                    <a:pt x="181038" y="9525"/>
                  </a:lnTo>
                  <a:lnTo>
                    <a:pt x="181038" y="0"/>
                  </a:lnTo>
                  <a:close/>
                </a:path>
                <a:path w="2468245" h="2967354">
                  <a:moveTo>
                    <a:pt x="238201" y="1478775"/>
                  </a:moveTo>
                  <a:lnTo>
                    <a:pt x="228676" y="1478775"/>
                  </a:lnTo>
                  <a:lnTo>
                    <a:pt x="228676" y="1488300"/>
                  </a:lnTo>
                  <a:lnTo>
                    <a:pt x="238201" y="1488300"/>
                  </a:lnTo>
                  <a:lnTo>
                    <a:pt x="238201" y="1478775"/>
                  </a:lnTo>
                  <a:close/>
                </a:path>
                <a:path w="2468245" h="2967354">
                  <a:moveTo>
                    <a:pt x="238201" y="0"/>
                  </a:moveTo>
                  <a:lnTo>
                    <a:pt x="228676" y="0"/>
                  </a:lnTo>
                  <a:lnTo>
                    <a:pt x="228676" y="9525"/>
                  </a:lnTo>
                  <a:lnTo>
                    <a:pt x="238201" y="9525"/>
                  </a:lnTo>
                  <a:lnTo>
                    <a:pt x="238201" y="0"/>
                  </a:lnTo>
                  <a:close/>
                </a:path>
                <a:path w="2468245" h="2967354">
                  <a:moveTo>
                    <a:pt x="295363" y="1478775"/>
                  </a:moveTo>
                  <a:lnTo>
                    <a:pt x="285838" y="1478775"/>
                  </a:lnTo>
                  <a:lnTo>
                    <a:pt x="285838" y="1488300"/>
                  </a:lnTo>
                  <a:lnTo>
                    <a:pt x="295363" y="1488300"/>
                  </a:lnTo>
                  <a:lnTo>
                    <a:pt x="295363" y="1478775"/>
                  </a:lnTo>
                  <a:close/>
                </a:path>
                <a:path w="2468245" h="2967354">
                  <a:moveTo>
                    <a:pt x="295363" y="0"/>
                  </a:moveTo>
                  <a:lnTo>
                    <a:pt x="285838" y="0"/>
                  </a:lnTo>
                  <a:lnTo>
                    <a:pt x="285838" y="9525"/>
                  </a:lnTo>
                  <a:lnTo>
                    <a:pt x="295363" y="9525"/>
                  </a:lnTo>
                  <a:lnTo>
                    <a:pt x="295363" y="0"/>
                  </a:lnTo>
                  <a:close/>
                </a:path>
                <a:path w="2468245" h="2967354">
                  <a:moveTo>
                    <a:pt x="352539" y="1478775"/>
                  </a:moveTo>
                  <a:lnTo>
                    <a:pt x="343001" y="1478775"/>
                  </a:lnTo>
                  <a:lnTo>
                    <a:pt x="343001" y="1488300"/>
                  </a:lnTo>
                  <a:lnTo>
                    <a:pt x="352539" y="1488300"/>
                  </a:lnTo>
                  <a:lnTo>
                    <a:pt x="352539" y="1478775"/>
                  </a:lnTo>
                  <a:close/>
                </a:path>
                <a:path w="2468245" h="2967354">
                  <a:moveTo>
                    <a:pt x="352539" y="0"/>
                  </a:moveTo>
                  <a:lnTo>
                    <a:pt x="343001" y="0"/>
                  </a:lnTo>
                  <a:lnTo>
                    <a:pt x="343001" y="9525"/>
                  </a:lnTo>
                  <a:lnTo>
                    <a:pt x="352539" y="9525"/>
                  </a:lnTo>
                  <a:lnTo>
                    <a:pt x="352539" y="0"/>
                  </a:lnTo>
                  <a:close/>
                </a:path>
                <a:path w="2468245" h="2967354">
                  <a:moveTo>
                    <a:pt x="409702" y="1478775"/>
                  </a:moveTo>
                  <a:lnTo>
                    <a:pt x="400177" y="1478775"/>
                  </a:lnTo>
                  <a:lnTo>
                    <a:pt x="400177" y="1488300"/>
                  </a:lnTo>
                  <a:lnTo>
                    <a:pt x="409702" y="1488300"/>
                  </a:lnTo>
                  <a:lnTo>
                    <a:pt x="409702" y="1478775"/>
                  </a:lnTo>
                  <a:close/>
                </a:path>
                <a:path w="2468245" h="2967354">
                  <a:moveTo>
                    <a:pt x="409702" y="0"/>
                  </a:moveTo>
                  <a:lnTo>
                    <a:pt x="400177" y="0"/>
                  </a:lnTo>
                  <a:lnTo>
                    <a:pt x="400177" y="9525"/>
                  </a:lnTo>
                  <a:lnTo>
                    <a:pt x="409702" y="9525"/>
                  </a:lnTo>
                  <a:lnTo>
                    <a:pt x="409702" y="0"/>
                  </a:lnTo>
                  <a:close/>
                </a:path>
                <a:path w="2468245" h="2967354">
                  <a:moveTo>
                    <a:pt x="466864" y="1478775"/>
                  </a:moveTo>
                  <a:lnTo>
                    <a:pt x="457339" y="1478775"/>
                  </a:lnTo>
                  <a:lnTo>
                    <a:pt x="457339" y="1488300"/>
                  </a:lnTo>
                  <a:lnTo>
                    <a:pt x="466864" y="1488300"/>
                  </a:lnTo>
                  <a:lnTo>
                    <a:pt x="466864" y="1478775"/>
                  </a:lnTo>
                  <a:close/>
                </a:path>
                <a:path w="2468245" h="2967354">
                  <a:moveTo>
                    <a:pt x="466864" y="0"/>
                  </a:moveTo>
                  <a:lnTo>
                    <a:pt x="457339" y="0"/>
                  </a:lnTo>
                  <a:lnTo>
                    <a:pt x="457339" y="9525"/>
                  </a:lnTo>
                  <a:lnTo>
                    <a:pt x="466864" y="9525"/>
                  </a:lnTo>
                  <a:lnTo>
                    <a:pt x="466864" y="0"/>
                  </a:lnTo>
                  <a:close/>
                </a:path>
                <a:path w="2468245" h="2967354">
                  <a:moveTo>
                    <a:pt x="524027" y="1478775"/>
                  </a:moveTo>
                  <a:lnTo>
                    <a:pt x="514502" y="1478775"/>
                  </a:lnTo>
                  <a:lnTo>
                    <a:pt x="514502" y="1488300"/>
                  </a:lnTo>
                  <a:lnTo>
                    <a:pt x="524027" y="1488300"/>
                  </a:lnTo>
                  <a:lnTo>
                    <a:pt x="524027" y="1478775"/>
                  </a:lnTo>
                  <a:close/>
                </a:path>
                <a:path w="2468245" h="2967354">
                  <a:moveTo>
                    <a:pt x="524027" y="0"/>
                  </a:moveTo>
                  <a:lnTo>
                    <a:pt x="514502" y="0"/>
                  </a:lnTo>
                  <a:lnTo>
                    <a:pt x="514502" y="9525"/>
                  </a:lnTo>
                  <a:lnTo>
                    <a:pt x="524027" y="9525"/>
                  </a:lnTo>
                  <a:lnTo>
                    <a:pt x="524027" y="0"/>
                  </a:lnTo>
                  <a:close/>
                </a:path>
                <a:path w="2468245" h="2967354">
                  <a:moveTo>
                    <a:pt x="581202" y="1478775"/>
                  </a:moveTo>
                  <a:lnTo>
                    <a:pt x="571677" y="1478775"/>
                  </a:lnTo>
                  <a:lnTo>
                    <a:pt x="571677" y="1488300"/>
                  </a:lnTo>
                  <a:lnTo>
                    <a:pt x="581202" y="1488300"/>
                  </a:lnTo>
                  <a:lnTo>
                    <a:pt x="581202" y="1478775"/>
                  </a:lnTo>
                  <a:close/>
                </a:path>
                <a:path w="2468245" h="2967354">
                  <a:moveTo>
                    <a:pt x="581202" y="0"/>
                  </a:moveTo>
                  <a:lnTo>
                    <a:pt x="571677" y="0"/>
                  </a:lnTo>
                  <a:lnTo>
                    <a:pt x="571677" y="9525"/>
                  </a:lnTo>
                  <a:lnTo>
                    <a:pt x="581202" y="9525"/>
                  </a:lnTo>
                  <a:lnTo>
                    <a:pt x="581202" y="0"/>
                  </a:lnTo>
                  <a:close/>
                </a:path>
                <a:path w="2468245" h="2967354">
                  <a:moveTo>
                    <a:pt x="638365" y="1478775"/>
                  </a:moveTo>
                  <a:lnTo>
                    <a:pt x="628840" y="1478775"/>
                  </a:lnTo>
                  <a:lnTo>
                    <a:pt x="628840" y="1488300"/>
                  </a:lnTo>
                  <a:lnTo>
                    <a:pt x="638365" y="1488300"/>
                  </a:lnTo>
                  <a:lnTo>
                    <a:pt x="638365" y="1478775"/>
                  </a:lnTo>
                  <a:close/>
                </a:path>
                <a:path w="2468245" h="2967354">
                  <a:moveTo>
                    <a:pt x="638365" y="0"/>
                  </a:moveTo>
                  <a:lnTo>
                    <a:pt x="628840" y="0"/>
                  </a:lnTo>
                  <a:lnTo>
                    <a:pt x="628840" y="9525"/>
                  </a:lnTo>
                  <a:lnTo>
                    <a:pt x="638365" y="9525"/>
                  </a:lnTo>
                  <a:lnTo>
                    <a:pt x="638365" y="0"/>
                  </a:lnTo>
                  <a:close/>
                </a:path>
                <a:path w="2468245" h="2967354">
                  <a:moveTo>
                    <a:pt x="695528" y="1478775"/>
                  </a:moveTo>
                  <a:lnTo>
                    <a:pt x="686003" y="1478775"/>
                  </a:lnTo>
                  <a:lnTo>
                    <a:pt x="686003" y="1488300"/>
                  </a:lnTo>
                  <a:lnTo>
                    <a:pt x="695528" y="1488300"/>
                  </a:lnTo>
                  <a:lnTo>
                    <a:pt x="695528" y="1478775"/>
                  </a:lnTo>
                  <a:close/>
                </a:path>
                <a:path w="2468245" h="2967354">
                  <a:moveTo>
                    <a:pt x="695528" y="0"/>
                  </a:moveTo>
                  <a:lnTo>
                    <a:pt x="686003" y="0"/>
                  </a:lnTo>
                  <a:lnTo>
                    <a:pt x="686003" y="9525"/>
                  </a:lnTo>
                  <a:lnTo>
                    <a:pt x="695528" y="9525"/>
                  </a:lnTo>
                  <a:lnTo>
                    <a:pt x="695528" y="0"/>
                  </a:lnTo>
                  <a:close/>
                </a:path>
                <a:path w="2468245" h="2967354">
                  <a:moveTo>
                    <a:pt x="752703" y="1478775"/>
                  </a:moveTo>
                  <a:lnTo>
                    <a:pt x="743178" y="1478775"/>
                  </a:lnTo>
                  <a:lnTo>
                    <a:pt x="743178" y="1488300"/>
                  </a:lnTo>
                  <a:lnTo>
                    <a:pt x="752703" y="1488300"/>
                  </a:lnTo>
                  <a:lnTo>
                    <a:pt x="752703" y="1478775"/>
                  </a:lnTo>
                  <a:close/>
                </a:path>
                <a:path w="2468245" h="2967354">
                  <a:moveTo>
                    <a:pt x="752703" y="0"/>
                  </a:moveTo>
                  <a:lnTo>
                    <a:pt x="743178" y="0"/>
                  </a:lnTo>
                  <a:lnTo>
                    <a:pt x="743178" y="9525"/>
                  </a:lnTo>
                  <a:lnTo>
                    <a:pt x="752703" y="9525"/>
                  </a:lnTo>
                  <a:lnTo>
                    <a:pt x="752703" y="0"/>
                  </a:lnTo>
                  <a:close/>
                </a:path>
                <a:path w="2468245" h="2967354">
                  <a:moveTo>
                    <a:pt x="809866" y="1478775"/>
                  </a:moveTo>
                  <a:lnTo>
                    <a:pt x="800341" y="1478775"/>
                  </a:lnTo>
                  <a:lnTo>
                    <a:pt x="800341" y="1488300"/>
                  </a:lnTo>
                  <a:lnTo>
                    <a:pt x="809866" y="1488300"/>
                  </a:lnTo>
                  <a:lnTo>
                    <a:pt x="809866" y="1478775"/>
                  </a:lnTo>
                  <a:close/>
                </a:path>
                <a:path w="2468245" h="2967354">
                  <a:moveTo>
                    <a:pt x="809866" y="0"/>
                  </a:moveTo>
                  <a:lnTo>
                    <a:pt x="800341" y="0"/>
                  </a:lnTo>
                  <a:lnTo>
                    <a:pt x="800341" y="9525"/>
                  </a:lnTo>
                  <a:lnTo>
                    <a:pt x="809866" y="9525"/>
                  </a:lnTo>
                  <a:lnTo>
                    <a:pt x="809866" y="0"/>
                  </a:lnTo>
                  <a:close/>
                </a:path>
                <a:path w="2468245" h="2967354">
                  <a:moveTo>
                    <a:pt x="867029" y="1478775"/>
                  </a:moveTo>
                  <a:lnTo>
                    <a:pt x="857504" y="1478775"/>
                  </a:lnTo>
                  <a:lnTo>
                    <a:pt x="857504" y="1488300"/>
                  </a:lnTo>
                  <a:lnTo>
                    <a:pt x="867029" y="1488300"/>
                  </a:lnTo>
                  <a:lnTo>
                    <a:pt x="867029" y="1478775"/>
                  </a:lnTo>
                  <a:close/>
                </a:path>
                <a:path w="2468245" h="2967354">
                  <a:moveTo>
                    <a:pt x="867029" y="0"/>
                  </a:moveTo>
                  <a:lnTo>
                    <a:pt x="857504" y="0"/>
                  </a:lnTo>
                  <a:lnTo>
                    <a:pt x="857504" y="9525"/>
                  </a:lnTo>
                  <a:lnTo>
                    <a:pt x="867029" y="9525"/>
                  </a:lnTo>
                  <a:lnTo>
                    <a:pt x="867029" y="0"/>
                  </a:lnTo>
                  <a:close/>
                </a:path>
                <a:path w="2468245" h="2967354">
                  <a:moveTo>
                    <a:pt x="924204" y="1478775"/>
                  </a:moveTo>
                  <a:lnTo>
                    <a:pt x="914666" y="1478775"/>
                  </a:lnTo>
                  <a:lnTo>
                    <a:pt x="914666" y="1488300"/>
                  </a:lnTo>
                  <a:lnTo>
                    <a:pt x="924204" y="1488300"/>
                  </a:lnTo>
                  <a:lnTo>
                    <a:pt x="924204" y="1478775"/>
                  </a:lnTo>
                  <a:close/>
                </a:path>
                <a:path w="2468245" h="2967354">
                  <a:moveTo>
                    <a:pt x="924204" y="0"/>
                  </a:moveTo>
                  <a:lnTo>
                    <a:pt x="914666" y="0"/>
                  </a:lnTo>
                  <a:lnTo>
                    <a:pt x="914666" y="9525"/>
                  </a:lnTo>
                  <a:lnTo>
                    <a:pt x="924204" y="9525"/>
                  </a:lnTo>
                  <a:lnTo>
                    <a:pt x="924204" y="0"/>
                  </a:lnTo>
                  <a:close/>
                </a:path>
                <a:path w="2468245" h="2967354">
                  <a:moveTo>
                    <a:pt x="974178" y="1478775"/>
                  </a:moveTo>
                  <a:lnTo>
                    <a:pt x="971842" y="1478775"/>
                  </a:lnTo>
                  <a:lnTo>
                    <a:pt x="971842" y="1488300"/>
                  </a:lnTo>
                  <a:lnTo>
                    <a:pt x="974178" y="1488300"/>
                  </a:lnTo>
                  <a:lnTo>
                    <a:pt x="974178" y="1478775"/>
                  </a:lnTo>
                  <a:close/>
                </a:path>
                <a:path w="2468245" h="2967354">
                  <a:moveTo>
                    <a:pt x="981367" y="0"/>
                  </a:moveTo>
                  <a:lnTo>
                    <a:pt x="971842" y="0"/>
                  </a:lnTo>
                  <a:lnTo>
                    <a:pt x="971842" y="9525"/>
                  </a:lnTo>
                  <a:lnTo>
                    <a:pt x="981367" y="9525"/>
                  </a:lnTo>
                  <a:lnTo>
                    <a:pt x="981367" y="0"/>
                  </a:lnTo>
                  <a:close/>
                </a:path>
                <a:path w="2468245" h="2967354">
                  <a:moveTo>
                    <a:pt x="1038529" y="0"/>
                  </a:moveTo>
                  <a:lnTo>
                    <a:pt x="1029004" y="0"/>
                  </a:lnTo>
                  <a:lnTo>
                    <a:pt x="1029004" y="9525"/>
                  </a:lnTo>
                  <a:lnTo>
                    <a:pt x="1038529" y="9525"/>
                  </a:lnTo>
                  <a:lnTo>
                    <a:pt x="1038529" y="0"/>
                  </a:lnTo>
                  <a:close/>
                </a:path>
                <a:path w="2468245" h="2967354">
                  <a:moveTo>
                    <a:pt x="1095705" y="0"/>
                  </a:moveTo>
                  <a:lnTo>
                    <a:pt x="1086167" y="0"/>
                  </a:lnTo>
                  <a:lnTo>
                    <a:pt x="1086167" y="9525"/>
                  </a:lnTo>
                  <a:lnTo>
                    <a:pt x="1095705" y="9525"/>
                  </a:lnTo>
                  <a:lnTo>
                    <a:pt x="1095705" y="0"/>
                  </a:lnTo>
                  <a:close/>
                </a:path>
                <a:path w="2468245" h="2967354">
                  <a:moveTo>
                    <a:pt x="1152867" y="0"/>
                  </a:moveTo>
                  <a:lnTo>
                    <a:pt x="1143342" y="0"/>
                  </a:lnTo>
                  <a:lnTo>
                    <a:pt x="1143342" y="9525"/>
                  </a:lnTo>
                  <a:lnTo>
                    <a:pt x="1152867" y="9525"/>
                  </a:lnTo>
                  <a:lnTo>
                    <a:pt x="1152867" y="0"/>
                  </a:lnTo>
                  <a:close/>
                </a:path>
                <a:path w="2468245" h="2967354">
                  <a:moveTo>
                    <a:pt x="1267206" y="1478775"/>
                  </a:moveTo>
                  <a:lnTo>
                    <a:pt x="1257668" y="1478775"/>
                  </a:lnTo>
                  <a:lnTo>
                    <a:pt x="1257668" y="1488300"/>
                  </a:lnTo>
                  <a:lnTo>
                    <a:pt x="1267206" y="1488300"/>
                  </a:lnTo>
                  <a:lnTo>
                    <a:pt x="1267206" y="1478775"/>
                  </a:lnTo>
                  <a:close/>
                </a:path>
                <a:path w="2468245" h="2967354">
                  <a:moveTo>
                    <a:pt x="1324368" y="1478775"/>
                  </a:moveTo>
                  <a:lnTo>
                    <a:pt x="1314843" y="1478775"/>
                  </a:lnTo>
                  <a:lnTo>
                    <a:pt x="1314843" y="1488300"/>
                  </a:lnTo>
                  <a:lnTo>
                    <a:pt x="1324368" y="1488300"/>
                  </a:lnTo>
                  <a:lnTo>
                    <a:pt x="1324368" y="1478775"/>
                  </a:lnTo>
                  <a:close/>
                </a:path>
                <a:path w="2468245" h="2967354">
                  <a:moveTo>
                    <a:pt x="1381531" y="1478775"/>
                  </a:moveTo>
                  <a:lnTo>
                    <a:pt x="1372006" y="1478775"/>
                  </a:lnTo>
                  <a:lnTo>
                    <a:pt x="1372006" y="1488300"/>
                  </a:lnTo>
                  <a:lnTo>
                    <a:pt x="1381531" y="1488300"/>
                  </a:lnTo>
                  <a:lnTo>
                    <a:pt x="1381531" y="1478775"/>
                  </a:lnTo>
                  <a:close/>
                </a:path>
                <a:path w="2468245" h="2967354">
                  <a:moveTo>
                    <a:pt x="1438706" y="1478775"/>
                  </a:moveTo>
                  <a:lnTo>
                    <a:pt x="1429169" y="1478775"/>
                  </a:lnTo>
                  <a:lnTo>
                    <a:pt x="1429169" y="1488300"/>
                  </a:lnTo>
                  <a:lnTo>
                    <a:pt x="1438706" y="1488300"/>
                  </a:lnTo>
                  <a:lnTo>
                    <a:pt x="1438706" y="1478775"/>
                  </a:lnTo>
                  <a:close/>
                </a:path>
                <a:path w="2468245" h="2967354">
                  <a:moveTo>
                    <a:pt x="1495869" y="1478775"/>
                  </a:moveTo>
                  <a:lnTo>
                    <a:pt x="1486344" y="1478775"/>
                  </a:lnTo>
                  <a:lnTo>
                    <a:pt x="1486344" y="1488300"/>
                  </a:lnTo>
                  <a:lnTo>
                    <a:pt x="1495869" y="1488300"/>
                  </a:lnTo>
                  <a:lnTo>
                    <a:pt x="1495869" y="1478775"/>
                  </a:lnTo>
                  <a:close/>
                </a:path>
                <a:path w="2468245" h="2967354">
                  <a:moveTo>
                    <a:pt x="1553032" y="1478775"/>
                  </a:moveTo>
                  <a:lnTo>
                    <a:pt x="1543507" y="1478775"/>
                  </a:lnTo>
                  <a:lnTo>
                    <a:pt x="1543507" y="1488300"/>
                  </a:lnTo>
                  <a:lnTo>
                    <a:pt x="1553032" y="1488300"/>
                  </a:lnTo>
                  <a:lnTo>
                    <a:pt x="1553032" y="1478775"/>
                  </a:lnTo>
                  <a:close/>
                </a:path>
                <a:path w="2468245" h="2967354">
                  <a:moveTo>
                    <a:pt x="1610194" y="1478775"/>
                  </a:moveTo>
                  <a:lnTo>
                    <a:pt x="1600669" y="1478775"/>
                  </a:lnTo>
                  <a:lnTo>
                    <a:pt x="1600669" y="1488300"/>
                  </a:lnTo>
                  <a:lnTo>
                    <a:pt x="1610194" y="1488300"/>
                  </a:lnTo>
                  <a:lnTo>
                    <a:pt x="1610194" y="1478775"/>
                  </a:lnTo>
                  <a:close/>
                </a:path>
                <a:path w="2468245" h="2967354">
                  <a:moveTo>
                    <a:pt x="1667370" y="1478775"/>
                  </a:moveTo>
                  <a:lnTo>
                    <a:pt x="1657845" y="1478775"/>
                  </a:lnTo>
                  <a:lnTo>
                    <a:pt x="1657845" y="1488300"/>
                  </a:lnTo>
                  <a:lnTo>
                    <a:pt x="1667370" y="1488300"/>
                  </a:lnTo>
                  <a:lnTo>
                    <a:pt x="1667370" y="1478775"/>
                  </a:lnTo>
                  <a:close/>
                </a:path>
                <a:path w="2468245" h="2967354">
                  <a:moveTo>
                    <a:pt x="1724533" y="1478775"/>
                  </a:moveTo>
                  <a:lnTo>
                    <a:pt x="1715008" y="1478775"/>
                  </a:lnTo>
                  <a:lnTo>
                    <a:pt x="1715008" y="1488300"/>
                  </a:lnTo>
                  <a:lnTo>
                    <a:pt x="1724533" y="1488300"/>
                  </a:lnTo>
                  <a:lnTo>
                    <a:pt x="1724533" y="1478775"/>
                  </a:lnTo>
                  <a:close/>
                </a:path>
                <a:path w="2468245" h="2967354">
                  <a:moveTo>
                    <a:pt x="1781695" y="1478775"/>
                  </a:moveTo>
                  <a:lnTo>
                    <a:pt x="1772170" y="1478775"/>
                  </a:lnTo>
                  <a:lnTo>
                    <a:pt x="1772170" y="1488300"/>
                  </a:lnTo>
                  <a:lnTo>
                    <a:pt x="1781695" y="1488300"/>
                  </a:lnTo>
                  <a:lnTo>
                    <a:pt x="1781695" y="1478775"/>
                  </a:lnTo>
                  <a:close/>
                </a:path>
                <a:path w="2468245" h="2967354">
                  <a:moveTo>
                    <a:pt x="1838871" y="1478775"/>
                  </a:moveTo>
                  <a:lnTo>
                    <a:pt x="1829333" y="1478775"/>
                  </a:lnTo>
                  <a:lnTo>
                    <a:pt x="1829333" y="1488300"/>
                  </a:lnTo>
                  <a:lnTo>
                    <a:pt x="1838871" y="1488300"/>
                  </a:lnTo>
                  <a:lnTo>
                    <a:pt x="1838871" y="1478775"/>
                  </a:lnTo>
                  <a:close/>
                </a:path>
                <a:path w="2468245" h="2967354">
                  <a:moveTo>
                    <a:pt x="1896033" y="1478775"/>
                  </a:moveTo>
                  <a:lnTo>
                    <a:pt x="1886508" y="1478775"/>
                  </a:lnTo>
                  <a:lnTo>
                    <a:pt x="1886508" y="1488300"/>
                  </a:lnTo>
                  <a:lnTo>
                    <a:pt x="1896033" y="1488300"/>
                  </a:lnTo>
                  <a:lnTo>
                    <a:pt x="1896033" y="1478775"/>
                  </a:lnTo>
                  <a:close/>
                </a:path>
                <a:path w="2468245" h="2967354">
                  <a:moveTo>
                    <a:pt x="1953196" y="2957550"/>
                  </a:moveTo>
                  <a:lnTo>
                    <a:pt x="1943671" y="2957550"/>
                  </a:lnTo>
                  <a:lnTo>
                    <a:pt x="1943671" y="2967075"/>
                  </a:lnTo>
                  <a:lnTo>
                    <a:pt x="1953196" y="2967075"/>
                  </a:lnTo>
                  <a:lnTo>
                    <a:pt x="1953196" y="2957550"/>
                  </a:lnTo>
                  <a:close/>
                </a:path>
                <a:path w="2468245" h="2967354">
                  <a:moveTo>
                    <a:pt x="1953196" y="1478775"/>
                  </a:moveTo>
                  <a:lnTo>
                    <a:pt x="1943671" y="1478775"/>
                  </a:lnTo>
                  <a:lnTo>
                    <a:pt x="1943671" y="1488300"/>
                  </a:lnTo>
                  <a:lnTo>
                    <a:pt x="1953196" y="1488300"/>
                  </a:lnTo>
                  <a:lnTo>
                    <a:pt x="1953196" y="1478775"/>
                  </a:lnTo>
                  <a:close/>
                </a:path>
                <a:path w="2468245" h="2967354">
                  <a:moveTo>
                    <a:pt x="2010371" y="2957550"/>
                  </a:moveTo>
                  <a:lnTo>
                    <a:pt x="2000834" y="2957550"/>
                  </a:lnTo>
                  <a:lnTo>
                    <a:pt x="2000834" y="2967075"/>
                  </a:lnTo>
                  <a:lnTo>
                    <a:pt x="2010371" y="2967075"/>
                  </a:lnTo>
                  <a:lnTo>
                    <a:pt x="2010371" y="2957550"/>
                  </a:lnTo>
                  <a:close/>
                </a:path>
                <a:path w="2468245" h="2967354">
                  <a:moveTo>
                    <a:pt x="2010371" y="1478775"/>
                  </a:moveTo>
                  <a:lnTo>
                    <a:pt x="2000834" y="1478775"/>
                  </a:lnTo>
                  <a:lnTo>
                    <a:pt x="2000834" y="1488300"/>
                  </a:lnTo>
                  <a:lnTo>
                    <a:pt x="2010371" y="1488300"/>
                  </a:lnTo>
                  <a:lnTo>
                    <a:pt x="2010371" y="1478775"/>
                  </a:lnTo>
                  <a:close/>
                </a:path>
                <a:path w="2468245" h="2967354">
                  <a:moveTo>
                    <a:pt x="2067534" y="2957550"/>
                  </a:moveTo>
                  <a:lnTo>
                    <a:pt x="2058009" y="2957550"/>
                  </a:lnTo>
                  <a:lnTo>
                    <a:pt x="2058009" y="2967075"/>
                  </a:lnTo>
                  <a:lnTo>
                    <a:pt x="2067534" y="2967075"/>
                  </a:lnTo>
                  <a:lnTo>
                    <a:pt x="2067534" y="2957550"/>
                  </a:lnTo>
                  <a:close/>
                </a:path>
                <a:path w="2468245" h="2967354">
                  <a:moveTo>
                    <a:pt x="2067534" y="1478775"/>
                  </a:moveTo>
                  <a:lnTo>
                    <a:pt x="2058009" y="1478775"/>
                  </a:lnTo>
                  <a:lnTo>
                    <a:pt x="2058009" y="1488300"/>
                  </a:lnTo>
                  <a:lnTo>
                    <a:pt x="2067534" y="1488300"/>
                  </a:lnTo>
                  <a:lnTo>
                    <a:pt x="2067534" y="1478775"/>
                  </a:lnTo>
                  <a:close/>
                </a:path>
                <a:path w="2468245" h="2967354">
                  <a:moveTo>
                    <a:pt x="2124697" y="2957550"/>
                  </a:moveTo>
                  <a:lnTo>
                    <a:pt x="2115172" y="2957550"/>
                  </a:lnTo>
                  <a:lnTo>
                    <a:pt x="2115172" y="2967075"/>
                  </a:lnTo>
                  <a:lnTo>
                    <a:pt x="2124697" y="2967075"/>
                  </a:lnTo>
                  <a:lnTo>
                    <a:pt x="2124697" y="2957550"/>
                  </a:lnTo>
                  <a:close/>
                </a:path>
                <a:path w="2468245" h="2967354">
                  <a:moveTo>
                    <a:pt x="2124697" y="1478775"/>
                  </a:moveTo>
                  <a:lnTo>
                    <a:pt x="2115172" y="1478775"/>
                  </a:lnTo>
                  <a:lnTo>
                    <a:pt x="2115172" y="1488300"/>
                  </a:lnTo>
                  <a:lnTo>
                    <a:pt x="2124697" y="1488300"/>
                  </a:lnTo>
                  <a:lnTo>
                    <a:pt x="2124697" y="1478775"/>
                  </a:lnTo>
                  <a:close/>
                </a:path>
                <a:path w="2468245" h="2967354">
                  <a:moveTo>
                    <a:pt x="2181872" y="2957550"/>
                  </a:moveTo>
                  <a:lnTo>
                    <a:pt x="2172335" y="2957550"/>
                  </a:lnTo>
                  <a:lnTo>
                    <a:pt x="2172335" y="2967075"/>
                  </a:lnTo>
                  <a:lnTo>
                    <a:pt x="2181872" y="2967075"/>
                  </a:lnTo>
                  <a:lnTo>
                    <a:pt x="2181872" y="2957550"/>
                  </a:lnTo>
                  <a:close/>
                </a:path>
                <a:path w="2468245" h="2967354">
                  <a:moveTo>
                    <a:pt x="2181872" y="1478775"/>
                  </a:moveTo>
                  <a:lnTo>
                    <a:pt x="2172335" y="1478775"/>
                  </a:lnTo>
                  <a:lnTo>
                    <a:pt x="2172335" y="1488300"/>
                  </a:lnTo>
                  <a:lnTo>
                    <a:pt x="2181872" y="1488300"/>
                  </a:lnTo>
                  <a:lnTo>
                    <a:pt x="2181872" y="1478775"/>
                  </a:lnTo>
                  <a:close/>
                </a:path>
                <a:path w="2468245" h="2967354">
                  <a:moveTo>
                    <a:pt x="2239035" y="2957550"/>
                  </a:moveTo>
                  <a:lnTo>
                    <a:pt x="2229510" y="2957550"/>
                  </a:lnTo>
                  <a:lnTo>
                    <a:pt x="2229510" y="2967075"/>
                  </a:lnTo>
                  <a:lnTo>
                    <a:pt x="2239035" y="2967075"/>
                  </a:lnTo>
                  <a:lnTo>
                    <a:pt x="2239035" y="2957550"/>
                  </a:lnTo>
                  <a:close/>
                </a:path>
                <a:path w="2468245" h="2967354">
                  <a:moveTo>
                    <a:pt x="2239035" y="1478775"/>
                  </a:moveTo>
                  <a:lnTo>
                    <a:pt x="2229510" y="1478775"/>
                  </a:lnTo>
                  <a:lnTo>
                    <a:pt x="2229510" y="1488300"/>
                  </a:lnTo>
                  <a:lnTo>
                    <a:pt x="2239035" y="1488300"/>
                  </a:lnTo>
                  <a:lnTo>
                    <a:pt x="2239035" y="1478775"/>
                  </a:lnTo>
                  <a:close/>
                </a:path>
                <a:path w="2468245" h="2967354">
                  <a:moveTo>
                    <a:pt x="2296198" y="2957550"/>
                  </a:moveTo>
                  <a:lnTo>
                    <a:pt x="2286673" y="2957550"/>
                  </a:lnTo>
                  <a:lnTo>
                    <a:pt x="2286673" y="2967075"/>
                  </a:lnTo>
                  <a:lnTo>
                    <a:pt x="2296198" y="2967075"/>
                  </a:lnTo>
                  <a:lnTo>
                    <a:pt x="2296198" y="2957550"/>
                  </a:lnTo>
                  <a:close/>
                </a:path>
                <a:path w="2468245" h="2967354">
                  <a:moveTo>
                    <a:pt x="2296198" y="1478775"/>
                  </a:moveTo>
                  <a:lnTo>
                    <a:pt x="2286673" y="1478775"/>
                  </a:lnTo>
                  <a:lnTo>
                    <a:pt x="2286673" y="1488300"/>
                  </a:lnTo>
                  <a:lnTo>
                    <a:pt x="2296198" y="1488300"/>
                  </a:lnTo>
                  <a:lnTo>
                    <a:pt x="2296198" y="1478775"/>
                  </a:lnTo>
                  <a:close/>
                </a:path>
                <a:path w="2468245" h="2967354">
                  <a:moveTo>
                    <a:pt x="2353373" y="2957550"/>
                  </a:moveTo>
                  <a:lnTo>
                    <a:pt x="2343835" y="2957550"/>
                  </a:lnTo>
                  <a:lnTo>
                    <a:pt x="2343835" y="2967075"/>
                  </a:lnTo>
                  <a:lnTo>
                    <a:pt x="2353373" y="2967075"/>
                  </a:lnTo>
                  <a:lnTo>
                    <a:pt x="2353373" y="2957550"/>
                  </a:lnTo>
                  <a:close/>
                </a:path>
                <a:path w="2468245" h="2967354">
                  <a:moveTo>
                    <a:pt x="2353373" y="1478775"/>
                  </a:moveTo>
                  <a:lnTo>
                    <a:pt x="2343835" y="1478775"/>
                  </a:lnTo>
                  <a:lnTo>
                    <a:pt x="2343835" y="1488300"/>
                  </a:lnTo>
                  <a:lnTo>
                    <a:pt x="2353373" y="1488300"/>
                  </a:lnTo>
                  <a:lnTo>
                    <a:pt x="2353373" y="1478775"/>
                  </a:lnTo>
                  <a:close/>
                </a:path>
                <a:path w="2468245" h="2967354">
                  <a:moveTo>
                    <a:pt x="2410536" y="2957550"/>
                  </a:moveTo>
                  <a:lnTo>
                    <a:pt x="2401011" y="2957550"/>
                  </a:lnTo>
                  <a:lnTo>
                    <a:pt x="2401011" y="2967075"/>
                  </a:lnTo>
                  <a:lnTo>
                    <a:pt x="2410536" y="2967075"/>
                  </a:lnTo>
                  <a:lnTo>
                    <a:pt x="2410536" y="2957550"/>
                  </a:lnTo>
                  <a:close/>
                </a:path>
                <a:path w="2468245" h="2967354">
                  <a:moveTo>
                    <a:pt x="2410536" y="1478775"/>
                  </a:moveTo>
                  <a:lnTo>
                    <a:pt x="2401011" y="1478775"/>
                  </a:lnTo>
                  <a:lnTo>
                    <a:pt x="2401011" y="1488300"/>
                  </a:lnTo>
                  <a:lnTo>
                    <a:pt x="2410536" y="1488300"/>
                  </a:lnTo>
                  <a:lnTo>
                    <a:pt x="2410536" y="1478775"/>
                  </a:lnTo>
                  <a:close/>
                </a:path>
                <a:path w="2468245" h="2967354">
                  <a:moveTo>
                    <a:pt x="2467699" y="2957550"/>
                  </a:moveTo>
                  <a:lnTo>
                    <a:pt x="2458174" y="2957550"/>
                  </a:lnTo>
                  <a:lnTo>
                    <a:pt x="2458174" y="2967075"/>
                  </a:lnTo>
                  <a:lnTo>
                    <a:pt x="2467699" y="2967075"/>
                  </a:lnTo>
                  <a:lnTo>
                    <a:pt x="2467699" y="2957550"/>
                  </a:lnTo>
                  <a:close/>
                </a:path>
                <a:path w="2468245" h="2967354">
                  <a:moveTo>
                    <a:pt x="2467699" y="1478775"/>
                  </a:moveTo>
                  <a:lnTo>
                    <a:pt x="2458174" y="1478775"/>
                  </a:lnTo>
                  <a:lnTo>
                    <a:pt x="2458174" y="1488300"/>
                  </a:lnTo>
                  <a:lnTo>
                    <a:pt x="2467699" y="1488300"/>
                  </a:lnTo>
                  <a:lnTo>
                    <a:pt x="2467699" y="1478775"/>
                  </a:lnTo>
                  <a:close/>
                </a:path>
              </a:pathLst>
            </a:custGeom>
            <a:solidFill>
              <a:srgbClr val="C7C6C3"/>
            </a:solidFill>
          </p:spPr>
          <p:txBody>
            <a:bodyPr wrap="square" lIns="0" tIns="0" rIns="0" bIns="0" rtlCol="0"/>
            <a:lstStyle/>
            <a:p>
              <a:endParaRPr/>
            </a:p>
          </p:txBody>
        </p:sp>
        <p:sp>
          <p:nvSpPr>
            <p:cNvPr id="71" name="object 71"/>
            <p:cNvSpPr/>
            <p:nvPr/>
          </p:nvSpPr>
          <p:spPr>
            <a:xfrm>
              <a:off x="8964168" y="915187"/>
              <a:ext cx="1324610" cy="9525"/>
            </a:xfrm>
            <a:custGeom>
              <a:avLst/>
              <a:gdLst/>
              <a:ahLst/>
              <a:cxnLst/>
              <a:rect l="l" t="t" r="r" b="b"/>
              <a:pathLst>
                <a:path w="1324609" h="9525">
                  <a:moveTo>
                    <a:pt x="9525" y="0"/>
                  </a:moveTo>
                  <a:lnTo>
                    <a:pt x="0" y="0"/>
                  </a:lnTo>
                  <a:lnTo>
                    <a:pt x="0" y="9525"/>
                  </a:lnTo>
                  <a:lnTo>
                    <a:pt x="9525" y="9525"/>
                  </a:lnTo>
                  <a:lnTo>
                    <a:pt x="9525" y="0"/>
                  </a:lnTo>
                  <a:close/>
                </a:path>
                <a:path w="1324609" h="9525">
                  <a:moveTo>
                    <a:pt x="66687" y="0"/>
                  </a:moveTo>
                  <a:lnTo>
                    <a:pt x="57162" y="0"/>
                  </a:lnTo>
                  <a:lnTo>
                    <a:pt x="57162" y="9525"/>
                  </a:lnTo>
                  <a:lnTo>
                    <a:pt x="66687" y="9525"/>
                  </a:lnTo>
                  <a:lnTo>
                    <a:pt x="66687" y="0"/>
                  </a:lnTo>
                  <a:close/>
                </a:path>
                <a:path w="1324609" h="9525">
                  <a:moveTo>
                    <a:pt x="123863" y="0"/>
                  </a:moveTo>
                  <a:lnTo>
                    <a:pt x="114325" y="0"/>
                  </a:lnTo>
                  <a:lnTo>
                    <a:pt x="114325" y="9525"/>
                  </a:lnTo>
                  <a:lnTo>
                    <a:pt x="123863" y="9525"/>
                  </a:lnTo>
                  <a:lnTo>
                    <a:pt x="123863" y="0"/>
                  </a:lnTo>
                  <a:close/>
                </a:path>
                <a:path w="1324609" h="9525">
                  <a:moveTo>
                    <a:pt x="181025" y="0"/>
                  </a:moveTo>
                  <a:lnTo>
                    <a:pt x="171500" y="0"/>
                  </a:lnTo>
                  <a:lnTo>
                    <a:pt x="171500" y="9525"/>
                  </a:lnTo>
                  <a:lnTo>
                    <a:pt x="181025" y="9525"/>
                  </a:lnTo>
                  <a:lnTo>
                    <a:pt x="181025" y="0"/>
                  </a:lnTo>
                  <a:close/>
                </a:path>
                <a:path w="1324609" h="9525">
                  <a:moveTo>
                    <a:pt x="238188" y="0"/>
                  </a:moveTo>
                  <a:lnTo>
                    <a:pt x="228663" y="0"/>
                  </a:lnTo>
                  <a:lnTo>
                    <a:pt x="228663" y="9525"/>
                  </a:lnTo>
                  <a:lnTo>
                    <a:pt x="238188" y="9525"/>
                  </a:lnTo>
                  <a:lnTo>
                    <a:pt x="238188" y="0"/>
                  </a:lnTo>
                  <a:close/>
                </a:path>
                <a:path w="1324609" h="9525">
                  <a:moveTo>
                    <a:pt x="295363" y="0"/>
                  </a:moveTo>
                  <a:lnTo>
                    <a:pt x="285826" y="0"/>
                  </a:lnTo>
                  <a:lnTo>
                    <a:pt x="285826" y="9525"/>
                  </a:lnTo>
                  <a:lnTo>
                    <a:pt x="295363" y="9525"/>
                  </a:lnTo>
                  <a:lnTo>
                    <a:pt x="295363" y="0"/>
                  </a:lnTo>
                  <a:close/>
                </a:path>
                <a:path w="1324609" h="9525">
                  <a:moveTo>
                    <a:pt x="352526" y="0"/>
                  </a:moveTo>
                  <a:lnTo>
                    <a:pt x="343001" y="0"/>
                  </a:lnTo>
                  <a:lnTo>
                    <a:pt x="343001" y="9525"/>
                  </a:lnTo>
                  <a:lnTo>
                    <a:pt x="352526" y="9525"/>
                  </a:lnTo>
                  <a:lnTo>
                    <a:pt x="352526" y="0"/>
                  </a:lnTo>
                  <a:close/>
                </a:path>
                <a:path w="1324609" h="9525">
                  <a:moveTo>
                    <a:pt x="409689" y="0"/>
                  </a:moveTo>
                  <a:lnTo>
                    <a:pt x="400164" y="0"/>
                  </a:lnTo>
                  <a:lnTo>
                    <a:pt x="400164" y="9525"/>
                  </a:lnTo>
                  <a:lnTo>
                    <a:pt x="409689" y="9525"/>
                  </a:lnTo>
                  <a:lnTo>
                    <a:pt x="409689" y="0"/>
                  </a:lnTo>
                  <a:close/>
                </a:path>
                <a:path w="1324609" h="9525">
                  <a:moveTo>
                    <a:pt x="466852" y="0"/>
                  </a:moveTo>
                  <a:lnTo>
                    <a:pt x="457327" y="0"/>
                  </a:lnTo>
                  <a:lnTo>
                    <a:pt x="457327" y="9525"/>
                  </a:lnTo>
                  <a:lnTo>
                    <a:pt x="466852" y="9525"/>
                  </a:lnTo>
                  <a:lnTo>
                    <a:pt x="466852" y="0"/>
                  </a:lnTo>
                  <a:close/>
                </a:path>
                <a:path w="1324609" h="9525">
                  <a:moveTo>
                    <a:pt x="524027" y="0"/>
                  </a:moveTo>
                  <a:lnTo>
                    <a:pt x="514502" y="0"/>
                  </a:lnTo>
                  <a:lnTo>
                    <a:pt x="514502" y="9525"/>
                  </a:lnTo>
                  <a:lnTo>
                    <a:pt x="524027" y="9525"/>
                  </a:lnTo>
                  <a:lnTo>
                    <a:pt x="524027" y="0"/>
                  </a:lnTo>
                  <a:close/>
                </a:path>
                <a:path w="1324609" h="9525">
                  <a:moveTo>
                    <a:pt x="581190" y="0"/>
                  </a:moveTo>
                  <a:lnTo>
                    <a:pt x="571665" y="0"/>
                  </a:lnTo>
                  <a:lnTo>
                    <a:pt x="571665" y="9525"/>
                  </a:lnTo>
                  <a:lnTo>
                    <a:pt x="581190" y="9525"/>
                  </a:lnTo>
                  <a:lnTo>
                    <a:pt x="581190" y="0"/>
                  </a:lnTo>
                  <a:close/>
                </a:path>
                <a:path w="1324609" h="9525">
                  <a:moveTo>
                    <a:pt x="638352" y="0"/>
                  </a:moveTo>
                  <a:lnTo>
                    <a:pt x="628827" y="0"/>
                  </a:lnTo>
                  <a:lnTo>
                    <a:pt x="628827" y="9525"/>
                  </a:lnTo>
                  <a:lnTo>
                    <a:pt x="638352" y="9525"/>
                  </a:lnTo>
                  <a:lnTo>
                    <a:pt x="638352" y="0"/>
                  </a:lnTo>
                  <a:close/>
                </a:path>
                <a:path w="1324609" h="9525">
                  <a:moveTo>
                    <a:pt x="695528" y="0"/>
                  </a:moveTo>
                  <a:lnTo>
                    <a:pt x="685990" y="0"/>
                  </a:lnTo>
                  <a:lnTo>
                    <a:pt x="685990" y="9525"/>
                  </a:lnTo>
                  <a:lnTo>
                    <a:pt x="695528" y="9525"/>
                  </a:lnTo>
                  <a:lnTo>
                    <a:pt x="695528" y="0"/>
                  </a:lnTo>
                  <a:close/>
                </a:path>
                <a:path w="1324609" h="9525">
                  <a:moveTo>
                    <a:pt x="752690" y="0"/>
                  </a:moveTo>
                  <a:lnTo>
                    <a:pt x="743165" y="0"/>
                  </a:lnTo>
                  <a:lnTo>
                    <a:pt x="743165" y="9525"/>
                  </a:lnTo>
                  <a:lnTo>
                    <a:pt x="752690" y="9525"/>
                  </a:lnTo>
                  <a:lnTo>
                    <a:pt x="752690" y="0"/>
                  </a:lnTo>
                  <a:close/>
                </a:path>
                <a:path w="1324609" h="9525">
                  <a:moveTo>
                    <a:pt x="809853" y="0"/>
                  </a:moveTo>
                  <a:lnTo>
                    <a:pt x="800328" y="0"/>
                  </a:lnTo>
                  <a:lnTo>
                    <a:pt x="800328" y="9525"/>
                  </a:lnTo>
                  <a:lnTo>
                    <a:pt x="809853" y="9525"/>
                  </a:lnTo>
                  <a:lnTo>
                    <a:pt x="809853" y="0"/>
                  </a:lnTo>
                  <a:close/>
                </a:path>
                <a:path w="1324609" h="9525">
                  <a:moveTo>
                    <a:pt x="867029" y="0"/>
                  </a:moveTo>
                  <a:lnTo>
                    <a:pt x="857491" y="0"/>
                  </a:lnTo>
                  <a:lnTo>
                    <a:pt x="857491" y="9525"/>
                  </a:lnTo>
                  <a:lnTo>
                    <a:pt x="867029" y="9525"/>
                  </a:lnTo>
                  <a:lnTo>
                    <a:pt x="867029" y="0"/>
                  </a:lnTo>
                  <a:close/>
                </a:path>
                <a:path w="1324609" h="9525">
                  <a:moveTo>
                    <a:pt x="924191" y="0"/>
                  </a:moveTo>
                  <a:lnTo>
                    <a:pt x="914666" y="0"/>
                  </a:lnTo>
                  <a:lnTo>
                    <a:pt x="914666" y="9525"/>
                  </a:lnTo>
                  <a:lnTo>
                    <a:pt x="924191" y="9525"/>
                  </a:lnTo>
                  <a:lnTo>
                    <a:pt x="924191" y="0"/>
                  </a:lnTo>
                  <a:close/>
                </a:path>
                <a:path w="1324609" h="9525">
                  <a:moveTo>
                    <a:pt x="981354" y="0"/>
                  </a:moveTo>
                  <a:lnTo>
                    <a:pt x="971829" y="0"/>
                  </a:lnTo>
                  <a:lnTo>
                    <a:pt x="971829" y="9525"/>
                  </a:lnTo>
                  <a:lnTo>
                    <a:pt x="981354" y="9525"/>
                  </a:lnTo>
                  <a:lnTo>
                    <a:pt x="981354" y="0"/>
                  </a:lnTo>
                  <a:close/>
                </a:path>
                <a:path w="1324609" h="9525">
                  <a:moveTo>
                    <a:pt x="1038529" y="0"/>
                  </a:moveTo>
                  <a:lnTo>
                    <a:pt x="1028992" y="0"/>
                  </a:lnTo>
                  <a:lnTo>
                    <a:pt x="1028992" y="9525"/>
                  </a:lnTo>
                  <a:lnTo>
                    <a:pt x="1038529" y="9525"/>
                  </a:lnTo>
                  <a:lnTo>
                    <a:pt x="1038529" y="0"/>
                  </a:lnTo>
                  <a:close/>
                </a:path>
                <a:path w="1324609" h="9525">
                  <a:moveTo>
                    <a:pt x="1095692" y="0"/>
                  </a:moveTo>
                  <a:lnTo>
                    <a:pt x="1086167" y="0"/>
                  </a:lnTo>
                  <a:lnTo>
                    <a:pt x="1086167" y="9525"/>
                  </a:lnTo>
                  <a:lnTo>
                    <a:pt x="1095692" y="9525"/>
                  </a:lnTo>
                  <a:lnTo>
                    <a:pt x="1095692" y="0"/>
                  </a:lnTo>
                  <a:close/>
                </a:path>
                <a:path w="1324609" h="9525">
                  <a:moveTo>
                    <a:pt x="1152855" y="0"/>
                  </a:moveTo>
                  <a:lnTo>
                    <a:pt x="1143330" y="0"/>
                  </a:lnTo>
                  <a:lnTo>
                    <a:pt x="1143330" y="9525"/>
                  </a:lnTo>
                  <a:lnTo>
                    <a:pt x="1152855" y="9525"/>
                  </a:lnTo>
                  <a:lnTo>
                    <a:pt x="1152855" y="0"/>
                  </a:lnTo>
                  <a:close/>
                </a:path>
                <a:path w="1324609" h="9525">
                  <a:moveTo>
                    <a:pt x="1210030" y="0"/>
                  </a:moveTo>
                  <a:lnTo>
                    <a:pt x="1200492" y="0"/>
                  </a:lnTo>
                  <a:lnTo>
                    <a:pt x="1200492" y="9525"/>
                  </a:lnTo>
                  <a:lnTo>
                    <a:pt x="1210030" y="9525"/>
                  </a:lnTo>
                  <a:lnTo>
                    <a:pt x="1210030" y="0"/>
                  </a:lnTo>
                  <a:close/>
                </a:path>
                <a:path w="1324609" h="9525">
                  <a:moveTo>
                    <a:pt x="1267193" y="0"/>
                  </a:moveTo>
                  <a:lnTo>
                    <a:pt x="1257668" y="0"/>
                  </a:lnTo>
                  <a:lnTo>
                    <a:pt x="1257668" y="9525"/>
                  </a:lnTo>
                  <a:lnTo>
                    <a:pt x="1267193" y="9525"/>
                  </a:lnTo>
                  <a:lnTo>
                    <a:pt x="1267193" y="0"/>
                  </a:lnTo>
                  <a:close/>
                </a:path>
                <a:path w="1324609" h="9525">
                  <a:moveTo>
                    <a:pt x="1324356" y="0"/>
                  </a:moveTo>
                  <a:lnTo>
                    <a:pt x="1314831" y="0"/>
                  </a:lnTo>
                  <a:lnTo>
                    <a:pt x="1314831" y="9525"/>
                  </a:lnTo>
                  <a:lnTo>
                    <a:pt x="1324356" y="9525"/>
                  </a:lnTo>
                  <a:lnTo>
                    <a:pt x="1324356" y="0"/>
                  </a:lnTo>
                  <a:close/>
                </a:path>
              </a:pathLst>
            </a:custGeom>
            <a:solidFill>
              <a:srgbClr val="C7C6C3"/>
            </a:solidFill>
          </p:spPr>
          <p:txBody>
            <a:bodyPr wrap="square" lIns="0" tIns="0" rIns="0" bIns="0" rtlCol="0"/>
            <a:lstStyle/>
            <a:p>
              <a:endParaRPr/>
            </a:p>
          </p:txBody>
        </p:sp>
        <p:sp>
          <p:nvSpPr>
            <p:cNvPr id="72" name="object 72"/>
            <p:cNvSpPr/>
            <p:nvPr/>
          </p:nvSpPr>
          <p:spPr>
            <a:xfrm>
              <a:off x="8795015" y="1287300"/>
              <a:ext cx="264160" cy="5543550"/>
            </a:xfrm>
            <a:custGeom>
              <a:avLst/>
              <a:gdLst/>
              <a:ahLst/>
              <a:cxnLst/>
              <a:rect l="l" t="t" r="r" b="b"/>
              <a:pathLst>
                <a:path w="264159" h="5543550">
                  <a:moveTo>
                    <a:pt x="263687" y="5542975"/>
                  </a:moveTo>
                  <a:lnTo>
                    <a:pt x="0" y="5542975"/>
                  </a:lnTo>
                  <a:lnTo>
                    <a:pt x="0" y="0"/>
                  </a:lnTo>
                  <a:lnTo>
                    <a:pt x="263687" y="0"/>
                  </a:lnTo>
                  <a:lnTo>
                    <a:pt x="263687" y="5542975"/>
                  </a:lnTo>
                  <a:close/>
                </a:path>
              </a:pathLst>
            </a:custGeom>
            <a:solidFill>
              <a:srgbClr val="118CFF"/>
            </a:solidFill>
          </p:spPr>
          <p:txBody>
            <a:bodyPr wrap="square" lIns="0" tIns="0" rIns="0" bIns="0" rtlCol="0"/>
            <a:lstStyle/>
            <a:p>
              <a:endParaRPr/>
            </a:p>
          </p:txBody>
        </p:sp>
        <p:sp>
          <p:nvSpPr>
            <p:cNvPr id="73" name="object 73"/>
            <p:cNvSpPr/>
            <p:nvPr/>
          </p:nvSpPr>
          <p:spPr>
            <a:xfrm>
              <a:off x="9058703" y="5676743"/>
              <a:ext cx="264160" cy="1153795"/>
            </a:xfrm>
            <a:custGeom>
              <a:avLst/>
              <a:gdLst/>
              <a:ahLst/>
              <a:cxnLst/>
              <a:rect l="l" t="t" r="r" b="b"/>
              <a:pathLst>
                <a:path w="264159" h="1153795">
                  <a:moveTo>
                    <a:pt x="263687" y="1153532"/>
                  </a:moveTo>
                  <a:lnTo>
                    <a:pt x="0" y="1153532"/>
                  </a:lnTo>
                  <a:lnTo>
                    <a:pt x="0" y="0"/>
                  </a:lnTo>
                  <a:lnTo>
                    <a:pt x="263687" y="0"/>
                  </a:lnTo>
                  <a:lnTo>
                    <a:pt x="263687" y="1153532"/>
                  </a:lnTo>
                  <a:close/>
                </a:path>
              </a:pathLst>
            </a:custGeom>
            <a:solidFill>
              <a:srgbClr val="12239D"/>
            </a:solidFill>
          </p:spPr>
          <p:txBody>
            <a:bodyPr wrap="square" lIns="0" tIns="0" rIns="0" bIns="0" rtlCol="0"/>
            <a:lstStyle/>
            <a:p>
              <a:endParaRPr/>
            </a:p>
          </p:txBody>
        </p:sp>
        <p:pic>
          <p:nvPicPr>
            <p:cNvPr id="74" name="object 74"/>
            <p:cNvPicPr/>
            <p:nvPr/>
          </p:nvPicPr>
          <p:blipFill>
            <a:blip r:embed="rId2" cstate="print"/>
            <a:stretch>
              <a:fillRect/>
            </a:stretch>
          </p:blipFill>
          <p:spPr>
            <a:xfrm>
              <a:off x="7278280" y="649770"/>
              <a:ext cx="94268" cy="94184"/>
            </a:xfrm>
            <a:prstGeom prst="rect">
              <a:avLst/>
            </a:prstGeom>
          </p:spPr>
        </p:pic>
        <p:pic>
          <p:nvPicPr>
            <p:cNvPr id="75" name="object 75"/>
            <p:cNvPicPr/>
            <p:nvPr/>
          </p:nvPicPr>
          <p:blipFill>
            <a:blip r:embed="rId3" cstate="print"/>
            <a:stretch>
              <a:fillRect/>
            </a:stretch>
          </p:blipFill>
          <p:spPr>
            <a:xfrm>
              <a:off x="8364130" y="649770"/>
              <a:ext cx="94268" cy="94184"/>
            </a:xfrm>
            <a:prstGeom prst="rect">
              <a:avLst/>
            </a:prstGeom>
          </p:spPr>
        </p:pic>
      </p:grpSp>
      <p:sp>
        <p:nvSpPr>
          <p:cNvPr id="76" name="object 76"/>
          <p:cNvSpPr txBox="1"/>
          <p:nvPr/>
        </p:nvSpPr>
        <p:spPr>
          <a:xfrm>
            <a:off x="7462272" y="5265874"/>
            <a:ext cx="27622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0.1M</a:t>
            </a:r>
            <a:endParaRPr sz="900">
              <a:latin typeface="Segoe UI"/>
              <a:cs typeface="Segoe UI"/>
            </a:endParaRPr>
          </a:p>
        </p:txBody>
      </p:sp>
      <p:sp>
        <p:nvSpPr>
          <p:cNvPr id="77" name="object 77"/>
          <p:cNvSpPr txBox="1"/>
          <p:nvPr/>
        </p:nvSpPr>
        <p:spPr>
          <a:xfrm>
            <a:off x="7462272" y="3787101"/>
            <a:ext cx="27622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0.2M</a:t>
            </a:r>
            <a:endParaRPr sz="900">
              <a:latin typeface="Segoe UI"/>
              <a:cs typeface="Segoe UI"/>
            </a:endParaRPr>
          </a:p>
        </p:txBody>
      </p:sp>
      <p:sp>
        <p:nvSpPr>
          <p:cNvPr id="78" name="object 78"/>
          <p:cNvSpPr txBox="1"/>
          <p:nvPr/>
        </p:nvSpPr>
        <p:spPr>
          <a:xfrm>
            <a:off x="7462272" y="2308327"/>
            <a:ext cx="27622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0.3M</a:t>
            </a:r>
            <a:endParaRPr sz="900">
              <a:latin typeface="Segoe UI"/>
              <a:cs typeface="Segoe UI"/>
            </a:endParaRPr>
          </a:p>
        </p:txBody>
      </p:sp>
      <p:sp>
        <p:nvSpPr>
          <p:cNvPr id="79" name="object 79"/>
          <p:cNvSpPr txBox="1"/>
          <p:nvPr/>
        </p:nvSpPr>
        <p:spPr>
          <a:xfrm>
            <a:off x="7260659" y="2804559"/>
            <a:ext cx="177800" cy="2136775"/>
          </a:xfrm>
          <a:prstGeom prst="rect">
            <a:avLst/>
          </a:prstGeom>
        </p:spPr>
        <p:txBody>
          <a:bodyPr vert="vert270" wrap="square" lIns="0" tIns="0" rIns="0" bIns="0" rtlCol="0">
            <a:spAutoFit/>
          </a:bodyPr>
          <a:lstStyle/>
          <a:p>
            <a:pPr marL="12700">
              <a:lnSpc>
                <a:spcPts val="1275"/>
              </a:lnSpc>
            </a:pPr>
            <a:r>
              <a:rPr sz="1200" dirty="0">
                <a:solidFill>
                  <a:srgbClr val="252423"/>
                </a:solidFill>
                <a:latin typeface="Tahoma"/>
                <a:cs typeface="Tahoma"/>
              </a:rPr>
              <a:t>Max</a:t>
            </a:r>
            <a:r>
              <a:rPr sz="1200" spc="-100" dirty="0">
                <a:solidFill>
                  <a:srgbClr val="252423"/>
                </a:solidFill>
                <a:latin typeface="Tahoma"/>
                <a:cs typeface="Tahoma"/>
              </a:rPr>
              <a:t> </a:t>
            </a:r>
            <a:r>
              <a:rPr sz="1200" dirty="0">
                <a:solidFill>
                  <a:srgbClr val="252423"/>
                </a:solidFill>
                <a:latin typeface="Tahoma"/>
                <a:cs typeface="Tahoma"/>
              </a:rPr>
              <a:t>Subscribers</a:t>
            </a:r>
            <a:r>
              <a:rPr sz="1200" spc="-100" dirty="0">
                <a:solidFill>
                  <a:srgbClr val="252423"/>
                </a:solidFill>
                <a:latin typeface="Tahoma"/>
                <a:cs typeface="Tahoma"/>
              </a:rPr>
              <a:t> </a:t>
            </a:r>
            <a:r>
              <a:rPr sz="1200" dirty="0">
                <a:solidFill>
                  <a:srgbClr val="252423"/>
                </a:solidFill>
                <a:latin typeface="Tahoma"/>
                <a:cs typeface="Tahoma"/>
              </a:rPr>
              <a:t>and</a:t>
            </a:r>
            <a:r>
              <a:rPr sz="1200" spc="-100" dirty="0">
                <a:solidFill>
                  <a:srgbClr val="252423"/>
                </a:solidFill>
                <a:latin typeface="Tahoma"/>
                <a:cs typeface="Tahoma"/>
              </a:rPr>
              <a:t> </a:t>
            </a:r>
            <a:r>
              <a:rPr sz="1200" dirty="0">
                <a:solidFill>
                  <a:srgbClr val="252423"/>
                </a:solidFill>
                <a:latin typeface="Tahoma"/>
                <a:cs typeface="Tahoma"/>
              </a:rPr>
              <a:t>Max</a:t>
            </a:r>
            <a:r>
              <a:rPr sz="1200" spc="-100" dirty="0">
                <a:solidFill>
                  <a:srgbClr val="252423"/>
                </a:solidFill>
                <a:latin typeface="Tahoma"/>
                <a:cs typeface="Tahoma"/>
              </a:rPr>
              <a:t> </a:t>
            </a:r>
            <a:r>
              <a:rPr sz="1200" dirty="0">
                <a:solidFill>
                  <a:srgbClr val="252423"/>
                </a:solidFill>
                <a:latin typeface="Tahoma"/>
                <a:cs typeface="Tahoma"/>
              </a:rPr>
              <a:t>Reviews</a:t>
            </a:r>
            <a:endParaRPr sz="1200">
              <a:latin typeface="Tahoma"/>
              <a:cs typeface="Tahoma"/>
            </a:endParaRPr>
          </a:p>
        </p:txBody>
      </p:sp>
      <p:sp>
        <p:nvSpPr>
          <p:cNvPr id="80" name="object 80"/>
          <p:cNvSpPr txBox="1"/>
          <p:nvPr/>
        </p:nvSpPr>
        <p:spPr>
          <a:xfrm>
            <a:off x="7255525" y="286563"/>
            <a:ext cx="4891405" cy="1621155"/>
          </a:xfrm>
          <a:prstGeom prst="rect">
            <a:avLst/>
          </a:prstGeom>
        </p:spPr>
        <p:txBody>
          <a:bodyPr vert="horz" wrap="square" lIns="0" tIns="12700" rIns="0" bIns="0" rtlCol="0">
            <a:spAutoFit/>
          </a:bodyPr>
          <a:lstStyle/>
          <a:p>
            <a:pPr marL="12700">
              <a:lnSpc>
                <a:spcPct val="100000"/>
              </a:lnSpc>
              <a:spcBef>
                <a:spcPts val="100"/>
              </a:spcBef>
            </a:pPr>
            <a:r>
              <a:rPr sz="1400" spc="-110" dirty="0">
                <a:solidFill>
                  <a:srgbClr val="252423"/>
                </a:solidFill>
                <a:latin typeface="Tahoma"/>
                <a:cs typeface="Tahoma"/>
              </a:rPr>
              <a:t>M</a:t>
            </a:r>
            <a:r>
              <a:rPr sz="1400" spc="-85" dirty="0">
                <a:solidFill>
                  <a:srgbClr val="252423"/>
                </a:solidFill>
                <a:latin typeface="Tahoma"/>
                <a:cs typeface="Tahoma"/>
              </a:rPr>
              <a:t>a</a:t>
            </a:r>
            <a:r>
              <a:rPr sz="1400" spc="-45" dirty="0">
                <a:solidFill>
                  <a:srgbClr val="252423"/>
                </a:solidFill>
                <a:latin typeface="Tahoma"/>
                <a:cs typeface="Tahoma"/>
              </a:rPr>
              <a:t>x</a:t>
            </a:r>
            <a:r>
              <a:rPr sz="1400" spc="-10" dirty="0">
                <a:solidFill>
                  <a:srgbClr val="252423"/>
                </a:solidFill>
                <a:latin typeface="Tahoma"/>
                <a:cs typeface="Tahoma"/>
              </a:rPr>
              <a:t>i</a:t>
            </a:r>
            <a:r>
              <a:rPr sz="1400" spc="-95" dirty="0">
                <a:solidFill>
                  <a:srgbClr val="252423"/>
                </a:solidFill>
                <a:latin typeface="Tahoma"/>
                <a:cs typeface="Tahoma"/>
              </a:rPr>
              <a:t>mum</a:t>
            </a:r>
            <a:r>
              <a:rPr sz="1400" spc="-114" dirty="0">
                <a:solidFill>
                  <a:srgbClr val="252423"/>
                </a:solidFill>
                <a:latin typeface="Tahoma"/>
                <a:cs typeface="Tahoma"/>
              </a:rPr>
              <a:t> </a:t>
            </a:r>
            <a:r>
              <a:rPr sz="1400" spc="-35" dirty="0">
                <a:solidFill>
                  <a:srgbClr val="252423"/>
                </a:solidFill>
                <a:latin typeface="Tahoma"/>
                <a:cs typeface="Tahoma"/>
              </a:rPr>
              <a:t>S</a:t>
            </a:r>
            <a:r>
              <a:rPr sz="1400" spc="-95" dirty="0">
                <a:solidFill>
                  <a:srgbClr val="252423"/>
                </a:solidFill>
                <a:latin typeface="Tahoma"/>
                <a:cs typeface="Tahoma"/>
              </a:rPr>
              <a:t>ub</a:t>
            </a:r>
            <a:r>
              <a:rPr sz="1400" spc="25" dirty="0">
                <a:solidFill>
                  <a:srgbClr val="252423"/>
                </a:solidFill>
                <a:latin typeface="Tahoma"/>
                <a:cs typeface="Tahoma"/>
              </a:rPr>
              <a:t>s</a:t>
            </a:r>
            <a:r>
              <a:rPr sz="1400" spc="-50" dirty="0">
                <a:solidFill>
                  <a:srgbClr val="252423"/>
                </a:solidFill>
                <a:latin typeface="Tahoma"/>
                <a:cs typeface="Tahoma"/>
              </a:rPr>
              <a:t>c</a:t>
            </a:r>
            <a:r>
              <a:rPr sz="1400" spc="20" dirty="0">
                <a:solidFill>
                  <a:srgbClr val="252423"/>
                </a:solidFill>
                <a:latin typeface="Tahoma"/>
                <a:cs typeface="Tahoma"/>
              </a:rPr>
              <a:t>r</a:t>
            </a:r>
            <a:r>
              <a:rPr sz="1400" spc="-10" dirty="0">
                <a:solidFill>
                  <a:srgbClr val="252423"/>
                </a:solidFill>
                <a:latin typeface="Tahoma"/>
                <a:cs typeface="Tahoma"/>
              </a:rPr>
              <a:t>i</a:t>
            </a:r>
            <a:r>
              <a:rPr sz="1400" spc="-95" dirty="0">
                <a:solidFill>
                  <a:srgbClr val="252423"/>
                </a:solidFill>
                <a:latin typeface="Tahoma"/>
                <a:cs typeface="Tahoma"/>
              </a:rPr>
              <a:t>p</a:t>
            </a:r>
            <a:r>
              <a:rPr sz="1400" spc="-25" dirty="0">
                <a:solidFill>
                  <a:srgbClr val="252423"/>
                </a:solidFill>
                <a:latin typeface="Tahoma"/>
                <a:cs typeface="Tahoma"/>
              </a:rPr>
              <a:t>ti</a:t>
            </a:r>
            <a:r>
              <a:rPr sz="1400" spc="-80" dirty="0">
                <a:solidFill>
                  <a:srgbClr val="252423"/>
                </a:solidFill>
                <a:latin typeface="Tahoma"/>
                <a:cs typeface="Tahoma"/>
              </a:rPr>
              <a:t>on</a:t>
            </a:r>
            <a:r>
              <a:rPr sz="1400" spc="-114" dirty="0">
                <a:solidFill>
                  <a:srgbClr val="252423"/>
                </a:solidFill>
                <a:latin typeface="Tahoma"/>
                <a:cs typeface="Tahoma"/>
              </a:rPr>
              <a:t> </a:t>
            </a:r>
            <a:r>
              <a:rPr sz="1400" spc="-95" dirty="0">
                <a:solidFill>
                  <a:srgbClr val="252423"/>
                </a:solidFill>
                <a:latin typeface="Tahoma"/>
                <a:cs typeface="Tahoma"/>
              </a:rPr>
              <a:t>&amp;</a:t>
            </a:r>
            <a:r>
              <a:rPr sz="1400" spc="-114" dirty="0">
                <a:solidFill>
                  <a:srgbClr val="252423"/>
                </a:solidFill>
                <a:latin typeface="Tahoma"/>
                <a:cs typeface="Tahoma"/>
              </a:rPr>
              <a:t> </a:t>
            </a:r>
            <a:r>
              <a:rPr sz="1400" spc="-60" dirty="0">
                <a:solidFill>
                  <a:srgbClr val="252423"/>
                </a:solidFill>
                <a:latin typeface="Tahoma"/>
                <a:cs typeface="Tahoma"/>
              </a:rPr>
              <a:t>R</a:t>
            </a:r>
            <a:r>
              <a:rPr sz="1400" spc="-50" dirty="0">
                <a:solidFill>
                  <a:srgbClr val="252423"/>
                </a:solidFill>
                <a:latin typeface="Tahoma"/>
                <a:cs typeface="Tahoma"/>
              </a:rPr>
              <a:t>ev</a:t>
            </a:r>
            <a:r>
              <a:rPr sz="1400" spc="-10" dirty="0">
                <a:solidFill>
                  <a:srgbClr val="252423"/>
                </a:solidFill>
                <a:latin typeface="Tahoma"/>
                <a:cs typeface="Tahoma"/>
              </a:rPr>
              <a:t>i</a:t>
            </a:r>
            <a:r>
              <a:rPr sz="1400" spc="-65" dirty="0">
                <a:solidFill>
                  <a:srgbClr val="252423"/>
                </a:solidFill>
                <a:latin typeface="Tahoma"/>
                <a:cs typeface="Tahoma"/>
              </a:rPr>
              <a:t>ew</a:t>
            </a:r>
            <a:r>
              <a:rPr sz="1400" spc="-114" dirty="0">
                <a:solidFill>
                  <a:srgbClr val="252423"/>
                </a:solidFill>
                <a:latin typeface="Tahoma"/>
                <a:cs typeface="Tahoma"/>
              </a:rPr>
              <a:t> </a:t>
            </a:r>
            <a:r>
              <a:rPr sz="1400" spc="-75" dirty="0">
                <a:solidFill>
                  <a:srgbClr val="252423"/>
                </a:solidFill>
                <a:latin typeface="Tahoma"/>
                <a:cs typeface="Tahoma"/>
              </a:rPr>
              <a:t>C</a:t>
            </a:r>
            <a:r>
              <a:rPr sz="1400" spc="-85" dirty="0">
                <a:solidFill>
                  <a:srgbClr val="252423"/>
                </a:solidFill>
                <a:latin typeface="Tahoma"/>
                <a:cs typeface="Tahoma"/>
              </a:rPr>
              <a:t>ha</a:t>
            </a:r>
            <a:r>
              <a:rPr sz="1400" spc="20" dirty="0">
                <a:solidFill>
                  <a:srgbClr val="252423"/>
                </a:solidFill>
                <a:latin typeface="Tahoma"/>
                <a:cs typeface="Tahoma"/>
              </a:rPr>
              <a:t>r</a:t>
            </a:r>
            <a:r>
              <a:rPr sz="1400" spc="-45" dirty="0">
                <a:solidFill>
                  <a:srgbClr val="252423"/>
                </a:solidFill>
                <a:latin typeface="Tahoma"/>
                <a:cs typeface="Tahoma"/>
              </a:rPr>
              <a:t>t</a:t>
            </a:r>
            <a:endParaRPr sz="1400">
              <a:latin typeface="Tahoma"/>
              <a:cs typeface="Tahoma"/>
            </a:endParaRPr>
          </a:p>
          <a:p>
            <a:pPr marL="137160">
              <a:lnSpc>
                <a:spcPct val="100000"/>
              </a:lnSpc>
              <a:spcBef>
                <a:spcPts val="820"/>
              </a:spcBef>
              <a:tabLst>
                <a:tab pos="1223010" algn="l"/>
              </a:tabLst>
            </a:pPr>
            <a:r>
              <a:rPr sz="1000" dirty="0">
                <a:solidFill>
                  <a:srgbClr val="605D5C"/>
                </a:solidFill>
                <a:latin typeface="Segoe UI"/>
                <a:cs typeface="Segoe UI"/>
              </a:rPr>
              <a:t>Max</a:t>
            </a:r>
            <a:r>
              <a:rPr sz="1000" spc="-5" dirty="0">
                <a:solidFill>
                  <a:srgbClr val="605D5C"/>
                </a:solidFill>
                <a:latin typeface="Segoe UI"/>
                <a:cs typeface="Segoe UI"/>
              </a:rPr>
              <a:t> </a:t>
            </a:r>
            <a:r>
              <a:rPr sz="1000" dirty="0">
                <a:solidFill>
                  <a:srgbClr val="605D5C"/>
                </a:solidFill>
                <a:latin typeface="Segoe UI"/>
                <a:cs typeface="Segoe UI"/>
              </a:rPr>
              <a:t>Subscribers	Max</a:t>
            </a:r>
            <a:r>
              <a:rPr sz="1000" spc="-50" dirty="0">
                <a:solidFill>
                  <a:srgbClr val="605D5C"/>
                </a:solidFill>
                <a:latin typeface="Segoe UI"/>
                <a:cs typeface="Segoe UI"/>
              </a:rPr>
              <a:t> </a:t>
            </a:r>
            <a:r>
              <a:rPr sz="1000" spc="-5" dirty="0">
                <a:solidFill>
                  <a:srgbClr val="605D5C"/>
                </a:solidFill>
                <a:latin typeface="Segoe UI"/>
                <a:cs typeface="Segoe UI"/>
              </a:rPr>
              <a:t>Reviews</a:t>
            </a:r>
            <a:endParaRPr sz="1000">
              <a:latin typeface="Segoe UI"/>
              <a:cs typeface="Segoe UI"/>
            </a:endParaRPr>
          </a:p>
          <a:p>
            <a:pPr marL="219075">
              <a:lnSpc>
                <a:spcPct val="100000"/>
              </a:lnSpc>
              <a:spcBef>
                <a:spcPts val="575"/>
              </a:spcBef>
            </a:pPr>
            <a:r>
              <a:rPr sz="900" dirty="0">
                <a:solidFill>
                  <a:srgbClr val="605D5C"/>
                </a:solidFill>
                <a:latin typeface="Segoe UI"/>
                <a:cs typeface="Segoe UI"/>
              </a:rPr>
              <a:t>0.4M</a:t>
            </a:r>
            <a:endParaRPr sz="900">
              <a:latin typeface="Segoe UI"/>
              <a:cs typeface="Segoe UI"/>
            </a:endParaRPr>
          </a:p>
          <a:p>
            <a:pPr marL="3315970" algn="ctr">
              <a:lnSpc>
                <a:spcPct val="100000"/>
              </a:lnSpc>
              <a:spcBef>
                <a:spcPts val="285"/>
              </a:spcBef>
            </a:pPr>
            <a:r>
              <a:rPr sz="4500" spc="-260" dirty="0">
                <a:solidFill>
                  <a:srgbClr val="252423"/>
                </a:solidFill>
                <a:latin typeface="Tahoma"/>
                <a:cs typeface="Tahoma"/>
              </a:rPr>
              <a:t>699</a:t>
            </a:r>
            <a:endParaRPr sz="4500">
              <a:latin typeface="Tahoma"/>
              <a:cs typeface="Tahoma"/>
            </a:endParaRPr>
          </a:p>
          <a:p>
            <a:pPr marL="3315970" algn="ctr">
              <a:lnSpc>
                <a:spcPct val="100000"/>
              </a:lnSpc>
              <a:spcBef>
                <a:spcPts val="80"/>
              </a:spcBef>
            </a:pPr>
            <a:r>
              <a:rPr sz="1200" dirty="0">
                <a:solidFill>
                  <a:srgbClr val="605D5C"/>
                </a:solidFill>
                <a:latin typeface="Segoe UI"/>
                <a:cs typeface="Segoe UI"/>
              </a:rPr>
              <a:t>Max</a:t>
            </a:r>
            <a:r>
              <a:rPr sz="1200" spc="-35" dirty="0">
                <a:solidFill>
                  <a:srgbClr val="605D5C"/>
                </a:solidFill>
                <a:latin typeface="Segoe UI"/>
                <a:cs typeface="Segoe UI"/>
              </a:rPr>
              <a:t> </a:t>
            </a:r>
            <a:r>
              <a:rPr sz="1200" dirty="0">
                <a:solidFill>
                  <a:srgbClr val="605D5C"/>
                </a:solidFill>
                <a:latin typeface="Segoe UI"/>
                <a:cs typeface="Segoe UI"/>
              </a:rPr>
              <a:t>Published</a:t>
            </a:r>
            <a:r>
              <a:rPr sz="1200" spc="-35" dirty="0">
                <a:solidFill>
                  <a:srgbClr val="605D5C"/>
                </a:solidFill>
                <a:latin typeface="Segoe UI"/>
                <a:cs typeface="Segoe UI"/>
              </a:rPr>
              <a:t> </a:t>
            </a:r>
            <a:r>
              <a:rPr sz="1200" dirty="0">
                <a:solidFill>
                  <a:srgbClr val="605D5C"/>
                </a:solidFill>
                <a:latin typeface="Segoe UI"/>
                <a:cs typeface="Segoe UI"/>
              </a:rPr>
              <a:t>Lectur…</a:t>
            </a:r>
            <a:endParaRPr sz="1200">
              <a:latin typeface="Segoe UI"/>
              <a:cs typeface="Segoe U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30A3A-D68D-975B-6E4A-6AF86B5B685B}"/>
              </a:ext>
            </a:extLst>
          </p:cNvPr>
          <p:cNvSpPr>
            <a:spLocks noGrp="1"/>
          </p:cNvSpPr>
          <p:nvPr>
            <p:ph type="title"/>
          </p:nvPr>
        </p:nvSpPr>
        <p:spPr>
          <a:xfrm>
            <a:off x="391524" y="286563"/>
            <a:ext cx="6923676" cy="430887"/>
          </a:xfrm>
        </p:spPr>
        <p:txBody>
          <a:bodyPr/>
          <a:lstStyle/>
          <a:p>
            <a:r>
              <a:rPr lang="en-US" sz="2800" b="1" dirty="0"/>
              <a:t>Slide 3 – Udemy Courses Analysis</a:t>
            </a:r>
          </a:p>
        </p:txBody>
      </p:sp>
      <p:sp>
        <p:nvSpPr>
          <p:cNvPr id="3" name="Text Placeholder 2">
            <a:extLst>
              <a:ext uri="{FF2B5EF4-FFF2-40B4-BE49-F238E27FC236}">
                <a16:creationId xmlns:a16="http://schemas.microsoft.com/office/drawing/2014/main" id="{8CD6051F-E550-0419-1FF9-34717E1FCF42}"/>
              </a:ext>
            </a:extLst>
          </p:cNvPr>
          <p:cNvSpPr>
            <a:spLocks noGrp="1"/>
          </p:cNvSpPr>
          <p:nvPr>
            <p:ph type="body" idx="1"/>
          </p:nvPr>
        </p:nvSpPr>
        <p:spPr>
          <a:xfrm>
            <a:off x="533400" y="914400"/>
            <a:ext cx="11430000" cy="4924425"/>
          </a:xfrm>
        </p:spPr>
        <p:txBody>
          <a:bodyPr/>
          <a:lstStyle/>
          <a:p>
            <a:pPr marL="285750" indent="-285750">
              <a:buFont typeface="Arial" panose="020B0604020202020204" pitchFamily="34" charset="0"/>
              <a:buChar char="•"/>
            </a:pPr>
            <a:r>
              <a:rPr lang="en-US" sz="3200" b="1" dirty="0"/>
              <a:t>“Entire MBA in 1 course” had the highest subscribers count of 374,836. However, it does not have the highest number of reviews.</a:t>
            </a:r>
          </a:p>
          <a:p>
            <a:pPr marL="285750" indent="-285750">
              <a:buFont typeface="Arial" panose="020B0604020202020204" pitchFamily="34" charset="0"/>
              <a:buChar char="•"/>
            </a:pPr>
            <a:r>
              <a:rPr lang="en-US" sz="3200" b="1" dirty="0"/>
              <a:t>Maximum reviews received by an Udemy course was 78,006 in “Complete SQL Bootcamp from zero to hero”.</a:t>
            </a:r>
          </a:p>
          <a:p>
            <a:pPr marL="285750" indent="-285750">
              <a:buFont typeface="Arial" panose="020B0604020202020204" pitchFamily="34" charset="0"/>
              <a:buChar char="•"/>
            </a:pPr>
            <a:r>
              <a:rPr lang="en-US" sz="3200" b="1" dirty="0"/>
              <a:t>A total record count of 9,447 Udemy courses were on sale.</a:t>
            </a:r>
          </a:p>
          <a:p>
            <a:pPr marL="285750" indent="-285750">
              <a:buFont typeface="Arial" panose="020B0604020202020204" pitchFamily="34" charset="0"/>
              <a:buChar char="•"/>
            </a:pPr>
            <a:r>
              <a:rPr lang="en-US" sz="3200" b="1" dirty="0"/>
              <a:t>Total published courses is 324,985 and total published practice set is 962.</a:t>
            </a:r>
          </a:p>
          <a:p>
            <a:pPr marL="285750" indent="-285750">
              <a:buFont typeface="Arial" panose="020B0604020202020204" pitchFamily="34" charset="0"/>
              <a:buChar char="•"/>
            </a:pPr>
            <a:r>
              <a:rPr lang="en-US" sz="3200" b="1" dirty="0"/>
              <a:t>Maximum published lectures and published practice tests of an Udemy Course are “699” and “6” respectively.</a:t>
            </a:r>
          </a:p>
        </p:txBody>
      </p:sp>
    </p:spTree>
    <p:extLst>
      <p:ext uri="{BB962C8B-B14F-4D97-AF65-F5344CB8AC3E}">
        <p14:creationId xmlns:p14="http://schemas.microsoft.com/office/powerpoint/2010/main" val="3927066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30A3A-D68D-975B-6E4A-6AF86B5B685B}"/>
              </a:ext>
            </a:extLst>
          </p:cNvPr>
          <p:cNvSpPr>
            <a:spLocks noGrp="1"/>
          </p:cNvSpPr>
          <p:nvPr>
            <p:ph type="title"/>
          </p:nvPr>
        </p:nvSpPr>
        <p:spPr>
          <a:xfrm>
            <a:off x="391524" y="286563"/>
            <a:ext cx="6923676" cy="430887"/>
          </a:xfrm>
        </p:spPr>
        <p:txBody>
          <a:bodyPr/>
          <a:lstStyle/>
          <a:p>
            <a:r>
              <a:rPr lang="en-US" sz="2800" b="1" dirty="0"/>
              <a:t>Recommendations</a:t>
            </a:r>
          </a:p>
        </p:txBody>
      </p:sp>
      <p:sp>
        <p:nvSpPr>
          <p:cNvPr id="3" name="Text Placeholder 2">
            <a:extLst>
              <a:ext uri="{FF2B5EF4-FFF2-40B4-BE49-F238E27FC236}">
                <a16:creationId xmlns:a16="http://schemas.microsoft.com/office/drawing/2014/main" id="{8CD6051F-E550-0419-1FF9-34717E1FCF42}"/>
              </a:ext>
            </a:extLst>
          </p:cNvPr>
          <p:cNvSpPr>
            <a:spLocks noGrp="1"/>
          </p:cNvSpPr>
          <p:nvPr>
            <p:ph type="body" idx="1"/>
          </p:nvPr>
        </p:nvSpPr>
        <p:spPr>
          <a:xfrm>
            <a:off x="533400" y="914400"/>
            <a:ext cx="11506200" cy="6155531"/>
          </a:xfrm>
        </p:spPr>
        <p:txBody>
          <a:bodyPr/>
          <a:lstStyle/>
          <a:p>
            <a:pPr marL="285750" indent="-285750" algn="just">
              <a:buFont typeface="Arial" panose="020B0604020202020204" pitchFamily="34" charset="0"/>
              <a:buChar char="•"/>
            </a:pPr>
            <a:r>
              <a:rPr lang="en-US" sz="3200" b="1" dirty="0"/>
              <a:t>More course contents should be created in respect of courses or related topics to courses that have highest number of subscribers.</a:t>
            </a:r>
          </a:p>
          <a:p>
            <a:pPr marL="285750" indent="-285750" algn="just">
              <a:buFont typeface="Arial" panose="020B0604020202020204" pitchFamily="34" charset="0"/>
              <a:buChar char="•"/>
            </a:pPr>
            <a:endParaRPr lang="en-US" sz="1600" b="1" dirty="0"/>
          </a:p>
          <a:p>
            <a:pPr marL="285750" indent="-285750" algn="just">
              <a:buFont typeface="Arial" panose="020B0604020202020204" pitchFamily="34" charset="0"/>
              <a:buChar char="•"/>
            </a:pPr>
            <a:r>
              <a:rPr lang="en-US" sz="3200" b="1" dirty="0"/>
              <a:t>Udemy should focus more on producing courses with high number of reviews and high ratings to enable Udemy create more related content. While they limit creation of courses or contents that had low rating and number of subscribers.</a:t>
            </a:r>
          </a:p>
          <a:p>
            <a:pPr marL="285750" indent="-285750" algn="just">
              <a:buFont typeface="Arial" panose="020B0604020202020204" pitchFamily="34" charset="0"/>
              <a:buChar char="•"/>
            </a:pPr>
            <a:endParaRPr lang="en-US" sz="1600" b="1" dirty="0"/>
          </a:p>
          <a:p>
            <a:pPr marL="285750" indent="-285750" algn="just">
              <a:buFont typeface="Arial" panose="020B0604020202020204" pitchFamily="34" charset="0"/>
              <a:buChar char="•"/>
            </a:pPr>
            <a:r>
              <a:rPr lang="en-US" sz="3200" b="1" dirty="0"/>
              <a:t>For Quality Assurance, Udemy can review reasons why a course had low rating and number of subscribers to enable them improve on the creation of future courses.  </a:t>
            </a:r>
          </a:p>
          <a:p>
            <a:pPr marL="285750" indent="-285750" algn="just">
              <a:buFont typeface="Arial" panose="020B0604020202020204" pitchFamily="34" charset="0"/>
              <a:buChar char="•"/>
            </a:pPr>
            <a:endParaRPr lang="en-US" sz="1600" b="1" dirty="0"/>
          </a:p>
          <a:p>
            <a:pPr marL="285750" indent="-285750" algn="just">
              <a:buFont typeface="Arial" panose="020B0604020202020204" pitchFamily="34" charset="0"/>
              <a:buChar char="•"/>
            </a:pPr>
            <a:r>
              <a:rPr lang="en-US" sz="3200" b="1" dirty="0"/>
              <a:t>Udemy can investigate the reason why the top 10 courses were highly subscribed and develop future products along that line.</a:t>
            </a:r>
          </a:p>
        </p:txBody>
      </p:sp>
    </p:spTree>
    <p:extLst>
      <p:ext uri="{BB962C8B-B14F-4D97-AF65-F5344CB8AC3E}">
        <p14:creationId xmlns:p14="http://schemas.microsoft.com/office/powerpoint/2010/main" val="2273775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TotalTime>
  <Words>1152</Words>
  <Application>Microsoft Office PowerPoint</Application>
  <PresentationFormat>Custom</PresentationFormat>
  <Paragraphs>207</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Segoe UI</vt:lpstr>
      <vt:lpstr>Tahoma</vt:lpstr>
      <vt:lpstr>Trebuchet MS</vt:lpstr>
      <vt:lpstr>Office Theme</vt:lpstr>
      <vt:lpstr>Udemy Courses  Analysis</vt:lpstr>
      <vt:lpstr>3 Min Reviews</vt:lpstr>
      <vt:lpstr>Slide 1 Summary – Udemy Courses</vt:lpstr>
      <vt:lpstr>Count of paid Courses by title</vt:lpstr>
      <vt:lpstr>Slide 2 – Udemy Courses Analysis</vt:lpstr>
      <vt:lpstr>Published Lectures &amp; Practice Sets</vt:lpstr>
      <vt:lpstr>Slide 3 – Udemy Courses Analysis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Min Reviews</dc:title>
  <dc:creator>Segun Lawal</dc:creator>
  <cp:lastModifiedBy>Segun Lawal</cp:lastModifiedBy>
  <cp:revision>2</cp:revision>
  <dcterms:created xsi:type="dcterms:W3CDTF">2022-10-09T22:46:14Z</dcterms:created>
  <dcterms:modified xsi:type="dcterms:W3CDTF">2022-10-10T18:57:44Z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2022-10-09T00:00:00Z</vt:filetime>
  </property>
  <property fmtid="{D5CDD505-2E9C-101B-9397-08002B2CF9AE}" pid="3" name="Creator">
    <vt:lpwstr>PDFium</vt:lpwstr>
  </property>
  <property fmtid="{D5CDD505-2E9C-101B-9397-08002B2CF9AE}" pid="4" name="LastSaved">
    <vt:filetime>2022-10-09T00:00:00Z</vt:filetime>
  </property>
</Properties>
</file>