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0" r:id="rId3"/>
    <p:sldId id="271" r:id="rId4"/>
    <p:sldId id="272" r:id="rId5"/>
    <p:sldId id="273" r:id="rId6"/>
    <p:sldId id="274" r:id="rId7"/>
    <p:sldId id="275" r:id="rId8"/>
    <p:sldId id="276" r:id="rId9"/>
    <p:sldId id="258" r:id="rId10"/>
    <p:sldId id="259" r:id="rId11"/>
    <p:sldId id="277" r:id="rId12"/>
    <p:sldId id="261" r:id="rId13"/>
    <p:sldId id="262" r:id="rId14"/>
    <p:sldId id="264" r:id="rId15"/>
    <p:sldId id="269" r:id="rId16"/>
    <p:sldId id="27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83FD80-CA3C-FA46-BC9D-14730C3FB17F}" type="doc">
      <dgm:prSet loTypeId="urn:microsoft.com/office/officeart/2005/8/layout/arrow6" loCatId="" qsTypeId="urn:microsoft.com/office/officeart/2005/8/quickstyle/simple4" qsCatId="simple" csTypeId="urn:microsoft.com/office/officeart/2005/8/colors/accent0_3" csCatId="mainScheme" phldr="1"/>
      <dgm:spPr/>
      <dgm:t>
        <a:bodyPr/>
        <a:lstStyle/>
        <a:p>
          <a:endParaRPr lang="en-US"/>
        </a:p>
      </dgm:t>
    </dgm:pt>
    <dgm:pt modelId="{B4EF5F2E-EE0F-9144-9AEC-5590BEB72F60}">
      <dgm:prSet phldrT="[Text]" custT="1"/>
      <dgm:spPr/>
      <dgm:t>
        <a:bodyPr/>
        <a:lstStyle/>
        <a:p>
          <a:r>
            <a:rPr lang="en-US" sz="3200" b="1" dirty="0"/>
            <a:t>Lowest Variance</a:t>
          </a:r>
          <a:r>
            <a:rPr lang="en-US" sz="3200" dirty="0"/>
            <a:t>:     New York Knicks Portland Trailblazers Los Angeles Lakers </a:t>
          </a:r>
        </a:p>
      </dgm:t>
    </dgm:pt>
    <dgm:pt modelId="{DD294973-EF07-3248-9E63-B026E7B59ADD}" type="parTrans" cxnId="{96057FD9-5D77-4440-9D6A-1A6F45AB6866}">
      <dgm:prSet/>
      <dgm:spPr/>
      <dgm:t>
        <a:bodyPr/>
        <a:lstStyle/>
        <a:p>
          <a:endParaRPr lang="en-US"/>
        </a:p>
      </dgm:t>
    </dgm:pt>
    <dgm:pt modelId="{215268E5-812B-AC48-A922-1DA4E7E91800}" type="sibTrans" cxnId="{96057FD9-5D77-4440-9D6A-1A6F45AB6866}">
      <dgm:prSet/>
      <dgm:spPr/>
      <dgm:t>
        <a:bodyPr/>
        <a:lstStyle/>
        <a:p>
          <a:endParaRPr lang="en-US"/>
        </a:p>
      </dgm:t>
    </dgm:pt>
    <dgm:pt modelId="{6A4BF28D-FEC2-9547-8690-52F476D20897}">
      <dgm:prSet phldrT="[Text]"/>
      <dgm:spPr/>
      <dgm:t>
        <a:bodyPr/>
        <a:lstStyle/>
        <a:p>
          <a:r>
            <a:rPr lang="en-US" dirty="0"/>
            <a:t> </a:t>
          </a:r>
          <a:r>
            <a:rPr lang="en-US" b="1" dirty="0"/>
            <a:t>Highest Variance</a:t>
          </a:r>
          <a:r>
            <a:rPr lang="en-US" dirty="0"/>
            <a:t>:     Washington Bullets Vancouver Grizzles          New Orleans Pelicans </a:t>
          </a:r>
        </a:p>
      </dgm:t>
    </dgm:pt>
    <dgm:pt modelId="{75F6AD14-BEF3-5E4F-B79A-DFB87CB65821}" type="parTrans" cxnId="{23F3B797-1FB7-A749-9388-E8D5E0705D1C}">
      <dgm:prSet/>
      <dgm:spPr/>
      <dgm:t>
        <a:bodyPr/>
        <a:lstStyle/>
        <a:p>
          <a:endParaRPr lang="en-US"/>
        </a:p>
      </dgm:t>
    </dgm:pt>
    <dgm:pt modelId="{83765ADC-5453-A842-A4C7-FC0096606369}" type="sibTrans" cxnId="{23F3B797-1FB7-A749-9388-E8D5E0705D1C}">
      <dgm:prSet/>
      <dgm:spPr/>
      <dgm:t>
        <a:bodyPr/>
        <a:lstStyle/>
        <a:p>
          <a:endParaRPr lang="en-US"/>
        </a:p>
      </dgm:t>
    </dgm:pt>
    <dgm:pt modelId="{A39E2C29-6D04-EE47-8242-9562B82D0F63}" type="pres">
      <dgm:prSet presAssocID="{A183FD80-CA3C-FA46-BC9D-14730C3FB17F}" presName="compositeShape" presStyleCnt="0">
        <dgm:presLayoutVars>
          <dgm:chMax val="2"/>
          <dgm:dir/>
          <dgm:resizeHandles val="exact"/>
        </dgm:presLayoutVars>
      </dgm:prSet>
      <dgm:spPr/>
    </dgm:pt>
    <dgm:pt modelId="{B873B114-D330-EB49-A459-9EBF5969AF9E}" type="pres">
      <dgm:prSet presAssocID="{A183FD80-CA3C-FA46-BC9D-14730C3FB17F}" presName="ribbon" presStyleLbl="node1" presStyleIdx="0" presStyleCnt="1" custScaleY="128421"/>
      <dgm:spPr/>
    </dgm:pt>
    <dgm:pt modelId="{B19A3B62-B5C5-3B45-B88C-92D79A89EEA2}" type="pres">
      <dgm:prSet presAssocID="{A183FD80-CA3C-FA46-BC9D-14730C3FB17F}" presName="leftArrowText" presStyleLbl="node1" presStyleIdx="0" presStyleCnt="1" custScaleX="113923">
        <dgm:presLayoutVars>
          <dgm:chMax val="0"/>
          <dgm:bulletEnabled val="1"/>
        </dgm:presLayoutVars>
      </dgm:prSet>
      <dgm:spPr/>
    </dgm:pt>
    <dgm:pt modelId="{B046ED4A-C57A-974B-B71B-0C0DF3287359}" type="pres">
      <dgm:prSet presAssocID="{A183FD80-CA3C-FA46-BC9D-14730C3FB17F}" presName="rightArrowText" presStyleLbl="node1" presStyleIdx="0" presStyleCnt="1">
        <dgm:presLayoutVars>
          <dgm:chMax val="0"/>
          <dgm:bulletEnabled val="1"/>
        </dgm:presLayoutVars>
      </dgm:prSet>
      <dgm:spPr/>
    </dgm:pt>
  </dgm:ptLst>
  <dgm:cxnLst>
    <dgm:cxn modelId="{E81C4405-7060-3243-9F05-36A5B34D29BC}" type="presOf" srcId="{A183FD80-CA3C-FA46-BC9D-14730C3FB17F}" destId="{A39E2C29-6D04-EE47-8242-9562B82D0F63}" srcOrd="0" destOrd="0" presId="urn:microsoft.com/office/officeart/2005/8/layout/arrow6"/>
    <dgm:cxn modelId="{286D3B44-C772-B940-B360-AE3EA6CB8DA5}" type="presOf" srcId="{6A4BF28D-FEC2-9547-8690-52F476D20897}" destId="{B046ED4A-C57A-974B-B71B-0C0DF3287359}" srcOrd="0" destOrd="0" presId="urn:microsoft.com/office/officeart/2005/8/layout/arrow6"/>
    <dgm:cxn modelId="{7361F182-1D09-384B-985D-A6D290F1CD80}" type="presOf" srcId="{B4EF5F2E-EE0F-9144-9AEC-5590BEB72F60}" destId="{B19A3B62-B5C5-3B45-B88C-92D79A89EEA2}" srcOrd="0" destOrd="0" presId="urn:microsoft.com/office/officeart/2005/8/layout/arrow6"/>
    <dgm:cxn modelId="{23F3B797-1FB7-A749-9388-E8D5E0705D1C}" srcId="{A183FD80-CA3C-FA46-BC9D-14730C3FB17F}" destId="{6A4BF28D-FEC2-9547-8690-52F476D20897}" srcOrd="1" destOrd="0" parTransId="{75F6AD14-BEF3-5E4F-B79A-DFB87CB65821}" sibTransId="{83765ADC-5453-A842-A4C7-FC0096606369}"/>
    <dgm:cxn modelId="{96057FD9-5D77-4440-9D6A-1A6F45AB6866}" srcId="{A183FD80-CA3C-FA46-BC9D-14730C3FB17F}" destId="{B4EF5F2E-EE0F-9144-9AEC-5590BEB72F60}" srcOrd="0" destOrd="0" parTransId="{DD294973-EF07-3248-9E63-B026E7B59ADD}" sibTransId="{215268E5-812B-AC48-A922-1DA4E7E91800}"/>
    <dgm:cxn modelId="{23A13D53-2895-094A-923C-DF450D715757}" type="presParOf" srcId="{A39E2C29-6D04-EE47-8242-9562B82D0F63}" destId="{B873B114-D330-EB49-A459-9EBF5969AF9E}" srcOrd="0" destOrd="0" presId="urn:microsoft.com/office/officeart/2005/8/layout/arrow6"/>
    <dgm:cxn modelId="{9C758211-00C9-4845-BEEE-61D707842BDA}" type="presParOf" srcId="{A39E2C29-6D04-EE47-8242-9562B82D0F63}" destId="{B19A3B62-B5C5-3B45-B88C-92D79A89EEA2}" srcOrd="1" destOrd="0" presId="urn:microsoft.com/office/officeart/2005/8/layout/arrow6"/>
    <dgm:cxn modelId="{D1B2ECDB-E614-5045-B22B-C9D8A6CC9885}" type="presParOf" srcId="{A39E2C29-6D04-EE47-8242-9562B82D0F63}" destId="{B046ED4A-C57A-974B-B71B-0C0DF3287359}"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D1521A-F882-0242-8737-7FEB01C30CE4}" type="doc">
      <dgm:prSet loTypeId="urn:microsoft.com/office/officeart/2005/8/layout/vList6" loCatId="" qsTypeId="urn:microsoft.com/office/officeart/2005/8/quickstyle/simple4" qsCatId="simple" csTypeId="urn:microsoft.com/office/officeart/2005/8/colors/accent0_3" csCatId="mainScheme" phldr="1"/>
      <dgm:spPr/>
      <dgm:t>
        <a:bodyPr/>
        <a:lstStyle/>
        <a:p>
          <a:endParaRPr lang="en-US"/>
        </a:p>
      </dgm:t>
    </dgm:pt>
    <dgm:pt modelId="{2FDE13EC-729A-D44F-A0D9-CEFBCA129626}">
      <dgm:prSet phldrT="[Text]" custT="1"/>
      <dgm:spPr/>
      <dgm:t>
        <a:bodyPr/>
        <a:lstStyle/>
        <a:p>
          <a:r>
            <a:rPr lang="en-US" sz="3200" b="1" dirty="0"/>
            <a:t>Expected Outcome</a:t>
          </a:r>
        </a:p>
      </dgm:t>
    </dgm:pt>
    <dgm:pt modelId="{987BAD43-8B5A-A94F-8CDC-057087351961}" type="parTrans" cxnId="{710B5E8D-3BDC-DA4A-9A03-CFDAF5E48058}">
      <dgm:prSet/>
      <dgm:spPr/>
      <dgm:t>
        <a:bodyPr/>
        <a:lstStyle/>
        <a:p>
          <a:endParaRPr lang="en-US" sz="1600"/>
        </a:p>
      </dgm:t>
    </dgm:pt>
    <dgm:pt modelId="{C131B77A-F5AE-6F41-B745-FBBB125EAEDA}" type="sibTrans" cxnId="{710B5E8D-3BDC-DA4A-9A03-CFDAF5E48058}">
      <dgm:prSet/>
      <dgm:spPr/>
      <dgm:t>
        <a:bodyPr/>
        <a:lstStyle/>
        <a:p>
          <a:endParaRPr lang="en-US" sz="1600"/>
        </a:p>
      </dgm:t>
    </dgm:pt>
    <dgm:pt modelId="{13794856-E4F2-0545-9068-C941D1D2F75A}">
      <dgm:prSet phldrT="[Text]" custT="1"/>
      <dgm:spPr/>
      <dgm:t>
        <a:bodyPr anchor="ctr"/>
        <a:lstStyle/>
        <a:p>
          <a:pPr algn="just"/>
          <a:r>
            <a:rPr lang="en-US" sz="1600" dirty="0"/>
            <a:t>Logical reasoning – It is expected that the teams that </a:t>
          </a:r>
          <a:r>
            <a:rPr lang="en-US" sz="1600" dirty="0" err="1"/>
            <a:t>incure</a:t>
          </a:r>
          <a:r>
            <a:rPr lang="en-US" sz="1600" dirty="0"/>
            <a:t> the highest salary will win most championships. However, the result of the analysis shows otherwise.</a:t>
          </a:r>
        </a:p>
      </dgm:t>
    </dgm:pt>
    <dgm:pt modelId="{CE8C1D9A-C297-3840-8802-84D4EE9F0726}" type="parTrans" cxnId="{B7D2A32C-D78C-B143-95CA-337018557A94}">
      <dgm:prSet/>
      <dgm:spPr/>
      <dgm:t>
        <a:bodyPr/>
        <a:lstStyle/>
        <a:p>
          <a:endParaRPr lang="en-US" sz="1600"/>
        </a:p>
      </dgm:t>
    </dgm:pt>
    <dgm:pt modelId="{60876646-BE6E-A74F-80BC-019A056103E9}" type="sibTrans" cxnId="{B7D2A32C-D78C-B143-95CA-337018557A94}">
      <dgm:prSet/>
      <dgm:spPr/>
      <dgm:t>
        <a:bodyPr/>
        <a:lstStyle/>
        <a:p>
          <a:endParaRPr lang="en-US" sz="1600"/>
        </a:p>
      </dgm:t>
    </dgm:pt>
    <dgm:pt modelId="{5142FA88-114C-7042-81A9-E9DA1DF42DD6}">
      <dgm:prSet phldrT="[Text]" custT="1"/>
      <dgm:spPr/>
      <dgm:t>
        <a:bodyPr/>
        <a:lstStyle/>
        <a:p>
          <a:r>
            <a:rPr lang="en-US" sz="3200" b="1" dirty="0"/>
            <a:t>Facts and Figures</a:t>
          </a:r>
        </a:p>
      </dgm:t>
    </dgm:pt>
    <dgm:pt modelId="{ECEC4AA1-ADD9-B74B-AA29-5764225A5A43}" type="parTrans" cxnId="{44D97B90-FA24-C44D-8087-F499C4A001BF}">
      <dgm:prSet/>
      <dgm:spPr/>
      <dgm:t>
        <a:bodyPr/>
        <a:lstStyle/>
        <a:p>
          <a:endParaRPr lang="en-US" sz="1600"/>
        </a:p>
      </dgm:t>
    </dgm:pt>
    <dgm:pt modelId="{6792A287-9C58-2D48-BC97-0AFAC7E9DE5A}" type="sibTrans" cxnId="{44D97B90-FA24-C44D-8087-F499C4A001BF}">
      <dgm:prSet/>
      <dgm:spPr/>
      <dgm:t>
        <a:bodyPr/>
        <a:lstStyle/>
        <a:p>
          <a:endParaRPr lang="en-US" sz="1600"/>
        </a:p>
      </dgm:t>
    </dgm:pt>
    <dgm:pt modelId="{112E4C70-8F99-B04D-8F77-713FF4F15D5A}">
      <dgm:prSet phldrT="[Text]" custT="1"/>
      <dgm:spPr/>
      <dgm:t>
        <a:bodyPr anchor="ctr"/>
        <a:lstStyle/>
        <a:p>
          <a:pPr algn="just"/>
          <a:r>
            <a:rPr lang="en-US" sz="1600" dirty="0"/>
            <a:t>Only 10 out of the 36 teams that have participated in the 28 yearly NBA championships have won the championship. Top 3 winners are Chicago Bull (6 times), while Los Angeles Lakers and San Antonio Spurs won 5 times.</a:t>
          </a:r>
        </a:p>
      </dgm:t>
    </dgm:pt>
    <dgm:pt modelId="{897C371D-99DE-3E47-BA6A-78D8A88077B1}" type="parTrans" cxnId="{FB7281F6-60D9-6744-AA50-60EF06ECCDEC}">
      <dgm:prSet/>
      <dgm:spPr/>
      <dgm:t>
        <a:bodyPr/>
        <a:lstStyle/>
        <a:p>
          <a:endParaRPr lang="en-US" sz="1600"/>
        </a:p>
      </dgm:t>
    </dgm:pt>
    <dgm:pt modelId="{E5F7C767-CD61-4C47-9833-C85745FFEEB2}" type="sibTrans" cxnId="{FB7281F6-60D9-6744-AA50-60EF06ECCDEC}">
      <dgm:prSet/>
      <dgm:spPr/>
      <dgm:t>
        <a:bodyPr/>
        <a:lstStyle/>
        <a:p>
          <a:endParaRPr lang="en-US" sz="1600"/>
        </a:p>
      </dgm:t>
    </dgm:pt>
    <dgm:pt modelId="{EC0CEBB5-7188-5C4A-940B-46CDE3DCBA10}">
      <dgm:prSet phldrT="[Text]" custT="1"/>
      <dgm:spPr/>
      <dgm:t>
        <a:bodyPr/>
        <a:lstStyle/>
        <a:p>
          <a:r>
            <a:rPr lang="en-US" sz="3200" b="1" dirty="0"/>
            <a:t>Findings</a:t>
          </a:r>
        </a:p>
      </dgm:t>
    </dgm:pt>
    <dgm:pt modelId="{4426B529-BA3F-8541-A8B9-7CE0A229665E}" type="parTrans" cxnId="{9FCB353D-44A9-4146-91D1-4653640693ED}">
      <dgm:prSet/>
      <dgm:spPr/>
      <dgm:t>
        <a:bodyPr/>
        <a:lstStyle/>
        <a:p>
          <a:endParaRPr lang="en-US" sz="1600"/>
        </a:p>
      </dgm:t>
    </dgm:pt>
    <dgm:pt modelId="{CE51BDBE-5282-564B-B26A-9B00DE606CD3}" type="sibTrans" cxnId="{9FCB353D-44A9-4146-91D1-4653640693ED}">
      <dgm:prSet/>
      <dgm:spPr/>
      <dgm:t>
        <a:bodyPr/>
        <a:lstStyle/>
        <a:p>
          <a:endParaRPr lang="en-US" sz="1600"/>
        </a:p>
      </dgm:t>
    </dgm:pt>
    <dgm:pt modelId="{903570A6-C800-1F4E-B398-67F5E503B68F}">
      <dgm:prSet phldrT="[Text]" custT="1"/>
      <dgm:spPr/>
      <dgm:t>
        <a:bodyPr anchor="ctr"/>
        <a:lstStyle/>
        <a:p>
          <a:r>
            <a:rPr lang="en-US" sz="1600" dirty="0"/>
            <a:t>Only  3 out of the top 5 clubs with the highest total salary have ever won the championship, they are Los Angeles Lakers, Dallas Mavericks and Miami Heat. While only Lakers and Dallas, out of the top 10 NBA paying teams in terms of average yearly salary have won the championship.</a:t>
          </a:r>
        </a:p>
      </dgm:t>
    </dgm:pt>
    <dgm:pt modelId="{3040DA99-EFEA-3149-9E41-87F02AB032B4}" type="parTrans" cxnId="{2020938E-D918-8E42-B4EB-5D177D3E7FD3}">
      <dgm:prSet/>
      <dgm:spPr/>
      <dgm:t>
        <a:bodyPr/>
        <a:lstStyle/>
        <a:p>
          <a:endParaRPr lang="en-US" sz="1600"/>
        </a:p>
      </dgm:t>
    </dgm:pt>
    <dgm:pt modelId="{C05795C3-D39E-2842-BAD5-F8C071EE41B4}" type="sibTrans" cxnId="{2020938E-D918-8E42-B4EB-5D177D3E7FD3}">
      <dgm:prSet/>
      <dgm:spPr/>
      <dgm:t>
        <a:bodyPr/>
        <a:lstStyle/>
        <a:p>
          <a:endParaRPr lang="en-US" sz="1600"/>
        </a:p>
      </dgm:t>
    </dgm:pt>
    <dgm:pt modelId="{F08D0EAF-7381-6F45-BEAF-2FBEFBD7738C}">
      <dgm:prSet phldrT="[Text]" custT="1"/>
      <dgm:spPr/>
      <dgm:t>
        <a:bodyPr/>
        <a:lstStyle/>
        <a:p>
          <a:r>
            <a:rPr lang="en-US" sz="3200" b="1" dirty="0"/>
            <a:t>Conclusion</a:t>
          </a:r>
        </a:p>
      </dgm:t>
    </dgm:pt>
    <dgm:pt modelId="{5D7FD28D-7F13-744A-9095-122D9ABA7C4B}" type="parTrans" cxnId="{F6BD3231-6941-7345-9E26-FF7A4B2A9097}">
      <dgm:prSet/>
      <dgm:spPr/>
      <dgm:t>
        <a:bodyPr/>
        <a:lstStyle/>
        <a:p>
          <a:endParaRPr lang="en-US" sz="1600"/>
        </a:p>
      </dgm:t>
    </dgm:pt>
    <dgm:pt modelId="{A3AF99B7-0801-B445-AF6E-FAE16504146B}" type="sibTrans" cxnId="{F6BD3231-6941-7345-9E26-FF7A4B2A9097}">
      <dgm:prSet/>
      <dgm:spPr/>
      <dgm:t>
        <a:bodyPr/>
        <a:lstStyle/>
        <a:p>
          <a:endParaRPr lang="en-US" sz="1600"/>
        </a:p>
      </dgm:t>
    </dgm:pt>
    <dgm:pt modelId="{715CFA0B-9001-FE43-97B7-329D6B7953A0}">
      <dgm:prSet phldrT="[Text]" custT="1"/>
      <dgm:spPr/>
      <dgm:t>
        <a:bodyPr anchor="ctr"/>
        <a:lstStyle/>
        <a:p>
          <a:pPr algn="just"/>
          <a:r>
            <a:rPr lang="en-US" sz="1600" dirty="0"/>
            <a:t>Teams payment of high salary does not necessarily translate into winning more championship. The analysis revealed that other factors such as staff welfare and training might be crucial motivating factor for winning championship. The likes of Chicago Bull and San Antonio Spurs who won championship are not in top 10 highest paying teams.</a:t>
          </a:r>
        </a:p>
      </dgm:t>
    </dgm:pt>
    <dgm:pt modelId="{57D1D539-42BB-6041-97EA-551992DD6BAF}" type="parTrans" cxnId="{7EBFC60E-036A-E847-90ED-F9BE92A3EAB6}">
      <dgm:prSet/>
      <dgm:spPr/>
      <dgm:t>
        <a:bodyPr/>
        <a:lstStyle/>
        <a:p>
          <a:endParaRPr lang="en-US" sz="1600"/>
        </a:p>
      </dgm:t>
    </dgm:pt>
    <dgm:pt modelId="{EB714753-D872-2042-BA20-7ACFFDDE7A32}" type="sibTrans" cxnId="{7EBFC60E-036A-E847-90ED-F9BE92A3EAB6}">
      <dgm:prSet/>
      <dgm:spPr/>
      <dgm:t>
        <a:bodyPr/>
        <a:lstStyle/>
        <a:p>
          <a:endParaRPr lang="en-US" sz="1600"/>
        </a:p>
      </dgm:t>
    </dgm:pt>
    <dgm:pt modelId="{2C304FE4-1213-0E42-9747-7641E7519FC9}" type="pres">
      <dgm:prSet presAssocID="{A0D1521A-F882-0242-8737-7FEB01C30CE4}" presName="Name0" presStyleCnt="0">
        <dgm:presLayoutVars>
          <dgm:dir/>
          <dgm:animLvl val="lvl"/>
          <dgm:resizeHandles/>
        </dgm:presLayoutVars>
      </dgm:prSet>
      <dgm:spPr/>
    </dgm:pt>
    <dgm:pt modelId="{618FDF96-DFF5-7040-A782-E6E840BEC9E2}" type="pres">
      <dgm:prSet presAssocID="{2FDE13EC-729A-D44F-A0D9-CEFBCA129626}" presName="linNode" presStyleCnt="0"/>
      <dgm:spPr/>
    </dgm:pt>
    <dgm:pt modelId="{892C6F3B-4433-A24B-BD7C-1B8497BBBD2C}" type="pres">
      <dgm:prSet presAssocID="{2FDE13EC-729A-D44F-A0D9-CEFBCA129626}" presName="parentShp" presStyleLbl="node1" presStyleIdx="0" presStyleCnt="4" custScaleY="114318" custLinFactNeighborX="-81" custLinFactNeighborY="6778">
        <dgm:presLayoutVars>
          <dgm:bulletEnabled val="1"/>
        </dgm:presLayoutVars>
      </dgm:prSet>
      <dgm:spPr/>
    </dgm:pt>
    <dgm:pt modelId="{8F937E61-AEF7-3C4F-A771-BB6BE9EE03E1}" type="pres">
      <dgm:prSet presAssocID="{2FDE13EC-729A-D44F-A0D9-CEFBCA129626}" presName="childShp" presStyleLbl="bgAccFollowNode1" presStyleIdx="0" presStyleCnt="4" custScaleY="120034">
        <dgm:presLayoutVars>
          <dgm:bulletEnabled val="1"/>
        </dgm:presLayoutVars>
      </dgm:prSet>
      <dgm:spPr/>
    </dgm:pt>
    <dgm:pt modelId="{99D4053D-E0C7-E54B-83A2-7E0CF9F577AA}" type="pres">
      <dgm:prSet presAssocID="{C131B77A-F5AE-6F41-B745-FBBB125EAEDA}" presName="spacing" presStyleCnt="0"/>
      <dgm:spPr/>
    </dgm:pt>
    <dgm:pt modelId="{6129D956-D66C-EC48-B31A-57194D46F553}" type="pres">
      <dgm:prSet presAssocID="{5142FA88-114C-7042-81A9-E9DA1DF42DD6}" presName="linNode" presStyleCnt="0"/>
      <dgm:spPr/>
    </dgm:pt>
    <dgm:pt modelId="{3200AF10-30D8-3149-A1CB-875639C70094}" type="pres">
      <dgm:prSet presAssocID="{5142FA88-114C-7042-81A9-E9DA1DF42DD6}" presName="parentShp" presStyleLbl="node1" presStyleIdx="1" presStyleCnt="4" custScaleY="120408">
        <dgm:presLayoutVars>
          <dgm:bulletEnabled val="1"/>
        </dgm:presLayoutVars>
      </dgm:prSet>
      <dgm:spPr/>
    </dgm:pt>
    <dgm:pt modelId="{41DCE640-B848-F244-9CB6-CA547C2ED8FC}" type="pres">
      <dgm:prSet presAssocID="{5142FA88-114C-7042-81A9-E9DA1DF42DD6}" presName="childShp" presStyleLbl="bgAccFollowNode1" presStyleIdx="1" presStyleCnt="4" custAng="0" custScaleX="98289" custScaleY="141173" custLinFactNeighborX="484" custLinFactNeighborY="3604">
        <dgm:presLayoutVars>
          <dgm:bulletEnabled val="1"/>
        </dgm:presLayoutVars>
      </dgm:prSet>
      <dgm:spPr/>
    </dgm:pt>
    <dgm:pt modelId="{E01FDE02-D52D-3E4E-9F08-2FC0CC9C3C68}" type="pres">
      <dgm:prSet presAssocID="{6792A287-9C58-2D48-BC97-0AFAC7E9DE5A}" presName="spacing" presStyleCnt="0"/>
      <dgm:spPr/>
    </dgm:pt>
    <dgm:pt modelId="{B52416E8-8771-4A4F-B33B-AF055579491C}" type="pres">
      <dgm:prSet presAssocID="{EC0CEBB5-7188-5C4A-940B-46CDE3DCBA10}" presName="linNode" presStyleCnt="0"/>
      <dgm:spPr/>
    </dgm:pt>
    <dgm:pt modelId="{F99D151A-A51C-144E-884C-DEEF724C8A7A}" type="pres">
      <dgm:prSet presAssocID="{EC0CEBB5-7188-5C4A-940B-46CDE3DCBA10}" presName="parentShp" presStyleLbl="node1" presStyleIdx="2" presStyleCnt="4" custScaleY="127841">
        <dgm:presLayoutVars>
          <dgm:bulletEnabled val="1"/>
        </dgm:presLayoutVars>
      </dgm:prSet>
      <dgm:spPr/>
    </dgm:pt>
    <dgm:pt modelId="{0688AB2B-8072-A346-ABA7-2BFE21D54F5C}" type="pres">
      <dgm:prSet presAssocID="{EC0CEBB5-7188-5C4A-940B-46CDE3DCBA10}" presName="childShp" presStyleLbl="bgAccFollowNode1" presStyleIdx="2" presStyleCnt="4" custScaleY="146933">
        <dgm:presLayoutVars>
          <dgm:bulletEnabled val="1"/>
        </dgm:presLayoutVars>
      </dgm:prSet>
      <dgm:spPr/>
    </dgm:pt>
    <dgm:pt modelId="{31EB18A4-0614-1949-AA87-DAD1F78EAE59}" type="pres">
      <dgm:prSet presAssocID="{CE51BDBE-5282-564B-B26A-9B00DE606CD3}" presName="spacing" presStyleCnt="0"/>
      <dgm:spPr/>
    </dgm:pt>
    <dgm:pt modelId="{65B80DC2-2BA4-4E48-94D5-3155C5CCC726}" type="pres">
      <dgm:prSet presAssocID="{F08D0EAF-7381-6F45-BEAF-2FBEFBD7738C}" presName="linNode" presStyleCnt="0"/>
      <dgm:spPr/>
    </dgm:pt>
    <dgm:pt modelId="{DB0FD77D-70D3-0D4F-A1FA-D60D13967461}" type="pres">
      <dgm:prSet presAssocID="{F08D0EAF-7381-6F45-BEAF-2FBEFBD7738C}" presName="parentShp" presStyleLbl="node1" presStyleIdx="3" presStyleCnt="4" custScaleY="119326">
        <dgm:presLayoutVars>
          <dgm:bulletEnabled val="1"/>
        </dgm:presLayoutVars>
      </dgm:prSet>
      <dgm:spPr/>
    </dgm:pt>
    <dgm:pt modelId="{A1090693-0F3C-5F4D-9B0E-E696B532E87C}" type="pres">
      <dgm:prSet presAssocID="{F08D0EAF-7381-6F45-BEAF-2FBEFBD7738C}" presName="childShp" presStyleLbl="bgAccFollowNode1" presStyleIdx="3" presStyleCnt="4" custScaleY="175326">
        <dgm:presLayoutVars>
          <dgm:bulletEnabled val="1"/>
        </dgm:presLayoutVars>
      </dgm:prSet>
      <dgm:spPr/>
    </dgm:pt>
  </dgm:ptLst>
  <dgm:cxnLst>
    <dgm:cxn modelId="{7EBFC60E-036A-E847-90ED-F9BE92A3EAB6}" srcId="{F08D0EAF-7381-6F45-BEAF-2FBEFBD7738C}" destId="{715CFA0B-9001-FE43-97B7-329D6B7953A0}" srcOrd="0" destOrd="0" parTransId="{57D1D539-42BB-6041-97EA-551992DD6BAF}" sibTransId="{EB714753-D872-2042-BA20-7ACFFDDE7A32}"/>
    <dgm:cxn modelId="{90911012-4E49-E741-809D-9BC932F4FCE3}" type="presOf" srcId="{903570A6-C800-1F4E-B398-67F5E503B68F}" destId="{0688AB2B-8072-A346-ABA7-2BFE21D54F5C}" srcOrd="0" destOrd="0" presId="urn:microsoft.com/office/officeart/2005/8/layout/vList6"/>
    <dgm:cxn modelId="{B7D2A32C-D78C-B143-95CA-337018557A94}" srcId="{2FDE13EC-729A-D44F-A0D9-CEFBCA129626}" destId="{13794856-E4F2-0545-9068-C941D1D2F75A}" srcOrd="0" destOrd="0" parTransId="{CE8C1D9A-C297-3840-8802-84D4EE9F0726}" sibTransId="{60876646-BE6E-A74F-80BC-019A056103E9}"/>
    <dgm:cxn modelId="{F6BD3231-6941-7345-9E26-FF7A4B2A9097}" srcId="{A0D1521A-F882-0242-8737-7FEB01C30CE4}" destId="{F08D0EAF-7381-6F45-BEAF-2FBEFBD7738C}" srcOrd="3" destOrd="0" parTransId="{5D7FD28D-7F13-744A-9095-122D9ABA7C4B}" sibTransId="{A3AF99B7-0801-B445-AF6E-FAE16504146B}"/>
    <dgm:cxn modelId="{9FCB353D-44A9-4146-91D1-4653640693ED}" srcId="{A0D1521A-F882-0242-8737-7FEB01C30CE4}" destId="{EC0CEBB5-7188-5C4A-940B-46CDE3DCBA10}" srcOrd="2" destOrd="0" parTransId="{4426B529-BA3F-8541-A8B9-7CE0A229665E}" sibTransId="{CE51BDBE-5282-564B-B26A-9B00DE606CD3}"/>
    <dgm:cxn modelId="{863CA152-7ECA-3143-AB73-2ECC93B874D1}" type="presOf" srcId="{A0D1521A-F882-0242-8737-7FEB01C30CE4}" destId="{2C304FE4-1213-0E42-9747-7641E7519FC9}" srcOrd="0" destOrd="0" presId="urn:microsoft.com/office/officeart/2005/8/layout/vList6"/>
    <dgm:cxn modelId="{710B5E8D-3BDC-DA4A-9A03-CFDAF5E48058}" srcId="{A0D1521A-F882-0242-8737-7FEB01C30CE4}" destId="{2FDE13EC-729A-D44F-A0D9-CEFBCA129626}" srcOrd="0" destOrd="0" parTransId="{987BAD43-8B5A-A94F-8CDC-057087351961}" sibTransId="{C131B77A-F5AE-6F41-B745-FBBB125EAEDA}"/>
    <dgm:cxn modelId="{2020938E-D918-8E42-B4EB-5D177D3E7FD3}" srcId="{EC0CEBB5-7188-5C4A-940B-46CDE3DCBA10}" destId="{903570A6-C800-1F4E-B398-67F5E503B68F}" srcOrd="0" destOrd="0" parTransId="{3040DA99-EFEA-3149-9E41-87F02AB032B4}" sibTransId="{C05795C3-D39E-2842-BAD5-F8C071EE41B4}"/>
    <dgm:cxn modelId="{44D97B90-FA24-C44D-8087-F499C4A001BF}" srcId="{A0D1521A-F882-0242-8737-7FEB01C30CE4}" destId="{5142FA88-114C-7042-81A9-E9DA1DF42DD6}" srcOrd="1" destOrd="0" parTransId="{ECEC4AA1-ADD9-B74B-AA29-5764225A5A43}" sibTransId="{6792A287-9C58-2D48-BC97-0AFAC7E9DE5A}"/>
    <dgm:cxn modelId="{69F1FD97-DDBB-E348-81A5-0DF397AE43BC}" type="presOf" srcId="{715CFA0B-9001-FE43-97B7-329D6B7953A0}" destId="{A1090693-0F3C-5F4D-9B0E-E696B532E87C}" srcOrd="0" destOrd="0" presId="urn:microsoft.com/office/officeart/2005/8/layout/vList6"/>
    <dgm:cxn modelId="{D19280A4-B902-3E45-9FDE-E2684EB61251}" type="presOf" srcId="{F08D0EAF-7381-6F45-BEAF-2FBEFBD7738C}" destId="{DB0FD77D-70D3-0D4F-A1FA-D60D13967461}" srcOrd="0" destOrd="0" presId="urn:microsoft.com/office/officeart/2005/8/layout/vList6"/>
    <dgm:cxn modelId="{69DA83AA-677A-564C-B0C6-DC61895B7B43}" type="presOf" srcId="{5142FA88-114C-7042-81A9-E9DA1DF42DD6}" destId="{3200AF10-30D8-3149-A1CB-875639C70094}" srcOrd="0" destOrd="0" presId="urn:microsoft.com/office/officeart/2005/8/layout/vList6"/>
    <dgm:cxn modelId="{F1AD3BC9-3C53-184C-AB4C-945B68C648FB}" type="presOf" srcId="{EC0CEBB5-7188-5C4A-940B-46CDE3DCBA10}" destId="{F99D151A-A51C-144E-884C-DEEF724C8A7A}" srcOrd="0" destOrd="0" presId="urn:microsoft.com/office/officeart/2005/8/layout/vList6"/>
    <dgm:cxn modelId="{C579FFD8-6914-7349-A1B5-270203FEE070}" type="presOf" srcId="{112E4C70-8F99-B04D-8F77-713FF4F15D5A}" destId="{41DCE640-B848-F244-9CB6-CA547C2ED8FC}" srcOrd="0" destOrd="0" presId="urn:microsoft.com/office/officeart/2005/8/layout/vList6"/>
    <dgm:cxn modelId="{59AFEDEE-B891-584E-ABE9-9CCEB8ECD435}" type="presOf" srcId="{2FDE13EC-729A-D44F-A0D9-CEFBCA129626}" destId="{892C6F3B-4433-A24B-BD7C-1B8497BBBD2C}" srcOrd="0" destOrd="0" presId="urn:microsoft.com/office/officeart/2005/8/layout/vList6"/>
    <dgm:cxn modelId="{E16F7FF3-FBC7-1043-8444-81C314DFEA4A}" type="presOf" srcId="{13794856-E4F2-0545-9068-C941D1D2F75A}" destId="{8F937E61-AEF7-3C4F-A771-BB6BE9EE03E1}" srcOrd="0" destOrd="0" presId="urn:microsoft.com/office/officeart/2005/8/layout/vList6"/>
    <dgm:cxn modelId="{FB7281F6-60D9-6744-AA50-60EF06ECCDEC}" srcId="{5142FA88-114C-7042-81A9-E9DA1DF42DD6}" destId="{112E4C70-8F99-B04D-8F77-713FF4F15D5A}" srcOrd="0" destOrd="0" parTransId="{897C371D-99DE-3E47-BA6A-78D8A88077B1}" sibTransId="{E5F7C767-CD61-4C47-9833-C85745FFEEB2}"/>
    <dgm:cxn modelId="{1BA8A7A1-F0F0-1344-AB8B-E9028F9D4BA4}" type="presParOf" srcId="{2C304FE4-1213-0E42-9747-7641E7519FC9}" destId="{618FDF96-DFF5-7040-A782-E6E840BEC9E2}" srcOrd="0" destOrd="0" presId="urn:microsoft.com/office/officeart/2005/8/layout/vList6"/>
    <dgm:cxn modelId="{4EEA1DE0-7F4B-B241-A723-2762BE18D340}" type="presParOf" srcId="{618FDF96-DFF5-7040-A782-E6E840BEC9E2}" destId="{892C6F3B-4433-A24B-BD7C-1B8497BBBD2C}" srcOrd="0" destOrd="0" presId="urn:microsoft.com/office/officeart/2005/8/layout/vList6"/>
    <dgm:cxn modelId="{AB253DD8-FFA2-7748-B520-1F2916934E12}" type="presParOf" srcId="{618FDF96-DFF5-7040-A782-E6E840BEC9E2}" destId="{8F937E61-AEF7-3C4F-A771-BB6BE9EE03E1}" srcOrd="1" destOrd="0" presId="urn:microsoft.com/office/officeart/2005/8/layout/vList6"/>
    <dgm:cxn modelId="{BF07FAD6-2915-C048-81D1-F4393427DABE}" type="presParOf" srcId="{2C304FE4-1213-0E42-9747-7641E7519FC9}" destId="{99D4053D-E0C7-E54B-83A2-7E0CF9F577AA}" srcOrd="1" destOrd="0" presId="urn:microsoft.com/office/officeart/2005/8/layout/vList6"/>
    <dgm:cxn modelId="{49E6FACE-6748-AE49-89AA-0A6679D8A440}" type="presParOf" srcId="{2C304FE4-1213-0E42-9747-7641E7519FC9}" destId="{6129D956-D66C-EC48-B31A-57194D46F553}" srcOrd="2" destOrd="0" presId="urn:microsoft.com/office/officeart/2005/8/layout/vList6"/>
    <dgm:cxn modelId="{13A3C6B1-43DE-3347-B34F-D9FC9CDA759A}" type="presParOf" srcId="{6129D956-D66C-EC48-B31A-57194D46F553}" destId="{3200AF10-30D8-3149-A1CB-875639C70094}" srcOrd="0" destOrd="0" presId="urn:microsoft.com/office/officeart/2005/8/layout/vList6"/>
    <dgm:cxn modelId="{18822875-EF58-B041-B0F4-EBC821F2BE55}" type="presParOf" srcId="{6129D956-D66C-EC48-B31A-57194D46F553}" destId="{41DCE640-B848-F244-9CB6-CA547C2ED8FC}" srcOrd="1" destOrd="0" presId="urn:microsoft.com/office/officeart/2005/8/layout/vList6"/>
    <dgm:cxn modelId="{A24CB086-CCD3-E844-B7E4-2241D8A3C27E}" type="presParOf" srcId="{2C304FE4-1213-0E42-9747-7641E7519FC9}" destId="{E01FDE02-D52D-3E4E-9F08-2FC0CC9C3C68}" srcOrd="3" destOrd="0" presId="urn:microsoft.com/office/officeart/2005/8/layout/vList6"/>
    <dgm:cxn modelId="{E21EC2DB-D7EF-EA46-B1C2-457B95CE75FE}" type="presParOf" srcId="{2C304FE4-1213-0E42-9747-7641E7519FC9}" destId="{B52416E8-8771-4A4F-B33B-AF055579491C}" srcOrd="4" destOrd="0" presId="urn:microsoft.com/office/officeart/2005/8/layout/vList6"/>
    <dgm:cxn modelId="{E368C5EC-2BB9-B942-A057-B5C71DC8E2B2}" type="presParOf" srcId="{B52416E8-8771-4A4F-B33B-AF055579491C}" destId="{F99D151A-A51C-144E-884C-DEEF724C8A7A}" srcOrd="0" destOrd="0" presId="urn:microsoft.com/office/officeart/2005/8/layout/vList6"/>
    <dgm:cxn modelId="{1704339E-C12F-814C-973E-525E72D18153}" type="presParOf" srcId="{B52416E8-8771-4A4F-B33B-AF055579491C}" destId="{0688AB2B-8072-A346-ABA7-2BFE21D54F5C}" srcOrd="1" destOrd="0" presId="urn:microsoft.com/office/officeart/2005/8/layout/vList6"/>
    <dgm:cxn modelId="{FB748CAA-1E1F-534C-8BB6-A3B733CB26A7}" type="presParOf" srcId="{2C304FE4-1213-0E42-9747-7641E7519FC9}" destId="{31EB18A4-0614-1949-AA87-DAD1F78EAE59}" srcOrd="5" destOrd="0" presId="urn:microsoft.com/office/officeart/2005/8/layout/vList6"/>
    <dgm:cxn modelId="{3A963DE6-F735-B142-9EF5-CABD68765681}" type="presParOf" srcId="{2C304FE4-1213-0E42-9747-7641E7519FC9}" destId="{65B80DC2-2BA4-4E48-94D5-3155C5CCC726}" srcOrd="6" destOrd="0" presId="urn:microsoft.com/office/officeart/2005/8/layout/vList6"/>
    <dgm:cxn modelId="{D48E4545-B41A-D04D-A77A-232E61CB677C}" type="presParOf" srcId="{65B80DC2-2BA4-4E48-94D5-3155C5CCC726}" destId="{DB0FD77D-70D3-0D4F-A1FA-D60D13967461}" srcOrd="0" destOrd="0" presId="urn:microsoft.com/office/officeart/2005/8/layout/vList6"/>
    <dgm:cxn modelId="{342F8AD9-0882-414D-9992-B59EB0EE04A3}" type="presParOf" srcId="{65B80DC2-2BA4-4E48-94D5-3155C5CCC726}" destId="{A1090693-0F3C-5F4D-9B0E-E696B532E87C}"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2BF62A-8336-EE4E-A172-B819DABA7B93}" type="doc">
      <dgm:prSet loTypeId="urn:microsoft.com/office/officeart/2009/3/layout/FramedTextPicture" loCatId="" qsTypeId="urn:microsoft.com/office/officeart/2005/8/quickstyle/simple4" qsCatId="simple" csTypeId="urn:microsoft.com/office/officeart/2005/8/colors/accent1_2" csCatId="accent1" phldr="1"/>
      <dgm:spPr/>
      <dgm:t>
        <a:bodyPr/>
        <a:lstStyle/>
        <a:p>
          <a:endParaRPr lang="en-US"/>
        </a:p>
      </dgm:t>
    </dgm:pt>
    <dgm:pt modelId="{747A00EF-8648-B841-AAFF-E2764DE1A5D2}">
      <dgm:prSet phldrT="[Text]" custT="1"/>
      <dgm:spPr/>
      <dgm:t>
        <a:bodyPr/>
        <a:lstStyle/>
        <a:p>
          <a:pPr algn="l">
            <a:lnSpc>
              <a:spcPct val="150000"/>
            </a:lnSpc>
          </a:pPr>
          <a:r>
            <a:rPr lang="en-US" sz="1600" dirty="0"/>
            <a:t>- </a:t>
          </a:r>
        </a:p>
        <a:p>
          <a:pPr algn="l">
            <a:lnSpc>
              <a:spcPct val="150000"/>
            </a:lnSpc>
          </a:pPr>
          <a:r>
            <a:rPr lang="en-US" sz="1600" dirty="0"/>
            <a:t>-The chart revealed that average yearly salary of majority of the teams that won championship is below $60m. </a:t>
          </a:r>
        </a:p>
        <a:p>
          <a:pPr algn="l">
            <a:lnSpc>
              <a:spcPct val="150000"/>
            </a:lnSpc>
          </a:pPr>
          <a:r>
            <a:rPr lang="en-US" sz="1600" dirty="0"/>
            <a:t>- Followed by teams with average salary of $60m to $80m.</a:t>
          </a:r>
        </a:p>
        <a:p>
          <a:pPr algn="l">
            <a:lnSpc>
              <a:spcPct val="150000"/>
            </a:lnSpc>
          </a:pPr>
          <a:r>
            <a:rPr lang="en-US" sz="1600" dirty="0"/>
            <a:t>- Only few out of the teams paying average salary of above $80m won championship</a:t>
          </a:r>
          <a:r>
            <a:rPr lang="en-US" sz="1400" dirty="0"/>
            <a:t>.</a:t>
          </a:r>
        </a:p>
        <a:p>
          <a:pPr algn="l">
            <a:lnSpc>
              <a:spcPct val="150000"/>
            </a:lnSpc>
          </a:pPr>
          <a:endParaRPr lang="en-US" sz="1400" dirty="0"/>
        </a:p>
      </dgm:t>
    </dgm:pt>
    <dgm:pt modelId="{3AD905AD-7E93-5D47-B3B2-A9B373A5E4B0}" type="parTrans" cxnId="{4DD02BF8-A38E-BA45-A08A-353C6C3921D8}">
      <dgm:prSet/>
      <dgm:spPr/>
      <dgm:t>
        <a:bodyPr/>
        <a:lstStyle/>
        <a:p>
          <a:endParaRPr lang="en-US"/>
        </a:p>
      </dgm:t>
    </dgm:pt>
    <dgm:pt modelId="{6A316ED6-E4BD-184B-8CAF-EB8EFFE3470F}" type="sibTrans" cxnId="{4DD02BF8-A38E-BA45-A08A-353C6C3921D8}">
      <dgm:prSet/>
      <dgm:spPr/>
      <dgm:t>
        <a:bodyPr/>
        <a:lstStyle/>
        <a:p>
          <a:endParaRPr lang="en-US"/>
        </a:p>
      </dgm:t>
    </dgm:pt>
    <dgm:pt modelId="{A716C79F-EC98-7040-99CE-7B5F853A1AAC}" type="pres">
      <dgm:prSet presAssocID="{A42BF62A-8336-EE4E-A172-B819DABA7B93}" presName="Name0" presStyleCnt="0">
        <dgm:presLayoutVars>
          <dgm:chMax/>
          <dgm:chPref/>
          <dgm:dir/>
        </dgm:presLayoutVars>
      </dgm:prSet>
      <dgm:spPr/>
    </dgm:pt>
    <dgm:pt modelId="{C689A46A-6192-5E4F-8142-2113268E732A}" type="pres">
      <dgm:prSet presAssocID="{747A00EF-8648-B841-AAFF-E2764DE1A5D2}" presName="composite" presStyleCnt="0">
        <dgm:presLayoutVars>
          <dgm:chMax/>
          <dgm:chPref/>
        </dgm:presLayoutVars>
      </dgm:prSet>
      <dgm:spPr/>
    </dgm:pt>
    <dgm:pt modelId="{E163107F-9E16-DB43-9DF2-3502FA991ADF}" type="pres">
      <dgm:prSet presAssocID="{747A00EF-8648-B841-AAFF-E2764DE1A5D2}" presName="Image" presStyleLbl="bgImgPlace1" presStyleIdx="0" presStyleCnt="1" custScaleX="72679" custScaleY="84479"/>
      <dgm:spPr/>
    </dgm:pt>
    <dgm:pt modelId="{FA32AB9D-3D27-654E-9048-571DE83C2DBF}" type="pres">
      <dgm:prSet presAssocID="{747A00EF-8648-B841-AAFF-E2764DE1A5D2}" presName="ParentText" presStyleLbl="revTx" presStyleIdx="0" presStyleCnt="1" custScaleX="99771" custScaleY="115638">
        <dgm:presLayoutVars>
          <dgm:chMax val="0"/>
          <dgm:chPref val="0"/>
          <dgm:bulletEnabled val="1"/>
        </dgm:presLayoutVars>
      </dgm:prSet>
      <dgm:spPr/>
    </dgm:pt>
    <dgm:pt modelId="{918F481B-15DE-CF45-84FE-C98E04D56704}" type="pres">
      <dgm:prSet presAssocID="{747A00EF-8648-B841-AAFF-E2764DE1A5D2}" presName="tlFrame" presStyleLbl="node1" presStyleIdx="0" presStyleCnt="4" custScaleY="90909" custLinFactNeighborY="25"/>
      <dgm:spPr/>
    </dgm:pt>
    <dgm:pt modelId="{6C319366-D3CA-5841-B50A-7F22775F2A05}" type="pres">
      <dgm:prSet presAssocID="{747A00EF-8648-B841-AAFF-E2764DE1A5D2}" presName="trFrame" presStyleLbl="node1" presStyleIdx="1" presStyleCnt="4"/>
      <dgm:spPr/>
    </dgm:pt>
    <dgm:pt modelId="{53FF3C40-8FB2-C74D-A764-0F5027165C23}" type="pres">
      <dgm:prSet presAssocID="{747A00EF-8648-B841-AAFF-E2764DE1A5D2}" presName="blFrame" presStyleLbl="node1" presStyleIdx="2" presStyleCnt="4"/>
      <dgm:spPr/>
    </dgm:pt>
    <dgm:pt modelId="{1C30F7D0-5BF1-A444-B62B-5A92D48E347D}" type="pres">
      <dgm:prSet presAssocID="{747A00EF-8648-B841-AAFF-E2764DE1A5D2}" presName="brFrame" presStyleLbl="node1" presStyleIdx="3" presStyleCnt="4"/>
      <dgm:spPr/>
    </dgm:pt>
  </dgm:ptLst>
  <dgm:cxnLst>
    <dgm:cxn modelId="{C93EA563-889F-BB40-AF83-26BFEA79D95B}" type="presOf" srcId="{A42BF62A-8336-EE4E-A172-B819DABA7B93}" destId="{A716C79F-EC98-7040-99CE-7B5F853A1AAC}" srcOrd="0" destOrd="0" presId="urn:microsoft.com/office/officeart/2009/3/layout/FramedTextPicture"/>
    <dgm:cxn modelId="{B1807ED8-F975-684E-80BB-6F7FDF32062E}" type="presOf" srcId="{747A00EF-8648-B841-AAFF-E2764DE1A5D2}" destId="{FA32AB9D-3D27-654E-9048-571DE83C2DBF}" srcOrd="0" destOrd="0" presId="urn:microsoft.com/office/officeart/2009/3/layout/FramedTextPicture"/>
    <dgm:cxn modelId="{4DD02BF8-A38E-BA45-A08A-353C6C3921D8}" srcId="{A42BF62A-8336-EE4E-A172-B819DABA7B93}" destId="{747A00EF-8648-B841-AAFF-E2764DE1A5D2}" srcOrd="0" destOrd="0" parTransId="{3AD905AD-7E93-5D47-B3B2-A9B373A5E4B0}" sibTransId="{6A316ED6-E4BD-184B-8CAF-EB8EFFE3470F}"/>
    <dgm:cxn modelId="{BB82D577-57F7-A940-8B86-67E0B12B3ADC}" type="presParOf" srcId="{A716C79F-EC98-7040-99CE-7B5F853A1AAC}" destId="{C689A46A-6192-5E4F-8142-2113268E732A}" srcOrd="0" destOrd="0" presId="urn:microsoft.com/office/officeart/2009/3/layout/FramedTextPicture"/>
    <dgm:cxn modelId="{7C6B6973-51BF-6E47-8D14-F2EDB43155AB}" type="presParOf" srcId="{C689A46A-6192-5E4F-8142-2113268E732A}" destId="{E163107F-9E16-DB43-9DF2-3502FA991ADF}" srcOrd="0" destOrd="0" presId="urn:microsoft.com/office/officeart/2009/3/layout/FramedTextPicture"/>
    <dgm:cxn modelId="{936C709C-E2F1-9643-821B-526745807AE7}" type="presParOf" srcId="{C689A46A-6192-5E4F-8142-2113268E732A}" destId="{FA32AB9D-3D27-654E-9048-571DE83C2DBF}" srcOrd="1" destOrd="0" presId="urn:microsoft.com/office/officeart/2009/3/layout/FramedTextPicture"/>
    <dgm:cxn modelId="{B660885A-60F8-2642-8361-F262270B1FBE}" type="presParOf" srcId="{C689A46A-6192-5E4F-8142-2113268E732A}" destId="{918F481B-15DE-CF45-84FE-C98E04D56704}" srcOrd="2" destOrd="0" presId="urn:microsoft.com/office/officeart/2009/3/layout/FramedTextPicture"/>
    <dgm:cxn modelId="{788C409E-3873-D544-BF9C-20C946FA7205}" type="presParOf" srcId="{C689A46A-6192-5E4F-8142-2113268E732A}" destId="{6C319366-D3CA-5841-B50A-7F22775F2A05}" srcOrd="3" destOrd="0" presId="urn:microsoft.com/office/officeart/2009/3/layout/FramedTextPicture"/>
    <dgm:cxn modelId="{B092A596-5A05-4546-B4B8-AF98063B8CA7}" type="presParOf" srcId="{C689A46A-6192-5E4F-8142-2113268E732A}" destId="{53FF3C40-8FB2-C74D-A764-0F5027165C23}" srcOrd="4" destOrd="0" presId="urn:microsoft.com/office/officeart/2009/3/layout/FramedTextPicture"/>
    <dgm:cxn modelId="{B7A554A1-4455-8041-BD42-1D08679C9924}" type="presParOf" srcId="{C689A46A-6192-5E4F-8142-2113268E732A}" destId="{1C30F7D0-5BF1-A444-B62B-5A92D48E347D}" srcOrd="5" destOrd="0" presId="urn:microsoft.com/office/officeart/2009/3/layout/FramedTextPi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B2B947A-8769-4B43-BA8A-F0905F2DBB99}" type="doc">
      <dgm:prSet loTypeId="urn:microsoft.com/office/officeart/2005/8/layout/cycle7" loCatId="" qsTypeId="urn:microsoft.com/office/officeart/2005/8/quickstyle/3D2" qsCatId="3D" csTypeId="urn:microsoft.com/office/officeart/2005/8/colors/accent0_3" csCatId="mainScheme" phldr="1"/>
      <dgm:spPr/>
      <dgm:t>
        <a:bodyPr/>
        <a:lstStyle/>
        <a:p>
          <a:endParaRPr lang="en-US"/>
        </a:p>
      </dgm:t>
    </dgm:pt>
    <dgm:pt modelId="{D3BC97FA-3CBF-8D45-9706-482CF92B5F5A}">
      <dgm:prSet phldrT="[Text]"/>
      <dgm:spPr/>
      <dgm:t>
        <a:bodyPr/>
        <a:lstStyle/>
        <a:p>
          <a:r>
            <a:rPr lang="en-US" b="1" dirty="0"/>
            <a:t>Highest Avg. Yearly Salary</a:t>
          </a:r>
        </a:p>
      </dgm:t>
    </dgm:pt>
    <dgm:pt modelId="{BB6924D4-2FE7-7D41-88DF-8262A85D2E87}" type="parTrans" cxnId="{21355BEF-6D75-7F49-8A87-B0CF67B8A2AD}">
      <dgm:prSet/>
      <dgm:spPr/>
      <dgm:t>
        <a:bodyPr/>
        <a:lstStyle/>
        <a:p>
          <a:endParaRPr lang="en-US"/>
        </a:p>
      </dgm:t>
    </dgm:pt>
    <dgm:pt modelId="{241A7382-B74A-CE47-8FA7-B9351BCFF345}" type="sibTrans" cxnId="{21355BEF-6D75-7F49-8A87-B0CF67B8A2AD}">
      <dgm:prSet/>
      <dgm:spPr/>
      <dgm:t>
        <a:bodyPr/>
        <a:lstStyle/>
        <a:p>
          <a:endParaRPr lang="en-US"/>
        </a:p>
      </dgm:t>
    </dgm:pt>
    <dgm:pt modelId="{EEFC2BB0-3C30-8D40-A5EB-35D4D0931900}">
      <dgm:prSet phldrT="[Text]"/>
      <dgm:spPr/>
      <dgm:t>
        <a:bodyPr/>
        <a:lstStyle/>
        <a:p>
          <a:r>
            <a:rPr lang="en-US" dirty="0"/>
            <a:t>2. Cleveland Cavaliers</a:t>
          </a:r>
        </a:p>
      </dgm:t>
    </dgm:pt>
    <dgm:pt modelId="{D8417476-7088-7E49-A04A-C77E2D9E4EE9}" type="parTrans" cxnId="{3B55C849-9296-4641-BE3F-A628E293F660}">
      <dgm:prSet/>
      <dgm:spPr/>
      <dgm:t>
        <a:bodyPr/>
        <a:lstStyle/>
        <a:p>
          <a:endParaRPr lang="en-US"/>
        </a:p>
      </dgm:t>
    </dgm:pt>
    <dgm:pt modelId="{62E62393-1855-5045-B407-93E6B2969587}" type="sibTrans" cxnId="{3B55C849-9296-4641-BE3F-A628E293F660}">
      <dgm:prSet/>
      <dgm:spPr/>
      <dgm:t>
        <a:bodyPr/>
        <a:lstStyle/>
        <a:p>
          <a:endParaRPr lang="en-US"/>
        </a:p>
      </dgm:t>
    </dgm:pt>
    <dgm:pt modelId="{AD288B6F-1147-E745-956B-DBDDB982B56E}">
      <dgm:prSet phldrT="[Text]"/>
      <dgm:spPr/>
      <dgm:t>
        <a:bodyPr/>
        <a:lstStyle/>
        <a:p>
          <a:r>
            <a:rPr lang="en-US" dirty="0"/>
            <a:t>3. Dallas Mavericks</a:t>
          </a:r>
        </a:p>
      </dgm:t>
    </dgm:pt>
    <dgm:pt modelId="{1B4BB5F3-C576-2C47-8D8B-AE6BB2F26E33}" type="parTrans" cxnId="{C4757C52-DD6A-214B-8EE4-A8E1141D31CA}">
      <dgm:prSet/>
      <dgm:spPr/>
      <dgm:t>
        <a:bodyPr/>
        <a:lstStyle/>
        <a:p>
          <a:endParaRPr lang="en-US"/>
        </a:p>
      </dgm:t>
    </dgm:pt>
    <dgm:pt modelId="{8340AD9F-151F-3340-A306-F74A2C6B5293}" type="sibTrans" cxnId="{C4757C52-DD6A-214B-8EE4-A8E1141D31CA}">
      <dgm:prSet/>
      <dgm:spPr/>
      <dgm:t>
        <a:bodyPr/>
        <a:lstStyle/>
        <a:p>
          <a:endParaRPr lang="en-US"/>
        </a:p>
      </dgm:t>
    </dgm:pt>
    <dgm:pt modelId="{CA6D6F9F-4BD7-7F44-8796-F5BC7D50C6AC}">
      <dgm:prSet phldrT="[Text]"/>
      <dgm:spPr/>
      <dgm:t>
        <a:bodyPr/>
        <a:lstStyle/>
        <a:p>
          <a:r>
            <a:rPr lang="en-US" dirty="0"/>
            <a:t>1. Golden State Warriors</a:t>
          </a:r>
        </a:p>
      </dgm:t>
    </dgm:pt>
    <dgm:pt modelId="{2554A90D-ECB8-F745-BE83-DB66076C68AB}" type="parTrans" cxnId="{67A67ED2-AC17-5F42-BCAC-E5D759BF9F50}">
      <dgm:prSet/>
      <dgm:spPr/>
      <dgm:t>
        <a:bodyPr/>
        <a:lstStyle/>
        <a:p>
          <a:endParaRPr lang="en-US"/>
        </a:p>
      </dgm:t>
    </dgm:pt>
    <dgm:pt modelId="{D36F1A82-3852-2746-8358-18782BB46A3F}" type="sibTrans" cxnId="{67A67ED2-AC17-5F42-BCAC-E5D759BF9F50}">
      <dgm:prSet/>
      <dgm:spPr/>
      <dgm:t>
        <a:bodyPr/>
        <a:lstStyle/>
        <a:p>
          <a:endParaRPr lang="en-US"/>
        </a:p>
      </dgm:t>
    </dgm:pt>
    <dgm:pt modelId="{381E2B2D-DB72-A149-9D81-20F4C89EB18B}" type="pres">
      <dgm:prSet presAssocID="{4B2B947A-8769-4B43-BA8A-F0905F2DBB99}" presName="Name0" presStyleCnt="0">
        <dgm:presLayoutVars>
          <dgm:dir/>
          <dgm:resizeHandles val="exact"/>
        </dgm:presLayoutVars>
      </dgm:prSet>
      <dgm:spPr/>
    </dgm:pt>
    <dgm:pt modelId="{40396055-4456-B74E-AFDE-9E207F18D895}" type="pres">
      <dgm:prSet presAssocID="{D3BC97FA-3CBF-8D45-9706-482CF92B5F5A}" presName="node" presStyleLbl="node1" presStyleIdx="0" presStyleCnt="4">
        <dgm:presLayoutVars>
          <dgm:bulletEnabled val="1"/>
        </dgm:presLayoutVars>
      </dgm:prSet>
      <dgm:spPr/>
    </dgm:pt>
    <dgm:pt modelId="{5FDF4BDE-063E-9D41-8448-A705594783C1}" type="pres">
      <dgm:prSet presAssocID="{241A7382-B74A-CE47-8FA7-B9351BCFF345}" presName="sibTrans" presStyleLbl="sibTrans2D1" presStyleIdx="0" presStyleCnt="4"/>
      <dgm:spPr/>
    </dgm:pt>
    <dgm:pt modelId="{EFD5BBC1-66C0-7E47-8CFB-FF9A5F19F165}" type="pres">
      <dgm:prSet presAssocID="{241A7382-B74A-CE47-8FA7-B9351BCFF345}" presName="connectorText" presStyleLbl="sibTrans2D1" presStyleIdx="0" presStyleCnt="4"/>
      <dgm:spPr/>
    </dgm:pt>
    <dgm:pt modelId="{56F4E3CC-F7A4-B745-9DC8-0993186B7F4E}" type="pres">
      <dgm:prSet presAssocID="{EEFC2BB0-3C30-8D40-A5EB-35D4D0931900}" presName="node" presStyleLbl="node1" presStyleIdx="1" presStyleCnt="4">
        <dgm:presLayoutVars>
          <dgm:bulletEnabled val="1"/>
        </dgm:presLayoutVars>
      </dgm:prSet>
      <dgm:spPr/>
    </dgm:pt>
    <dgm:pt modelId="{292ED3C9-4D89-2F4A-BF62-73DCCD5A9CEB}" type="pres">
      <dgm:prSet presAssocID="{62E62393-1855-5045-B407-93E6B2969587}" presName="sibTrans" presStyleLbl="sibTrans2D1" presStyleIdx="1" presStyleCnt="4"/>
      <dgm:spPr/>
    </dgm:pt>
    <dgm:pt modelId="{253E4583-B272-7C4F-89CB-3B26AB79B723}" type="pres">
      <dgm:prSet presAssocID="{62E62393-1855-5045-B407-93E6B2969587}" presName="connectorText" presStyleLbl="sibTrans2D1" presStyleIdx="1" presStyleCnt="4"/>
      <dgm:spPr/>
    </dgm:pt>
    <dgm:pt modelId="{F635E4BE-11DB-6846-BC75-A1E80A39F598}" type="pres">
      <dgm:prSet presAssocID="{AD288B6F-1147-E745-956B-DBDDB982B56E}" presName="node" presStyleLbl="node1" presStyleIdx="2" presStyleCnt="4">
        <dgm:presLayoutVars>
          <dgm:bulletEnabled val="1"/>
        </dgm:presLayoutVars>
      </dgm:prSet>
      <dgm:spPr/>
    </dgm:pt>
    <dgm:pt modelId="{C52B4DC0-5596-734A-8A00-0CD4EBFF88E6}" type="pres">
      <dgm:prSet presAssocID="{8340AD9F-151F-3340-A306-F74A2C6B5293}" presName="sibTrans" presStyleLbl="sibTrans2D1" presStyleIdx="2" presStyleCnt="4"/>
      <dgm:spPr/>
    </dgm:pt>
    <dgm:pt modelId="{8F2419B8-F6F2-AB4F-A02F-2141549A4DF6}" type="pres">
      <dgm:prSet presAssocID="{8340AD9F-151F-3340-A306-F74A2C6B5293}" presName="connectorText" presStyleLbl="sibTrans2D1" presStyleIdx="2" presStyleCnt="4"/>
      <dgm:spPr/>
    </dgm:pt>
    <dgm:pt modelId="{33015615-5B4C-E94E-90E4-1DC9F8CC0BB0}" type="pres">
      <dgm:prSet presAssocID="{CA6D6F9F-4BD7-7F44-8796-F5BC7D50C6AC}" presName="node" presStyleLbl="node1" presStyleIdx="3" presStyleCnt="4">
        <dgm:presLayoutVars>
          <dgm:bulletEnabled val="1"/>
        </dgm:presLayoutVars>
      </dgm:prSet>
      <dgm:spPr/>
    </dgm:pt>
    <dgm:pt modelId="{40203021-D74B-7D42-B062-07E4DA3CF7FB}" type="pres">
      <dgm:prSet presAssocID="{D36F1A82-3852-2746-8358-18782BB46A3F}" presName="sibTrans" presStyleLbl="sibTrans2D1" presStyleIdx="3" presStyleCnt="4"/>
      <dgm:spPr/>
    </dgm:pt>
    <dgm:pt modelId="{9346E4D4-DB13-9940-BC12-293C38AFB779}" type="pres">
      <dgm:prSet presAssocID="{D36F1A82-3852-2746-8358-18782BB46A3F}" presName="connectorText" presStyleLbl="sibTrans2D1" presStyleIdx="3" presStyleCnt="4"/>
      <dgm:spPr/>
    </dgm:pt>
  </dgm:ptLst>
  <dgm:cxnLst>
    <dgm:cxn modelId="{335BC620-309A-BF47-BB7E-2B60A9A8C720}" type="presOf" srcId="{62E62393-1855-5045-B407-93E6B2969587}" destId="{292ED3C9-4D89-2F4A-BF62-73DCCD5A9CEB}" srcOrd="0" destOrd="0" presId="urn:microsoft.com/office/officeart/2005/8/layout/cycle7"/>
    <dgm:cxn modelId="{2894E822-AAF2-9D41-BBF6-FA00A3B0B143}" type="presOf" srcId="{241A7382-B74A-CE47-8FA7-B9351BCFF345}" destId="{EFD5BBC1-66C0-7E47-8CFB-FF9A5F19F165}" srcOrd="1" destOrd="0" presId="urn:microsoft.com/office/officeart/2005/8/layout/cycle7"/>
    <dgm:cxn modelId="{A235F128-CA36-DA46-AC49-FA1EEC2852CD}" type="presOf" srcId="{D36F1A82-3852-2746-8358-18782BB46A3F}" destId="{9346E4D4-DB13-9940-BC12-293C38AFB779}" srcOrd="1" destOrd="0" presId="urn:microsoft.com/office/officeart/2005/8/layout/cycle7"/>
    <dgm:cxn modelId="{E3715636-466D-5C43-91E6-27108575B7FF}" type="presOf" srcId="{8340AD9F-151F-3340-A306-F74A2C6B5293}" destId="{C52B4DC0-5596-734A-8A00-0CD4EBFF88E6}" srcOrd="0" destOrd="0" presId="urn:microsoft.com/office/officeart/2005/8/layout/cycle7"/>
    <dgm:cxn modelId="{5DDBCB36-3A06-5E45-B665-892E40F6084E}" type="presOf" srcId="{D3BC97FA-3CBF-8D45-9706-482CF92B5F5A}" destId="{40396055-4456-B74E-AFDE-9E207F18D895}" srcOrd="0" destOrd="0" presId="urn:microsoft.com/office/officeart/2005/8/layout/cycle7"/>
    <dgm:cxn modelId="{E5B4AF40-AEEC-B74D-BFB8-21AA08431C61}" type="presOf" srcId="{62E62393-1855-5045-B407-93E6B2969587}" destId="{253E4583-B272-7C4F-89CB-3B26AB79B723}" srcOrd="1" destOrd="0" presId="urn:microsoft.com/office/officeart/2005/8/layout/cycle7"/>
    <dgm:cxn modelId="{AF0CFF68-0215-9843-BB57-4B23CEBA17A1}" type="presOf" srcId="{CA6D6F9F-4BD7-7F44-8796-F5BC7D50C6AC}" destId="{33015615-5B4C-E94E-90E4-1DC9F8CC0BB0}" srcOrd="0" destOrd="0" presId="urn:microsoft.com/office/officeart/2005/8/layout/cycle7"/>
    <dgm:cxn modelId="{3B55C849-9296-4641-BE3F-A628E293F660}" srcId="{4B2B947A-8769-4B43-BA8A-F0905F2DBB99}" destId="{EEFC2BB0-3C30-8D40-A5EB-35D4D0931900}" srcOrd="1" destOrd="0" parTransId="{D8417476-7088-7E49-A04A-C77E2D9E4EE9}" sibTransId="{62E62393-1855-5045-B407-93E6B2969587}"/>
    <dgm:cxn modelId="{C4757C52-DD6A-214B-8EE4-A8E1141D31CA}" srcId="{4B2B947A-8769-4B43-BA8A-F0905F2DBB99}" destId="{AD288B6F-1147-E745-956B-DBDDB982B56E}" srcOrd="2" destOrd="0" parTransId="{1B4BB5F3-C576-2C47-8D8B-AE6BB2F26E33}" sibTransId="{8340AD9F-151F-3340-A306-F74A2C6B5293}"/>
    <dgm:cxn modelId="{0C577191-E21A-0D44-8D77-23E4419BD05B}" type="presOf" srcId="{8340AD9F-151F-3340-A306-F74A2C6B5293}" destId="{8F2419B8-F6F2-AB4F-A02F-2141549A4DF6}" srcOrd="1" destOrd="0" presId="urn:microsoft.com/office/officeart/2005/8/layout/cycle7"/>
    <dgm:cxn modelId="{7DD983A0-0BDB-CE4C-8EA5-6A3987E9AB33}" type="presOf" srcId="{EEFC2BB0-3C30-8D40-A5EB-35D4D0931900}" destId="{56F4E3CC-F7A4-B745-9DC8-0993186B7F4E}" srcOrd="0" destOrd="0" presId="urn:microsoft.com/office/officeart/2005/8/layout/cycle7"/>
    <dgm:cxn modelId="{0196B7B9-DF96-854D-8734-E93C4D2991CA}" type="presOf" srcId="{4B2B947A-8769-4B43-BA8A-F0905F2DBB99}" destId="{381E2B2D-DB72-A149-9D81-20F4C89EB18B}" srcOrd="0" destOrd="0" presId="urn:microsoft.com/office/officeart/2005/8/layout/cycle7"/>
    <dgm:cxn modelId="{67A67ED2-AC17-5F42-BCAC-E5D759BF9F50}" srcId="{4B2B947A-8769-4B43-BA8A-F0905F2DBB99}" destId="{CA6D6F9F-4BD7-7F44-8796-F5BC7D50C6AC}" srcOrd="3" destOrd="0" parTransId="{2554A90D-ECB8-F745-BE83-DB66076C68AB}" sibTransId="{D36F1A82-3852-2746-8358-18782BB46A3F}"/>
    <dgm:cxn modelId="{96BB91D7-6E67-F043-A443-5C4830A150B9}" type="presOf" srcId="{D36F1A82-3852-2746-8358-18782BB46A3F}" destId="{40203021-D74B-7D42-B062-07E4DA3CF7FB}" srcOrd="0" destOrd="0" presId="urn:microsoft.com/office/officeart/2005/8/layout/cycle7"/>
    <dgm:cxn modelId="{025B98D7-1902-7A42-A002-7BF8FD737D00}" type="presOf" srcId="{AD288B6F-1147-E745-956B-DBDDB982B56E}" destId="{F635E4BE-11DB-6846-BC75-A1E80A39F598}" srcOrd="0" destOrd="0" presId="urn:microsoft.com/office/officeart/2005/8/layout/cycle7"/>
    <dgm:cxn modelId="{F8B3FBEA-0080-214C-90F5-188710C3B3E8}" type="presOf" srcId="{241A7382-B74A-CE47-8FA7-B9351BCFF345}" destId="{5FDF4BDE-063E-9D41-8448-A705594783C1}" srcOrd="0" destOrd="0" presId="urn:microsoft.com/office/officeart/2005/8/layout/cycle7"/>
    <dgm:cxn modelId="{21355BEF-6D75-7F49-8A87-B0CF67B8A2AD}" srcId="{4B2B947A-8769-4B43-BA8A-F0905F2DBB99}" destId="{D3BC97FA-3CBF-8D45-9706-482CF92B5F5A}" srcOrd="0" destOrd="0" parTransId="{BB6924D4-2FE7-7D41-88DF-8262A85D2E87}" sibTransId="{241A7382-B74A-CE47-8FA7-B9351BCFF345}"/>
    <dgm:cxn modelId="{B9264A33-2BA2-8C42-A72C-2AD3ABB10E43}" type="presParOf" srcId="{381E2B2D-DB72-A149-9D81-20F4C89EB18B}" destId="{40396055-4456-B74E-AFDE-9E207F18D895}" srcOrd="0" destOrd="0" presId="urn:microsoft.com/office/officeart/2005/8/layout/cycle7"/>
    <dgm:cxn modelId="{7D94F1FD-3B3B-8B41-A89C-3129F1575F92}" type="presParOf" srcId="{381E2B2D-DB72-A149-9D81-20F4C89EB18B}" destId="{5FDF4BDE-063E-9D41-8448-A705594783C1}" srcOrd="1" destOrd="0" presId="urn:microsoft.com/office/officeart/2005/8/layout/cycle7"/>
    <dgm:cxn modelId="{01772002-3450-AD46-88D0-B2A85879B1FB}" type="presParOf" srcId="{5FDF4BDE-063E-9D41-8448-A705594783C1}" destId="{EFD5BBC1-66C0-7E47-8CFB-FF9A5F19F165}" srcOrd="0" destOrd="0" presId="urn:microsoft.com/office/officeart/2005/8/layout/cycle7"/>
    <dgm:cxn modelId="{AE73193C-9380-9947-863F-59DA5CC30888}" type="presParOf" srcId="{381E2B2D-DB72-A149-9D81-20F4C89EB18B}" destId="{56F4E3CC-F7A4-B745-9DC8-0993186B7F4E}" srcOrd="2" destOrd="0" presId="urn:microsoft.com/office/officeart/2005/8/layout/cycle7"/>
    <dgm:cxn modelId="{61A62F1E-7B41-8B4E-87E5-22F4F1A8A45A}" type="presParOf" srcId="{381E2B2D-DB72-A149-9D81-20F4C89EB18B}" destId="{292ED3C9-4D89-2F4A-BF62-73DCCD5A9CEB}" srcOrd="3" destOrd="0" presId="urn:microsoft.com/office/officeart/2005/8/layout/cycle7"/>
    <dgm:cxn modelId="{E2B440A5-F758-E746-9E1D-6CC6DAEA3473}" type="presParOf" srcId="{292ED3C9-4D89-2F4A-BF62-73DCCD5A9CEB}" destId="{253E4583-B272-7C4F-89CB-3B26AB79B723}" srcOrd="0" destOrd="0" presId="urn:microsoft.com/office/officeart/2005/8/layout/cycle7"/>
    <dgm:cxn modelId="{9320B51B-C391-3645-8FEC-A1AF83B0EB83}" type="presParOf" srcId="{381E2B2D-DB72-A149-9D81-20F4C89EB18B}" destId="{F635E4BE-11DB-6846-BC75-A1E80A39F598}" srcOrd="4" destOrd="0" presId="urn:microsoft.com/office/officeart/2005/8/layout/cycle7"/>
    <dgm:cxn modelId="{1AACF1C4-055E-4B4C-B774-439E76FD4090}" type="presParOf" srcId="{381E2B2D-DB72-A149-9D81-20F4C89EB18B}" destId="{C52B4DC0-5596-734A-8A00-0CD4EBFF88E6}" srcOrd="5" destOrd="0" presId="urn:microsoft.com/office/officeart/2005/8/layout/cycle7"/>
    <dgm:cxn modelId="{57B33296-559D-CA40-8788-E800EE4F1005}" type="presParOf" srcId="{C52B4DC0-5596-734A-8A00-0CD4EBFF88E6}" destId="{8F2419B8-F6F2-AB4F-A02F-2141549A4DF6}" srcOrd="0" destOrd="0" presId="urn:microsoft.com/office/officeart/2005/8/layout/cycle7"/>
    <dgm:cxn modelId="{465F1C72-AA83-EE43-9D4D-6F755E489261}" type="presParOf" srcId="{381E2B2D-DB72-A149-9D81-20F4C89EB18B}" destId="{33015615-5B4C-E94E-90E4-1DC9F8CC0BB0}" srcOrd="6" destOrd="0" presId="urn:microsoft.com/office/officeart/2005/8/layout/cycle7"/>
    <dgm:cxn modelId="{881B8B04-F153-AC4F-A346-2C4A5D1DF5EE}" type="presParOf" srcId="{381E2B2D-DB72-A149-9D81-20F4C89EB18B}" destId="{40203021-D74B-7D42-B062-07E4DA3CF7FB}" srcOrd="7" destOrd="0" presId="urn:microsoft.com/office/officeart/2005/8/layout/cycle7"/>
    <dgm:cxn modelId="{00A1BCBF-7B37-DA43-BF6A-ABE57267326D}" type="presParOf" srcId="{40203021-D74B-7D42-B062-07E4DA3CF7FB}" destId="{9346E4D4-DB13-9940-BC12-293C38AFB779}"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E9D6F5D-C1BB-6F4C-9412-F26E886CEDB4}" type="doc">
      <dgm:prSet loTypeId="urn:microsoft.com/office/officeart/2005/8/layout/bList2" loCatId="" qsTypeId="urn:microsoft.com/office/officeart/2005/8/quickstyle/simple4" qsCatId="simple" csTypeId="urn:microsoft.com/office/officeart/2005/8/colors/accent0_3" csCatId="mainScheme" phldr="1"/>
      <dgm:spPr/>
      <dgm:t>
        <a:bodyPr/>
        <a:lstStyle/>
        <a:p>
          <a:endParaRPr lang="en-US"/>
        </a:p>
      </dgm:t>
    </dgm:pt>
    <dgm:pt modelId="{95925F30-FF69-A447-A687-05A475368883}">
      <dgm:prSet phldrT="[Text]"/>
      <dgm:spPr/>
      <dgm:t>
        <a:bodyPr anchor="ctr"/>
        <a:lstStyle/>
        <a:p>
          <a:pPr algn="l"/>
          <a:r>
            <a:rPr lang="en-US" dirty="0"/>
            <a:t> Variance</a:t>
          </a:r>
        </a:p>
      </dgm:t>
    </dgm:pt>
    <dgm:pt modelId="{8DA991A4-1F88-1E4D-8D8A-90C0184FCFCC}" type="parTrans" cxnId="{7C0A5092-34AA-AF47-AE5A-02319586AC8E}">
      <dgm:prSet/>
      <dgm:spPr/>
      <dgm:t>
        <a:bodyPr/>
        <a:lstStyle/>
        <a:p>
          <a:endParaRPr lang="en-US"/>
        </a:p>
      </dgm:t>
    </dgm:pt>
    <dgm:pt modelId="{A574625B-BC34-9D49-99D5-8C7C51F974FE}" type="sibTrans" cxnId="{7C0A5092-34AA-AF47-AE5A-02319586AC8E}">
      <dgm:prSet/>
      <dgm:spPr/>
      <dgm:t>
        <a:bodyPr/>
        <a:lstStyle/>
        <a:p>
          <a:endParaRPr lang="en-US"/>
        </a:p>
      </dgm:t>
    </dgm:pt>
    <dgm:pt modelId="{72B2A420-F03B-B64D-8FE8-C96C4446B265}">
      <dgm:prSet phldrT="[Text]"/>
      <dgm:spPr/>
      <dgm:t>
        <a:bodyPr anchor="ctr"/>
        <a:lstStyle/>
        <a:p>
          <a:pPr algn="l"/>
          <a:r>
            <a:rPr lang="en-US" dirty="0"/>
            <a:t>$7.6B salary was incurred in excess of Salary Cap by NBA Championship Teams between 1991 and 2018. </a:t>
          </a:r>
        </a:p>
      </dgm:t>
    </dgm:pt>
    <dgm:pt modelId="{828E4EC5-00E5-7B48-9A97-644B5C78280C}" type="parTrans" cxnId="{CEE651C1-155F-3B4E-9A6C-EE5D8C870D38}">
      <dgm:prSet/>
      <dgm:spPr/>
      <dgm:t>
        <a:bodyPr/>
        <a:lstStyle/>
        <a:p>
          <a:endParaRPr lang="en-US"/>
        </a:p>
      </dgm:t>
    </dgm:pt>
    <dgm:pt modelId="{D48C68AC-5867-AE4B-8E9D-07EB39757C95}" type="sibTrans" cxnId="{CEE651C1-155F-3B4E-9A6C-EE5D8C870D38}">
      <dgm:prSet/>
      <dgm:spPr/>
      <dgm:t>
        <a:bodyPr/>
        <a:lstStyle/>
        <a:p>
          <a:endParaRPr lang="en-US"/>
        </a:p>
      </dgm:t>
    </dgm:pt>
    <dgm:pt modelId="{C9BC4C15-B449-4AD6-ADAA-A24057635812}">
      <dgm:prSet phldrT="[Text]"/>
      <dgm:spPr/>
      <dgm:t>
        <a:bodyPr/>
        <a:lstStyle/>
        <a:p>
          <a:pPr algn="l"/>
          <a:r>
            <a:rPr lang="en-US" dirty="0"/>
            <a:t>Further Analysis showed that only Chicago Bulls and Houston Rocket were responsible for about $183m adverse variance in 1992. </a:t>
          </a:r>
        </a:p>
      </dgm:t>
    </dgm:pt>
    <dgm:pt modelId="{E8B5BF0C-DF98-4E31-9028-36A8000DF698}" type="parTrans" cxnId="{9AB66CC5-5C31-4C30-AAE8-1C0620E3F8D0}">
      <dgm:prSet/>
      <dgm:spPr/>
      <dgm:t>
        <a:bodyPr/>
        <a:lstStyle/>
        <a:p>
          <a:endParaRPr lang="en-US"/>
        </a:p>
      </dgm:t>
    </dgm:pt>
    <dgm:pt modelId="{D686F355-42A5-4B93-8B67-D1AC52FE6278}" type="sibTrans" cxnId="{9AB66CC5-5C31-4C30-AAE8-1C0620E3F8D0}">
      <dgm:prSet/>
      <dgm:spPr/>
      <dgm:t>
        <a:bodyPr/>
        <a:lstStyle/>
        <a:p>
          <a:endParaRPr lang="en-US"/>
        </a:p>
      </dgm:t>
    </dgm:pt>
    <dgm:pt modelId="{006850FC-86CF-1342-9689-02D5DB1E4D18}" type="pres">
      <dgm:prSet presAssocID="{8E9D6F5D-C1BB-6F4C-9412-F26E886CEDB4}" presName="diagram" presStyleCnt="0">
        <dgm:presLayoutVars>
          <dgm:dir/>
          <dgm:animLvl val="lvl"/>
          <dgm:resizeHandles val="exact"/>
        </dgm:presLayoutVars>
      </dgm:prSet>
      <dgm:spPr/>
    </dgm:pt>
    <dgm:pt modelId="{2B8C3F35-BFCD-F64D-AEA9-509CF6217F3A}" type="pres">
      <dgm:prSet presAssocID="{95925F30-FF69-A447-A687-05A475368883}" presName="compNode" presStyleCnt="0"/>
      <dgm:spPr/>
    </dgm:pt>
    <dgm:pt modelId="{D09B8AAF-69A1-674E-B950-F7AE363BC0E5}" type="pres">
      <dgm:prSet presAssocID="{95925F30-FF69-A447-A687-05A475368883}" presName="childRect" presStyleLbl="bgAcc1" presStyleIdx="0" presStyleCnt="1" custScaleY="119765">
        <dgm:presLayoutVars>
          <dgm:bulletEnabled val="1"/>
        </dgm:presLayoutVars>
      </dgm:prSet>
      <dgm:spPr/>
    </dgm:pt>
    <dgm:pt modelId="{98AD6405-F262-2245-96E9-AB3922AF7BF2}" type="pres">
      <dgm:prSet presAssocID="{95925F30-FF69-A447-A687-05A475368883}" presName="parentText" presStyleLbl="node1" presStyleIdx="0" presStyleCnt="0">
        <dgm:presLayoutVars>
          <dgm:chMax val="0"/>
          <dgm:bulletEnabled val="1"/>
        </dgm:presLayoutVars>
      </dgm:prSet>
      <dgm:spPr/>
    </dgm:pt>
    <dgm:pt modelId="{22D308C3-D133-4B49-9706-ADC17DD89283}" type="pres">
      <dgm:prSet presAssocID="{95925F30-FF69-A447-A687-05A475368883}" presName="parentRect" presStyleLbl="alignNode1" presStyleIdx="0" presStyleCnt="1" custScaleY="67106"/>
      <dgm:spPr/>
    </dgm:pt>
    <dgm:pt modelId="{BEFD0B0A-C51F-E046-857F-11773DC9D1D9}" type="pres">
      <dgm:prSet presAssocID="{95925F30-FF69-A447-A687-05A475368883}" presName="adorn" presStyleLbl="fgAccFollowNode1" presStyleIdx="0" presStyleCnt="1" custFlipVert="0" custScaleX="15447" custScaleY="9289" custLinFactX="10121" custLinFactNeighborX="100000" custLinFactNeighborY="-8971"/>
      <dgm:spPr/>
    </dgm:pt>
  </dgm:ptLst>
  <dgm:cxnLst>
    <dgm:cxn modelId="{798C0E21-55D7-48BB-B084-7D166E6A54B2}" type="presOf" srcId="{C9BC4C15-B449-4AD6-ADAA-A24057635812}" destId="{D09B8AAF-69A1-674E-B950-F7AE363BC0E5}" srcOrd="0" destOrd="1" presId="urn:microsoft.com/office/officeart/2005/8/layout/bList2"/>
    <dgm:cxn modelId="{701CD62C-8467-D14F-A34D-777459A52614}" type="presOf" srcId="{8E9D6F5D-C1BB-6F4C-9412-F26E886CEDB4}" destId="{006850FC-86CF-1342-9689-02D5DB1E4D18}" srcOrd="0" destOrd="0" presId="urn:microsoft.com/office/officeart/2005/8/layout/bList2"/>
    <dgm:cxn modelId="{12378756-ABEC-DC40-AFB6-57C157BE07D1}" type="presOf" srcId="{95925F30-FF69-A447-A687-05A475368883}" destId="{98AD6405-F262-2245-96E9-AB3922AF7BF2}" srcOrd="0" destOrd="0" presId="urn:microsoft.com/office/officeart/2005/8/layout/bList2"/>
    <dgm:cxn modelId="{7C0A5092-34AA-AF47-AE5A-02319586AC8E}" srcId="{8E9D6F5D-C1BB-6F4C-9412-F26E886CEDB4}" destId="{95925F30-FF69-A447-A687-05A475368883}" srcOrd="0" destOrd="0" parTransId="{8DA991A4-1F88-1E4D-8D8A-90C0184FCFCC}" sibTransId="{A574625B-BC34-9D49-99D5-8C7C51F974FE}"/>
    <dgm:cxn modelId="{CEE651C1-155F-3B4E-9A6C-EE5D8C870D38}" srcId="{95925F30-FF69-A447-A687-05A475368883}" destId="{72B2A420-F03B-B64D-8FE8-C96C4446B265}" srcOrd="0" destOrd="0" parTransId="{828E4EC5-00E5-7B48-9A97-644B5C78280C}" sibTransId="{D48C68AC-5867-AE4B-8E9D-07EB39757C95}"/>
    <dgm:cxn modelId="{9AB66CC5-5C31-4C30-AAE8-1C0620E3F8D0}" srcId="{95925F30-FF69-A447-A687-05A475368883}" destId="{C9BC4C15-B449-4AD6-ADAA-A24057635812}" srcOrd="1" destOrd="0" parTransId="{E8B5BF0C-DF98-4E31-9028-36A8000DF698}" sibTransId="{D686F355-42A5-4B93-8B67-D1AC52FE6278}"/>
    <dgm:cxn modelId="{980060C6-586F-D541-AB3A-5C3E93EAE6F0}" type="presOf" srcId="{72B2A420-F03B-B64D-8FE8-C96C4446B265}" destId="{D09B8AAF-69A1-674E-B950-F7AE363BC0E5}" srcOrd="0" destOrd="0" presId="urn:microsoft.com/office/officeart/2005/8/layout/bList2"/>
    <dgm:cxn modelId="{A12F65D3-02D2-B04D-9B12-795D68D92274}" type="presOf" srcId="{95925F30-FF69-A447-A687-05A475368883}" destId="{22D308C3-D133-4B49-9706-ADC17DD89283}" srcOrd="1" destOrd="0" presId="urn:microsoft.com/office/officeart/2005/8/layout/bList2"/>
    <dgm:cxn modelId="{6AEBC7B3-F837-B44B-8BDF-75A3D0D6CE73}" type="presParOf" srcId="{006850FC-86CF-1342-9689-02D5DB1E4D18}" destId="{2B8C3F35-BFCD-F64D-AEA9-509CF6217F3A}" srcOrd="0" destOrd="0" presId="urn:microsoft.com/office/officeart/2005/8/layout/bList2"/>
    <dgm:cxn modelId="{AE39B62D-84D6-3B48-BD1C-3359606CFA95}" type="presParOf" srcId="{2B8C3F35-BFCD-F64D-AEA9-509CF6217F3A}" destId="{D09B8AAF-69A1-674E-B950-F7AE363BC0E5}" srcOrd="0" destOrd="0" presId="urn:microsoft.com/office/officeart/2005/8/layout/bList2"/>
    <dgm:cxn modelId="{8B37435E-9271-6342-9B1E-EC7A96B2DDB8}" type="presParOf" srcId="{2B8C3F35-BFCD-F64D-AEA9-509CF6217F3A}" destId="{98AD6405-F262-2245-96E9-AB3922AF7BF2}" srcOrd="1" destOrd="0" presId="urn:microsoft.com/office/officeart/2005/8/layout/bList2"/>
    <dgm:cxn modelId="{41C760B9-6E1D-0543-B302-EA9EA500CFF8}" type="presParOf" srcId="{2B8C3F35-BFCD-F64D-AEA9-509CF6217F3A}" destId="{22D308C3-D133-4B49-9706-ADC17DD89283}" srcOrd="2" destOrd="0" presId="urn:microsoft.com/office/officeart/2005/8/layout/bList2"/>
    <dgm:cxn modelId="{01D3378A-3747-C046-AC44-63F693D54357}" type="presParOf" srcId="{2B8C3F35-BFCD-F64D-AEA9-509CF6217F3A}" destId="{BEFD0B0A-C51F-E046-857F-11773DC9D1D9}"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E7892E3-099E-B64C-9FAD-C7906E4B8A94}" type="doc">
      <dgm:prSet loTypeId="urn:microsoft.com/office/officeart/2005/8/layout/arrow4" loCatId="" qsTypeId="urn:microsoft.com/office/officeart/2005/8/quickstyle/simple4" qsCatId="simple" csTypeId="urn:microsoft.com/office/officeart/2005/8/colors/accent3_4" csCatId="accent3" phldr="1"/>
      <dgm:spPr/>
      <dgm:t>
        <a:bodyPr/>
        <a:lstStyle/>
        <a:p>
          <a:endParaRPr lang="en-US"/>
        </a:p>
      </dgm:t>
    </dgm:pt>
    <dgm:pt modelId="{3426138B-9741-9D4E-9461-C0BC2DDEEA78}">
      <dgm:prSet phldrT="[Text]"/>
      <dgm:spPr/>
      <dgm:t>
        <a:bodyPr/>
        <a:lstStyle/>
        <a:p>
          <a:r>
            <a:rPr lang="en-US" sz="2700" b="1" dirty="0"/>
            <a:t>Bottom 5 Teams</a:t>
          </a:r>
        </a:p>
      </dgm:t>
    </dgm:pt>
    <dgm:pt modelId="{EDA06B20-F6A5-E64A-A6B6-2B6EFF231E12}" type="parTrans" cxnId="{C0366512-749F-1A4B-ABBE-3C90B998313D}">
      <dgm:prSet/>
      <dgm:spPr/>
      <dgm:t>
        <a:bodyPr/>
        <a:lstStyle/>
        <a:p>
          <a:endParaRPr lang="en-US"/>
        </a:p>
      </dgm:t>
    </dgm:pt>
    <dgm:pt modelId="{13DA29A6-07BF-1E40-87DB-3C79E88F6501}" type="sibTrans" cxnId="{C0366512-749F-1A4B-ABBE-3C90B998313D}">
      <dgm:prSet/>
      <dgm:spPr/>
      <dgm:t>
        <a:bodyPr/>
        <a:lstStyle/>
        <a:p>
          <a:endParaRPr lang="en-US"/>
        </a:p>
      </dgm:t>
    </dgm:pt>
    <dgm:pt modelId="{31AEDC65-BA92-3F41-844A-EC521E82C0D7}">
      <dgm:prSet phldrT="[Text]"/>
      <dgm:spPr/>
      <dgm:t>
        <a:bodyPr/>
        <a:lstStyle/>
        <a:p>
          <a:r>
            <a:rPr lang="en-US" sz="2700" b="1" dirty="0"/>
            <a:t>Top 5 Teams</a:t>
          </a:r>
        </a:p>
      </dgm:t>
    </dgm:pt>
    <dgm:pt modelId="{C830B7FC-79C9-3444-BB2A-F2479060768F}" type="parTrans" cxnId="{946EBA0B-02A7-BD45-9323-E7AFEDF86A7D}">
      <dgm:prSet/>
      <dgm:spPr/>
      <dgm:t>
        <a:bodyPr/>
        <a:lstStyle/>
        <a:p>
          <a:endParaRPr lang="en-US"/>
        </a:p>
      </dgm:t>
    </dgm:pt>
    <dgm:pt modelId="{06AC006B-F00A-0A43-9934-6D0750172970}" type="sibTrans" cxnId="{946EBA0B-02A7-BD45-9323-E7AFEDF86A7D}">
      <dgm:prSet/>
      <dgm:spPr/>
      <dgm:t>
        <a:bodyPr/>
        <a:lstStyle/>
        <a:p>
          <a:endParaRPr lang="en-US"/>
        </a:p>
      </dgm:t>
    </dgm:pt>
    <dgm:pt modelId="{70FD88E0-5863-A947-B33C-DDF40D7AE77C}">
      <dgm:prSet phldrT="[Text]" custT="1"/>
      <dgm:spPr/>
      <dgm:t>
        <a:bodyPr/>
        <a:lstStyle/>
        <a:p>
          <a:r>
            <a:rPr lang="en-US" sz="2400" dirty="0"/>
            <a:t>New Orleans Pelicans</a:t>
          </a:r>
          <a:endParaRPr lang="en-US" sz="2400" b="1" dirty="0">
            <a:solidFill>
              <a:srgbClr val="C00000"/>
            </a:solidFill>
          </a:endParaRPr>
        </a:p>
      </dgm:t>
    </dgm:pt>
    <dgm:pt modelId="{4E1DC72D-CB53-D346-8165-E3475B6D01E9}" type="parTrans" cxnId="{FC1C81C1-2171-A844-9C1E-4A7713237D69}">
      <dgm:prSet/>
      <dgm:spPr/>
      <dgm:t>
        <a:bodyPr/>
        <a:lstStyle/>
        <a:p>
          <a:endParaRPr lang="en-US"/>
        </a:p>
      </dgm:t>
    </dgm:pt>
    <dgm:pt modelId="{BA4D5751-0CEE-DE40-B425-C29307F9E9B8}" type="sibTrans" cxnId="{FC1C81C1-2171-A844-9C1E-4A7713237D69}">
      <dgm:prSet/>
      <dgm:spPr/>
      <dgm:t>
        <a:bodyPr/>
        <a:lstStyle/>
        <a:p>
          <a:endParaRPr lang="en-US"/>
        </a:p>
      </dgm:t>
    </dgm:pt>
    <dgm:pt modelId="{366926A7-9FEE-3D43-B0FE-60F7A23CFD44}">
      <dgm:prSet phldrT="[Text]" custT="1"/>
      <dgm:spPr/>
      <dgm:t>
        <a:bodyPr/>
        <a:lstStyle/>
        <a:p>
          <a:r>
            <a:rPr lang="en-US" sz="2400" dirty="0"/>
            <a:t>Vancouver Grizzles</a:t>
          </a:r>
        </a:p>
      </dgm:t>
    </dgm:pt>
    <dgm:pt modelId="{316610D0-8199-E148-8FFF-4E1667DCEDC0}" type="parTrans" cxnId="{42C79C53-1694-614C-A39E-ABD0518FF963}">
      <dgm:prSet/>
      <dgm:spPr/>
      <dgm:t>
        <a:bodyPr/>
        <a:lstStyle/>
        <a:p>
          <a:endParaRPr lang="en-US"/>
        </a:p>
      </dgm:t>
    </dgm:pt>
    <dgm:pt modelId="{4F150B81-1C1D-8943-A4A7-1DE60804EE36}" type="sibTrans" cxnId="{42C79C53-1694-614C-A39E-ABD0518FF963}">
      <dgm:prSet/>
      <dgm:spPr/>
      <dgm:t>
        <a:bodyPr/>
        <a:lstStyle/>
        <a:p>
          <a:endParaRPr lang="en-US"/>
        </a:p>
      </dgm:t>
    </dgm:pt>
    <dgm:pt modelId="{1ED7932B-8784-8242-A2AF-CBD0204FBFDE}">
      <dgm:prSet phldrT="[Text]" custT="1"/>
      <dgm:spPr/>
      <dgm:t>
        <a:bodyPr/>
        <a:lstStyle/>
        <a:p>
          <a:r>
            <a:rPr lang="en-US" sz="2400" dirty="0"/>
            <a:t>Portland Trailblazers</a:t>
          </a:r>
        </a:p>
      </dgm:t>
    </dgm:pt>
    <dgm:pt modelId="{C1B395DE-116F-284B-8D27-5F54CFCEE6F6}" type="parTrans" cxnId="{6E2CA6B2-512C-8049-B686-E5F5757113DA}">
      <dgm:prSet/>
      <dgm:spPr/>
      <dgm:t>
        <a:bodyPr/>
        <a:lstStyle/>
        <a:p>
          <a:endParaRPr lang="en-US"/>
        </a:p>
      </dgm:t>
    </dgm:pt>
    <dgm:pt modelId="{241D1D3A-16E7-D743-AB01-468DE09536C5}" type="sibTrans" cxnId="{6E2CA6B2-512C-8049-B686-E5F5757113DA}">
      <dgm:prSet/>
      <dgm:spPr/>
      <dgm:t>
        <a:bodyPr/>
        <a:lstStyle/>
        <a:p>
          <a:endParaRPr lang="en-US"/>
        </a:p>
      </dgm:t>
    </dgm:pt>
    <dgm:pt modelId="{DF20C434-CAE2-A244-A711-8BEBDE488365}">
      <dgm:prSet phldrT="[Text]" custT="1"/>
      <dgm:spPr/>
      <dgm:t>
        <a:bodyPr/>
        <a:lstStyle/>
        <a:p>
          <a:r>
            <a:rPr lang="en-US" sz="2400" dirty="0"/>
            <a:t>New York Knicks</a:t>
          </a:r>
        </a:p>
      </dgm:t>
    </dgm:pt>
    <dgm:pt modelId="{90EA1FB6-9B98-0142-9074-0072D71430C6}" type="parTrans" cxnId="{30E93A0F-AB58-6A41-A939-1988BCD272E7}">
      <dgm:prSet/>
      <dgm:spPr/>
      <dgm:t>
        <a:bodyPr/>
        <a:lstStyle/>
        <a:p>
          <a:endParaRPr lang="en-US"/>
        </a:p>
      </dgm:t>
    </dgm:pt>
    <dgm:pt modelId="{CA916060-D4CC-F34C-9CA4-B379AC03F031}" type="sibTrans" cxnId="{30E93A0F-AB58-6A41-A939-1988BCD272E7}">
      <dgm:prSet/>
      <dgm:spPr/>
      <dgm:t>
        <a:bodyPr/>
        <a:lstStyle/>
        <a:p>
          <a:endParaRPr lang="en-US"/>
        </a:p>
      </dgm:t>
    </dgm:pt>
    <dgm:pt modelId="{38BEED92-9A52-984C-974D-646E8A16CFCF}">
      <dgm:prSet phldrT="[Text]" custT="1"/>
      <dgm:spPr/>
      <dgm:t>
        <a:bodyPr/>
        <a:lstStyle/>
        <a:p>
          <a:r>
            <a:rPr lang="en-US" sz="2400" dirty="0"/>
            <a:t>Washington Bullets</a:t>
          </a:r>
        </a:p>
      </dgm:t>
    </dgm:pt>
    <dgm:pt modelId="{1459278B-03E0-5348-98CB-6015B5261024}" type="parTrans" cxnId="{4F02BCBD-7A63-C349-886E-0F4ED8516439}">
      <dgm:prSet/>
      <dgm:spPr/>
      <dgm:t>
        <a:bodyPr/>
        <a:lstStyle/>
        <a:p>
          <a:endParaRPr lang="en-US"/>
        </a:p>
      </dgm:t>
    </dgm:pt>
    <dgm:pt modelId="{AA7414D4-B11A-264D-B098-1215F32DE666}" type="sibTrans" cxnId="{4F02BCBD-7A63-C349-886E-0F4ED8516439}">
      <dgm:prSet/>
      <dgm:spPr/>
      <dgm:t>
        <a:bodyPr/>
        <a:lstStyle/>
        <a:p>
          <a:endParaRPr lang="en-US"/>
        </a:p>
      </dgm:t>
    </dgm:pt>
    <dgm:pt modelId="{C52EE6CD-93F3-43B6-B40D-A45774EF29AF}">
      <dgm:prSet phldrT="[Text]" custT="1"/>
      <dgm:spPr/>
      <dgm:t>
        <a:bodyPr/>
        <a:lstStyle/>
        <a:p>
          <a:r>
            <a:rPr lang="en-US" sz="2400" dirty="0"/>
            <a:t>Charlotte Bobcats</a:t>
          </a:r>
          <a:endParaRPr lang="en-US" sz="2400" b="1" dirty="0">
            <a:solidFill>
              <a:srgbClr val="C00000"/>
            </a:solidFill>
          </a:endParaRPr>
        </a:p>
      </dgm:t>
    </dgm:pt>
    <dgm:pt modelId="{BFE0A46B-CE38-40FB-B404-63B7B55EDCD9}" type="parTrans" cxnId="{08DA1B24-FA76-4A0D-B73D-9F14ECA7DBBA}">
      <dgm:prSet/>
      <dgm:spPr/>
      <dgm:t>
        <a:bodyPr/>
        <a:lstStyle/>
        <a:p>
          <a:endParaRPr lang="en-US"/>
        </a:p>
      </dgm:t>
    </dgm:pt>
    <dgm:pt modelId="{48DE117A-15F8-4972-ABF6-E336A5D9DFB6}" type="sibTrans" cxnId="{08DA1B24-FA76-4A0D-B73D-9F14ECA7DBBA}">
      <dgm:prSet/>
      <dgm:spPr/>
      <dgm:t>
        <a:bodyPr/>
        <a:lstStyle/>
        <a:p>
          <a:endParaRPr lang="en-US"/>
        </a:p>
      </dgm:t>
    </dgm:pt>
    <dgm:pt modelId="{9C50801F-36D1-4B43-8A22-EFD1062F7C6D}">
      <dgm:prSet phldrT="[Text]" custT="1"/>
      <dgm:spPr/>
      <dgm:t>
        <a:bodyPr/>
        <a:lstStyle/>
        <a:p>
          <a:r>
            <a:rPr lang="en-US" sz="2400" dirty="0"/>
            <a:t>Brooklyn Nets</a:t>
          </a:r>
          <a:endParaRPr lang="en-US" sz="2400" b="1" dirty="0">
            <a:solidFill>
              <a:srgbClr val="C00000"/>
            </a:solidFill>
          </a:endParaRPr>
        </a:p>
      </dgm:t>
    </dgm:pt>
    <dgm:pt modelId="{42F83D51-FD67-45CA-9A90-947C39A59AFE}" type="parTrans" cxnId="{E89D3E17-8BAD-4BA3-B066-FB1DF10071D8}">
      <dgm:prSet/>
      <dgm:spPr/>
      <dgm:t>
        <a:bodyPr/>
        <a:lstStyle/>
        <a:p>
          <a:endParaRPr lang="en-US"/>
        </a:p>
      </dgm:t>
    </dgm:pt>
    <dgm:pt modelId="{D9F4EF0F-9FFC-4A58-A125-6253A2A66212}" type="sibTrans" cxnId="{E89D3E17-8BAD-4BA3-B066-FB1DF10071D8}">
      <dgm:prSet/>
      <dgm:spPr/>
      <dgm:t>
        <a:bodyPr/>
        <a:lstStyle/>
        <a:p>
          <a:endParaRPr lang="en-US"/>
        </a:p>
      </dgm:t>
    </dgm:pt>
    <dgm:pt modelId="{200B8E68-30FD-4428-BF1C-0F502A5C7C96}">
      <dgm:prSet phldrT="[Text]" custT="1"/>
      <dgm:spPr/>
      <dgm:t>
        <a:bodyPr/>
        <a:lstStyle/>
        <a:p>
          <a:r>
            <a:rPr lang="en-US" sz="2400" dirty="0"/>
            <a:t>Los Angeles Lakers</a:t>
          </a:r>
        </a:p>
      </dgm:t>
    </dgm:pt>
    <dgm:pt modelId="{95EC0B39-B7A1-4B8D-BC3B-D29F3E5137DB}" type="parTrans" cxnId="{B9070606-2632-408A-9BBE-047C0679C7BF}">
      <dgm:prSet/>
      <dgm:spPr/>
      <dgm:t>
        <a:bodyPr/>
        <a:lstStyle/>
        <a:p>
          <a:endParaRPr lang="en-US"/>
        </a:p>
      </dgm:t>
    </dgm:pt>
    <dgm:pt modelId="{32A73E64-BA8A-435D-9BFC-ED5C878E0EFE}" type="sibTrans" cxnId="{B9070606-2632-408A-9BBE-047C0679C7BF}">
      <dgm:prSet/>
      <dgm:spPr/>
      <dgm:t>
        <a:bodyPr/>
        <a:lstStyle/>
        <a:p>
          <a:endParaRPr lang="en-US"/>
        </a:p>
      </dgm:t>
    </dgm:pt>
    <dgm:pt modelId="{9F71C79D-3A27-4215-B63C-BC4221347A74}">
      <dgm:prSet phldrT="[Text]" custT="1"/>
      <dgm:spPr/>
      <dgm:t>
        <a:bodyPr/>
        <a:lstStyle/>
        <a:p>
          <a:r>
            <a:rPr lang="en-US" sz="2400" dirty="0"/>
            <a:t>Dallas Mavericks</a:t>
          </a:r>
        </a:p>
      </dgm:t>
    </dgm:pt>
    <dgm:pt modelId="{8A75777C-5D71-40C2-BB0D-FE4EC165909A}" type="parTrans" cxnId="{E0822EF1-E124-40BC-BC3A-B5F834D1A380}">
      <dgm:prSet/>
      <dgm:spPr/>
      <dgm:t>
        <a:bodyPr/>
        <a:lstStyle/>
        <a:p>
          <a:endParaRPr lang="en-US"/>
        </a:p>
      </dgm:t>
    </dgm:pt>
    <dgm:pt modelId="{6524D4CA-FEA7-46D1-B60C-5A8D9FF774AA}" type="sibTrans" cxnId="{E0822EF1-E124-40BC-BC3A-B5F834D1A380}">
      <dgm:prSet/>
      <dgm:spPr/>
      <dgm:t>
        <a:bodyPr/>
        <a:lstStyle/>
        <a:p>
          <a:endParaRPr lang="en-US"/>
        </a:p>
      </dgm:t>
    </dgm:pt>
    <dgm:pt modelId="{EED75DEE-1BF3-4B00-8507-9B8B24CC7530}">
      <dgm:prSet phldrT="[Text]" custT="1"/>
      <dgm:spPr/>
      <dgm:t>
        <a:bodyPr/>
        <a:lstStyle/>
        <a:p>
          <a:r>
            <a:rPr lang="en-US" sz="2400" dirty="0"/>
            <a:t>Miami Heat</a:t>
          </a:r>
        </a:p>
      </dgm:t>
    </dgm:pt>
    <dgm:pt modelId="{62CB3D1E-9F2D-468C-B79D-9625E1DFA8A8}" type="parTrans" cxnId="{ED07544D-AC50-40B3-8D02-71CB203CD3C1}">
      <dgm:prSet/>
      <dgm:spPr/>
      <dgm:t>
        <a:bodyPr/>
        <a:lstStyle/>
        <a:p>
          <a:endParaRPr lang="en-US"/>
        </a:p>
      </dgm:t>
    </dgm:pt>
    <dgm:pt modelId="{EA044E10-21AB-4192-984F-0FCC0128912B}" type="sibTrans" cxnId="{ED07544D-AC50-40B3-8D02-71CB203CD3C1}">
      <dgm:prSet/>
      <dgm:spPr/>
      <dgm:t>
        <a:bodyPr/>
        <a:lstStyle/>
        <a:p>
          <a:endParaRPr lang="en-US"/>
        </a:p>
      </dgm:t>
    </dgm:pt>
    <dgm:pt modelId="{8CA4092D-017A-7C4F-92C7-0360D71E4C36}" type="pres">
      <dgm:prSet presAssocID="{DE7892E3-099E-B64C-9FAD-C7906E4B8A94}" presName="compositeShape" presStyleCnt="0">
        <dgm:presLayoutVars>
          <dgm:chMax val="2"/>
          <dgm:dir/>
          <dgm:resizeHandles val="exact"/>
        </dgm:presLayoutVars>
      </dgm:prSet>
      <dgm:spPr/>
    </dgm:pt>
    <dgm:pt modelId="{490D8904-01B9-124C-987B-F0D17E5D5FF8}" type="pres">
      <dgm:prSet presAssocID="{31AEDC65-BA92-3F41-844A-EC521E82C0D7}" presName="upArrow" presStyleLbl="node1" presStyleIdx="0" presStyleCnt="2"/>
      <dgm:spPr/>
    </dgm:pt>
    <dgm:pt modelId="{7726F5BF-D63B-8F40-A175-57C539DF712C}" type="pres">
      <dgm:prSet presAssocID="{31AEDC65-BA92-3F41-844A-EC521E82C0D7}" presName="upArrowText" presStyleLbl="revTx" presStyleIdx="0" presStyleCnt="2" custScaleY="103721">
        <dgm:presLayoutVars>
          <dgm:chMax val="0"/>
          <dgm:bulletEnabled val="1"/>
        </dgm:presLayoutVars>
      </dgm:prSet>
      <dgm:spPr/>
    </dgm:pt>
    <dgm:pt modelId="{C56EEA86-7C21-3A45-BA89-97C8D82CF7F9}" type="pres">
      <dgm:prSet presAssocID="{3426138B-9741-9D4E-9461-C0BC2DDEEA78}" presName="downArrow" presStyleLbl="node1" presStyleIdx="1" presStyleCnt="2"/>
      <dgm:spPr/>
    </dgm:pt>
    <dgm:pt modelId="{56869201-030C-6A40-ACA7-9070837181ED}" type="pres">
      <dgm:prSet presAssocID="{3426138B-9741-9D4E-9461-C0BC2DDEEA78}" presName="downArrowText" presStyleLbl="revTx" presStyleIdx="1" presStyleCnt="2">
        <dgm:presLayoutVars>
          <dgm:chMax val="0"/>
          <dgm:bulletEnabled val="1"/>
        </dgm:presLayoutVars>
      </dgm:prSet>
      <dgm:spPr/>
    </dgm:pt>
  </dgm:ptLst>
  <dgm:cxnLst>
    <dgm:cxn modelId="{B9070606-2632-408A-9BBE-047C0679C7BF}" srcId="{31AEDC65-BA92-3F41-844A-EC521E82C0D7}" destId="{200B8E68-30FD-4428-BF1C-0F502A5C7C96}" srcOrd="2" destOrd="0" parTransId="{95EC0B39-B7A1-4B8D-BC3B-D29F3E5137DB}" sibTransId="{32A73E64-BA8A-435D-9BFC-ED5C878E0EFE}"/>
    <dgm:cxn modelId="{2EB2E508-E6D9-BD4C-B727-3F0C67D3454C}" type="presOf" srcId="{DE7892E3-099E-B64C-9FAD-C7906E4B8A94}" destId="{8CA4092D-017A-7C4F-92C7-0360D71E4C36}" srcOrd="0" destOrd="0" presId="urn:microsoft.com/office/officeart/2005/8/layout/arrow4"/>
    <dgm:cxn modelId="{946EBA0B-02A7-BD45-9323-E7AFEDF86A7D}" srcId="{DE7892E3-099E-B64C-9FAD-C7906E4B8A94}" destId="{31AEDC65-BA92-3F41-844A-EC521E82C0D7}" srcOrd="0" destOrd="0" parTransId="{C830B7FC-79C9-3444-BB2A-F2479060768F}" sibTransId="{06AC006B-F00A-0A43-9934-6D0750172970}"/>
    <dgm:cxn modelId="{30E93A0F-AB58-6A41-A939-1988BCD272E7}" srcId="{31AEDC65-BA92-3F41-844A-EC521E82C0D7}" destId="{DF20C434-CAE2-A244-A711-8BEBDE488365}" srcOrd="0" destOrd="0" parTransId="{90EA1FB6-9B98-0142-9074-0072D71430C6}" sibTransId="{CA916060-D4CC-F34C-9CA4-B379AC03F031}"/>
    <dgm:cxn modelId="{C0366512-749F-1A4B-ABBE-3C90B998313D}" srcId="{DE7892E3-099E-B64C-9FAD-C7906E4B8A94}" destId="{3426138B-9741-9D4E-9461-C0BC2DDEEA78}" srcOrd="1" destOrd="0" parTransId="{EDA06B20-F6A5-E64A-A6B6-2B6EFF231E12}" sibTransId="{13DA29A6-07BF-1E40-87DB-3C79E88F6501}"/>
    <dgm:cxn modelId="{CC721815-CDF3-234B-B156-810B693DAB9E}" type="presOf" srcId="{366926A7-9FEE-3D43-B0FE-60F7A23CFD44}" destId="{56869201-030C-6A40-ACA7-9070837181ED}" srcOrd="0" destOrd="2" presId="urn:microsoft.com/office/officeart/2005/8/layout/arrow4"/>
    <dgm:cxn modelId="{E89D3E17-8BAD-4BA3-B066-FB1DF10071D8}" srcId="{3426138B-9741-9D4E-9461-C0BC2DDEEA78}" destId="{9C50801F-36D1-4B43-8A22-EFD1062F7C6D}" srcOrd="4" destOrd="0" parTransId="{42F83D51-FD67-45CA-9A90-947C39A59AFE}" sibTransId="{D9F4EF0F-9FFC-4A58-A125-6253A2A66212}"/>
    <dgm:cxn modelId="{1D1E931D-9CB4-024C-8B64-55BFAB0E9490}" type="presOf" srcId="{DF20C434-CAE2-A244-A711-8BEBDE488365}" destId="{7726F5BF-D63B-8F40-A175-57C539DF712C}" srcOrd="0" destOrd="1" presId="urn:microsoft.com/office/officeart/2005/8/layout/arrow4"/>
    <dgm:cxn modelId="{BB73CB1E-51F0-402A-9D94-0960F90661EE}" type="presOf" srcId="{200B8E68-30FD-4428-BF1C-0F502A5C7C96}" destId="{7726F5BF-D63B-8F40-A175-57C539DF712C}" srcOrd="0" destOrd="3" presId="urn:microsoft.com/office/officeart/2005/8/layout/arrow4"/>
    <dgm:cxn modelId="{08DA1B24-FA76-4A0D-B73D-9F14ECA7DBBA}" srcId="{3426138B-9741-9D4E-9461-C0BC2DDEEA78}" destId="{C52EE6CD-93F3-43B6-B40D-A45774EF29AF}" srcOrd="3" destOrd="0" parTransId="{BFE0A46B-CE38-40FB-B404-63B7B55EDCD9}" sibTransId="{48DE117A-15F8-4972-ABF6-E336A5D9DFB6}"/>
    <dgm:cxn modelId="{043DFF32-92E9-4D03-88FE-E76F2F97D308}" type="presOf" srcId="{EED75DEE-1BF3-4B00-8507-9B8B24CC7530}" destId="{7726F5BF-D63B-8F40-A175-57C539DF712C}" srcOrd="0" destOrd="5" presId="urn:microsoft.com/office/officeart/2005/8/layout/arrow4"/>
    <dgm:cxn modelId="{ED07544D-AC50-40B3-8D02-71CB203CD3C1}" srcId="{31AEDC65-BA92-3F41-844A-EC521E82C0D7}" destId="{EED75DEE-1BF3-4B00-8507-9B8B24CC7530}" srcOrd="4" destOrd="0" parTransId="{62CB3D1E-9F2D-468C-B79D-9625E1DFA8A8}" sibTransId="{EA044E10-21AB-4192-984F-0FCC0128912B}"/>
    <dgm:cxn modelId="{BAB68270-A1A7-9244-B026-7D1816F21B9A}" type="presOf" srcId="{31AEDC65-BA92-3F41-844A-EC521E82C0D7}" destId="{7726F5BF-D63B-8F40-A175-57C539DF712C}" srcOrd="0" destOrd="0" presId="urn:microsoft.com/office/officeart/2005/8/layout/arrow4"/>
    <dgm:cxn modelId="{42C79C53-1694-614C-A39E-ABD0518FF963}" srcId="{3426138B-9741-9D4E-9461-C0BC2DDEEA78}" destId="{366926A7-9FEE-3D43-B0FE-60F7A23CFD44}" srcOrd="1" destOrd="0" parTransId="{316610D0-8199-E148-8FFF-4E1667DCEDC0}" sibTransId="{4F150B81-1C1D-8943-A4A7-1DE60804EE36}"/>
    <dgm:cxn modelId="{4CC4348B-713B-C848-96EC-1708ED40C84D}" type="presOf" srcId="{1ED7932B-8784-8242-A2AF-CBD0204FBFDE}" destId="{7726F5BF-D63B-8F40-A175-57C539DF712C}" srcOrd="0" destOrd="2" presId="urn:microsoft.com/office/officeart/2005/8/layout/arrow4"/>
    <dgm:cxn modelId="{598B19A1-134C-412A-90A5-A075D3B14F76}" type="presOf" srcId="{9C50801F-36D1-4B43-8A22-EFD1062F7C6D}" destId="{56869201-030C-6A40-ACA7-9070837181ED}" srcOrd="0" destOrd="5" presId="urn:microsoft.com/office/officeart/2005/8/layout/arrow4"/>
    <dgm:cxn modelId="{6E2CA6B2-512C-8049-B686-E5F5757113DA}" srcId="{31AEDC65-BA92-3F41-844A-EC521E82C0D7}" destId="{1ED7932B-8784-8242-A2AF-CBD0204FBFDE}" srcOrd="1" destOrd="0" parTransId="{C1B395DE-116F-284B-8D27-5F54CFCEE6F6}" sibTransId="{241D1D3A-16E7-D743-AB01-468DE09536C5}"/>
    <dgm:cxn modelId="{5FF2F8B8-E459-A646-AE38-EF79BC1A2E34}" type="presOf" srcId="{70FD88E0-5863-A947-B33C-DDF40D7AE77C}" destId="{56869201-030C-6A40-ACA7-9070837181ED}" srcOrd="0" destOrd="3" presId="urn:microsoft.com/office/officeart/2005/8/layout/arrow4"/>
    <dgm:cxn modelId="{4F02BCBD-7A63-C349-886E-0F4ED8516439}" srcId="{3426138B-9741-9D4E-9461-C0BC2DDEEA78}" destId="{38BEED92-9A52-984C-974D-646E8A16CFCF}" srcOrd="0" destOrd="0" parTransId="{1459278B-03E0-5348-98CB-6015B5261024}" sibTransId="{AA7414D4-B11A-264D-B098-1215F32DE666}"/>
    <dgm:cxn modelId="{3F1132BF-A178-4AF3-B32F-E976567A7049}" type="presOf" srcId="{C52EE6CD-93F3-43B6-B40D-A45774EF29AF}" destId="{56869201-030C-6A40-ACA7-9070837181ED}" srcOrd="0" destOrd="4" presId="urn:microsoft.com/office/officeart/2005/8/layout/arrow4"/>
    <dgm:cxn modelId="{FC1C81C1-2171-A844-9C1E-4A7713237D69}" srcId="{3426138B-9741-9D4E-9461-C0BC2DDEEA78}" destId="{70FD88E0-5863-A947-B33C-DDF40D7AE77C}" srcOrd="2" destOrd="0" parTransId="{4E1DC72D-CB53-D346-8165-E3475B6D01E9}" sibTransId="{BA4D5751-0CEE-DE40-B425-C29307F9E9B8}"/>
    <dgm:cxn modelId="{41A2BBC6-044A-184E-A6A9-BEA3CD9390AB}" type="presOf" srcId="{3426138B-9741-9D4E-9461-C0BC2DDEEA78}" destId="{56869201-030C-6A40-ACA7-9070837181ED}" srcOrd="0" destOrd="0" presId="urn:microsoft.com/office/officeart/2005/8/layout/arrow4"/>
    <dgm:cxn modelId="{E78CF8CC-83A4-45B0-81E4-2C0AE326A7C3}" type="presOf" srcId="{9F71C79D-3A27-4215-B63C-BC4221347A74}" destId="{7726F5BF-D63B-8F40-A175-57C539DF712C}" srcOrd="0" destOrd="4" presId="urn:microsoft.com/office/officeart/2005/8/layout/arrow4"/>
    <dgm:cxn modelId="{0D91C8DA-8D41-BB44-B772-0A5679C8255A}" type="presOf" srcId="{38BEED92-9A52-984C-974D-646E8A16CFCF}" destId="{56869201-030C-6A40-ACA7-9070837181ED}" srcOrd="0" destOrd="1" presId="urn:microsoft.com/office/officeart/2005/8/layout/arrow4"/>
    <dgm:cxn modelId="{E0822EF1-E124-40BC-BC3A-B5F834D1A380}" srcId="{31AEDC65-BA92-3F41-844A-EC521E82C0D7}" destId="{9F71C79D-3A27-4215-B63C-BC4221347A74}" srcOrd="3" destOrd="0" parTransId="{8A75777C-5D71-40C2-BB0D-FE4EC165909A}" sibTransId="{6524D4CA-FEA7-46D1-B60C-5A8D9FF774AA}"/>
    <dgm:cxn modelId="{2A4A5F17-62A7-A640-A16E-2A9A08ECC321}" type="presParOf" srcId="{8CA4092D-017A-7C4F-92C7-0360D71E4C36}" destId="{490D8904-01B9-124C-987B-F0D17E5D5FF8}" srcOrd="0" destOrd="0" presId="urn:microsoft.com/office/officeart/2005/8/layout/arrow4"/>
    <dgm:cxn modelId="{EA0ABC5D-367B-0342-962F-4AAFE375CC85}" type="presParOf" srcId="{8CA4092D-017A-7C4F-92C7-0360D71E4C36}" destId="{7726F5BF-D63B-8F40-A175-57C539DF712C}" srcOrd="1" destOrd="0" presId="urn:microsoft.com/office/officeart/2005/8/layout/arrow4"/>
    <dgm:cxn modelId="{52D1454E-D79A-4F4C-BFC5-FF884BBC361E}" type="presParOf" srcId="{8CA4092D-017A-7C4F-92C7-0360D71E4C36}" destId="{C56EEA86-7C21-3A45-BA89-97C8D82CF7F9}" srcOrd="2" destOrd="0" presId="urn:microsoft.com/office/officeart/2005/8/layout/arrow4"/>
    <dgm:cxn modelId="{BEDDBA38-782C-914E-BA3F-EEA82A3604C6}" type="presParOf" srcId="{8CA4092D-017A-7C4F-92C7-0360D71E4C36}" destId="{56869201-030C-6A40-ACA7-9070837181ED}"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73B114-D330-EB49-A459-9EBF5969AF9E}">
      <dsp:nvSpPr>
        <dsp:cNvPr id="0" name=""/>
        <dsp:cNvSpPr/>
      </dsp:nvSpPr>
      <dsp:spPr>
        <a:xfrm>
          <a:off x="0" y="-105038"/>
          <a:ext cx="9424219" cy="4841070"/>
        </a:xfrm>
        <a:prstGeom prst="leftRightRibbon">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19A3B62-B5C5-3B45-B88C-92D79A89EEA2}">
      <dsp:nvSpPr>
        <dsp:cNvPr id="0" name=""/>
        <dsp:cNvSpPr/>
      </dsp:nvSpPr>
      <dsp:spPr>
        <a:xfrm>
          <a:off x="914404" y="1090348"/>
          <a:ext cx="3542996" cy="1847146"/>
        </a:xfrm>
        <a:prstGeom prst="rect">
          <a:avLst/>
        </a:prstGeom>
        <a:noFill/>
        <a:ln>
          <a:noFill/>
        </a:ln>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113792" rIns="0" bIns="121920" numCol="1" spcCol="1270" anchor="ctr" anchorCtr="0">
          <a:noAutofit/>
        </a:bodyPr>
        <a:lstStyle/>
        <a:p>
          <a:pPr marL="0" lvl="0" indent="0" algn="ctr" defTabSz="1422400">
            <a:lnSpc>
              <a:spcPct val="90000"/>
            </a:lnSpc>
            <a:spcBef>
              <a:spcPct val="0"/>
            </a:spcBef>
            <a:spcAft>
              <a:spcPct val="35000"/>
            </a:spcAft>
            <a:buNone/>
          </a:pPr>
          <a:r>
            <a:rPr lang="en-US" sz="3200" b="1" kern="1200" dirty="0"/>
            <a:t>Lowest Variance</a:t>
          </a:r>
          <a:r>
            <a:rPr lang="en-US" sz="3200" kern="1200" dirty="0"/>
            <a:t>:     New York Knicks Portland Trailblazers Los Angeles Lakers </a:t>
          </a:r>
        </a:p>
      </dsp:txBody>
      <dsp:txXfrm>
        <a:off x="914404" y="1090348"/>
        <a:ext cx="3542996" cy="1847146"/>
      </dsp:txXfrm>
    </dsp:sp>
    <dsp:sp modelId="{B046ED4A-C57A-974B-B71B-0C0DF3287359}">
      <dsp:nvSpPr>
        <dsp:cNvPr id="0" name=""/>
        <dsp:cNvSpPr/>
      </dsp:nvSpPr>
      <dsp:spPr>
        <a:xfrm>
          <a:off x="4712109" y="1693498"/>
          <a:ext cx="3675445" cy="1847146"/>
        </a:xfrm>
        <a:prstGeom prst="rect">
          <a:avLst/>
        </a:prstGeom>
        <a:noFill/>
        <a:ln>
          <a:noFill/>
        </a:ln>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103124" rIns="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 </a:t>
          </a:r>
          <a:r>
            <a:rPr lang="en-US" sz="2900" b="1" kern="1200" dirty="0"/>
            <a:t>Highest Variance</a:t>
          </a:r>
          <a:r>
            <a:rPr lang="en-US" sz="2900" kern="1200" dirty="0"/>
            <a:t>:     Washington Bullets Vancouver Grizzles          New Orleans Pelicans </a:t>
          </a:r>
        </a:p>
      </dsp:txBody>
      <dsp:txXfrm>
        <a:off x="4712109" y="1693498"/>
        <a:ext cx="3675445" cy="18471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937E61-AEF7-3C4F-A771-BB6BE9EE03E1}">
      <dsp:nvSpPr>
        <dsp:cNvPr id="0" name=""/>
        <dsp:cNvSpPr/>
      </dsp:nvSpPr>
      <dsp:spPr>
        <a:xfrm>
          <a:off x="4466901" y="2618"/>
          <a:ext cx="6692175" cy="1002583"/>
        </a:xfrm>
        <a:prstGeom prst="rightArrow">
          <a:avLst>
            <a:gd name="adj1" fmla="val 75000"/>
            <a:gd name="adj2" fmla="val 50000"/>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171450" lvl="1" indent="-171450" algn="just" defTabSz="711200">
            <a:lnSpc>
              <a:spcPct val="90000"/>
            </a:lnSpc>
            <a:spcBef>
              <a:spcPct val="0"/>
            </a:spcBef>
            <a:spcAft>
              <a:spcPct val="15000"/>
            </a:spcAft>
            <a:buChar char="•"/>
          </a:pPr>
          <a:r>
            <a:rPr lang="en-US" sz="1600" kern="1200" dirty="0"/>
            <a:t>Logical reasoning – It is expected that the teams that </a:t>
          </a:r>
          <a:r>
            <a:rPr lang="en-US" sz="1600" kern="1200" dirty="0" err="1"/>
            <a:t>incure</a:t>
          </a:r>
          <a:r>
            <a:rPr lang="en-US" sz="1600" kern="1200" dirty="0"/>
            <a:t> the highest salary will win most championships. However, the result of the analysis shows otherwise.</a:t>
          </a:r>
        </a:p>
      </dsp:txBody>
      <dsp:txXfrm>
        <a:off x="4466901" y="127941"/>
        <a:ext cx="6316206" cy="751937"/>
      </dsp:txXfrm>
    </dsp:sp>
    <dsp:sp modelId="{892C6F3B-4433-A24B-BD7C-1B8497BBBD2C}">
      <dsp:nvSpPr>
        <dsp:cNvPr id="0" name=""/>
        <dsp:cNvSpPr/>
      </dsp:nvSpPr>
      <dsp:spPr>
        <a:xfrm>
          <a:off x="30" y="83102"/>
          <a:ext cx="4461450" cy="95484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1" kern="1200" dirty="0"/>
            <a:t>Expected Outcome</a:t>
          </a:r>
        </a:p>
      </dsp:txBody>
      <dsp:txXfrm>
        <a:off x="46641" y="129713"/>
        <a:ext cx="4368228" cy="861618"/>
      </dsp:txXfrm>
    </dsp:sp>
    <dsp:sp modelId="{41DCE640-B848-F244-9CB6-CA547C2ED8FC}">
      <dsp:nvSpPr>
        <dsp:cNvPr id="0" name=""/>
        <dsp:cNvSpPr/>
      </dsp:nvSpPr>
      <dsp:spPr>
        <a:xfrm>
          <a:off x="4545746" y="1118828"/>
          <a:ext cx="6577672" cy="1179146"/>
        </a:xfrm>
        <a:prstGeom prst="rightArrow">
          <a:avLst>
            <a:gd name="adj1" fmla="val 75000"/>
            <a:gd name="adj2" fmla="val 50000"/>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171450" lvl="1" indent="-171450" algn="just" defTabSz="711200">
            <a:lnSpc>
              <a:spcPct val="90000"/>
            </a:lnSpc>
            <a:spcBef>
              <a:spcPct val="0"/>
            </a:spcBef>
            <a:spcAft>
              <a:spcPct val="15000"/>
            </a:spcAft>
            <a:buChar char="•"/>
          </a:pPr>
          <a:r>
            <a:rPr lang="en-US" sz="1600" kern="1200" dirty="0"/>
            <a:t>Only 10 out of the 36 teams that have participated in the 28 yearly NBA championships have won the championship. Top 3 winners are Chicago Bull (6 times), while Los Angeles Lakers and San Antonio Spurs won 5 times.</a:t>
          </a:r>
        </a:p>
      </dsp:txBody>
      <dsp:txXfrm>
        <a:off x="4545746" y="1266221"/>
        <a:ext cx="6135492" cy="884360"/>
      </dsp:txXfrm>
    </dsp:sp>
    <dsp:sp modelId="{3200AF10-30D8-3149-A1CB-875639C70094}">
      <dsp:nvSpPr>
        <dsp:cNvPr id="0" name=""/>
        <dsp:cNvSpPr/>
      </dsp:nvSpPr>
      <dsp:spPr>
        <a:xfrm>
          <a:off x="62702" y="1175446"/>
          <a:ext cx="4461450" cy="1005707"/>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1" kern="1200" dirty="0"/>
            <a:t>Facts and Figures</a:t>
          </a:r>
        </a:p>
      </dsp:txBody>
      <dsp:txXfrm>
        <a:off x="111797" y="1224541"/>
        <a:ext cx="4363260" cy="907517"/>
      </dsp:txXfrm>
    </dsp:sp>
    <dsp:sp modelId="{0688AB2B-8072-A346-ABA7-2BFE21D54F5C}">
      <dsp:nvSpPr>
        <dsp:cNvPr id="0" name=""/>
        <dsp:cNvSpPr/>
      </dsp:nvSpPr>
      <dsp:spPr>
        <a:xfrm>
          <a:off x="4466901" y="2351398"/>
          <a:ext cx="6692175" cy="1227257"/>
        </a:xfrm>
        <a:prstGeom prst="rightArrow">
          <a:avLst>
            <a:gd name="adj1" fmla="val 75000"/>
            <a:gd name="adj2" fmla="val 50000"/>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Only  3 out of the top 5 clubs with the highest total salary have ever won the championship, they are Los Angeles Lakers, Dallas Mavericks and Miami Heat. While only Lakers and Dallas, out of the top 10 NBA paying teams in terms of average yearly salary have won the championship.</a:t>
          </a:r>
        </a:p>
      </dsp:txBody>
      <dsp:txXfrm>
        <a:off x="4466901" y="2504805"/>
        <a:ext cx="6231954" cy="920443"/>
      </dsp:txXfrm>
    </dsp:sp>
    <dsp:sp modelId="{F99D151A-A51C-144E-884C-DEEF724C8A7A}">
      <dsp:nvSpPr>
        <dsp:cNvPr id="0" name=""/>
        <dsp:cNvSpPr/>
      </dsp:nvSpPr>
      <dsp:spPr>
        <a:xfrm>
          <a:off x="5451" y="2431131"/>
          <a:ext cx="4461450" cy="1067791"/>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1" kern="1200" dirty="0"/>
            <a:t>Findings</a:t>
          </a:r>
        </a:p>
      </dsp:txBody>
      <dsp:txXfrm>
        <a:off x="57576" y="2483256"/>
        <a:ext cx="4357200" cy="963541"/>
      </dsp:txXfrm>
    </dsp:sp>
    <dsp:sp modelId="{A1090693-0F3C-5F4D-9B0E-E696B532E87C}">
      <dsp:nvSpPr>
        <dsp:cNvPr id="0" name=""/>
        <dsp:cNvSpPr/>
      </dsp:nvSpPr>
      <dsp:spPr>
        <a:xfrm>
          <a:off x="4466901" y="3662180"/>
          <a:ext cx="6692175" cy="1464409"/>
        </a:xfrm>
        <a:prstGeom prst="rightArrow">
          <a:avLst>
            <a:gd name="adj1" fmla="val 75000"/>
            <a:gd name="adj2" fmla="val 50000"/>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171450" lvl="1" indent="-171450" algn="just" defTabSz="711200">
            <a:lnSpc>
              <a:spcPct val="90000"/>
            </a:lnSpc>
            <a:spcBef>
              <a:spcPct val="0"/>
            </a:spcBef>
            <a:spcAft>
              <a:spcPct val="15000"/>
            </a:spcAft>
            <a:buChar char="•"/>
          </a:pPr>
          <a:r>
            <a:rPr lang="en-US" sz="1600" kern="1200" dirty="0"/>
            <a:t>Teams payment of high salary does not necessarily translate into winning more championship. The analysis revealed that other factors such as staff welfare and training might be crucial motivating factor for winning championship. The likes of Chicago Bull and San Antonio Spurs who won championship are not in top 10 highest paying teams.</a:t>
          </a:r>
        </a:p>
      </dsp:txBody>
      <dsp:txXfrm>
        <a:off x="4466901" y="3845231"/>
        <a:ext cx="6143022" cy="1098307"/>
      </dsp:txXfrm>
    </dsp:sp>
    <dsp:sp modelId="{DB0FD77D-70D3-0D4F-A1FA-D60D13967461}">
      <dsp:nvSpPr>
        <dsp:cNvPr id="0" name=""/>
        <dsp:cNvSpPr/>
      </dsp:nvSpPr>
      <dsp:spPr>
        <a:xfrm>
          <a:off x="5451" y="3896050"/>
          <a:ext cx="4461450" cy="996669"/>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1" kern="1200" dirty="0"/>
            <a:t>Conclusion</a:t>
          </a:r>
        </a:p>
      </dsp:txBody>
      <dsp:txXfrm>
        <a:off x="54104" y="3944703"/>
        <a:ext cx="4364144" cy="8993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63107F-9E16-DB43-9DF2-3502FA991ADF}">
      <dsp:nvSpPr>
        <dsp:cNvPr id="0" name=""/>
        <dsp:cNvSpPr/>
      </dsp:nvSpPr>
      <dsp:spPr>
        <a:xfrm>
          <a:off x="1444801" y="78774"/>
          <a:ext cx="2144037" cy="1661419"/>
        </a:xfrm>
        <a:prstGeom prst="rect">
          <a:avLst/>
        </a:prstGeom>
        <a:solidFill>
          <a:schemeClr val="accent1">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A32AB9D-3D27-654E-9048-571DE83C2DBF}">
      <dsp:nvSpPr>
        <dsp:cNvPr id="0" name=""/>
        <dsp:cNvSpPr/>
      </dsp:nvSpPr>
      <dsp:spPr>
        <a:xfrm>
          <a:off x="4119783" y="1813944"/>
          <a:ext cx="4169864" cy="2985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150000"/>
            </a:lnSpc>
            <a:spcBef>
              <a:spcPct val="0"/>
            </a:spcBef>
            <a:spcAft>
              <a:spcPct val="35000"/>
            </a:spcAft>
            <a:buNone/>
          </a:pPr>
          <a:r>
            <a:rPr lang="en-US" sz="1600" kern="1200" dirty="0"/>
            <a:t>- </a:t>
          </a:r>
        </a:p>
        <a:p>
          <a:pPr marL="0" lvl="0" indent="0" algn="l" defTabSz="711200">
            <a:lnSpc>
              <a:spcPct val="150000"/>
            </a:lnSpc>
            <a:spcBef>
              <a:spcPct val="0"/>
            </a:spcBef>
            <a:spcAft>
              <a:spcPct val="35000"/>
            </a:spcAft>
            <a:buNone/>
          </a:pPr>
          <a:r>
            <a:rPr lang="en-US" sz="1600" kern="1200" dirty="0"/>
            <a:t>-The chart revealed that average yearly salary of majority of the teams that won championship is below $60m. </a:t>
          </a:r>
        </a:p>
        <a:p>
          <a:pPr marL="0" lvl="0" indent="0" algn="l" defTabSz="711200">
            <a:lnSpc>
              <a:spcPct val="150000"/>
            </a:lnSpc>
            <a:spcBef>
              <a:spcPct val="0"/>
            </a:spcBef>
            <a:spcAft>
              <a:spcPct val="35000"/>
            </a:spcAft>
            <a:buNone/>
          </a:pPr>
          <a:r>
            <a:rPr lang="en-US" sz="1600" kern="1200" dirty="0"/>
            <a:t>- Followed by teams with average salary of $60m to $80m.</a:t>
          </a:r>
        </a:p>
        <a:p>
          <a:pPr marL="0" lvl="0" indent="0" algn="l" defTabSz="711200">
            <a:lnSpc>
              <a:spcPct val="150000"/>
            </a:lnSpc>
            <a:spcBef>
              <a:spcPct val="0"/>
            </a:spcBef>
            <a:spcAft>
              <a:spcPct val="35000"/>
            </a:spcAft>
            <a:buNone/>
          </a:pPr>
          <a:r>
            <a:rPr lang="en-US" sz="1600" kern="1200" dirty="0"/>
            <a:t>- Only few out of the teams paying average salary of above $80m won championship</a:t>
          </a:r>
          <a:r>
            <a:rPr lang="en-US" sz="1400" kern="1200" dirty="0"/>
            <a:t>.</a:t>
          </a:r>
        </a:p>
        <a:p>
          <a:pPr marL="0" lvl="0" indent="0" algn="l" defTabSz="711200">
            <a:lnSpc>
              <a:spcPct val="150000"/>
            </a:lnSpc>
            <a:spcBef>
              <a:spcPct val="0"/>
            </a:spcBef>
            <a:spcAft>
              <a:spcPct val="35000"/>
            </a:spcAft>
            <a:buNone/>
          </a:pPr>
          <a:endParaRPr lang="en-US" sz="1400" kern="1200" dirty="0"/>
        </a:p>
      </dsp:txBody>
      <dsp:txXfrm>
        <a:off x="4119783" y="1813944"/>
        <a:ext cx="4169864" cy="2985268"/>
      </dsp:txXfrm>
    </dsp:sp>
    <dsp:sp modelId="{918F481B-15DE-CF45-84FE-C98E04D56704}">
      <dsp:nvSpPr>
        <dsp:cNvPr id="0" name=""/>
        <dsp:cNvSpPr/>
      </dsp:nvSpPr>
      <dsp:spPr>
        <a:xfrm>
          <a:off x="3746246" y="1693250"/>
          <a:ext cx="1003737" cy="912724"/>
        </a:xfrm>
        <a:prstGeom prst="halfFrame">
          <a:avLst>
            <a:gd name="adj1" fmla="val 25770"/>
            <a:gd name="adj2" fmla="val 257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C319366-D3CA-5841-B50A-7F22775F2A05}">
      <dsp:nvSpPr>
        <dsp:cNvPr id="0" name=""/>
        <dsp:cNvSpPr/>
      </dsp:nvSpPr>
      <dsp:spPr>
        <a:xfrm rot="5400000">
          <a:off x="7688388" y="1647492"/>
          <a:ext cx="1003997" cy="1003737"/>
        </a:xfrm>
        <a:prstGeom prst="halfFrame">
          <a:avLst>
            <a:gd name="adj1" fmla="val 25770"/>
            <a:gd name="adj2" fmla="val 257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3FF3C40-8FB2-C74D-A764-0F5027165C23}">
      <dsp:nvSpPr>
        <dsp:cNvPr id="0" name=""/>
        <dsp:cNvSpPr/>
      </dsp:nvSpPr>
      <dsp:spPr>
        <a:xfrm rot="16200000">
          <a:off x="3746116" y="3962432"/>
          <a:ext cx="1003997" cy="1003737"/>
        </a:xfrm>
        <a:prstGeom prst="halfFrame">
          <a:avLst>
            <a:gd name="adj1" fmla="val 25770"/>
            <a:gd name="adj2" fmla="val 257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C30F7D0-5BF1-A444-B62B-5A92D48E347D}">
      <dsp:nvSpPr>
        <dsp:cNvPr id="0" name=""/>
        <dsp:cNvSpPr/>
      </dsp:nvSpPr>
      <dsp:spPr>
        <a:xfrm rot="10800000">
          <a:off x="7688518" y="3962302"/>
          <a:ext cx="1003737" cy="1003997"/>
        </a:xfrm>
        <a:prstGeom prst="halfFrame">
          <a:avLst>
            <a:gd name="adj1" fmla="val 25770"/>
            <a:gd name="adj2" fmla="val 257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396055-4456-B74E-AFDE-9E207F18D895}">
      <dsp:nvSpPr>
        <dsp:cNvPr id="0" name=""/>
        <dsp:cNvSpPr/>
      </dsp:nvSpPr>
      <dsp:spPr>
        <a:xfrm>
          <a:off x="2913384" y="1197"/>
          <a:ext cx="1783705" cy="89185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Highest Avg. Yearly Salary</a:t>
          </a:r>
        </a:p>
      </dsp:txBody>
      <dsp:txXfrm>
        <a:off x="2939505" y="27318"/>
        <a:ext cx="1731463" cy="839610"/>
      </dsp:txXfrm>
    </dsp:sp>
    <dsp:sp modelId="{5FDF4BDE-063E-9D41-8448-A705594783C1}">
      <dsp:nvSpPr>
        <dsp:cNvPr id="0" name=""/>
        <dsp:cNvSpPr/>
      </dsp:nvSpPr>
      <dsp:spPr>
        <a:xfrm rot="2700000">
          <a:off x="4197248" y="1147384"/>
          <a:ext cx="928648" cy="312148"/>
        </a:xfrm>
        <a:prstGeom prst="leftRightArrow">
          <a:avLst>
            <a:gd name="adj1" fmla="val 60000"/>
            <a:gd name="adj2" fmla="val 50000"/>
          </a:avLst>
        </a:prstGeom>
        <a:solidFill>
          <a:schemeClr val="dk2">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4290892" y="1209814"/>
        <a:ext cx="741360" cy="187288"/>
      </dsp:txXfrm>
    </dsp:sp>
    <dsp:sp modelId="{56F4E3CC-F7A4-B745-9DC8-0993186B7F4E}">
      <dsp:nvSpPr>
        <dsp:cNvPr id="0" name=""/>
        <dsp:cNvSpPr/>
      </dsp:nvSpPr>
      <dsp:spPr>
        <a:xfrm>
          <a:off x="4626054" y="1713867"/>
          <a:ext cx="1783705" cy="89185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2. Cleveland Cavaliers</a:t>
          </a:r>
        </a:p>
      </dsp:txBody>
      <dsp:txXfrm>
        <a:off x="4652175" y="1739988"/>
        <a:ext cx="1731463" cy="839610"/>
      </dsp:txXfrm>
    </dsp:sp>
    <dsp:sp modelId="{292ED3C9-4D89-2F4A-BF62-73DCCD5A9CEB}">
      <dsp:nvSpPr>
        <dsp:cNvPr id="0" name=""/>
        <dsp:cNvSpPr/>
      </dsp:nvSpPr>
      <dsp:spPr>
        <a:xfrm rot="8100000">
          <a:off x="4197248" y="2860054"/>
          <a:ext cx="928648" cy="312148"/>
        </a:xfrm>
        <a:prstGeom prst="leftRightArrow">
          <a:avLst>
            <a:gd name="adj1" fmla="val 60000"/>
            <a:gd name="adj2" fmla="val 50000"/>
          </a:avLst>
        </a:prstGeom>
        <a:solidFill>
          <a:schemeClr val="dk2">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4290892" y="2922484"/>
        <a:ext cx="741360" cy="187288"/>
      </dsp:txXfrm>
    </dsp:sp>
    <dsp:sp modelId="{F635E4BE-11DB-6846-BC75-A1E80A39F598}">
      <dsp:nvSpPr>
        <dsp:cNvPr id="0" name=""/>
        <dsp:cNvSpPr/>
      </dsp:nvSpPr>
      <dsp:spPr>
        <a:xfrm>
          <a:off x="2913384" y="3426537"/>
          <a:ext cx="1783705" cy="89185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3. Dallas Mavericks</a:t>
          </a:r>
        </a:p>
      </dsp:txBody>
      <dsp:txXfrm>
        <a:off x="2939505" y="3452658"/>
        <a:ext cx="1731463" cy="839610"/>
      </dsp:txXfrm>
    </dsp:sp>
    <dsp:sp modelId="{C52B4DC0-5596-734A-8A00-0CD4EBFF88E6}">
      <dsp:nvSpPr>
        <dsp:cNvPr id="0" name=""/>
        <dsp:cNvSpPr/>
      </dsp:nvSpPr>
      <dsp:spPr>
        <a:xfrm rot="13500000">
          <a:off x="2484578" y="2860054"/>
          <a:ext cx="928648" cy="312148"/>
        </a:xfrm>
        <a:prstGeom prst="leftRightArrow">
          <a:avLst>
            <a:gd name="adj1" fmla="val 60000"/>
            <a:gd name="adj2" fmla="val 50000"/>
          </a:avLst>
        </a:prstGeom>
        <a:solidFill>
          <a:schemeClr val="dk2">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2578222" y="2922484"/>
        <a:ext cx="741360" cy="187288"/>
      </dsp:txXfrm>
    </dsp:sp>
    <dsp:sp modelId="{33015615-5B4C-E94E-90E4-1DC9F8CC0BB0}">
      <dsp:nvSpPr>
        <dsp:cNvPr id="0" name=""/>
        <dsp:cNvSpPr/>
      </dsp:nvSpPr>
      <dsp:spPr>
        <a:xfrm>
          <a:off x="1200715" y="1713867"/>
          <a:ext cx="1783705" cy="89185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1. Golden State Warriors</a:t>
          </a:r>
        </a:p>
      </dsp:txBody>
      <dsp:txXfrm>
        <a:off x="1226836" y="1739988"/>
        <a:ext cx="1731463" cy="839610"/>
      </dsp:txXfrm>
    </dsp:sp>
    <dsp:sp modelId="{40203021-D74B-7D42-B062-07E4DA3CF7FB}">
      <dsp:nvSpPr>
        <dsp:cNvPr id="0" name=""/>
        <dsp:cNvSpPr/>
      </dsp:nvSpPr>
      <dsp:spPr>
        <a:xfrm rot="18900000">
          <a:off x="2484578" y="1147384"/>
          <a:ext cx="928648" cy="312148"/>
        </a:xfrm>
        <a:prstGeom prst="leftRightArrow">
          <a:avLst>
            <a:gd name="adj1" fmla="val 60000"/>
            <a:gd name="adj2" fmla="val 50000"/>
          </a:avLst>
        </a:prstGeom>
        <a:solidFill>
          <a:schemeClr val="dk2">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578222" y="1209814"/>
        <a:ext cx="741360" cy="1872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9B8AAF-69A1-674E-B950-F7AE363BC0E5}">
      <dsp:nvSpPr>
        <dsp:cNvPr id="0" name=""/>
        <dsp:cNvSpPr/>
      </dsp:nvSpPr>
      <dsp:spPr>
        <a:xfrm>
          <a:off x="1669297" y="3218"/>
          <a:ext cx="4271880" cy="3819148"/>
        </a:xfrm>
        <a:prstGeom prst="round2SameRect">
          <a:avLst>
            <a:gd name="adj1" fmla="val 8000"/>
            <a:gd name="adj2" fmla="val 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1750" tIns="95250" rIns="31750" bIns="317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$7.6B salary was incurred in excess of Salary Cap by NBA Championship Teams between 1991 and 2018. </a:t>
          </a:r>
        </a:p>
        <a:p>
          <a:pPr marL="228600" lvl="1" indent="-228600" algn="l" defTabSz="1111250">
            <a:lnSpc>
              <a:spcPct val="90000"/>
            </a:lnSpc>
            <a:spcBef>
              <a:spcPct val="0"/>
            </a:spcBef>
            <a:spcAft>
              <a:spcPct val="15000"/>
            </a:spcAft>
            <a:buChar char="•"/>
          </a:pPr>
          <a:r>
            <a:rPr lang="en-US" sz="2500" kern="1200" dirty="0"/>
            <a:t>Further Analysis showed that only Chicago Bulls and Houston Rocket were responsible for about $183m adverse variance in 1992. </a:t>
          </a:r>
        </a:p>
      </dsp:txBody>
      <dsp:txXfrm>
        <a:off x="1758784" y="92705"/>
        <a:ext cx="4092906" cy="3729661"/>
      </dsp:txXfrm>
    </dsp:sp>
    <dsp:sp modelId="{22D308C3-D133-4B49-9706-ADC17DD89283}">
      <dsp:nvSpPr>
        <dsp:cNvPr id="0" name=""/>
        <dsp:cNvSpPr/>
      </dsp:nvSpPr>
      <dsp:spPr>
        <a:xfrm>
          <a:off x="1669297" y="3732750"/>
          <a:ext cx="4271880" cy="920166"/>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17170" tIns="0" rIns="72390" bIns="0" numCol="1" spcCol="1270" anchor="ctr" anchorCtr="0">
          <a:noAutofit/>
        </a:bodyPr>
        <a:lstStyle/>
        <a:p>
          <a:pPr marL="0" lvl="0" indent="0" algn="l" defTabSz="2533650">
            <a:lnSpc>
              <a:spcPct val="90000"/>
            </a:lnSpc>
            <a:spcBef>
              <a:spcPct val="0"/>
            </a:spcBef>
            <a:spcAft>
              <a:spcPct val="35000"/>
            </a:spcAft>
            <a:buNone/>
          </a:pPr>
          <a:r>
            <a:rPr lang="en-US" sz="5700" kern="1200" dirty="0"/>
            <a:t> Variance</a:t>
          </a:r>
        </a:p>
      </dsp:txBody>
      <dsp:txXfrm>
        <a:off x="1669297" y="3732750"/>
        <a:ext cx="3008366" cy="920166"/>
      </dsp:txXfrm>
    </dsp:sp>
    <dsp:sp modelId="{BEFD0B0A-C51F-E046-857F-11773DC9D1D9}">
      <dsp:nvSpPr>
        <dsp:cNvPr id="0" name=""/>
        <dsp:cNvSpPr/>
      </dsp:nvSpPr>
      <dsp:spPr>
        <a:xfrm>
          <a:off x="7077092" y="4269037"/>
          <a:ext cx="230957" cy="138885"/>
        </a:xfrm>
        <a:prstGeom prst="ellipse">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0D8904-01B9-124C-987B-F0D17E5D5FF8}">
      <dsp:nvSpPr>
        <dsp:cNvPr id="0" name=""/>
        <dsp:cNvSpPr/>
      </dsp:nvSpPr>
      <dsp:spPr>
        <a:xfrm>
          <a:off x="4979" y="23591"/>
          <a:ext cx="2987913" cy="2536082"/>
        </a:xfrm>
        <a:prstGeom prst="upArrow">
          <a:avLst/>
        </a:prstGeom>
        <a:gradFill rotWithShape="0">
          <a:gsLst>
            <a:gs pos="0">
              <a:schemeClr val="accent3">
                <a:shade val="50000"/>
                <a:hueOff val="0"/>
                <a:satOff val="0"/>
                <a:lumOff val="0"/>
                <a:alphaOff val="0"/>
                <a:satMod val="103000"/>
                <a:lumMod val="102000"/>
                <a:tint val="94000"/>
              </a:schemeClr>
            </a:gs>
            <a:gs pos="50000">
              <a:schemeClr val="accent3">
                <a:shade val="50000"/>
                <a:hueOff val="0"/>
                <a:satOff val="0"/>
                <a:lumOff val="0"/>
                <a:alphaOff val="0"/>
                <a:satMod val="110000"/>
                <a:lumMod val="100000"/>
                <a:shade val="100000"/>
              </a:schemeClr>
            </a:gs>
            <a:gs pos="100000">
              <a:schemeClr val="accent3">
                <a:shade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726F5BF-D63B-8F40-A175-57C539DF712C}">
      <dsp:nvSpPr>
        <dsp:cNvPr id="0" name=""/>
        <dsp:cNvSpPr/>
      </dsp:nvSpPr>
      <dsp:spPr>
        <a:xfrm>
          <a:off x="3082530" y="-23591"/>
          <a:ext cx="5070398" cy="263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0" rIns="170688" bIns="170688" numCol="1" spcCol="1270" anchor="ctr" anchorCtr="0">
          <a:noAutofit/>
        </a:bodyPr>
        <a:lstStyle/>
        <a:p>
          <a:pPr marL="0" lvl="0" indent="0" algn="l" defTabSz="1200150">
            <a:lnSpc>
              <a:spcPct val="90000"/>
            </a:lnSpc>
            <a:spcBef>
              <a:spcPct val="0"/>
            </a:spcBef>
            <a:spcAft>
              <a:spcPct val="35000"/>
            </a:spcAft>
            <a:buNone/>
          </a:pPr>
          <a:r>
            <a:rPr lang="en-US" sz="2700" b="1" kern="1200" dirty="0"/>
            <a:t>Top 5 Teams</a:t>
          </a:r>
        </a:p>
        <a:p>
          <a:pPr marL="228600" lvl="1" indent="-228600" algn="l" defTabSz="1066800">
            <a:lnSpc>
              <a:spcPct val="90000"/>
            </a:lnSpc>
            <a:spcBef>
              <a:spcPct val="0"/>
            </a:spcBef>
            <a:spcAft>
              <a:spcPct val="15000"/>
            </a:spcAft>
            <a:buChar char="•"/>
          </a:pPr>
          <a:r>
            <a:rPr lang="en-US" sz="2400" kern="1200" dirty="0"/>
            <a:t>New York Knicks</a:t>
          </a:r>
        </a:p>
        <a:p>
          <a:pPr marL="228600" lvl="1" indent="-228600" algn="l" defTabSz="1066800">
            <a:lnSpc>
              <a:spcPct val="90000"/>
            </a:lnSpc>
            <a:spcBef>
              <a:spcPct val="0"/>
            </a:spcBef>
            <a:spcAft>
              <a:spcPct val="15000"/>
            </a:spcAft>
            <a:buChar char="•"/>
          </a:pPr>
          <a:r>
            <a:rPr lang="en-US" sz="2400" kern="1200" dirty="0"/>
            <a:t>Portland Trailblazers</a:t>
          </a:r>
        </a:p>
        <a:p>
          <a:pPr marL="228600" lvl="1" indent="-228600" algn="l" defTabSz="1066800">
            <a:lnSpc>
              <a:spcPct val="90000"/>
            </a:lnSpc>
            <a:spcBef>
              <a:spcPct val="0"/>
            </a:spcBef>
            <a:spcAft>
              <a:spcPct val="15000"/>
            </a:spcAft>
            <a:buChar char="•"/>
          </a:pPr>
          <a:r>
            <a:rPr lang="en-US" sz="2400" kern="1200" dirty="0"/>
            <a:t>Los Angeles Lakers</a:t>
          </a:r>
        </a:p>
        <a:p>
          <a:pPr marL="228600" lvl="1" indent="-228600" algn="l" defTabSz="1066800">
            <a:lnSpc>
              <a:spcPct val="90000"/>
            </a:lnSpc>
            <a:spcBef>
              <a:spcPct val="0"/>
            </a:spcBef>
            <a:spcAft>
              <a:spcPct val="15000"/>
            </a:spcAft>
            <a:buChar char="•"/>
          </a:pPr>
          <a:r>
            <a:rPr lang="en-US" sz="2400" kern="1200" dirty="0"/>
            <a:t>Dallas Mavericks</a:t>
          </a:r>
        </a:p>
        <a:p>
          <a:pPr marL="228600" lvl="1" indent="-228600" algn="l" defTabSz="1066800">
            <a:lnSpc>
              <a:spcPct val="90000"/>
            </a:lnSpc>
            <a:spcBef>
              <a:spcPct val="0"/>
            </a:spcBef>
            <a:spcAft>
              <a:spcPct val="15000"/>
            </a:spcAft>
            <a:buChar char="•"/>
          </a:pPr>
          <a:r>
            <a:rPr lang="en-US" sz="2400" kern="1200" dirty="0"/>
            <a:t>Miami Heat</a:t>
          </a:r>
        </a:p>
      </dsp:txBody>
      <dsp:txXfrm>
        <a:off x="3082530" y="-23591"/>
        <a:ext cx="5070398" cy="2630450"/>
      </dsp:txXfrm>
    </dsp:sp>
    <dsp:sp modelId="{C56EEA86-7C21-3A45-BA89-97C8D82CF7F9}">
      <dsp:nvSpPr>
        <dsp:cNvPr id="0" name=""/>
        <dsp:cNvSpPr/>
      </dsp:nvSpPr>
      <dsp:spPr>
        <a:xfrm>
          <a:off x="901353" y="2771015"/>
          <a:ext cx="2987913" cy="2536082"/>
        </a:xfrm>
        <a:prstGeom prst="downArrow">
          <a:avLst/>
        </a:prstGeom>
        <a:gradFill rotWithShape="0">
          <a:gsLst>
            <a:gs pos="0">
              <a:schemeClr val="accent3">
                <a:shade val="50000"/>
                <a:hueOff val="0"/>
                <a:satOff val="0"/>
                <a:lumOff val="35962"/>
                <a:alphaOff val="0"/>
                <a:satMod val="103000"/>
                <a:lumMod val="102000"/>
                <a:tint val="94000"/>
              </a:schemeClr>
            </a:gs>
            <a:gs pos="50000">
              <a:schemeClr val="accent3">
                <a:shade val="50000"/>
                <a:hueOff val="0"/>
                <a:satOff val="0"/>
                <a:lumOff val="35962"/>
                <a:alphaOff val="0"/>
                <a:satMod val="110000"/>
                <a:lumMod val="100000"/>
                <a:shade val="100000"/>
              </a:schemeClr>
            </a:gs>
            <a:gs pos="100000">
              <a:schemeClr val="accent3">
                <a:shade val="50000"/>
                <a:hueOff val="0"/>
                <a:satOff val="0"/>
                <a:lumOff val="3596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6869201-030C-6A40-ACA7-9070837181ED}">
      <dsp:nvSpPr>
        <dsp:cNvPr id="0" name=""/>
        <dsp:cNvSpPr/>
      </dsp:nvSpPr>
      <dsp:spPr>
        <a:xfrm>
          <a:off x="3978904" y="2771015"/>
          <a:ext cx="5070398" cy="2536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0" rIns="170688" bIns="170688" numCol="1" spcCol="1270" anchor="ctr" anchorCtr="0">
          <a:noAutofit/>
        </a:bodyPr>
        <a:lstStyle/>
        <a:p>
          <a:pPr marL="0" lvl="0" indent="0" algn="l" defTabSz="1200150">
            <a:lnSpc>
              <a:spcPct val="90000"/>
            </a:lnSpc>
            <a:spcBef>
              <a:spcPct val="0"/>
            </a:spcBef>
            <a:spcAft>
              <a:spcPct val="35000"/>
            </a:spcAft>
            <a:buNone/>
          </a:pPr>
          <a:r>
            <a:rPr lang="en-US" sz="2700" b="1" kern="1200" dirty="0"/>
            <a:t>Bottom 5 Teams</a:t>
          </a:r>
        </a:p>
        <a:p>
          <a:pPr marL="228600" lvl="1" indent="-228600" algn="l" defTabSz="1066800">
            <a:lnSpc>
              <a:spcPct val="90000"/>
            </a:lnSpc>
            <a:spcBef>
              <a:spcPct val="0"/>
            </a:spcBef>
            <a:spcAft>
              <a:spcPct val="15000"/>
            </a:spcAft>
            <a:buChar char="•"/>
          </a:pPr>
          <a:r>
            <a:rPr lang="en-US" sz="2400" kern="1200" dirty="0"/>
            <a:t>Washington Bullets</a:t>
          </a:r>
        </a:p>
        <a:p>
          <a:pPr marL="228600" lvl="1" indent="-228600" algn="l" defTabSz="1066800">
            <a:lnSpc>
              <a:spcPct val="90000"/>
            </a:lnSpc>
            <a:spcBef>
              <a:spcPct val="0"/>
            </a:spcBef>
            <a:spcAft>
              <a:spcPct val="15000"/>
            </a:spcAft>
            <a:buChar char="•"/>
          </a:pPr>
          <a:r>
            <a:rPr lang="en-US" sz="2400" kern="1200" dirty="0"/>
            <a:t>Vancouver Grizzles</a:t>
          </a:r>
        </a:p>
        <a:p>
          <a:pPr marL="228600" lvl="1" indent="-228600" algn="l" defTabSz="1066800">
            <a:lnSpc>
              <a:spcPct val="90000"/>
            </a:lnSpc>
            <a:spcBef>
              <a:spcPct val="0"/>
            </a:spcBef>
            <a:spcAft>
              <a:spcPct val="15000"/>
            </a:spcAft>
            <a:buChar char="•"/>
          </a:pPr>
          <a:r>
            <a:rPr lang="en-US" sz="2400" kern="1200" dirty="0"/>
            <a:t>New Orleans Pelicans</a:t>
          </a:r>
          <a:endParaRPr lang="en-US" sz="2400" b="1" kern="1200" dirty="0">
            <a:solidFill>
              <a:srgbClr val="C00000"/>
            </a:solidFill>
          </a:endParaRPr>
        </a:p>
        <a:p>
          <a:pPr marL="228600" lvl="1" indent="-228600" algn="l" defTabSz="1066800">
            <a:lnSpc>
              <a:spcPct val="90000"/>
            </a:lnSpc>
            <a:spcBef>
              <a:spcPct val="0"/>
            </a:spcBef>
            <a:spcAft>
              <a:spcPct val="15000"/>
            </a:spcAft>
            <a:buChar char="•"/>
          </a:pPr>
          <a:r>
            <a:rPr lang="en-US" sz="2400" kern="1200" dirty="0"/>
            <a:t>Charlotte Bobcats</a:t>
          </a:r>
          <a:endParaRPr lang="en-US" sz="2400" b="1" kern="1200" dirty="0">
            <a:solidFill>
              <a:srgbClr val="C00000"/>
            </a:solidFill>
          </a:endParaRPr>
        </a:p>
        <a:p>
          <a:pPr marL="228600" lvl="1" indent="-228600" algn="l" defTabSz="1066800">
            <a:lnSpc>
              <a:spcPct val="90000"/>
            </a:lnSpc>
            <a:spcBef>
              <a:spcPct val="0"/>
            </a:spcBef>
            <a:spcAft>
              <a:spcPct val="15000"/>
            </a:spcAft>
            <a:buChar char="•"/>
          </a:pPr>
          <a:r>
            <a:rPr lang="en-US" sz="2400" kern="1200" dirty="0"/>
            <a:t>Brooklyn Nets</a:t>
          </a:r>
          <a:endParaRPr lang="en-US" sz="2400" b="1" kern="1200" dirty="0">
            <a:solidFill>
              <a:srgbClr val="C00000"/>
            </a:solidFill>
          </a:endParaRPr>
        </a:p>
      </dsp:txBody>
      <dsp:txXfrm>
        <a:off x="3978904" y="2771015"/>
        <a:ext cx="5070398" cy="2536082"/>
      </dsp:txXfrm>
    </dsp:sp>
  </dsp:spTree>
</dsp:drawing>
</file>

<file path=ppt/diagrams/layout1.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FramedTextPicture">
  <dgm:title val=""/>
  <dgm:desc val=""/>
  <dgm:catLst>
    <dgm:cat type="picture" pri="20000"/>
    <dgm:cat type="pictureconvert" pri="20000"/>
  </dgm:catLst>
  <dgm:sampData>
    <dgm:dataModel>
      <dgm:ptLst>
        <dgm:pt modelId="0" type="doc"/>
        <dgm:pt modelId="10">
          <dgm:prSet phldr="1"/>
        </dgm:pt>
      </dgm:ptLst>
      <dgm:cxnLst>
        <dgm:cxn modelId="20" srcId="0" destId="10" srcOrd="0" destOrd="0"/>
      </dgm:cxnLst>
      <dgm:bg/>
      <dgm:whole/>
    </dgm:dataModel>
  </dgm:sampData>
  <dgm:styleData>
    <dgm:dataModel>
      <dgm:ptLst>
        <dgm:pt modelId="0" type="doc"/>
        <dgm:pt modelId="10">
          <dgm:prSet phldr="1"/>
        </dgm:pt>
      </dgm:ptLst>
      <dgm:cxnLst>
        <dgm:cxn modelId="20" srcId="0" destId="10" srcOrd="0" destOrd="0"/>
      </dgm:cxnLst>
      <dgm:bg/>
      <dgm:whole/>
    </dgm:dataModel>
  </dgm:styleData>
  <dgm:clrData>
    <dgm:dataModel>
      <dgm:ptLst>
        <dgm:pt modelId="0" type="doc"/>
        <dgm:pt modelId="10">
          <dgm:prSet phldr="1"/>
        </dgm:pt>
      </dgm:ptLst>
      <dgm:cxnLst>
        <dgm:cxn modelId="20" srcId="0" destId="10" srcOrd="0" destOrd="0"/>
      </dgm:cxnLst>
      <dgm:bg/>
      <dgm:whole/>
    </dgm:dataModel>
  </dgm:clrData>
  <dgm:layoutNode name="Name0">
    <dgm:varLst>
      <dgm:chMax/>
      <dgm:chPref/>
      <dgm:dir/>
    </dgm:varLst>
    <dgm:choose name="Name1">
      <dgm:if name="Name2" func="var" arg="dir" op="equ" val="norm">
        <dgm:alg type="snake">
          <dgm:param type="grDir" val="tL"/>
          <dgm:param type="off" val="ctr"/>
        </dgm:alg>
      </dgm:if>
      <dgm:else name="Name3">
        <dgm:alg type="snake">
          <dgm:param type="grDir" val="tR"/>
          <dgm:param type="off" val="ctr"/>
        </dgm:alg>
      </dgm:else>
    </dgm:choose>
    <dgm:shape xmlns:r="http://schemas.openxmlformats.org/officeDocument/2006/relationships" r:blip="">
      <dgm:adjLst/>
    </dgm:shape>
    <dgm:constrLst>
      <dgm:constr type="w" for="ch" forName="composite" refType="w"/>
      <dgm:constr type="h" for="ch" forName="composite" refType="h"/>
      <dgm:constr type="primFontSz" for="des" ptType="node" op="equ" val="65"/>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dgm:chPref/>
        </dgm:varLst>
        <dgm:alg type="composite">
          <dgm:param type="ar" val="1.5179"/>
        </dgm:alg>
        <dgm:shape xmlns:r="http://schemas.openxmlformats.org/officeDocument/2006/relationships" r:blip="">
          <dgm:adjLst/>
        </dgm:shape>
        <dgm:choose name="Name4">
          <dgm:if name="Name5" func="var" arg="dir" op="equ" val="norm">
            <dgm:constrLst>
              <dgm:constr type="l" for="ch" forName="Image" refType="w" fact="0"/>
              <dgm:constr type="t" for="ch" forName="Image" refType="h" fact="0"/>
              <dgm:constr type="w" for="ch" forName="Image" refType="w" fact="0.3856"/>
              <dgm:constr type="h" for="ch" forName="Image" refType="h" fact="0.3902"/>
              <dgm:constr type="l" for="ch" forName="ParentText" refType="w" fact="0.4017"/>
              <dgm:constr type="t" for="ch" forName="ParentText" refType="h" fact="0.4146"/>
              <dgm:constr type="w" for="ch" forName="ParentText" refType="w" fact="0.5463"/>
              <dgm:constr type="h" for="ch" forName="ParentText" refType="h" fact="0.5122"/>
              <dgm:constr type="l" for="ch" forName="tlFrame" refType="w" fact="0.3535"/>
              <dgm:constr type="t" for="ch" forName="tlFrame" refType="h" fact="0.3415"/>
              <dgm:constr type="w" for="ch" forName="tlFrame" refType="w" fact="0.1312"/>
              <dgm:constr type="h" for="ch" forName="tlFrame" refType="h" fact="0.1992"/>
              <dgm:constr type="l" for="ch" forName="trFrame" refType="w" fact="0.8688"/>
              <dgm:constr type="t" for="ch" forName="trFrame" refType="h" fact="0.3415"/>
              <dgm:constr type="w" for="ch" forName="trFrame" refType="w" fact="0.1312"/>
              <dgm:constr type="h" for="ch" forName="trFrame" refType="h" fact="0.1992"/>
              <dgm:constr type="l" for="ch" forName="blFrame" refType="w" fact="0.3535"/>
              <dgm:constr type="t" for="ch" forName="blFrame" refType="h" fact="0.8008"/>
              <dgm:constr type="w" for="ch" forName="blFrame" refType="w" fact="0.1312"/>
              <dgm:constr type="h" for="ch" forName="blFrame" refType="h" fact="0.1992"/>
              <dgm:constr type="l" for="ch" forName="brFrame" refType="w" fact="0.8688"/>
              <dgm:constr type="t" for="ch" forName="brFrame" refType="h" fact="0.8008"/>
              <dgm:constr type="w" for="ch" forName="brFrame" refType="w" fact="0.1312"/>
              <dgm:constr type="h" for="ch" forName="brFrame" refType="h" fact="0.1992"/>
            </dgm:constrLst>
          </dgm:if>
          <dgm:else name="Name6">
            <dgm:constrLst>
              <dgm:constr type="l" for="ch" forName="Image" refType="w" fact="0.6144"/>
              <dgm:constr type="t" for="ch" forName="Image" refType="h" fact="0"/>
              <dgm:constr type="w" for="ch" forName="Image" refType="w" fact="0.3856"/>
              <dgm:constr type="h" for="ch" forName="Image" refType="h" fact="0.3902"/>
              <dgm:constr type="l" for="ch" forName="ParentText" refType="w" fact="0.0482"/>
              <dgm:constr type="t" for="ch" forName="ParentText" refType="h" fact="0.4146"/>
              <dgm:constr type="w" for="ch" forName="ParentText" refType="w" fact="0.5463"/>
              <dgm:constr type="h" for="ch" forName="ParentText" refType="h" fact="0.5122"/>
              <dgm:constr type="l" for="ch" forName="tlFrame" refType="w" fact="0"/>
              <dgm:constr type="t" for="ch" forName="tlFrame" refType="h" fact="0.3415"/>
              <dgm:constr type="w" for="ch" forName="tlFrame" refType="w" fact="0.1312"/>
              <dgm:constr type="h" for="ch" forName="tlFrame" refType="h" fact="0.1992"/>
              <dgm:constr type="l" for="ch" forName="trFrame" refType="w" fact="0.5153"/>
              <dgm:constr type="t" for="ch" forName="trFrame" refType="h" fact="0.3415"/>
              <dgm:constr type="w" for="ch" forName="trFrame" refType="w" fact="0.1312"/>
              <dgm:constr type="h" for="ch" forName="trFrame" refType="h" fact="0.1992"/>
              <dgm:constr type="l" for="ch" forName="blFrame" refType="w" fact="0"/>
              <dgm:constr type="t" for="ch" forName="blFrame" refType="h" fact="0.8008"/>
              <dgm:constr type="w" for="ch" forName="blFrame" refType="w" fact="0.1312"/>
              <dgm:constr type="h" for="ch" forName="blFrame" refType="h" fact="0.1992"/>
              <dgm:constr type="l" for="ch" forName="brFrame" refType="w" fact="0.5153"/>
              <dgm:constr type="t" for="ch" forName="brFrame" refType="h" fact="0.8008"/>
              <dgm:constr type="w" for="ch" forName="brFrame" refType="w" fact="0.1312"/>
              <dgm:constr type="h" for="ch" forName="brFrame" refType="h" fact="0.1992"/>
            </dgm:constrLst>
          </dgm:else>
        </dgm:choose>
        <dgm:layoutNode name="Image" styleLbl="bgImgPlace1">
          <dgm:alg type="sp"/>
          <dgm:shape xmlns:r="http://schemas.openxmlformats.org/officeDocument/2006/relationships" type="rect" r:blip="" blipPhldr="1">
            <dgm:adjLst/>
          </dgm:shape>
          <dgm:presOf/>
        </dgm:layoutNode>
        <dgm:layoutNode name="ParentText" styleLbl="revTx">
          <dgm:varLst>
            <dgm:chMax val="0"/>
            <dgm:chPref val="0"/>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lFrame" styleLbl="node1">
          <dgm:alg type="sp"/>
          <dgm:shape xmlns:r="http://schemas.openxmlformats.org/officeDocument/2006/relationships" type="halfFrame" r:blip="">
            <dgm:adjLst>
              <dgm:adj idx="1" val="0.2577"/>
              <dgm:adj idx="2" val="0.2577"/>
            </dgm:adjLst>
          </dgm:shape>
          <dgm:presOf/>
        </dgm:layoutNode>
        <dgm:layoutNode name="trFrame" styleLbl="node1">
          <dgm:alg type="sp"/>
          <dgm:shape xmlns:r="http://schemas.openxmlformats.org/officeDocument/2006/relationships" rot="90" type="halfFrame" r:blip="">
            <dgm:adjLst>
              <dgm:adj idx="1" val="0.2577"/>
              <dgm:adj idx="2" val="0.2577"/>
            </dgm:adjLst>
          </dgm:shape>
          <dgm:presOf/>
        </dgm:layoutNode>
        <dgm:layoutNode name="blFrame" styleLbl="node1">
          <dgm:alg type="sp"/>
          <dgm:shape xmlns:r="http://schemas.openxmlformats.org/officeDocument/2006/relationships" rot="270" type="halfFrame" r:blip="">
            <dgm:adjLst>
              <dgm:adj idx="1" val="0.2577"/>
              <dgm:adj idx="2" val="0.2577"/>
            </dgm:adjLst>
          </dgm:shape>
          <dgm:presOf/>
        </dgm:layoutNode>
        <dgm:layoutNode name="brFrame" styleLbl="node1">
          <dgm:alg type="sp"/>
          <dgm:shape xmlns:r="http://schemas.openxmlformats.org/officeDocument/2006/relationships" rot="180" type="halfFrame" r:blip="">
            <dgm:adjLst>
              <dgm:adj idx="1" val="0.2577"/>
              <dgm:adj idx="2" val="0.2577"/>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F4C0F9-3543-4851-BEE6-275391345F90}" type="datetimeFigureOut">
              <a:rPr lang="en-US" smtClean="0"/>
              <a:t>10/1/2022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404883-34A0-4F86-8517-08F7AA249425}" type="slidenum">
              <a:rPr lang="en-US" smtClean="0"/>
              <a:t>‹#›</a:t>
            </a:fld>
            <a:endParaRPr lang="en-US"/>
          </a:p>
        </p:txBody>
      </p:sp>
    </p:spTree>
    <p:extLst>
      <p:ext uri="{BB962C8B-B14F-4D97-AF65-F5344CB8AC3E}">
        <p14:creationId xmlns:p14="http://schemas.microsoft.com/office/powerpoint/2010/main" val="1747795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0E7BAD-C6E1-4A6C-9530-3F6B5A8A5135}" type="slidenum">
              <a:rPr lang="en-US" smtClean="0"/>
              <a:pPr/>
              <a:t>1</a:t>
            </a:fld>
            <a:endParaRPr lang="en-US" dirty="0"/>
          </a:p>
        </p:txBody>
      </p:sp>
    </p:spTree>
    <p:extLst>
      <p:ext uri="{BB962C8B-B14F-4D97-AF65-F5344CB8AC3E}">
        <p14:creationId xmlns:p14="http://schemas.microsoft.com/office/powerpoint/2010/main" val="891499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404883-34A0-4F86-8517-08F7AA249425}" type="slidenum">
              <a:rPr lang="en-US" smtClean="0"/>
              <a:t>6</a:t>
            </a:fld>
            <a:endParaRPr lang="en-US"/>
          </a:p>
        </p:txBody>
      </p:sp>
    </p:spTree>
    <p:extLst>
      <p:ext uri="{BB962C8B-B14F-4D97-AF65-F5344CB8AC3E}">
        <p14:creationId xmlns:p14="http://schemas.microsoft.com/office/powerpoint/2010/main" val="1566581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0E7BAD-C6E1-4A6C-9530-3F6B5A8A5135}" type="slidenum">
              <a:rPr lang="en-US" smtClean="0"/>
              <a:pPr/>
              <a:t>16</a:t>
            </a:fld>
            <a:endParaRPr lang="en-US" dirty="0"/>
          </a:p>
        </p:txBody>
      </p:sp>
    </p:spTree>
    <p:extLst>
      <p:ext uri="{BB962C8B-B14F-4D97-AF65-F5344CB8AC3E}">
        <p14:creationId xmlns:p14="http://schemas.microsoft.com/office/powerpoint/2010/main" val="2849500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5E6C551-D280-4938-8C13-7336234FA2EB}" type="datetime1">
              <a:rPr lang="en-US" smtClean="0"/>
              <a:t>10/1/2022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9F3B5D-F447-4486-A2EC-CFFEA8DE9957}" type="slidenum">
              <a:rPr lang="en-US" smtClean="0"/>
              <a:t>‹#›</a:t>
            </a:fld>
            <a:endParaRPr lang="en-US"/>
          </a:p>
        </p:txBody>
      </p:sp>
    </p:spTree>
    <p:extLst>
      <p:ext uri="{BB962C8B-B14F-4D97-AF65-F5344CB8AC3E}">
        <p14:creationId xmlns:p14="http://schemas.microsoft.com/office/powerpoint/2010/main" val="3818936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50B61B-D93E-4B00-8CFB-1242AD09CBAA}" type="datetime1">
              <a:rPr lang="en-US" smtClean="0"/>
              <a:t>10/1/2022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9F3B5D-F447-4486-A2EC-CFFEA8DE9957}" type="slidenum">
              <a:rPr lang="en-US" smtClean="0"/>
              <a:t>‹#›</a:t>
            </a:fld>
            <a:endParaRPr lang="en-US"/>
          </a:p>
        </p:txBody>
      </p:sp>
    </p:spTree>
    <p:extLst>
      <p:ext uri="{BB962C8B-B14F-4D97-AF65-F5344CB8AC3E}">
        <p14:creationId xmlns:p14="http://schemas.microsoft.com/office/powerpoint/2010/main" val="842813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623204-8E6E-49B2-8D89-E488140FE2EA}" type="datetime1">
              <a:rPr lang="en-US" smtClean="0"/>
              <a:t>10/1/2022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9F3B5D-F447-4486-A2EC-CFFEA8DE9957}" type="slidenum">
              <a:rPr lang="en-US" smtClean="0"/>
              <a:t>‹#›</a:t>
            </a:fld>
            <a:endParaRPr lang="en-US"/>
          </a:p>
        </p:txBody>
      </p:sp>
    </p:spTree>
    <p:extLst>
      <p:ext uri="{BB962C8B-B14F-4D97-AF65-F5344CB8AC3E}">
        <p14:creationId xmlns:p14="http://schemas.microsoft.com/office/powerpoint/2010/main" val="111950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1CCB32-E611-43F7-BEB6-2F7CC78CAA75}" type="datetime1">
              <a:rPr lang="en-US" smtClean="0"/>
              <a:t>10/1/2022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9F3B5D-F447-4486-A2EC-CFFEA8DE9957}" type="slidenum">
              <a:rPr lang="en-US" smtClean="0"/>
              <a:t>‹#›</a:t>
            </a:fld>
            <a:endParaRPr lang="en-US"/>
          </a:p>
        </p:txBody>
      </p:sp>
    </p:spTree>
    <p:extLst>
      <p:ext uri="{BB962C8B-B14F-4D97-AF65-F5344CB8AC3E}">
        <p14:creationId xmlns:p14="http://schemas.microsoft.com/office/powerpoint/2010/main" val="2600524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F49202-3883-4787-B6D3-32D2C1CA058B}" type="datetime1">
              <a:rPr lang="en-US" smtClean="0"/>
              <a:t>10/1/2022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9F3B5D-F447-4486-A2EC-CFFEA8DE9957}" type="slidenum">
              <a:rPr lang="en-US" smtClean="0"/>
              <a:t>‹#›</a:t>
            </a:fld>
            <a:endParaRPr lang="en-US"/>
          </a:p>
        </p:txBody>
      </p:sp>
    </p:spTree>
    <p:extLst>
      <p:ext uri="{BB962C8B-B14F-4D97-AF65-F5344CB8AC3E}">
        <p14:creationId xmlns:p14="http://schemas.microsoft.com/office/powerpoint/2010/main" val="3115569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7EA36E-27B6-4053-BA1F-34304797DB30}" type="datetime1">
              <a:rPr lang="en-US" smtClean="0"/>
              <a:t>10/1/2022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9F3B5D-F447-4486-A2EC-CFFEA8DE9957}" type="slidenum">
              <a:rPr lang="en-US" smtClean="0"/>
              <a:t>‹#›</a:t>
            </a:fld>
            <a:endParaRPr lang="en-US"/>
          </a:p>
        </p:txBody>
      </p:sp>
    </p:spTree>
    <p:extLst>
      <p:ext uri="{BB962C8B-B14F-4D97-AF65-F5344CB8AC3E}">
        <p14:creationId xmlns:p14="http://schemas.microsoft.com/office/powerpoint/2010/main" val="2052095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7CEDEC-428E-4F26-9A90-7D89D26252EB}" type="datetime1">
              <a:rPr lang="en-US" smtClean="0"/>
              <a:t>10/1/2022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9F3B5D-F447-4486-A2EC-CFFEA8DE9957}" type="slidenum">
              <a:rPr lang="en-US" smtClean="0"/>
              <a:t>‹#›</a:t>
            </a:fld>
            <a:endParaRPr lang="en-US"/>
          </a:p>
        </p:txBody>
      </p:sp>
    </p:spTree>
    <p:extLst>
      <p:ext uri="{BB962C8B-B14F-4D97-AF65-F5344CB8AC3E}">
        <p14:creationId xmlns:p14="http://schemas.microsoft.com/office/powerpoint/2010/main" val="3292509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C4A1E10-2336-4974-8A1A-6F9E0DA214A9}" type="datetime1">
              <a:rPr lang="en-US" smtClean="0"/>
              <a:t>10/1/2022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9F3B5D-F447-4486-A2EC-CFFEA8DE9957}" type="slidenum">
              <a:rPr lang="en-US" smtClean="0"/>
              <a:t>‹#›</a:t>
            </a:fld>
            <a:endParaRPr lang="en-US"/>
          </a:p>
        </p:txBody>
      </p:sp>
    </p:spTree>
    <p:extLst>
      <p:ext uri="{BB962C8B-B14F-4D97-AF65-F5344CB8AC3E}">
        <p14:creationId xmlns:p14="http://schemas.microsoft.com/office/powerpoint/2010/main" val="346775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42E9A1-2115-42E0-8CA4-AFF6183A8EBE}" type="datetime1">
              <a:rPr lang="en-US" smtClean="0"/>
              <a:t>10/1/2022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9F3B5D-F447-4486-A2EC-CFFEA8DE9957}" type="slidenum">
              <a:rPr lang="en-US" smtClean="0"/>
              <a:t>‹#›</a:t>
            </a:fld>
            <a:endParaRPr lang="en-US"/>
          </a:p>
        </p:txBody>
      </p:sp>
    </p:spTree>
    <p:extLst>
      <p:ext uri="{BB962C8B-B14F-4D97-AF65-F5344CB8AC3E}">
        <p14:creationId xmlns:p14="http://schemas.microsoft.com/office/powerpoint/2010/main" val="3044589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18F383-1BEF-4FA4-9D29-0AE5B2D1A9C0}" type="datetime1">
              <a:rPr lang="en-US" smtClean="0"/>
              <a:t>10/1/2022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9F3B5D-F447-4486-A2EC-CFFEA8DE9957}" type="slidenum">
              <a:rPr lang="en-US" smtClean="0"/>
              <a:t>‹#›</a:t>
            </a:fld>
            <a:endParaRPr lang="en-US"/>
          </a:p>
        </p:txBody>
      </p:sp>
    </p:spTree>
    <p:extLst>
      <p:ext uri="{BB962C8B-B14F-4D97-AF65-F5344CB8AC3E}">
        <p14:creationId xmlns:p14="http://schemas.microsoft.com/office/powerpoint/2010/main" val="1879688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DEE3918-C7FB-471D-B46F-D47750725AC5}" type="datetime1">
              <a:rPr lang="en-US" smtClean="0"/>
              <a:t>10/1/2022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9F3B5D-F447-4486-A2EC-CFFEA8DE9957}" type="slidenum">
              <a:rPr lang="en-US" smtClean="0"/>
              <a:t>‹#›</a:t>
            </a:fld>
            <a:endParaRPr lang="en-US"/>
          </a:p>
        </p:txBody>
      </p:sp>
    </p:spTree>
    <p:extLst>
      <p:ext uri="{BB962C8B-B14F-4D97-AF65-F5344CB8AC3E}">
        <p14:creationId xmlns:p14="http://schemas.microsoft.com/office/powerpoint/2010/main" val="3513029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072A32-2F04-4DF4-BD3B-1D02DAF2753A}" type="datetime1">
              <a:rPr lang="en-US" smtClean="0"/>
              <a:t>10/1/2022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9F3B5D-F447-4486-A2EC-CFFEA8DE9957}" type="slidenum">
              <a:rPr lang="en-US" smtClean="0"/>
              <a:t>‹#›</a:t>
            </a:fld>
            <a:endParaRPr lang="en-US"/>
          </a:p>
        </p:txBody>
      </p:sp>
    </p:spTree>
    <p:extLst>
      <p:ext uri="{BB962C8B-B14F-4D97-AF65-F5344CB8AC3E}">
        <p14:creationId xmlns:p14="http://schemas.microsoft.com/office/powerpoint/2010/main" val="1294650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eativecommons.org/licenses/by-sa/3.0/" TargetMode="External"/><Relationship Id="rId4" Type="http://schemas.openxmlformats.org/officeDocument/2006/relationships/hyperlink" Target="https://sl.wikipedia.org/wiki/Slika:Nba-logo.jpg" TargetMode="Externa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8" Type="http://schemas.openxmlformats.org/officeDocument/2006/relationships/hyperlink" Target="https://www.usgamblingsites.com/news/nba-news-and-notes-season-set-to-resume/" TargetMode="External"/><Relationship Id="rId3" Type="http://schemas.openxmlformats.org/officeDocument/2006/relationships/diagramLayout" Target="../diagrams/layout3.xml"/><Relationship Id="rId7" Type="http://schemas.openxmlformats.org/officeDocument/2006/relationships/image" Target="../media/image55.jp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creativecommons.org/licenses/by-sa/3.0/" TargetMode="External"/><Relationship Id="rId4" Type="http://schemas.openxmlformats.org/officeDocument/2006/relationships/hyperlink" Target="https://en.wikipedia.org/wiki/NBA_Final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29.png"/><Relationship Id="rId39" Type="http://schemas.openxmlformats.org/officeDocument/2006/relationships/image" Target="../media/image42.png"/><Relationship Id="rId21" Type="http://schemas.openxmlformats.org/officeDocument/2006/relationships/image" Target="../media/image24.png"/><Relationship Id="rId34" Type="http://schemas.openxmlformats.org/officeDocument/2006/relationships/image" Target="../media/image37.png"/><Relationship Id="rId42" Type="http://schemas.openxmlformats.org/officeDocument/2006/relationships/image" Target="../media/image45.png"/><Relationship Id="rId47" Type="http://schemas.openxmlformats.org/officeDocument/2006/relationships/image" Target="../media/image50.png"/><Relationship Id="rId7" Type="http://schemas.openxmlformats.org/officeDocument/2006/relationships/image" Target="../media/image10.png"/><Relationship Id="rId2" Type="http://schemas.openxmlformats.org/officeDocument/2006/relationships/image" Target="../media/image5.png"/><Relationship Id="rId16" Type="http://schemas.openxmlformats.org/officeDocument/2006/relationships/image" Target="../media/image19.png"/><Relationship Id="rId29"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32" Type="http://schemas.openxmlformats.org/officeDocument/2006/relationships/image" Target="../media/image35.png"/><Relationship Id="rId37" Type="http://schemas.openxmlformats.org/officeDocument/2006/relationships/image" Target="../media/image40.png"/><Relationship Id="rId40" Type="http://schemas.openxmlformats.org/officeDocument/2006/relationships/image" Target="../media/image43.png"/><Relationship Id="rId45" Type="http://schemas.openxmlformats.org/officeDocument/2006/relationships/image" Target="../media/image48.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36" Type="http://schemas.openxmlformats.org/officeDocument/2006/relationships/image" Target="../media/image39.png"/><Relationship Id="rId10" Type="http://schemas.openxmlformats.org/officeDocument/2006/relationships/image" Target="../media/image13.png"/><Relationship Id="rId19" Type="http://schemas.openxmlformats.org/officeDocument/2006/relationships/image" Target="../media/image22.png"/><Relationship Id="rId31" Type="http://schemas.openxmlformats.org/officeDocument/2006/relationships/image" Target="../media/image34.png"/><Relationship Id="rId44" Type="http://schemas.openxmlformats.org/officeDocument/2006/relationships/image" Target="../media/image47.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35" Type="http://schemas.openxmlformats.org/officeDocument/2006/relationships/image" Target="../media/image38.png"/><Relationship Id="rId43" Type="http://schemas.openxmlformats.org/officeDocument/2006/relationships/image" Target="../media/image46.png"/><Relationship Id="rId8" Type="http://schemas.openxmlformats.org/officeDocument/2006/relationships/image" Target="../media/image11.png"/><Relationship Id="rId3" Type="http://schemas.openxmlformats.org/officeDocument/2006/relationships/image" Target="../media/image6.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41.png"/><Relationship Id="rId46" Type="http://schemas.openxmlformats.org/officeDocument/2006/relationships/image" Target="../media/image49.png"/><Relationship Id="rId20" Type="http://schemas.openxmlformats.org/officeDocument/2006/relationships/image" Target="../media/image23.png"/><Relationship Id="rId41" Type="http://schemas.openxmlformats.org/officeDocument/2006/relationships/image" Target="../media/image44.png"/></Relationships>
</file>

<file path=ppt/slides/_rels/slide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footbasket.com/2021/02/are-jazz-76ers-teams-to-beat-top-5-nba.html" TargetMode="External"/><Relationship Id="rId2" Type="http://schemas.openxmlformats.org/officeDocument/2006/relationships/image" Target="../media/image54.jp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3897" y="103240"/>
            <a:ext cx="9724103" cy="2109018"/>
          </a:xfrm>
        </p:spPr>
        <p:txBody>
          <a:bodyPr>
            <a:normAutofit/>
          </a:bodyPr>
          <a:lstStyle/>
          <a:p>
            <a:r>
              <a:rPr lang="en-US" b="1" dirty="0"/>
              <a:t>NBA Championship Team Analysis</a:t>
            </a:r>
            <a:endParaRPr lang="en-GB" b="1" dirty="0"/>
          </a:p>
        </p:txBody>
      </p:sp>
      <p:sp>
        <p:nvSpPr>
          <p:cNvPr id="3" name="Subtitle 2"/>
          <p:cNvSpPr>
            <a:spLocks noGrp="1"/>
          </p:cNvSpPr>
          <p:nvPr>
            <p:ph type="subTitle" idx="1"/>
          </p:nvPr>
        </p:nvSpPr>
        <p:spPr>
          <a:xfrm>
            <a:off x="1524000" y="2551471"/>
            <a:ext cx="9144000" cy="3392129"/>
          </a:xfrm>
        </p:spPr>
        <p:txBody>
          <a:bodyPr>
            <a:normAutofit lnSpcReduction="10000"/>
          </a:bodyPr>
          <a:lstStyle/>
          <a:p>
            <a:r>
              <a:rPr lang="en-US" b="1" dirty="0"/>
              <a:t>1991 – 2018 Championship Season</a:t>
            </a:r>
          </a:p>
          <a:p>
            <a:endParaRPr lang="en-US" b="1" dirty="0"/>
          </a:p>
          <a:p>
            <a:endParaRPr lang="en-US" b="1" dirty="0"/>
          </a:p>
          <a:p>
            <a:endParaRPr lang="en-US" b="1" dirty="0"/>
          </a:p>
          <a:p>
            <a:endParaRPr lang="en-US" b="1" dirty="0"/>
          </a:p>
          <a:p>
            <a:endParaRPr lang="en-US" b="1" dirty="0"/>
          </a:p>
          <a:p>
            <a:endParaRPr lang="en-US" b="1" dirty="0"/>
          </a:p>
          <a:p>
            <a:r>
              <a:rPr lang="en-US" b="1" dirty="0"/>
              <a:t>                                  By: Ahmed Lawal</a:t>
            </a:r>
          </a:p>
        </p:txBody>
      </p:sp>
      <p:pic>
        <p:nvPicPr>
          <p:cNvPr id="5" name="Picture 4" descr="A picture containing text, clipart&#10;&#10;Description automatically generated">
            <a:extLst>
              <a:ext uri="{FF2B5EF4-FFF2-40B4-BE49-F238E27FC236}">
                <a16:creationId xmlns:a16="http://schemas.microsoft.com/office/drawing/2014/main" id="{592C7737-95E1-02B6-9DD7-9C3CC89A112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340020" y="1327356"/>
            <a:ext cx="3355451" cy="5206180"/>
          </a:xfrm>
          <a:prstGeom prst="rect">
            <a:avLst/>
          </a:prstGeom>
        </p:spPr>
      </p:pic>
      <p:sp>
        <p:nvSpPr>
          <p:cNvPr id="6" name="TextBox 5">
            <a:extLst>
              <a:ext uri="{FF2B5EF4-FFF2-40B4-BE49-F238E27FC236}">
                <a16:creationId xmlns:a16="http://schemas.microsoft.com/office/drawing/2014/main" id="{D2B4D0CC-00B2-DB5A-C249-1A577D7A0B5B}"/>
              </a:ext>
            </a:extLst>
          </p:cNvPr>
          <p:cNvSpPr txBox="1"/>
          <p:nvPr/>
        </p:nvSpPr>
        <p:spPr>
          <a:xfrm>
            <a:off x="4483510" y="6858000"/>
            <a:ext cx="3856510" cy="230832"/>
          </a:xfrm>
          <a:prstGeom prst="rect">
            <a:avLst/>
          </a:prstGeom>
          <a:noFill/>
        </p:spPr>
        <p:txBody>
          <a:bodyPr wrap="square" rtlCol="0">
            <a:spAutoFit/>
          </a:bodyPr>
          <a:lstStyle/>
          <a:p>
            <a:r>
              <a:rPr lang="en-US" sz="900">
                <a:hlinkClick r:id="rId4" tooltip="https://sl.wikipedia.org/wiki/Slika:Nba-logo.jpg"/>
              </a:rPr>
              <a:t>This Photo</a:t>
            </a:r>
            <a:r>
              <a:rPr lang="en-US" sz="900"/>
              <a:t> by Unknown Author is licensed under </a:t>
            </a:r>
            <a:r>
              <a:rPr lang="en-US" sz="900">
                <a:hlinkClick r:id="rId5" tooltip="https://creativecommons.org/licenses/by-sa/3.0/"/>
              </a:rPr>
              <a:t>CC BY-SA</a:t>
            </a:r>
            <a:endParaRPr lang="en-US" sz="900"/>
          </a:p>
        </p:txBody>
      </p:sp>
      <p:sp>
        <p:nvSpPr>
          <p:cNvPr id="7" name="Slide Number Placeholder 6">
            <a:extLst>
              <a:ext uri="{FF2B5EF4-FFF2-40B4-BE49-F238E27FC236}">
                <a16:creationId xmlns:a16="http://schemas.microsoft.com/office/drawing/2014/main" id="{1F605957-90FF-E2CB-B349-A56684168888}"/>
              </a:ext>
            </a:extLst>
          </p:cNvPr>
          <p:cNvSpPr>
            <a:spLocks noGrp="1"/>
          </p:cNvSpPr>
          <p:nvPr>
            <p:ph type="sldNum" sz="quarter" idx="12"/>
          </p:nvPr>
        </p:nvSpPr>
        <p:spPr/>
        <p:txBody>
          <a:bodyPr/>
          <a:lstStyle/>
          <a:p>
            <a:fld id="{9D9F3B5D-F447-4486-A2EC-CFFEA8DE9957}" type="slidenum">
              <a:rPr lang="en-US" smtClean="0"/>
              <a:t>1</a:t>
            </a:fld>
            <a:endParaRPr lang="en-US"/>
          </a:p>
        </p:txBody>
      </p:sp>
    </p:spTree>
    <p:extLst>
      <p:ext uri="{BB962C8B-B14F-4D97-AF65-F5344CB8AC3E}">
        <p14:creationId xmlns:p14="http://schemas.microsoft.com/office/powerpoint/2010/main" val="4143796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Takeaways from Slide 3? Team Salary Variance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07732484"/>
              </p:ext>
            </p:extLst>
          </p:nvPr>
        </p:nvGraphicFramePr>
        <p:xfrm>
          <a:off x="1047135" y="1474839"/>
          <a:ext cx="9424219" cy="4630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83EA9FDC-1735-4668-B6DF-593FE1651DB3}" type="slidenum">
              <a:rPr lang="en-US" smtClean="0"/>
              <a:pPr/>
              <a:t>10</a:t>
            </a:fld>
            <a:endParaRPr lang="en-US"/>
          </a:p>
        </p:txBody>
      </p:sp>
    </p:spTree>
    <p:extLst>
      <p:ext uri="{BB962C8B-B14F-4D97-AF65-F5344CB8AC3E}">
        <p14:creationId xmlns:p14="http://schemas.microsoft.com/office/powerpoint/2010/main" val="2319067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8540"/>
          </a:xfrm>
        </p:spPr>
        <p:txBody>
          <a:bodyPr>
            <a:normAutofit fontScale="90000"/>
          </a:bodyPr>
          <a:lstStyle/>
          <a:p>
            <a:r>
              <a:rPr lang="en-US" sz="3600" b="1" dirty="0"/>
              <a:t>Slide 4 – Analysis of Total &amp; Average Salary by Team Vs. Number of Championships Won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74492005"/>
              </p:ext>
            </p:extLst>
          </p:nvPr>
        </p:nvGraphicFramePr>
        <p:xfrm>
          <a:off x="707923" y="1363666"/>
          <a:ext cx="11164529" cy="51292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83EA9FDC-1735-4668-B6DF-593FE1651DB3}" type="slidenum">
              <a:rPr lang="en-US" smtClean="0"/>
              <a:pPr/>
              <a:t>11</a:t>
            </a:fld>
            <a:endParaRPr lang="en-US"/>
          </a:p>
        </p:txBody>
      </p:sp>
    </p:spTree>
    <p:extLst>
      <p:ext uri="{BB962C8B-B14F-4D97-AF65-F5344CB8AC3E}">
        <p14:creationId xmlns:p14="http://schemas.microsoft.com/office/powerpoint/2010/main" val="2025216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4465"/>
            <a:ext cx="10515600" cy="955063"/>
          </a:xfrm>
        </p:spPr>
        <p:txBody>
          <a:bodyPr>
            <a:normAutofit fontScale="90000"/>
          </a:bodyPr>
          <a:lstStyle/>
          <a:p>
            <a:r>
              <a:rPr lang="en-US" b="1" dirty="0"/>
              <a:t>Slide 5 – Team Average Yearly Salary vs. Number of Championship Won.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72637568"/>
              </p:ext>
            </p:extLst>
          </p:nvPr>
        </p:nvGraphicFramePr>
        <p:xfrm>
          <a:off x="530942" y="1295401"/>
          <a:ext cx="10137058" cy="5045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83EA9FDC-1735-4668-B6DF-593FE1651DB3}" type="slidenum">
              <a:rPr lang="en-US" smtClean="0"/>
              <a:pPr/>
              <a:t>12</a:t>
            </a:fld>
            <a:endParaRPr lang="en-US"/>
          </a:p>
        </p:txBody>
      </p:sp>
      <p:pic>
        <p:nvPicPr>
          <p:cNvPr id="7" name="Picture 6" descr="A basketball on a court&#10;&#10;Description automatically generated with low confidence">
            <a:extLst>
              <a:ext uri="{FF2B5EF4-FFF2-40B4-BE49-F238E27FC236}">
                <a16:creationId xmlns:a16="http://schemas.microsoft.com/office/drawing/2014/main" id="{8B9AAF25-36B7-22EE-E617-35449AD96D3E}"/>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238865" y="1295401"/>
            <a:ext cx="2949677" cy="1772264"/>
          </a:xfrm>
          <a:prstGeom prst="rect">
            <a:avLst/>
          </a:prstGeom>
        </p:spPr>
      </p:pic>
    </p:spTree>
    <p:extLst>
      <p:ext uri="{BB962C8B-B14F-4D97-AF65-F5344CB8AC3E}">
        <p14:creationId xmlns:p14="http://schemas.microsoft.com/office/powerpoint/2010/main" val="424407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Slide 6 – Top 3 Teams with the Highest Average Yearly Salary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09459912"/>
              </p:ext>
            </p:extLst>
          </p:nvPr>
        </p:nvGraphicFramePr>
        <p:xfrm>
          <a:off x="2638426" y="1700214"/>
          <a:ext cx="7610475" cy="4319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83EA9FDC-1735-4668-B6DF-593FE1651DB3}" type="slidenum">
              <a:rPr lang="en-US" smtClean="0"/>
              <a:pPr/>
              <a:t>13</a:t>
            </a:fld>
            <a:endParaRPr lang="en-US"/>
          </a:p>
        </p:txBody>
      </p:sp>
    </p:spTree>
    <p:extLst>
      <p:ext uri="{BB962C8B-B14F-4D97-AF65-F5344CB8AC3E}">
        <p14:creationId xmlns:p14="http://schemas.microsoft.com/office/powerpoint/2010/main" val="223692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161" y="365125"/>
            <a:ext cx="10542639" cy="1325563"/>
          </a:xfrm>
        </p:spPr>
        <p:txBody>
          <a:bodyPr/>
          <a:lstStyle/>
          <a:p>
            <a:r>
              <a:rPr lang="en-US" b="1" dirty="0"/>
              <a:t>Slide 7 – Analysis of NBA Teams Salary Variance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59448962"/>
              </p:ext>
            </p:extLst>
          </p:nvPr>
        </p:nvGraphicFramePr>
        <p:xfrm>
          <a:off x="2638426" y="1700214"/>
          <a:ext cx="7610475" cy="4656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83EA9FDC-1735-4668-B6DF-593FE1651DB3}" type="slidenum">
              <a:rPr lang="en-US" smtClean="0"/>
              <a:pPr/>
              <a:t>14</a:t>
            </a:fld>
            <a:endParaRPr lang="en-US"/>
          </a:p>
        </p:txBody>
      </p:sp>
    </p:spTree>
    <p:extLst>
      <p:ext uri="{BB962C8B-B14F-4D97-AF65-F5344CB8AC3E}">
        <p14:creationId xmlns:p14="http://schemas.microsoft.com/office/powerpoint/2010/main" val="3305734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8540"/>
          </a:xfrm>
        </p:spPr>
        <p:txBody>
          <a:bodyPr/>
          <a:lstStyle/>
          <a:p>
            <a:r>
              <a:rPr lang="en-US" b="1" dirty="0"/>
              <a:t>Slide 8 – NBA Team Salary and Salary Cap</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84760666"/>
              </p:ext>
            </p:extLst>
          </p:nvPr>
        </p:nvGraphicFramePr>
        <p:xfrm>
          <a:off x="1194619" y="1209368"/>
          <a:ext cx="9054283" cy="52835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83EA9FDC-1735-4668-B6DF-593FE1651DB3}" type="slidenum">
              <a:rPr lang="en-US" smtClean="0"/>
              <a:pPr/>
              <a:t>15</a:t>
            </a:fld>
            <a:endParaRPr lang="en-US"/>
          </a:p>
        </p:txBody>
      </p:sp>
    </p:spTree>
    <p:extLst>
      <p:ext uri="{BB962C8B-B14F-4D97-AF65-F5344CB8AC3E}">
        <p14:creationId xmlns:p14="http://schemas.microsoft.com/office/powerpoint/2010/main" val="1267696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67716" y="5176684"/>
            <a:ext cx="4411550" cy="895709"/>
          </a:xfrm>
        </p:spPr>
        <p:txBody>
          <a:bodyPr>
            <a:normAutofit fontScale="90000"/>
          </a:bodyPr>
          <a:lstStyle/>
          <a:p>
            <a:r>
              <a:rPr lang="en-US" b="1" dirty="0"/>
              <a:t>Thank you.</a:t>
            </a:r>
            <a:endParaRPr lang="en-GB" b="1" dirty="0"/>
          </a:p>
        </p:txBody>
      </p:sp>
      <p:sp>
        <p:nvSpPr>
          <p:cNvPr id="3" name="Subtitle 2"/>
          <p:cNvSpPr>
            <a:spLocks noGrp="1"/>
          </p:cNvSpPr>
          <p:nvPr>
            <p:ph type="subTitle" idx="1"/>
          </p:nvPr>
        </p:nvSpPr>
        <p:spPr>
          <a:xfrm>
            <a:off x="6154992" y="1371601"/>
            <a:ext cx="5815782" cy="1511351"/>
          </a:xfrm>
        </p:spPr>
        <p:txBody>
          <a:bodyPr/>
          <a:lstStyle/>
          <a:p>
            <a:r>
              <a:rPr lang="en-US" b="1" dirty="0"/>
              <a:t>Please note, the statistics used for this analysis covers only the years </a:t>
            </a:r>
            <a:r>
              <a:rPr lang="en-US" b="1"/>
              <a:t>between 1991 to  </a:t>
            </a:r>
            <a:r>
              <a:rPr lang="en-US" b="1" dirty="0"/>
              <a:t>2018 that the 36 respective teams  participated in the championship.</a:t>
            </a:r>
          </a:p>
        </p:txBody>
      </p:sp>
      <p:sp>
        <p:nvSpPr>
          <p:cNvPr id="7" name="Slide Number Placeholder 6">
            <a:extLst>
              <a:ext uri="{FF2B5EF4-FFF2-40B4-BE49-F238E27FC236}">
                <a16:creationId xmlns:a16="http://schemas.microsoft.com/office/drawing/2014/main" id="{1F605957-90FF-E2CB-B349-A56684168888}"/>
              </a:ext>
            </a:extLst>
          </p:cNvPr>
          <p:cNvSpPr>
            <a:spLocks noGrp="1"/>
          </p:cNvSpPr>
          <p:nvPr>
            <p:ph type="sldNum" sz="quarter" idx="12"/>
          </p:nvPr>
        </p:nvSpPr>
        <p:spPr/>
        <p:txBody>
          <a:bodyPr/>
          <a:lstStyle/>
          <a:p>
            <a:fld id="{9D9F3B5D-F447-4486-A2EC-CFFEA8DE9957}" type="slidenum">
              <a:rPr lang="en-US" smtClean="0"/>
              <a:t>16</a:t>
            </a:fld>
            <a:endParaRPr lang="en-US"/>
          </a:p>
        </p:txBody>
      </p:sp>
      <p:pic>
        <p:nvPicPr>
          <p:cNvPr id="8" name="Picture 7" descr="Text, logo&#10;&#10;Description automatically generated">
            <a:extLst>
              <a:ext uri="{FF2B5EF4-FFF2-40B4-BE49-F238E27FC236}">
                <a16:creationId xmlns:a16="http://schemas.microsoft.com/office/drawing/2014/main" id="{9DEE203B-4276-D4E1-ADC8-E38E41E9535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21225" y="0"/>
            <a:ext cx="6135330" cy="6858000"/>
          </a:xfrm>
          <a:prstGeom prst="rect">
            <a:avLst/>
          </a:prstGeom>
        </p:spPr>
      </p:pic>
      <p:sp>
        <p:nvSpPr>
          <p:cNvPr id="9" name="TextBox 8">
            <a:extLst>
              <a:ext uri="{FF2B5EF4-FFF2-40B4-BE49-F238E27FC236}">
                <a16:creationId xmlns:a16="http://schemas.microsoft.com/office/drawing/2014/main" id="{9EE78905-236D-76F6-80ED-F9F36537FC5F}"/>
              </a:ext>
            </a:extLst>
          </p:cNvPr>
          <p:cNvSpPr txBox="1"/>
          <p:nvPr/>
        </p:nvSpPr>
        <p:spPr>
          <a:xfrm>
            <a:off x="221226" y="6858000"/>
            <a:ext cx="4513006" cy="230832"/>
          </a:xfrm>
          <a:prstGeom prst="rect">
            <a:avLst/>
          </a:prstGeom>
          <a:noFill/>
        </p:spPr>
        <p:txBody>
          <a:bodyPr wrap="square" rtlCol="0">
            <a:spAutoFit/>
          </a:bodyPr>
          <a:lstStyle/>
          <a:p>
            <a:r>
              <a:rPr lang="en-US" sz="900">
                <a:hlinkClick r:id="rId4" tooltip="https://en.wikipedia.org/wiki/NBA_Finals"/>
              </a:rPr>
              <a:t>This Photo</a:t>
            </a:r>
            <a:r>
              <a:rPr lang="en-US" sz="900"/>
              <a:t> by Unknown Author is licensed under </a:t>
            </a:r>
            <a:r>
              <a:rPr lang="en-US" sz="900">
                <a:hlinkClick r:id="rId5" tooltip="https://creativecommons.org/licenses/by-sa/3.0/"/>
              </a:rPr>
              <a:t>CC BY-SA</a:t>
            </a:r>
            <a:endParaRPr lang="en-US" sz="900"/>
          </a:p>
        </p:txBody>
      </p:sp>
    </p:spTree>
    <p:extLst>
      <p:ext uri="{BB962C8B-B14F-4D97-AF65-F5344CB8AC3E}">
        <p14:creationId xmlns:p14="http://schemas.microsoft.com/office/powerpoint/2010/main" val="2011410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80909" y="295132"/>
            <a:ext cx="830461" cy="138323"/>
          </a:xfrm>
          <a:prstGeom prst="rect">
            <a:avLst/>
          </a:prstGeom>
        </p:spPr>
        <p:txBody>
          <a:bodyPr vert="horz" wrap="square" lIns="0" tIns="8334" rIns="0" bIns="0" rtlCol="0">
            <a:spAutoFit/>
          </a:bodyPr>
          <a:lstStyle/>
          <a:p>
            <a:pPr>
              <a:spcBef>
                <a:spcPts val="66"/>
              </a:spcBef>
            </a:pPr>
            <a:r>
              <a:rPr sz="844" spc="-9" dirty="0">
                <a:solidFill>
                  <a:srgbClr val="FFFFFF"/>
                </a:solidFill>
                <a:latin typeface="Segoe UI"/>
                <a:cs typeface="Segoe UI"/>
              </a:rPr>
              <a:t>Power</a:t>
            </a:r>
            <a:r>
              <a:rPr sz="844" spc="-42" dirty="0">
                <a:solidFill>
                  <a:srgbClr val="FFFFFF"/>
                </a:solidFill>
                <a:latin typeface="Segoe UI"/>
                <a:cs typeface="Segoe UI"/>
              </a:rPr>
              <a:t> </a:t>
            </a:r>
            <a:r>
              <a:rPr sz="844" dirty="0">
                <a:solidFill>
                  <a:srgbClr val="FFFFFF"/>
                </a:solidFill>
                <a:latin typeface="Segoe UI"/>
                <a:cs typeface="Segoe UI"/>
              </a:rPr>
              <a:t>BI</a:t>
            </a:r>
            <a:r>
              <a:rPr sz="844" spc="-38" dirty="0">
                <a:solidFill>
                  <a:srgbClr val="FFFFFF"/>
                </a:solidFill>
                <a:latin typeface="Segoe UI"/>
                <a:cs typeface="Segoe UI"/>
              </a:rPr>
              <a:t> </a:t>
            </a:r>
            <a:r>
              <a:rPr sz="844" dirty="0">
                <a:solidFill>
                  <a:srgbClr val="FFFFFF"/>
                </a:solidFill>
                <a:latin typeface="Segoe UI"/>
                <a:cs typeface="Segoe UI"/>
              </a:rPr>
              <a:t>Desktop</a:t>
            </a:r>
            <a:endParaRPr sz="844">
              <a:latin typeface="Segoe UI"/>
              <a:cs typeface="Segoe UI"/>
            </a:endParaRPr>
          </a:p>
        </p:txBody>
      </p:sp>
      <p:sp>
        <p:nvSpPr>
          <p:cNvPr id="3" name="object 3"/>
          <p:cNvSpPr/>
          <p:nvPr/>
        </p:nvSpPr>
        <p:spPr>
          <a:xfrm>
            <a:off x="381000" y="214313"/>
            <a:ext cx="11430000" cy="6429375"/>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FFFFFF"/>
          </a:solidFill>
        </p:spPr>
        <p:txBody>
          <a:bodyPr wrap="square" lIns="0" tIns="0" rIns="0" bIns="0" rtlCol="0"/>
          <a:lstStyle/>
          <a:p>
            <a:endParaRPr sz="1688"/>
          </a:p>
        </p:txBody>
      </p:sp>
      <p:sp>
        <p:nvSpPr>
          <p:cNvPr id="4" name="object 4"/>
          <p:cNvSpPr txBox="1"/>
          <p:nvPr/>
        </p:nvSpPr>
        <p:spPr>
          <a:xfrm>
            <a:off x="381000" y="334312"/>
            <a:ext cx="5572125" cy="166712"/>
          </a:xfrm>
          <a:prstGeom prst="rect">
            <a:avLst/>
          </a:prstGeom>
          <a:solidFill>
            <a:srgbClr val="F5C3AF"/>
          </a:solidFill>
        </p:spPr>
        <p:txBody>
          <a:bodyPr vert="horz" wrap="square" lIns="0" tIns="0" rIns="0" bIns="0" rtlCol="0">
            <a:spAutoFit/>
          </a:bodyPr>
          <a:lstStyle/>
          <a:p>
            <a:pPr marL="44648">
              <a:lnSpc>
                <a:spcPts val="1336"/>
              </a:lnSpc>
            </a:pPr>
            <a:r>
              <a:rPr sz="1313" spc="66" dirty="0">
                <a:solidFill>
                  <a:srgbClr val="252423"/>
                </a:solidFill>
                <a:latin typeface="Trebuchet MS"/>
                <a:cs typeface="Trebuchet MS"/>
              </a:rPr>
              <a:t>S</a:t>
            </a:r>
            <a:r>
              <a:rPr sz="1313" spc="-70" dirty="0">
                <a:solidFill>
                  <a:srgbClr val="252423"/>
                </a:solidFill>
                <a:latin typeface="Trebuchet MS"/>
                <a:cs typeface="Trebuchet MS"/>
              </a:rPr>
              <a:t>u</a:t>
            </a:r>
            <a:r>
              <a:rPr sz="1313" spc="-75" dirty="0">
                <a:solidFill>
                  <a:srgbClr val="252423"/>
                </a:solidFill>
                <a:latin typeface="Trebuchet MS"/>
                <a:cs typeface="Trebuchet MS"/>
              </a:rPr>
              <a:t>mm</a:t>
            </a:r>
            <a:r>
              <a:rPr sz="1313" spc="-80" dirty="0">
                <a:solidFill>
                  <a:srgbClr val="252423"/>
                </a:solidFill>
                <a:latin typeface="Trebuchet MS"/>
                <a:cs typeface="Trebuchet MS"/>
              </a:rPr>
              <a:t>a</a:t>
            </a:r>
            <a:r>
              <a:rPr sz="1313" spc="-19" dirty="0">
                <a:solidFill>
                  <a:srgbClr val="252423"/>
                </a:solidFill>
                <a:latin typeface="Trebuchet MS"/>
                <a:cs typeface="Trebuchet MS"/>
              </a:rPr>
              <a:t>r</a:t>
            </a:r>
            <a:r>
              <a:rPr sz="1313" spc="-38" dirty="0">
                <a:solidFill>
                  <a:srgbClr val="252423"/>
                </a:solidFill>
                <a:latin typeface="Trebuchet MS"/>
                <a:cs typeface="Trebuchet MS"/>
              </a:rPr>
              <a:t>y</a:t>
            </a:r>
            <a:r>
              <a:rPr sz="1313" spc="-94" dirty="0">
                <a:solidFill>
                  <a:srgbClr val="252423"/>
                </a:solidFill>
                <a:latin typeface="Trebuchet MS"/>
                <a:cs typeface="Trebuchet MS"/>
              </a:rPr>
              <a:t> </a:t>
            </a:r>
            <a:r>
              <a:rPr sz="1313" spc="-98" dirty="0">
                <a:solidFill>
                  <a:srgbClr val="252423"/>
                </a:solidFill>
                <a:latin typeface="Trebuchet MS"/>
                <a:cs typeface="Trebuchet MS"/>
              </a:rPr>
              <a:t>of</a:t>
            </a:r>
            <a:r>
              <a:rPr sz="1313" spc="-94" dirty="0">
                <a:solidFill>
                  <a:srgbClr val="252423"/>
                </a:solidFill>
                <a:latin typeface="Trebuchet MS"/>
                <a:cs typeface="Trebuchet MS"/>
              </a:rPr>
              <a:t> </a:t>
            </a:r>
            <a:r>
              <a:rPr sz="1313" spc="-19" dirty="0">
                <a:solidFill>
                  <a:srgbClr val="252423"/>
                </a:solidFill>
                <a:latin typeface="Trebuchet MS"/>
                <a:cs typeface="Trebuchet MS"/>
              </a:rPr>
              <a:t>N</a:t>
            </a:r>
            <a:r>
              <a:rPr sz="1313" dirty="0">
                <a:solidFill>
                  <a:srgbClr val="252423"/>
                </a:solidFill>
                <a:latin typeface="Trebuchet MS"/>
                <a:cs typeface="Trebuchet MS"/>
              </a:rPr>
              <a:t>B</a:t>
            </a:r>
            <a:r>
              <a:rPr sz="1313" spc="-14" dirty="0">
                <a:solidFill>
                  <a:srgbClr val="252423"/>
                </a:solidFill>
                <a:latin typeface="Trebuchet MS"/>
                <a:cs typeface="Trebuchet MS"/>
              </a:rPr>
              <a:t>A</a:t>
            </a:r>
            <a:r>
              <a:rPr sz="1313" spc="-94" dirty="0">
                <a:solidFill>
                  <a:srgbClr val="252423"/>
                </a:solidFill>
                <a:latin typeface="Trebuchet MS"/>
                <a:cs typeface="Trebuchet MS"/>
              </a:rPr>
              <a:t> </a:t>
            </a:r>
            <a:r>
              <a:rPr sz="1313" spc="-191" dirty="0">
                <a:solidFill>
                  <a:srgbClr val="252423"/>
                </a:solidFill>
                <a:latin typeface="Trebuchet MS"/>
                <a:cs typeface="Trebuchet MS"/>
              </a:rPr>
              <a:t>T</a:t>
            </a:r>
            <a:r>
              <a:rPr sz="1313" spc="-80" dirty="0">
                <a:solidFill>
                  <a:srgbClr val="252423"/>
                </a:solidFill>
                <a:latin typeface="Trebuchet MS"/>
                <a:cs typeface="Trebuchet MS"/>
              </a:rPr>
              <a:t>ea</a:t>
            </a:r>
            <a:r>
              <a:rPr sz="1313" spc="-75" dirty="0">
                <a:solidFill>
                  <a:srgbClr val="252423"/>
                </a:solidFill>
                <a:latin typeface="Trebuchet MS"/>
                <a:cs typeface="Trebuchet MS"/>
              </a:rPr>
              <a:t>m</a:t>
            </a:r>
            <a:r>
              <a:rPr sz="1313" spc="-94" dirty="0">
                <a:solidFill>
                  <a:srgbClr val="252423"/>
                </a:solidFill>
                <a:latin typeface="Trebuchet MS"/>
                <a:cs typeface="Trebuchet MS"/>
              </a:rPr>
              <a:t> </a:t>
            </a:r>
            <a:r>
              <a:rPr sz="1313" spc="66" dirty="0">
                <a:solidFill>
                  <a:srgbClr val="252423"/>
                </a:solidFill>
                <a:latin typeface="Trebuchet MS"/>
                <a:cs typeface="Trebuchet MS"/>
              </a:rPr>
              <a:t>S</a:t>
            </a:r>
            <a:r>
              <a:rPr sz="1313" spc="-80" dirty="0">
                <a:solidFill>
                  <a:srgbClr val="252423"/>
                </a:solidFill>
                <a:latin typeface="Trebuchet MS"/>
                <a:cs typeface="Trebuchet MS"/>
              </a:rPr>
              <a:t>a</a:t>
            </a:r>
            <a:r>
              <a:rPr sz="1313" spc="-47" dirty="0">
                <a:solidFill>
                  <a:srgbClr val="252423"/>
                </a:solidFill>
                <a:latin typeface="Trebuchet MS"/>
                <a:cs typeface="Trebuchet MS"/>
              </a:rPr>
              <a:t>l</a:t>
            </a:r>
            <a:r>
              <a:rPr sz="1313" spc="-80" dirty="0">
                <a:solidFill>
                  <a:srgbClr val="252423"/>
                </a:solidFill>
                <a:latin typeface="Trebuchet MS"/>
                <a:cs typeface="Trebuchet MS"/>
              </a:rPr>
              <a:t>a</a:t>
            </a:r>
            <a:r>
              <a:rPr sz="1313" spc="-19" dirty="0">
                <a:solidFill>
                  <a:srgbClr val="252423"/>
                </a:solidFill>
                <a:latin typeface="Trebuchet MS"/>
                <a:cs typeface="Trebuchet MS"/>
              </a:rPr>
              <a:t>r</a:t>
            </a:r>
            <a:r>
              <a:rPr sz="1313" spc="-38" dirty="0">
                <a:solidFill>
                  <a:srgbClr val="252423"/>
                </a:solidFill>
                <a:latin typeface="Trebuchet MS"/>
                <a:cs typeface="Trebuchet MS"/>
              </a:rPr>
              <a:t>y</a:t>
            </a:r>
            <a:r>
              <a:rPr sz="1313" spc="-94" dirty="0">
                <a:solidFill>
                  <a:srgbClr val="252423"/>
                </a:solidFill>
                <a:latin typeface="Trebuchet MS"/>
                <a:cs typeface="Trebuchet MS"/>
              </a:rPr>
              <a:t> </a:t>
            </a:r>
            <a:r>
              <a:rPr sz="1313" spc="-103" dirty="0">
                <a:solidFill>
                  <a:srgbClr val="252423"/>
                </a:solidFill>
                <a:latin typeface="Trebuchet MS"/>
                <a:cs typeface="Trebuchet MS"/>
              </a:rPr>
              <a:t>V</a:t>
            </a:r>
            <a:r>
              <a:rPr sz="1313" spc="-80" dirty="0">
                <a:solidFill>
                  <a:srgbClr val="252423"/>
                </a:solidFill>
                <a:latin typeface="Trebuchet MS"/>
                <a:cs typeface="Trebuchet MS"/>
              </a:rPr>
              <a:t>a</a:t>
            </a:r>
            <a:r>
              <a:rPr sz="1313" spc="-19" dirty="0">
                <a:solidFill>
                  <a:srgbClr val="252423"/>
                </a:solidFill>
                <a:latin typeface="Trebuchet MS"/>
                <a:cs typeface="Trebuchet MS"/>
              </a:rPr>
              <a:t>r</a:t>
            </a:r>
            <a:r>
              <a:rPr sz="1313" spc="-84" dirty="0">
                <a:solidFill>
                  <a:srgbClr val="252423"/>
                </a:solidFill>
                <a:latin typeface="Trebuchet MS"/>
                <a:cs typeface="Trebuchet MS"/>
              </a:rPr>
              <a:t>i</a:t>
            </a:r>
            <a:r>
              <a:rPr sz="1313" spc="-80" dirty="0">
                <a:solidFill>
                  <a:srgbClr val="252423"/>
                </a:solidFill>
                <a:latin typeface="Trebuchet MS"/>
                <a:cs typeface="Trebuchet MS"/>
              </a:rPr>
              <a:t>a</a:t>
            </a:r>
            <a:r>
              <a:rPr sz="1313" spc="-75" dirty="0">
                <a:solidFill>
                  <a:srgbClr val="252423"/>
                </a:solidFill>
                <a:latin typeface="Trebuchet MS"/>
                <a:cs typeface="Trebuchet MS"/>
              </a:rPr>
              <a:t>nce</a:t>
            </a:r>
            <a:endParaRPr sz="1313">
              <a:latin typeface="Trebuchet MS"/>
              <a:cs typeface="Trebuchet MS"/>
            </a:endParaRPr>
          </a:p>
        </p:txBody>
      </p:sp>
      <p:graphicFrame>
        <p:nvGraphicFramePr>
          <p:cNvPr id="5" name="object 5"/>
          <p:cNvGraphicFramePr>
            <a:graphicFrameLocks noGrp="1"/>
          </p:cNvGraphicFramePr>
          <p:nvPr/>
        </p:nvGraphicFramePr>
        <p:xfrm>
          <a:off x="425649" y="548625"/>
          <a:ext cx="5340548" cy="6054334"/>
        </p:xfrm>
        <a:graphic>
          <a:graphicData uri="http://schemas.openxmlformats.org/drawingml/2006/table">
            <a:tbl>
              <a:tblPr firstRow="1" bandRow="1">
                <a:tableStyleId>{2D5ABB26-0587-4C30-8999-92F81FD0307C}</a:tableStyleId>
              </a:tblPr>
              <a:tblGrid>
                <a:gridCol w="1415653">
                  <a:extLst>
                    <a:ext uri="{9D8B030D-6E8A-4147-A177-3AD203B41FA5}">
                      <a16:colId xmlns:a16="http://schemas.microsoft.com/office/drawing/2014/main" val="20000"/>
                    </a:ext>
                  </a:extLst>
                </a:gridCol>
                <a:gridCol w="1129903">
                  <a:extLst>
                    <a:ext uri="{9D8B030D-6E8A-4147-A177-3AD203B41FA5}">
                      <a16:colId xmlns:a16="http://schemas.microsoft.com/office/drawing/2014/main" val="20001"/>
                    </a:ext>
                  </a:extLst>
                </a:gridCol>
                <a:gridCol w="1053703">
                  <a:extLst>
                    <a:ext uri="{9D8B030D-6E8A-4147-A177-3AD203B41FA5}">
                      <a16:colId xmlns:a16="http://schemas.microsoft.com/office/drawing/2014/main" val="20002"/>
                    </a:ext>
                  </a:extLst>
                </a:gridCol>
                <a:gridCol w="1035844">
                  <a:extLst>
                    <a:ext uri="{9D8B030D-6E8A-4147-A177-3AD203B41FA5}">
                      <a16:colId xmlns:a16="http://schemas.microsoft.com/office/drawing/2014/main" val="20003"/>
                    </a:ext>
                  </a:extLst>
                </a:gridCol>
                <a:gridCol w="705445">
                  <a:extLst>
                    <a:ext uri="{9D8B030D-6E8A-4147-A177-3AD203B41FA5}">
                      <a16:colId xmlns:a16="http://schemas.microsoft.com/office/drawing/2014/main" val="20004"/>
                    </a:ext>
                  </a:extLst>
                </a:gridCol>
              </a:tblGrid>
              <a:tr h="397371">
                <a:tc>
                  <a:txBody>
                    <a:bodyPr/>
                    <a:lstStyle/>
                    <a:p>
                      <a:pPr marL="47625">
                        <a:lnSpc>
                          <a:spcPct val="100000"/>
                        </a:lnSpc>
                        <a:spcBef>
                          <a:spcPts val="125"/>
                        </a:spcBef>
                      </a:pPr>
                      <a:r>
                        <a:rPr sz="900" spc="-25" dirty="0">
                          <a:solidFill>
                            <a:srgbClr val="252423"/>
                          </a:solidFill>
                          <a:latin typeface="Segoe UI"/>
                          <a:cs typeface="Segoe UI"/>
                        </a:rPr>
                        <a:t>Team</a:t>
                      </a:r>
                      <a:endParaRPr sz="900">
                        <a:latin typeface="Segoe UI"/>
                        <a:cs typeface="Segoe UI"/>
                      </a:endParaRPr>
                    </a:p>
                    <a:p>
                      <a:pPr>
                        <a:lnSpc>
                          <a:spcPct val="100000"/>
                        </a:lnSpc>
                        <a:spcBef>
                          <a:spcPts val="50"/>
                        </a:spcBef>
                      </a:pPr>
                      <a:endParaRPr sz="900">
                        <a:latin typeface="Times New Roman"/>
                        <a:cs typeface="Times New Roman"/>
                      </a:endParaRPr>
                    </a:p>
                    <a:p>
                      <a:pPr marL="47625">
                        <a:lnSpc>
                          <a:spcPts val="715"/>
                        </a:lnSpc>
                      </a:pPr>
                      <a:r>
                        <a:rPr sz="700" dirty="0">
                          <a:solidFill>
                            <a:srgbClr val="252423"/>
                          </a:solidFill>
                          <a:latin typeface="Segoe UI Symbol"/>
                          <a:cs typeface="Segoe UI Symbol"/>
                        </a:rPr>
                        <a:t></a:t>
                      </a:r>
                      <a:endParaRPr sz="700">
                        <a:latin typeface="Segoe UI Symbol"/>
                        <a:cs typeface="Segoe UI Symbol"/>
                      </a:endParaRPr>
                    </a:p>
                  </a:txBody>
                  <a:tcPr marL="0" marR="0" marT="14883" marB="0">
                    <a:lnB w="9525">
                      <a:solidFill>
                        <a:srgbClr val="118CFF"/>
                      </a:solidFill>
                      <a:prstDash val="solid"/>
                    </a:lnB>
                    <a:solidFill>
                      <a:srgbClr val="F5C3AF"/>
                    </a:solidFill>
                  </a:tcPr>
                </a:tc>
                <a:tc>
                  <a:txBody>
                    <a:bodyPr/>
                    <a:lstStyle/>
                    <a:p>
                      <a:pPr marR="50165" algn="r">
                        <a:lnSpc>
                          <a:spcPct val="100000"/>
                        </a:lnSpc>
                        <a:spcBef>
                          <a:spcPts val="125"/>
                        </a:spcBef>
                      </a:pPr>
                      <a:r>
                        <a:rPr sz="900" dirty="0">
                          <a:solidFill>
                            <a:srgbClr val="252423"/>
                          </a:solidFill>
                          <a:latin typeface="Segoe UI"/>
                          <a:cs typeface="Segoe UI"/>
                        </a:rPr>
                        <a:t>Sum</a:t>
                      </a:r>
                      <a:r>
                        <a:rPr sz="900" spc="-30" dirty="0">
                          <a:solidFill>
                            <a:srgbClr val="252423"/>
                          </a:solidFill>
                          <a:latin typeface="Segoe UI"/>
                          <a:cs typeface="Segoe UI"/>
                        </a:rPr>
                        <a:t> </a:t>
                      </a:r>
                      <a:r>
                        <a:rPr sz="900" dirty="0">
                          <a:solidFill>
                            <a:srgbClr val="252423"/>
                          </a:solidFill>
                          <a:latin typeface="Segoe UI"/>
                          <a:cs typeface="Segoe UI"/>
                        </a:rPr>
                        <a:t>of</a:t>
                      </a:r>
                      <a:r>
                        <a:rPr sz="900" spc="-30" dirty="0">
                          <a:solidFill>
                            <a:srgbClr val="252423"/>
                          </a:solidFill>
                          <a:latin typeface="Segoe UI"/>
                          <a:cs typeface="Segoe UI"/>
                        </a:rPr>
                        <a:t> </a:t>
                      </a:r>
                      <a:r>
                        <a:rPr sz="900" spc="-25" dirty="0">
                          <a:solidFill>
                            <a:srgbClr val="252423"/>
                          </a:solidFill>
                          <a:latin typeface="Segoe UI"/>
                          <a:cs typeface="Segoe UI"/>
                        </a:rPr>
                        <a:t>Team</a:t>
                      </a:r>
                      <a:r>
                        <a:rPr sz="900" spc="-30" dirty="0">
                          <a:solidFill>
                            <a:srgbClr val="252423"/>
                          </a:solidFill>
                          <a:latin typeface="Segoe UI"/>
                          <a:cs typeface="Segoe UI"/>
                        </a:rPr>
                        <a:t> </a:t>
                      </a:r>
                      <a:r>
                        <a:rPr sz="900" dirty="0">
                          <a:solidFill>
                            <a:srgbClr val="252423"/>
                          </a:solidFill>
                          <a:latin typeface="Segoe UI"/>
                          <a:cs typeface="Segoe UI"/>
                        </a:rPr>
                        <a:t>Salary</a:t>
                      </a:r>
                      <a:endParaRPr sz="900">
                        <a:latin typeface="Segoe UI"/>
                        <a:cs typeface="Segoe UI"/>
                      </a:endParaRPr>
                    </a:p>
                  </a:txBody>
                  <a:tcPr marL="0" marR="0" marT="14883" marB="0">
                    <a:lnB w="9525">
                      <a:solidFill>
                        <a:srgbClr val="118CFF"/>
                      </a:solidFill>
                      <a:prstDash val="solid"/>
                    </a:lnB>
                    <a:solidFill>
                      <a:srgbClr val="F5C3AF"/>
                    </a:solidFill>
                  </a:tcPr>
                </a:tc>
                <a:tc>
                  <a:txBody>
                    <a:bodyPr/>
                    <a:lstStyle/>
                    <a:p>
                      <a:pPr marR="50165" algn="r">
                        <a:lnSpc>
                          <a:spcPct val="100000"/>
                        </a:lnSpc>
                        <a:spcBef>
                          <a:spcPts val="125"/>
                        </a:spcBef>
                      </a:pPr>
                      <a:r>
                        <a:rPr sz="900" dirty="0">
                          <a:solidFill>
                            <a:srgbClr val="252423"/>
                          </a:solidFill>
                          <a:latin typeface="Segoe UI"/>
                          <a:cs typeface="Segoe UI"/>
                        </a:rPr>
                        <a:t>Sum</a:t>
                      </a:r>
                      <a:r>
                        <a:rPr sz="900" spc="-30" dirty="0">
                          <a:solidFill>
                            <a:srgbClr val="252423"/>
                          </a:solidFill>
                          <a:latin typeface="Segoe UI"/>
                          <a:cs typeface="Segoe UI"/>
                        </a:rPr>
                        <a:t> </a:t>
                      </a:r>
                      <a:r>
                        <a:rPr sz="900" dirty="0">
                          <a:solidFill>
                            <a:srgbClr val="252423"/>
                          </a:solidFill>
                          <a:latin typeface="Segoe UI"/>
                          <a:cs typeface="Segoe UI"/>
                        </a:rPr>
                        <a:t>of</a:t>
                      </a:r>
                      <a:r>
                        <a:rPr sz="900" spc="-30" dirty="0">
                          <a:solidFill>
                            <a:srgbClr val="252423"/>
                          </a:solidFill>
                          <a:latin typeface="Segoe UI"/>
                          <a:cs typeface="Segoe UI"/>
                        </a:rPr>
                        <a:t> </a:t>
                      </a:r>
                      <a:r>
                        <a:rPr sz="900" dirty="0">
                          <a:solidFill>
                            <a:srgbClr val="252423"/>
                          </a:solidFill>
                          <a:latin typeface="Segoe UI"/>
                          <a:cs typeface="Segoe UI"/>
                        </a:rPr>
                        <a:t>Salary</a:t>
                      </a:r>
                      <a:r>
                        <a:rPr sz="900" spc="-30" dirty="0">
                          <a:solidFill>
                            <a:srgbClr val="252423"/>
                          </a:solidFill>
                          <a:latin typeface="Segoe UI"/>
                          <a:cs typeface="Segoe UI"/>
                        </a:rPr>
                        <a:t> </a:t>
                      </a:r>
                      <a:r>
                        <a:rPr sz="900" dirty="0">
                          <a:solidFill>
                            <a:srgbClr val="252423"/>
                          </a:solidFill>
                          <a:latin typeface="Segoe UI"/>
                          <a:cs typeface="Segoe UI"/>
                        </a:rPr>
                        <a:t>Cap</a:t>
                      </a:r>
                      <a:endParaRPr sz="900">
                        <a:latin typeface="Segoe UI"/>
                        <a:cs typeface="Segoe UI"/>
                      </a:endParaRPr>
                    </a:p>
                  </a:txBody>
                  <a:tcPr marL="0" marR="0" marT="14883" marB="0">
                    <a:lnB w="9525">
                      <a:solidFill>
                        <a:srgbClr val="118CFF"/>
                      </a:solidFill>
                      <a:prstDash val="solid"/>
                    </a:lnB>
                    <a:solidFill>
                      <a:srgbClr val="F5C3AF"/>
                    </a:solidFill>
                  </a:tcPr>
                </a:tc>
                <a:tc>
                  <a:txBody>
                    <a:bodyPr/>
                    <a:lstStyle/>
                    <a:p>
                      <a:pPr marL="46990">
                        <a:lnSpc>
                          <a:spcPct val="100000"/>
                        </a:lnSpc>
                        <a:spcBef>
                          <a:spcPts val="125"/>
                        </a:spcBef>
                      </a:pPr>
                      <a:r>
                        <a:rPr sz="900" dirty="0">
                          <a:solidFill>
                            <a:srgbClr val="252423"/>
                          </a:solidFill>
                          <a:latin typeface="Segoe UI"/>
                          <a:cs typeface="Segoe UI"/>
                        </a:rPr>
                        <a:t>Sum</a:t>
                      </a:r>
                      <a:r>
                        <a:rPr sz="900" spc="-35" dirty="0">
                          <a:solidFill>
                            <a:srgbClr val="252423"/>
                          </a:solidFill>
                          <a:latin typeface="Segoe UI"/>
                          <a:cs typeface="Segoe UI"/>
                        </a:rPr>
                        <a:t> </a:t>
                      </a:r>
                      <a:r>
                        <a:rPr sz="900" dirty="0">
                          <a:solidFill>
                            <a:srgbClr val="252423"/>
                          </a:solidFill>
                          <a:latin typeface="Segoe UI"/>
                          <a:cs typeface="Segoe UI"/>
                        </a:rPr>
                        <a:t>of</a:t>
                      </a:r>
                      <a:r>
                        <a:rPr sz="900" spc="-35" dirty="0">
                          <a:solidFill>
                            <a:srgbClr val="252423"/>
                          </a:solidFill>
                          <a:latin typeface="Segoe UI"/>
                          <a:cs typeface="Segoe UI"/>
                        </a:rPr>
                        <a:t> </a:t>
                      </a:r>
                      <a:r>
                        <a:rPr sz="900" spc="-10" dirty="0">
                          <a:solidFill>
                            <a:srgbClr val="252423"/>
                          </a:solidFill>
                          <a:latin typeface="Segoe UI"/>
                          <a:cs typeface="Segoe UI"/>
                        </a:rPr>
                        <a:t>Variance</a:t>
                      </a:r>
                      <a:endParaRPr sz="900">
                        <a:latin typeface="Segoe UI"/>
                        <a:cs typeface="Segoe UI"/>
                      </a:endParaRPr>
                    </a:p>
                  </a:txBody>
                  <a:tcPr marL="0" marR="0" marT="14883" marB="0">
                    <a:lnB w="9525">
                      <a:solidFill>
                        <a:srgbClr val="118CFF"/>
                      </a:solidFill>
                      <a:prstDash val="solid"/>
                    </a:lnB>
                    <a:solidFill>
                      <a:srgbClr val="F5C3AF"/>
                    </a:solidFill>
                  </a:tcPr>
                </a:tc>
                <a:tc>
                  <a:txBody>
                    <a:bodyPr/>
                    <a:lstStyle/>
                    <a:p>
                      <a:pPr marL="46990" marR="77470">
                        <a:lnSpc>
                          <a:spcPct val="106300"/>
                        </a:lnSpc>
                        <a:spcBef>
                          <a:spcPts val="50"/>
                        </a:spcBef>
                      </a:pPr>
                      <a:r>
                        <a:rPr sz="900" spc="-10" dirty="0">
                          <a:solidFill>
                            <a:srgbClr val="252423"/>
                          </a:solidFill>
                          <a:latin typeface="Segoe UI"/>
                          <a:cs typeface="Segoe UI"/>
                        </a:rPr>
                        <a:t>%GT </a:t>
                      </a:r>
                      <a:r>
                        <a:rPr sz="900" dirty="0">
                          <a:solidFill>
                            <a:srgbClr val="252423"/>
                          </a:solidFill>
                          <a:latin typeface="Segoe UI"/>
                          <a:cs typeface="Segoe UI"/>
                        </a:rPr>
                        <a:t>Sum </a:t>
                      </a:r>
                      <a:r>
                        <a:rPr sz="900" spc="5" dirty="0">
                          <a:solidFill>
                            <a:srgbClr val="252423"/>
                          </a:solidFill>
                          <a:latin typeface="Segoe UI"/>
                          <a:cs typeface="Segoe UI"/>
                        </a:rPr>
                        <a:t> </a:t>
                      </a:r>
                      <a:r>
                        <a:rPr sz="900" dirty="0">
                          <a:solidFill>
                            <a:srgbClr val="252423"/>
                          </a:solidFill>
                          <a:latin typeface="Segoe UI"/>
                          <a:cs typeface="Segoe UI"/>
                        </a:rPr>
                        <a:t>of</a:t>
                      </a:r>
                      <a:r>
                        <a:rPr sz="900" spc="-5" dirty="0">
                          <a:solidFill>
                            <a:srgbClr val="252423"/>
                          </a:solidFill>
                          <a:latin typeface="Segoe UI"/>
                          <a:cs typeface="Segoe UI"/>
                        </a:rPr>
                        <a:t> </a:t>
                      </a:r>
                      <a:r>
                        <a:rPr sz="900" spc="-75" dirty="0">
                          <a:solidFill>
                            <a:srgbClr val="252423"/>
                          </a:solidFill>
                          <a:latin typeface="Segoe UI"/>
                          <a:cs typeface="Segoe UI"/>
                        </a:rPr>
                        <a:t>V</a:t>
                      </a:r>
                      <a:r>
                        <a:rPr sz="900" dirty="0">
                          <a:solidFill>
                            <a:srgbClr val="252423"/>
                          </a:solidFill>
                          <a:latin typeface="Segoe UI"/>
                          <a:cs typeface="Segoe UI"/>
                        </a:rPr>
                        <a:t>ariance</a:t>
                      </a:r>
                      <a:endParaRPr sz="900">
                        <a:latin typeface="Segoe UI"/>
                        <a:cs typeface="Segoe UI"/>
                      </a:endParaRPr>
                    </a:p>
                  </a:txBody>
                  <a:tcPr marL="0" marR="0" marT="5953" marB="0">
                    <a:lnB w="9525">
                      <a:solidFill>
                        <a:srgbClr val="118CFF"/>
                      </a:solidFill>
                      <a:prstDash val="solid"/>
                    </a:lnB>
                    <a:solidFill>
                      <a:srgbClr val="F5C3AF"/>
                    </a:solidFill>
                  </a:tcPr>
                </a:tc>
                <a:extLst>
                  <a:ext uri="{0D108BD9-81ED-4DB2-BD59-A6C34878D82A}">
                    <a16:rowId xmlns:a16="http://schemas.microsoft.com/office/drawing/2014/main" val="10000"/>
                  </a:ext>
                </a:extLst>
              </a:tr>
              <a:tr h="178594">
                <a:tc>
                  <a:txBody>
                    <a:bodyPr/>
                    <a:lstStyle/>
                    <a:p>
                      <a:pPr marL="47625">
                        <a:lnSpc>
                          <a:spcPct val="100000"/>
                        </a:lnSpc>
                        <a:spcBef>
                          <a:spcPts val="160"/>
                        </a:spcBef>
                      </a:pPr>
                      <a:r>
                        <a:rPr sz="900" dirty="0">
                          <a:solidFill>
                            <a:srgbClr val="252423"/>
                          </a:solidFill>
                          <a:latin typeface="Segoe UI"/>
                          <a:cs typeface="Segoe UI"/>
                        </a:rPr>
                        <a:t>Atlanta</a:t>
                      </a:r>
                      <a:r>
                        <a:rPr sz="900" spc="-50" dirty="0">
                          <a:solidFill>
                            <a:srgbClr val="252423"/>
                          </a:solidFill>
                          <a:latin typeface="Segoe UI"/>
                          <a:cs typeface="Segoe UI"/>
                        </a:rPr>
                        <a:t> </a:t>
                      </a:r>
                      <a:r>
                        <a:rPr sz="900" dirty="0">
                          <a:solidFill>
                            <a:srgbClr val="252423"/>
                          </a:solidFill>
                          <a:latin typeface="Segoe UI"/>
                          <a:cs typeface="Segoe UI"/>
                        </a:rPr>
                        <a:t>Hawks</a:t>
                      </a:r>
                      <a:endParaRPr sz="900">
                        <a:latin typeface="Segoe UI"/>
                        <a:cs typeface="Segoe UI"/>
                      </a:endParaRPr>
                    </a:p>
                  </a:txBody>
                  <a:tcPr marL="0" marR="0" marT="19050" marB="0">
                    <a:lnR w="12700">
                      <a:solidFill>
                        <a:srgbClr val="118CFF"/>
                      </a:solidFill>
                      <a:prstDash val="solid"/>
                    </a:lnR>
                    <a:lnT w="9525">
                      <a:solidFill>
                        <a:srgbClr val="118CFF"/>
                      </a:solidFill>
                      <a:prstDash val="solid"/>
                    </a:lnT>
                    <a:lnB w="9525">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$1,381,671,710</a:t>
                      </a:r>
                      <a:endParaRPr sz="900">
                        <a:latin typeface="Segoe UI"/>
                        <a:cs typeface="Segoe UI"/>
                      </a:endParaRPr>
                    </a:p>
                  </a:txBody>
                  <a:tcPr marL="0" marR="0" marT="19050" marB="0">
                    <a:lnL w="12700">
                      <a:solidFill>
                        <a:srgbClr val="118CFF"/>
                      </a:solidFill>
                      <a:prstDash val="solid"/>
                    </a:lnL>
                    <a:lnT w="9525">
                      <a:solidFill>
                        <a:srgbClr val="118CFF"/>
                      </a:solidFill>
                      <a:prstDash val="solid"/>
                    </a:lnT>
                    <a:lnB w="9525">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$1,247,511,000</a:t>
                      </a:r>
                      <a:endParaRPr sz="900">
                        <a:latin typeface="Segoe UI"/>
                        <a:cs typeface="Segoe UI"/>
                      </a:endParaRPr>
                    </a:p>
                  </a:txBody>
                  <a:tcPr marL="0" marR="0" marT="19050" marB="0">
                    <a:lnT w="9525">
                      <a:solidFill>
                        <a:srgbClr val="118CFF"/>
                      </a:solidFill>
                      <a:prstDash val="solid"/>
                    </a:lnT>
                    <a:lnB w="9525">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($134,160,710)</a:t>
                      </a:r>
                      <a:endParaRPr sz="900">
                        <a:latin typeface="Segoe UI"/>
                        <a:cs typeface="Segoe UI"/>
                      </a:endParaRPr>
                    </a:p>
                  </a:txBody>
                  <a:tcPr marL="0" marR="0" marT="19050" marB="0">
                    <a:lnT w="9525">
                      <a:solidFill>
                        <a:srgbClr val="118CFF"/>
                      </a:solidFill>
                      <a:prstDash val="solid"/>
                    </a:lnT>
                    <a:lnB w="9525">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1.76%</a:t>
                      </a:r>
                      <a:endParaRPr sz="900">
                        <a:latin typeface="Segoe UI"/>
                        <a:cs typeface="Segoe UI"/>
                      </a:endParaRPr>
                    </a:p>
                  </a:txBody>
                  <a:tcPr marL="0" marR="0" marT="19050" marB="0">
                    <a:lnT w="9525">
                      <a:solidFill>
                        <a:srgbClr val="118CFF"/>
                      </a:solidFill>
                      <a:prstDash val="solid"/>
                    </a:lnT>
                    <a:lnB w="9525">
                      <a:solidFill>
                        <a:srgbClr val="12239D"/>
                      </a:solidFill>
                      <a:prstDash val="solid"/>
                    </a:lnB>
                    <a:solidFill>
                      <a:srgbClr val="F5C3AF"/>
                    </a:solidFill>
                  </a:tcPr>
                </a:tc>
                <a:extLst>
                  <a:ext uri="{0D108BD9-81ED-4DB2-BD59-A6C34878D82A}">
                    <a16:rowId xmlns:a16="http://schemas.microsoft.com/office/drawing/2014/main" val="10001"/>
                  </a:ext>
                </a:extLst>
              </a:tr>
              <a:tr h="178594">
                <a:tc>
                  <a:txBody>
                    <a:bodyPr/>
                    <a:lstStyle/>
                    <a:p>
                      <a:pPr marL="47625">
                        <a:lnSpc>
                          <a:spcPct val="100000"/>
                        </a:lnSpc>
                        <a:spcBef>
                          <a:spcPts val="160"/>
                        </a:spcBef>
                      </a:pPr>
                      <a:r>
                        <a:rPr sz="900" dirty="0">
                          <a:solidFill>
                            <a:srgbClr val="252423"/>
                          </a:solidFill>
                          <a:latin typeface="Segoe UI"/>
                          <a:cs typeface="Segoe UI"/>
                        </a:rPr>
                        <a:t>Boston</a:t>
                      </a:r>
                      <a:r>
                        <a:rPr sz="900" spc="-50" dirty="0">
                          <a:solidFill>
                            <a:srgbClr val="252423"/>
                          </a:solidFill>
                          <a:latin typeface="Segoe UI"/>
                          <a:cs typeface="Segoe UI"/>
                        </a:rPr>
                        <a:t> </a:t>
                      </a:r>
                      <a:r>
                        <a:rPr sz="900" dirty="0">
                          <a:solidFill>
                            <a:srgbClr val="252423"/>
                          </a:solidFill>
                          <a:latin typeface="Segoe UI"/>
                          <a:cs typeface="Segoe UI"/>
                        </a:rPr>
                        <a:t>Celtics</a:t>
                      </a:r>
                      <a:endParaRPr sz="900">
                        <a:latin typeface="Segoe UI"/>
                        <a:cs typeface="Segoe UI"/>
                      </a:endParaRPr>
                    </a:p>
                  </a:txBody>
                  <a:tcPr marL="0" marR="0" marT="19050" marB="0">
                    <a:lnR w="12700">
                      <a:solidFill>
                        <a:srgbClr val="118CFF"/>
                      </a:solidFill>
                      <a:prstDash val="solid"/>
                    </a:lnR>
                    <a:lnT w="9525">
                      <a:solidFill>
                        <a:srgbClr val="12239D"/>
                      </a:solidFill>
                      <a:prstDash val="solid"/>
                    </a:lnT>
                    <a:lnB w="9525">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$1,536,392,048</a:t>
                      </a:r>
                      <a:endParaRPr sz="900">
                        <a:latin typeface="Segoe UI"/>
                        <a:cs typeface="Segoe UI"/>
                      </a:endParaRPr>
                    </a:p>
                  </a:txBody>
                  <a:tcPr marL="0" marR="0" marT="19050" marB="0">
                    <a:lnL w="12700">
                      <a:solidFill>
                        <a:srgbClr val="118CFF"/>
                      </a:solidFill>
                      <a:prstDash val="solid"/>
                    </a:lnL>
                    <a:lnT w="9525">
                      <a:solidFill>
                        <a:srgbClr val="12239D"/>
                      </a:solidFill>
                      <a:prstDash val="solid"/>
                    </a:lnT>
                    <a:lnB w="9525">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$1,247,511,000</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($288,881,048)</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3.80%</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EDECEC"/>
                    </a:solidFill>
                  </a:tcPr>
                </a:tc>
                <a:extLst>
                  <a:ext uri="{0D108BD9-81ED-4DB2-BD59-A6C34878D82A}">
                    <a16:rowId xmlns:a16="http://schemas.microsoft.com/office/drawing/2014/main" val="10002"/>
                  </a:ext>
                </a:extLst>
              </a:tr>
              <a:tr h="178594">
                <a:tc>
                  <a:txBody>
                    <a:bodyPr/>
                    <a:lstStyle/>
                    <a:p>
                      <a:pPr marL="47625">
                        <a:lnSpc>
                          <a:spcPct val="100000"/>
                        </a:lnSpc>
                        <a:spcBef>
                          <a:spcPts val="160"/>
                        </a:spcBef>
                      </a:pPr>
                      <a:r>
                        <a:rPr sz="900" dirty="0">
                          <a:solidFill>
                            <a:srgbClr val="252423"/>
                          </a:solidFill>
                          <a:latin typeface="Segoe UI"/>
                          <a:cs typeface="Segoe UI"/>
                        </a:rPr>
                        <a:t>Brooklyn</a:t>
                      </a:r>
                      <a:r>
                        <a:rPr sz="900" spc="-50" dirty="0">
                          <a:solidFill>
                            <a:srgbClr val="252423"/>
                          </a:solidFill>
                          <a:latin typeface="Segoe UI"/>
                          <a:cs typeface="Segoe UI"/>
                        </a:rPr>
                        <a:t> </a:t>
                      </a:r>
                      <a:r>
                        <a:rPr sz="900" dirty="0">
                          <a:solidFill>
                            <a:srgbClr val="252423"/>
                          </a:solidFill>
                          <a:latin typeface="Segoe UI"/>
                          <a:cs typeface="Segoe UI"/>
                        </a:rPr>
                        <a:t>Nets</a:t>
                      </a:r>
                      <a:endParaRPr sz="900">
                        <a:latin typeface="Segoe UI"/>
                        <a:cs typeface="Segoe UI"/>
                      </a:endParaRPr>
                    </a:p>
                  </a:txBody>
                  <a:tcPr marL="0" marR="0" marT="19050" marB="0">
                    <a:lnR w="12700">
                      <a:solidFill>
                        <a:srgbClr val="118CFF"/>
                      </a:solidFill>
                      <a:prstDash val="solid"/>
                    </a:lnR>
                    <a:lnT w="9525">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$542,127,921</a:t>
                      </a:r>
                      <a:endParaRPr sz="900">
                        <a:latin typeface="Segoe UI"/>
                        <a:cs typeface="Segoe UI"/>
                      </a:endParaRPr>
                    </a:p>
                  </a:txBody>
                  <a:tcPr marL="0" marR="0" marT="19050" marB="0">
                    <a:lnL w="12700">
                      <a:solidFill>
                        <a:srgbClr val="118CFF"/>
                      </a:solidFill>
                      <a:prstDash val="solid"/>
                    </a:lnL>
                    <a:lnT w="9525">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$443,024,000</a:t>
                      </a:r>
                      <a:endParaRPr sz="900">
                        <a:latin typeface="Segoe UI"/>
                        <a:cs typeface="Segoe UI"/>
                      </a:endParaRPr>
                    </a:p>
                  </a:txBody>
                  <a:tcPr marL="0" marR="0" marT="19050" marB="0">
                    <a:lnT w="9525">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($99,103,921)</a:t>
                      </a:r>
                      <a:endParaRPr sz="900">
                        <a:latin typeface="Segoe UI"/>
                        <a:cs typeface="Segoe UI"/>
                      </a:endParaRPr>
                    </a:p>
                  </a:txBody>
                  <a:tcPr marL="0" marR="0" marT="19050" marB="0">
                    <a:lnT w="9525">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1.30%</a:t>
                      </a:r>
                      <a:endParaRPr sz="900">
                        <a:latin typeface="Segoe UI"/>
                        <a:cs typeface="Segoe UI"/>
                      </a:endParaRPr>
                    </a:p>
                  </a:txBody>
                  <a:tcPr marL="0" marR="0" marT="19050" marB="0">
                    <a:lnT w="9525">
                      <a:solidFill>
                        <a:srgbClr val="12239D"/>
                      </a:solidFill>
                      <a:prstDash val="solid"/>
                    </a:lnT>
                    <a:lnB w="12700">
                      <a:solidFill>
                        <a:srgbClr val="12239D"/>
                      </a:solidFill>
                      <a:prstDash val="solid"/>
                    </a:lnB>
                    <a:solidFill>
                      <a:srgbClr val="F5C3AF"/>
                    </a:solidFill>
                  </a:tcPr>
                </a:tc>
                <a:extLst>
                  <a:ext uri="{0D108BD9-81ED-4DB2-BD59-A6C34878D82A}">
                    <a16:rowId xmlns:a16="http://schemas.microsoft.com/office/drawing/2014/main" val="10003"/>
                  </a:ext>
                </a:extLst>
              </a:tr>
              <a:tr h="178594">
                <a:tc>
                  <a:txBody>
                    <a:bodyPr/>
                    <a:lstStyle/>
                    <a:p>
                      <a:pPr marL="47625">
                        <a:lnSpc>
                          <a:spcPct val="100000"/>
                        </a:lnSpc>
                        <a:spcBef>
                          <a:spcPts val="160"/>
                        </a:spcBef>
                      </a:pPr>
                      <a:r>
                        <a:rPr sz="900" dirty="0">
                          <a:solidFill>
                            <a:srgbClr val="252423"/>
                          </a:solidFill>
                          <a:latin typeface="Segoe UI"/>
                          <a:cs typeface="Segoe UI"/>
                        </a:rPr>
                        <a:t>Charlotte</a:t>
                      </a:r>
                      <a:r>
                        <a:rPr sz="900" spc="-50" dirty="0">
                          <a:solidFill>
                            <a:srgbClr val="252423"/>
                          </a:solidFill>
                          <a:latin typeface="Segoe UI"/>
                          <a:cs typeface="Segoe UI"/>
                        </a:rPr>
                        <a:t> </a:t>
                      </a:r>
                      <a:r>
                        <a:rPr sz="900" dirty="0">
                          <a:solidFill>
                            <a:srgbClr val="252423"/>
                          </a:solidFill>
                          <a:latin typeface="Segoe UI"/>
                          <a:cs typeface="Segoe UI"/>
                        </a:rPr>
                        <a:t>Bobcats</a:t>
                      </a:r>
                      <a:endParaRPr sz="900">
                        <a:latin typeface="Segoe UI"/>
                        <a:cs typeface="Segoe UI"/>
                      </a:endParaRPr>
                    </a:p>
                  </a:txBody>
                  <a:tcPr marL="0" marR="0" marT="19050" marB="0">
                    <a:lnR w="12700">
                      <a:solidFill>
                        <a:srgbClr val="118CFF"/>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$539,003,005</a:t>
                      </a:r>
                      <a:endParaRPr sz="900">
                        <a:latin typeface="Segoe UI"/>
                        <a:cs typeface="Segoe UI"/>
                      </a:endParaRPr>
                    </a:p>
                  </a:txBody>
                  <a:tcPr marL="0" marR="0" marT="19050" marB="0">
                    <a:lnL w="12700">
                      <a:solidFill>
                        <a:srgbClr val="118CFF"/>
                      </a:solidFill>
                      <a:prstDash val="solid"/>
                    </a:lnL>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$551,326,000</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$12,322,995</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-0.16%</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EDECEC"/>
                    </a:solidFill>
                  </a:tcPr>
                </a:tc>
                <a:extLst>
                  <a:ext uri="{0D108BD9-81ED-4DB2-BD59-A6C34878D82A}">
                    <a16:rowId xmlns:a16="http://schemas.microsoft.com/office/drawing/2014/main" val="10004"/>
                  </a:ext>
                </a:extLst>
              </a:tr>
              <a:tr h="178594">
                <a:tc>
                  <a:txBody>
                    <a:bodyPr/>
                    <a:lstStyle/>
                    <a:p>
                      <a:pPr marL="47625">
                        <a:lnSpc>
                          <a:spcPct val="100000"/>
                        </a:lnSpc>
                        <a:spcBef>
                          <a:spcPts val="160"/>
                        </a:spcBef>
                      </a:pPr>
                      <a:r>
                        <a:rPr sz="900" dirty="0">
                          <a:solidFill>
                            <a:srgbClr val="252423"/>
                          </a:solidFill>
                          <a:latin typeface="Segoe UI"/>
                          <a:cs typeface="Segoe UI"/>
                        </a:rPr>
                        <a:t>Charlotte</a:t>
                      </a:r>
                      <a:r>
                        <a:rPr sz="900" spc="-50" dirty="0">
                          <a:solidFill>
                            <a:srgbClr val="252423"/>
                          </a:solidFill>
                          <a:latin typeface="Segoe UI"/>
                          <a:cs typeface="Segoe UI"/>
                        </a:rPr>
                        <a:t> </a:t>
                      </a:r>
                      <a:r>
                        <a:rPr sz="900" dirty="0">
                          <a:solidFill>
                            <a:srgbClr val="252423"/>
                          </a:solidFill>
                          <a:latin typeface="Segoe UI"/>
                          <a:cs typeface="Segoe UI"/>
                        </a:rPr>
                        <a:t>Hornets</a:t>
                      </a:r>
                      <a:endParaRPr sz="900">
                        <a:latin typeface="Segoe UI"/>
                        <a:cs typeface="Segoe UI"/>
                      </a:endParaRPr>
                    </a:p>
                  </a:txBody>
                  <a:tcPr marL="0" marR="0" marT="19050" marB="0">
                    <a:lnR w="12700">
                      <a:solidFill>
                        <a:srgbClr val="118CFF"/>
                      </a:solidFill>
                      <a:prstDash val="solid"/>
                    </a:lnR>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$683,166,110</a:t>
                      </a:r>
                      <a:endParaRPr sz="900">
                        <a:latin typeface="Segoe UI"/>
                        <a:cs typeface="Segoe UI"/>
                      </a:endParaRPr>
                    </a:p>
                  </a:txBody>
                  <a:tcPr marL="0" marR="0" marT="19050" marB="0">
                    <a:lnL w="12700">
                      <a:solidFill>
                        <a:srgbClr val="118CFF"/>
                      </a:solidFill>
                      <a:prstDash val="solid"/>
                    </a:lnL>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$612,074,000</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($71,092,110)</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0.93%</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F5C3AF"/>
                    </a:solidFill>
                  </a:tcPr>
                </a:tc>
                <a:extLst>
                  <a:ext uri="{0D108BD9-81ED-4DB2-BD59-A6C34878D82A}">
                    <a16:rowId xmlns:a16="http://schemas.microsoft.com/office/drawing/2014/main" val="10005"/>
                  </a:ext>
                </a:extLst>
              </a:tr>
              <a:tr h="178594">
                <a:tc>
                  <a:txBody>
                    <a:bodyPr/>
                    <a:lstStyle/>
                    <a:p>
                      <a:pPr marL="47625">
                        <a:lnSpc>
                          <a:spcPct val="100000"/>
                        </a:lnSpc>
                        <a:spcBef>
                          <a:spcPts val="160"/>
                        </a:spcBef>
                      </a:pPr>
                      <a:r>
                        <a:rPr sz="900" dirty="0">
                          <a:solidFill>
                            <a:srgbClr val="252423"/>
                          </a:solidFill>
                          <a:latin typeface="Segoe UI"/>
                          <a:cs typeface="Segoe UI"/>
                        </a:rPr>
                        <a:t>Chicago</a:t>
                      </a:r>
                      <a:r>
                        <a:rPr sz="900" spc="-50" dirty="0">
                          <a:solidFill>
                            <a:srgbClr val="252423"/>
                          </a:solidFill>
                          <a:latin typeface="Segoe UI"/>
                          <a:cs typeface="Segoe UI"/>
                        </a:rPr>
                        <a:t> </a:t>
                      </a:r>
                      <a:r>
                        <a:rPr sz="900" dirty="0">
                          <a:solidFill>
                            <a:srgbClr val="252423"/>
                          </a:solidFill>
                          <a:latin typeface="Segoe UI"/>
                          <a:cs typeface="Segoe UI"/>
                        </a:rPr>
                        <a:t>Bulls</a:t>
                      </a:r>
                      <a:endParaRPr sz="900">
                        <a:latin typeface="Segoe UI"/>
                        <a:cs typeface="Segoe UI"/>
                      </a:endParaRPr>
                    </a:p>
                  </a:txBody>
                  <a:tcPr marL="0" marR="0" marT="19050" marB="0">
                    <a:lnR w="12700">
                      <a:solidFill>
                        <a:srgbClr val="118CFF"/>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$1,450,245,253</a:t>
                      </a:r>
                      <a:endParaRPr sz="900">
                        <a:latin typeface="Segoe UI"/>
                        <a:cs typeface="Segoe UI"/>
                      </a:endParaRPr>
                    </a:p>
                  </a:txBody>
                  <a:tcPr marL="0" marR="0" marT="19050" marB="0">
                    <a:lnL w="12700">
                      <a:solidFill>
                        <a:srgbClr val="118CFF"/>
                      </a:solidFill>
                      <a:prstDash val="solid"/>
                    </a:lnL>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$1,247,511,000</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($202,734,253)</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2.66%</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EDECEC"/>
                    </a:solidFill>
                  </a:tcPr>
                </a:tc>
                <a:extLst>
                  <a:ext uri="{0D108BD9-81ED-4DB2-BD59-A6C34878D82A}">
                    <a16:rowId xmlns:a16="http://schemas.microsoft.com/office/drawing/2014/main" val="10006"/>
                  </a:ext>
                </a:extLst>
              </a:tr>
              <a:tr h="178594">
                <a:tc>
                  <a:txBody>
                    <a:bodyPr/>
                    <a:lstStyle/>
                    <a:p>
                      <a:pPr marL="47625">
                        <a:lnSpc>
                          <a:spcPct val="100000"/>
                        </a:lnSpc>
                        <a:spcBef>
                          <a:spcPts val="160"/>
                        </a:spcBef>
                      </a:pPr>
                      <a:r>
                        <a:rPr sz="900" dirty="0">
                          <a:solidFill>
                            <a:srgbClr val="252423"/>
                          </a:solidFill>
                          <a:latin typeface="Segoe UI"/>
                          <a:cs typeface="Segoe UI"/>
                        </a:rPr>
                        <a:t>Cleveland</a:t>
                      </a:r>
                      <a:r>
                        <a:rPr sz="900" spc="-50" dirty="0">
                          <a:solidFill>
                            <a:srgbClr val="252423"/>
                          </a:solidFill>
                          <a:latin typeface="Segoe UI"/>
                          <a:cs typeface="Segoe UI"/>
                        </a:rPr>
                        <a:t> </a:t>
                      </a:r>
                      <a:r>
                        <a:rPr sz="900" dirty="0">
                          <a:solidFill>
                            <a:srgbClr val="252423"/>
                          </a:solidFill>
                          <a:latin typeface="Segoe UI"/>
                          <a:cs typeface="Segoe UI"/>
                        </a:rPr>
                        <a:t>Cavaliers</a:t>
                      </a:r>
                      <a:endParaRPr sz="900">
                        <a:latin typeface="Segoe UI"/>
                        <a:cs typeface="Segoe UI"/>
                      </a:endParaRPr>
                    </a:p>
                  </a:txBody>
                  <a:tcPr marL="0" marR="0" marT="19050" marB="0">
                    <a:lnR w="12700">
                      <a:solidFill>
                        <a:srgbClr val="118CFF"/>
                      </a:solidFill>
                      <a:prstDash val="solid"/>
                    </a:lnR>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$1,575,838,140</a:t>
                      </a:r>
                      <a:endParaRPr sz="900">
                        <a:latin typeface="Segoe UI"/>
                        <a:cs typeface="Segoe UI"/>
                      </a:endParaRPr>
                    </a:p>
                  </a:txBody>
                  <a:tcPr marL="0" marR="0" marT="19050" marB="0">
                    <a:lnL w="12700">
                      <a:solidFill>
                        <a:srgbClr val="118CFF"/>
                      </a:solidFill>
                      <a:prstDash val="solid"/>
                    </a:lnL>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$1,247,511,000</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($328,327,140)</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4.31%</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F5C3AF"/>
                    </a:solidFill>
                  </a:tcPr>
                </a:tc>
                <a:extLst>
                  <a:ext uri="{0D108BD9-81ED-4DB2-BD59-A6C34878D82A}">
                    <a16:rowId xmlns:a16="http://schemas.microsoft.com/office/drawing/2014/main" val="10007"/>
                  </a:ext>
                </a:extLst>
              </a:tr>
              <a:tr h="178594">
                <a:tc>
                  <a:txBody>
                    <a:bodyPr/>
                    <a:lstStyle/>
                    <a:p>
                      <a:pPr marL="47625">
                        <a:lnSpc>
                          <a:spcPct val="100000"/>
                        </a:lnSpc>
                        <a:spcBef>
                          <a:spcPts val="160"/>
                        </a:spcBef>
                      </a:pPr>
                      <a:r>
                        <a:rPr sz="900" dirty="0">
                          <a:solidFill>
                            <a:srgbClr val="252423"/>
                          </a:solidFill>
                          <a:latin typeface="Segoe UI"/>
                          <a:cs typeface="Segoe UI"/>
                        </a:rPr>
                        <a:t>Dallas</a:t>
                      </a:r>
                      <a:r>
                        <a:rPr sz="900" spc="-50" dirty="0">
                          <a:solidFill>
                            <a:srgbClr val="252423"/>
                          </a:solidFill>
                          <a:latin typeface="Segoe UI"/>
                          <a:cs typeface="Segoe UI"/>
                        </a:rPr>
                        <a:t> </a:t>
                      </a:r>
                      <a:r>
                        <a:rPr sz="900" dirty="0">
                          <a:solidFill>
                            <a:srgbClr val="252423"/>
                          </a:solidFill>
                          <a:latin typeface="Segoe UI"/>
                          <a:cs typeface="Segoe UI"/>
                        </a:rPr>
                        <a:t>Mavericks</a:t>
                      </a:r>
                      <a:endParaRPr sz="900">
                        <a:latin typeface="Segoe UI"/>
                        <a:cs typeface="Segoe UI"/>
                      </a:endParaRPr>
                    </a:p>
                  </a:txBody>
                  <a:tcPr marL="0" marR="0" marT="19050" marB="0">
                    <a:lnR w="12700">
                      <a:solidFill>
                        <a:srgbClr val="118CFF"/>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$1,706,369,174</a:t>
                      </a:r>
                      <a:endParaRPr sz="900">
                        <a:latin typeface="Segoe UI"/>
                        <a:cs typeface="Segoe UI"/>
                      </a:endParaRPr>
                    </a:p>
                  </a:txBody>
                  <a:tcPr marL="0" marR="0" marT="19050" marB="0">
                    <a:lnL w="12700">
                      <a:solidFill>
                        <a:srgbClr val="118CFF"/>
                      </a:solidFill>
                      <a:prstDash val="solid"/>
                    </a:lnL>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$1,247,511,000</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($458,858,174)</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6.03%</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EDECEC"/>
                    </a:solidFill>
                  </a:tcPr>
                </a:tc>
                <a:extLst>
                  <a:ext uri="{0D108BD9-81ED-4DB2-BD59-A6C34878D82A}">
                    <a16:rowId xmlns:a16="http://schemas.microsoft.com/office/drawing/2014/main" val="10008"/>
                  </a:ext>
                </a:extLst>
              </a:tr>
              <a:tr h="178594">
                <a:tc>
                  <a:txBody>
                    <a:bodyPr/>
                    <a:lstStyle/>
                    <a:p>
                      <a:pPr marL="47625">
                        <a:lnSpc>
                          <a:spcPct val="100000"/>
                        </a:lnSpc>
                        <a:spcBef>
                          <a:spcPts val="160"/>
                        </a:spcBef>
                      </a:pPr>
                      <a:r>
                        <a:rPr sz="900" dirty="0">
                          <a:solidFill>
                            <a:srgbClr val="252423"/>
                          </a:solidFill>
                          <a:latin typeface="Segoe UI"/>
                          <a:cs typeface="Segoe UI"/>
                        </a:rPr>
                        <a:t>Denver</a:t>
                      </a:r>
                      <a:r>
                        <a:rPr sz="900" spc="-50" dirty="0">
                          <a:solidFill>
                            <a:srgbClr val="252423"/>
                          </a:solidFill>
                          <a:latin typeface="Segoe UI"/>
                          <a:cs typeface="Segoe UI"/>
                        </a:rPr>
                        <a:t> </a:t>
                      </a:r>
                      <a:r>
                        <a:rPr sz="900" dirty="0">
                          <a:solidFill>
                            <a:srgbClr val="252423"/>
                          </a:solidFill>
                          <a:latin typeface="Segoe UI"/>
                          <a:cs typeface="Segoe UI"/>
                        </a:rPr>
                        <a:t>Nuggets</a:t>
                      </a:r>
                      <a:endParaRPr sz="900">
                        <a:latin typeface="Segoe UI"/>
                        <a:cs typeface="Segoe UI"/>
                      </a:endParaRPr>
                    </a:p>
                  </a:txBody>
                  <a:tcPr marL="0" marR="0" marT="19050" marB="0">
                    <a:lnR w="12700">
                      <a:solidFill>
                        <a:srgbClr val="118CFF"/>
                      </a:solidFill>
                      <a:prstDash val="solid"/>
                    </a:lnR>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$1,378,725,008</a:t>
                      </a:r>
                      <a:endParaRPr sz="900">
                        <a:latin typeface="Segoe UI"/>
                        <a:cs typeface="Segoe UI"/>
                      </a:endParaRPr>
                    </a:p>
                  </a:txBody>
                  <a:tcPr marL="0" marR="0" marT="19050" marB="0">
                    <a:lnL w="12700">
                      <a:solidFill>
                        <a:srgbClr val="118CFF"/>
                      </a:solidFill>
                      <a:prstDash val="solid"/>
                    </a:lnL>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$1,247,511,000</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($131,214,008)</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1.72%</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F5C3AF"/>
                    </a:solidFill>
                  </a:tcPr>
                </a:tc>
                <a:extLst>
                  <a:ext uri="{0D108BD9-81ED-4DB2-BD59-A6C34878D82A}">
                    <a16:rowId xmlns:a16="http://schemas.microsoft.com/office/drawing/2014/main" val="10009"/>
                  </a:ext>
                </a:extLst>
              </a:tr>
              <a:tr h="178594">
                <a:tc>
                  <a:txBody>
                    <a:bodyPr/>
                    <a:lstStyle/>
                    <a:p>
                      <a:pPr marL="47625">
                        <a:lnSpc>
                          <a:spcPct val="100000"/>
                        </a:lnSpc>
                        <a:spcBef>
                          <a:spcPts val="160"/>
                        </a:spcBef>
                      </a:pPr>
                      <a:r>
                        <a:rPr sz="900" dirty="0">
                          <a:solidFill>
                            <a:srgbClr val="252423"/>
                          </a:solidFill>
                          <a:latin typeface="Segoe UI"/>
                          <a:cs typeface="Segoe UI"/>
                        </a:rPr>
                        <a:t>Detroit</a:t>
                      </a:r>
                      <a:r>
                        <a:rPr sz="900" spc="-50" dirty="0">
                          <a:solidFill>
                            <a:srgbClr val="252423"/>
                          </a:solidFill>
                          <a:latin typeface="Segoe UI"/>
                          <a:cs typeface="Segoe UI"/>
                        </a:rPr>
                        <a:t> </a:t>
                      </a:r>
                      <a:r>
                        <a:rPr sz="900" dirty="0">
                          <a:solidFill>
                            <a:srgbClr val="252423"/>
                          </a:solidFill>
                          <a:latin typeface="Segoe UI"/>
                          <a:cs typeface="Segoe UI"/>
                        </a:rPr>
                        <a:t>Pistons</a:t>
                      </a:r>
                      <a:endParaRPr sz="900">
                        <a:latin typeface="Segoe UI"/>
                        <a:cs typeface="Segoe UI"/>
                      </a:endParaRPr>
                    </a:p>
                  </a:txBody>
                  <a:tcPr marL="0" marR="0" marT="19050" marB="0">
                    <a:lnR w="12700">
                      <a:solidFill>
                        <a:srgbClr val="118CFF"/>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$1,419,991,472</a:t>
                      </a:r>
                      <a:endParaRPr sz="900">
                        <a:latin typeface="Segoe UI"/>
                        <a:cs typeface="Segoe UI"/>
                      </a:endParaRPr>
                    </a:p>
                  </a:txBody>
                  <a:tcPr marL="0" marR="0" marT="19050" marB="0">
                    <a:lnL w="12700">
                      <a:solidFill>
                        <a:srgbClr val="118CFF"/>
                      </a:solidFill>
                      <a:prstDash val="solid"/>
                    </a:lnL>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$1,247,511,000</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($172,480,472)</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2.27%</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EDECEC"/>
                    </a:solidFill>
                  </a:tcPr>
                </a:tc>
                <a:extLst>
                  <a:ext uri="{0D108BD9-81ED-4DB2-BD59-A6C34878D82A}">
                    <a16:rowId xmlns:a16="http://schemas.microsoft.com/office/drawing/2014/main" val="10010"/>
                  </a:ext>
                </a:extLst>
              </a:tr>
              <a:tr h="178594">
                <a:tc>
                  <a:txBody>
                    <a:bodyPr/>
                    <a:lstStyle/>
                    <a:p>
                      <a:pPr marL="47625">
                        <a:lnSpc>
                          <a:spcPct val="100000"/>
                        </a:lnSpc>
                        <a:spcBef>
                          <a:spcPts val="160"/>
                        </a:spcBef>
                      </a:pPr>
                      <a:r>
                        <a:rPr sz="900" dirty="0">
                          <a:solidFill>
                            <a:srgbClr val="252423"/>
                          </a:solidFill>
                          <a:latin typeface="Segoe UI"/>
                          <a:cs typeface="Segoe UI"/>
                        </a:rPr>
                        <a:t>Golden</a:t>
                      </a:r>
                      <a:r>
                        <a:rPr sz="900" spc="-35" dirty="0">
                          <a:solidFill>
                            <a:srgbClr val="252423"/>
                          </a:solidFill>
                          <a:latin typeface="Segoe UI"/>
                          <a:cs typeface="Segoe UI"/>
                        </a:rPr>
                        <a:t> </a:t>
                      </a:r>
                      <a:r>
                        <a:rPr sz="900" spc="-10" dirty="0">
                          <a:solidFill>
                            <a:srgbClr val="252423"/>
                          </a:solidFill>
                          <a:latin typeface="Segoe UI"/>
                          <a:cs typeface="Segoe UI"/>
                        </a:rPr>
                        <a:t>State</a:t>
                      </a:r>
                      <a:r>
                        <a:rPr sz="900" spc="-30" dirty="0">
                          <a:solidFill>
                            <a:srgbClr val="252423"/>
                          </a:solidFill>
                          <a:latin typeface="Segoe UI"/>
                          <a:cs typeface="Segoe UI"/>
                        </a:rPr>
                        <a:t> </a:t>
                      </a:r>
                      <a:r>
                        <a:rPr sz="900" spc="-5" dirty="0">
                          <a:solidFill>
                            <a:srgbClr val="252423"/>
                          </a:solidFill>
                          <a:latin typeface="Segoe UI"/>
                          <a:cs typeface="Segoe UI"/>
                        </a:rPr>
                        <a:t>Warriors</a:t>
                      </a:r>
                      <a:endParaRPr sz="900">
                        <a:latin typeface="Segoe UI"/>
                        <a:cs typeface="Segoe UI"/>
                      </a:endParaRPr>
                    </a:p>
                  </a:txBody>
                  <a:tcPr marL="0" marR="0" marT="19050" marB="0">
                    <a:lnR w="12700">
                      <a:solidFill>
                        <a:srgbClr val="118CFF"/>
                      </a:solidFill>
                      <a:prstDash val="solid"/>
                    </a:lnR>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$1,472,674,343</a:t>
                      </a:r>
                      <a:endParaRPr sz="900">
                        <a:latin typeface="Segoe UI"/>
                        <a:cs typeface="Segoe UI"/>
                      </a:endParaRPr>
                    </a:p>
                  </a:txBody>
                  <a:tcPr marL="0" marR="0" marT="19050" marB="0">
                    <a:lnL w="12700">
                      <a:solidFill>
                        <a:srgbClr val="118CFF"/>
                      </a:solidFill>
                      <a:prstDash val="solid"/>
                    </a:lnL>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$1,247,511,000</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($225,163,343)</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2.96%</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F5C3AF"/>
                    </a:solidFill>
                  </a:tcPr>
                </a:tc>
                <a:extLst>
                  <a:ext uri="{0D108BD9-81ED-4DB2-BD59-A6C34878D82A}">
                    <a16:rowId xmlns:a16="http://schemas.microsoft.com/office/drawing/2014/main" val="10011"/>
                  </a:ext>
                </a:extLst>
              </a:tr>
              <a:tr h="178594">
                <a:tc>
                  <a:txBody>
                    <a:bodyPr/>
                    <a:lstStyle/>
                    <a:p>
                      <a:pPr marL="47625">
                        <a:lnSpc>
                          <a:spcPct val="100000"/>
                        </a:lnSpc>
                        <a:spcBef>
                          <a:spcPts val="160"/>
                        </a:spcBef>
                      </a:pPr>
                      <a:r>
                        <a:rPr sz="900" dirty="0">
                          <a:solidFill>
                            <a:srgbClr val="252423"/>
                          </a:solidFill>
                          <a:latin typeface="Segoe UI"/>
                          <a:cs typeface="Segoe UI"/>
                        </a:rPr>
                        <a:t>Houston</a:t>
                      </a:r>
                      <a:r>
                        <a:rPr sz="900" spc="-50" dirty="0">
                          <a:solidFill>
                            <a:srgbClr val="252423"/>
                          </a:solidFill>
                          <a:latin typeface="Segoe UI"/>
                          <a:cs typeface="Segoe UI"/>
                        </a:rPr>
                        <a:t> </a:t>
                      </a:r>
                      <a:r>
                        <a:rPr sz="900" spc="-5" dirty="0">
                          <a:solidFill>
                            <a:srgbClr val="252423"/>
                          </a:solidFill>
                          <a:latin typeface="Segoe UI"/>
                          <a:cs typeface="Segoe UI"/>
                        </a:rPr>
                        <a:t>Rockets</a:t>
                      </a:r>
                      <a:endParaRPr sz="900">
                        <a:latin typeface="Segoe UI"/>
                        <a:cs typeface="Segoe UI"/>
                      </a:endParaRPr>
                    </a:p>
                  </a:txBody>
                  <a:tcPr marL="0" marR="0" marT="19050" marB="0">
                    <a:lnR w="12700">
                      <a:solidFill>
                        <a:srgbClr val="118CFF"/>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$1,484,356,648</a:t>
                      </a:r>
                      <a:endParaRPr sz="900">
                        <a:latin typeface="Segoe UI"/>
                        <a:cs typeface="Segoe UI"/>
                      </a:endParaRPr>
                    </a:p>
                  </a:txBody>
                  <a:tcPr marL="0" marR="0" marT="19050" marB="0">
                    <a:lnL w="12700">
                      <a:solidFill>
                        <a:srgbClr val="118CFF"/>
                      </a:solidFill>
                      <a:prstDash val="solid"/>
                    </a:lnL>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$1,247,511,000</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($236,845,648)</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3.11%</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EDECEC"/>
                    </a:solidFill>
                  </a:tcPr>
                </a:tc>
                <a:extLst>
                  <a:ext uri="{0D108BD9-81ED-4DB2-BD59-A6C34878D82A}">
                    <a16:rowId xmlns:a16="http://schemas.microsoft.com/office/drawing/2014/main" val="10012"/>
                  </a:ext>
                </a:extLst>
              </a:tr>
              <a:tr h="178594">
                <a:tc>
                  <a:txBody>
                    <a:bodyPr/>
                    <a:lstStyle/>
                    <a:p>
                      <a:pPr marL="47625">
                        <a:lnSpc>
                          <a:spcPct val="100000"/>
                        </a:lnSpc>
                        <a:spcBef>
                          <a:spcPts val="160"/>
                        </a:spcBef>
                      </a:pPr>
                      <a:r>
                        <a:rPr sz="900" dirty="0">
                          <a:solidFill>
                            <a:srgbClr val="252423"/>
                          </a:solidFill>
                          <a:latin typeface="Segoe UI"/>
                          <a:cs typeface="Segoe UI"/>
                        </a:rPr>
                        <a:t>Indiana</a:t>
                      </a:r>
                      <a:r>
                        <a:rPr sz="900" spc="-40" dirty="0">
                          <a:solidFill>
                            <a:srgbClr val="252423"/>
                          </a:solidFill>
                          <a:latin typeface="Segoe UI"/>
                          <a:cs typeface="Segoe UI"/>
                        </a:rPr>
                        <a:t> </a:t>
                      </a:r>
                      <a:r>
                        <a:rPr sz="900" spc="-10" dirty="0">
                          <a:solidFill>
                            <a:srgbClr val="252423"/>
                          </a:solidFill>
                          <a:latin typeface="Segoe UI"/>
                          <a:cs typeface="Segoe UI"/>
                        </a:rPr>
                        <a:t>Pacers</a:t>
                      </a:r>
                      <a:endParaRPr sz="900">
                        <a:latin typeface="Segoe UI"/>
                        <a:cs typeface="Segoe UI"/>
                      </a:endParaRPr>
                    </a:p>
                  </a:txBody>
                  <a:tcPr marL="0" marR="0" marT="19050" marB="0">
                    <a:lnR w="12700">
                      <a:solidFill>
                        <a:srgbClr val="118CFF"/>
                      </a:solidFill>
                      <a:prstDash val="solid"/>
                    </a:lnR>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$1,499,595,812</a:t>
                      </a:r>
                      <a:endParaRPr sz="900">
                        <a:latin typeface="Segoe UI"/>
                        <a:cs typeface="Segoe UI"/>
                      </a:endParaRPr>
                    </a:p>
                  </a:txBody>
                  <a:tcPr marL="0" marR="0" marT="19050" marB="0">
                    <a:lnL w="12700">
                      <a:solidFill>
                        <a:srgbClr val="118CFF"/>
                      </a:solidFill>
                      <a:prstDash val="solid"/>
                    </a:lnL>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$1,247,511,000</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($252,084,812)</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3.31%</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F5C3AF"/>
                    </a:solidFill>
                  </a:tcPr>
                </a:tc>
                <a:extLst>
                  <a:ext uri="{0D108BD9-81ED-4DB2-BD59-A6C34878D82A}">
                    <a16:rowId xmlns:a16="http://schemas.microsoft.com/office/drawing/2014/main" val="10013"/>
                  </a:ext>
                </a:extLst>
              </a:tr>
              <a:tr h="178594">
                <a:tc>
                  <a:txBody>
                    <a:bodyPr/>
                    <a:lstStyle/>
                    <a:p>
                      <a:pPr marL="47625">
                        <a:lnSpc>
                          <a:spcPct val="100000"/>
                        </a:lnSpc>
                        <a:spcBef>
                          <a:spcPts val="160"/>
                        </a:spcBef>
                      </a:pPr>
                      <a:r>
                        <a:rPr sz="900" dirty="0">
                          <a:solidFill>
                            <a:srgbClr val="252423"/>
                          </a:solidFill>
                          <a:latin typeface="Segoe UI"/>
                          <a:cs typeface="Segoe UI"/>
                        </a:rPr>
                        <a:t>Los</a:t>
                      </a:r>
                      <a:r>
                        <a:rPr sz="900" spc="-40" dirty="0">
                          <a:solidFill>
                            <a:srgbClr val="252423"/>
                          </a:solidFill>
                          <a:latin typeface="Segoe UI"/>
                          <a:cs typeface="Segoe UI"/>
                        </a:rPr>
                        <a:t> </a:t>
                      </a:r>
                      <a:r>
                        <a:rPr sz="900" dirty="0">
                          <a:solidFill>
                            <a:srgbClr val="252423"/>
                          </a:solidFill>
                          <a:latin typeface="Segoe UI"/>
                          <a:cs typeface="Segoe UI"/>
                        </a:rPr>
                        <a:t>Angeles</a:t>
                      </a:r>
                      <a:r>
                        <a:rPr sz="900" spc="-35" dirty="0">
                          <a:solidFill>
                            <a:srgbClr val="252423"/>
                          </a:solidFill>
                          <a:latin typeface="Segoe UI"/>
                          <a:cs typeface="Segoe UI"/>
                        </a:rPr>
                        <a:t> </a:t>
                      </a:r>
                      <a:r>
                        <a:rPr sz="900" dirty="0">
                          <a:solidFill>
                            <a:srgbClr val="252423"/>
                          </a:solidFill>
                          <a:latin typeface="Segoe UI"/>
                          <a:cs typeface="Segoe UI"/>
                        </a:rPr>
                        <a:t>Clippers</a:t>
                      </a:r>
                      <a:endParaRPr sz="900">
                        <a:latin typeface="Segoe UI"/>
                        <a:cs typeface="Segoe UI"/>
                      </a:endParaRPr>
                    </a:p>
                  </a:txBody>
                  <a:tcPr marL="0" marR="0" marT="19050" marB="0">
                    <a:lnR w="12700">
                      <a:solidFill>
                        <a:srgbClr val="118CFF"/>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$1,371,259,831</a:t>
                      </a:r>
                      <a:endParaRPr sz="900">
                        <a:latin typeface="Segoe UI"/>
                        <a:cs typeface="Segoe UI"/>
                      </a:endParaRPr>
                    </a:p>
                  </a:txBody>
                  <a:tcPr marL="0" marR="0" marT="19050" marB="0">
                    <a:lnL w="12700">
                      <a:solidFill>
                        <a:srgbClr val="118CFF"/>
                      </a:solidFill>
                      <a:prstDash val="solid"/>
                    </a:lnL>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$1,247,511,000</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($123,748,831)</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1.63%</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EDECEC"/>
                    </a:solidFill>
                  </a:tcPr>
                </a:tc>
                <a:extLst>
                  <a:ext uri="{0D108BD9-81ED-4DB2-BD59-A6C34878D82A}">
                    <a16:rowId xmlns:a16="http://schemas.microsoft.com/office/drawing/2014/main" val="10014"/>
                  </a:ext>
                </a:extLst>
              </a:tr>
              <a:tr h="178594">
                <a:tc>
                  <a:txBody>
                    <a:bodyPr/>
                    <a:lstStyle/>
                    <a:p>
                      <a:pPr marL="47625">
                        <a:lnSpc>
                          <a:spcPct val="100000"/>
                        </a:lnSpc>
                        <a:spcBef>
                          <a:spcPts val="160"/>
                        </a:spcBef>
                      </a:pPr>
                      <a:r>
                        <a:rPr sz="900" dirty="0">
                          <a:solidFill>
                            <a:srgbClr val="252423"/>
                          </a:solidFill>
                          <a:latin typeface="Segoe UI"/>
                          <a:cs typeface="Segoe UI"/>
                        </a:rPr>
                        <a:t>Los</a:t>
                      </a:r>
                      <a:r>
                        <a:rPr sz="900" spc="-40" dirty="0">
                          <a:solidFill>
                            <a:srgbClr val="252423"/>
                          </a:solidFill>
                          <a:latin typeface="Segoe UI"/>
                          <a:cs typeface="Segoe UI"/>
                        </a:rPr>
                        <a:t> </a:t>
                      </a:r>
                      <a:r>
                        <a:rPr sz="900" dirty="0">
                          <a:solidFill>
                            <a:srgbClr val="252423"/>
                          </a:solidFill>
                          <a:latin typeface="Segoe UI"/>
                          <a:cs typeface="Segoe UI"/>
                        </a:rPr>
                        <a:t>Angeles</a:t>
                      </a:r>
                      <a:r>
                        <a:rPr sz="900" spc="-35" dirty="0">
                          <a:solidFill>
                            <a:srgbClr val="252423"/>
                          </a:solidFill>
                          <a:latin typeface="Segoe UI"/>
                          <a:cs typeface="Segoe UI"/>
                        </a:rPr>
                        <a:t> </a:t>
                      </a:r>
                      <a:r>
                        <a:rPr sz="900" dirty="0">
                          <a:solidFill>
                            <a:srgbClr val="252423"/>
                          </a:solidFill>
                          <a:latin typeface="Segoe UI"/>
                          <a:cs typeface="Segoe UI"/>
                        </a:rPr>
                        <a:t>Lakers</a:t>
                      </a:r>
                      <a:endParaRPr sz="900">
                        <a:latin typeface="Segoe UI"/>
                        <a:cs typeface="Segoe UI"/>
                      </a:endParaRPr>
                    </a:p>
                  </a:txBody>
                  <a:tcPr marL="0" marR="0" marT="19050" marB="0">
                    <a:lnR w="12700">
                      <a:solidFill>
                        <a:srgbClr val="118CFF"/>
                      </a:solidFill>
                      <a:prstDash val="solid"/>
                    </a:lnR>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$1,710,360,482</a:t>
                      </a:r>
                      <a:endParaRPr sz="900">
                        <a:latin typeface="Segoe UI"/>
                        <a:cs typeface="Segoe UI"/>
                      </a:endParaRPr>
                    </a:p>
                  </a:txBody>
                  <a:tcPr marL="0" marR="0" marT="19050" marB="0">
                    <a:lnL w="12700">
                      <a:solidFill>
                        <a:srgbClr val="118CFF"/>
                      </a:solidFill>
                      <a:prstDash val="solid"/>
                    </a:lnL>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$1,247,511,000</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($462,849,482)</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6.08%</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F5C3AF"/>
                    </a:solidFill>
                  </a:tcPr>
                </a:tc>
                <a:extLst>
                  <a:ext uri="{0D108BD9-81ED-4DB2-BD59-A6C34878D82A}">
                    <a16:rowId xmlns:a16="http://schemas.microsoft.com/office/drawing/2014/main" val="10015"/>
                  </a:ext>
                </a:extLst>
              </a:tr>
              <a:tr h="178594">
                <a:tc>
                  <a:txBody>
                    <a:bodyPr/>
                    <a:lstStyle/>
                    <a:p>
                      <a:pPr marL="47625">
                        <a:lnSpc>
                          <a:spcPct val="100000"/>
                        </a:lnSpc>
                        <a:spcBef>
                          <a:spcPts val="160"/>
                        </a:spcBef>
                      </a:pPr>
                      <a:r>
                        <a:rPr sz="900" dirty="0">
                          <a:solidFill>
                            <a:srgbClr val="252423"/>
                          </a:solidFill>
                          <a:latin typeface="Segoe UI"/>
                          <a:cs typeface="Segoe UI"/>
                        </a:rPr>
                        <a:t>Memphis</a:t>
                      </a:r>
                      <a:r>
                        <a:rPr sz="900" spc="-50" dirty="0">
                          <a:solidFill>
                            <a:srgbClr val="252423"/>
                          </a:solidFill>
                          <a:latin typeface="Segoe UI"/>
                          <a:cs typeface="Segoe UI"/>
                        </a:rPr>
                        <a:t> </a:t>
                      </a:r>
                      <a:r>
                        <a:rPr sz="900" dirty="0">
                          <a:solidFill>
                            <a:srgbClr val="252423"/>
                          </a:solidFill>
                          <a:latin typeface="Segoe UI"/>
                          <a:cs typeface="Segoe UI"/>
                        </a:rPr>
                        <a:t>Grizzlies</a:t>
                      </a:r>
                      <a:endParaRPr sz="900">
                        <a:latin typeface="Segoe UI"/>
                        <a:cs typeface="Segoe UI"/>
                      </a:endParaRPr>
                    </a:p>
                  </a:txBody>
                  <a:tcPr marL="0" marR="0" marT="19050" marB="0">
                    <a:lnR w="12700">
                      <a:solidFill>
                        <a:srgbClr val="118CFF"/>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$1,184,371,203</a:t>
                      </a:r>
                      <a:endParaRPr sz="900">
                        <a:latin typeface="Segoe UI"/>
                        <a:cs typeface="Segoe UI"/>
                      </a:endParaRPr>
                    </a:p>
                  </a:txBody>
                  <a:tcPr marL="0" marR="0" marT="19050" marB="0">
                    <a:lnL w="12700">
                      <a:solidFill>
                        <a:srgbClr val="118CFF"/>
                      </a:solidFill>
                      <a:prstDash val="solid"/>
                    </a:lnL>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$1,004,238,000</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($180,133,203)</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2.37%</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EDECEC"/>
                    </a:solidFill>
                  </a:tcPr>
                </a:tc>
                <a:extLst>
                  <a:ext uri="{0D108BD9-81ED-4DB2-BD59-A6C34878D82A}">
                    <a16:rowId xmlns:a16="http://schemas.microsoft.com/office/drawing/2014/main" val="10016"/>
                  </a:ext>
                </a:extLst>
              </a:tr>
              <a:tr h="178594">
                <a:tc>
                  <a:txBody>
                    <a:bodyPr/>
                    <a:lstStyle/>
                    <a:p>
                      <a:pPr marL="47625">
                        <a:lnSpc>
                          <a:spcPct val="100000"/>
                        </a:lnSpc>
                        <a:spcBef>
                          <a:spcPts val="160"/>
                        </a:spcBef>
                      </a:pPr>
                      <a:r>
                        <a:rPr sz="900" dirty="0">
                          <a:solidFill>
                            <a:srgbClr val="252423"/>
                          </a:solidFill>
                          <a:latin typeface="Segoe UI"/>
                          <a:cs typeface="Segoe UI"/>
                        </a:rPr>
                        <a:t>Miami</a:t>
                      </a:r>
                      <a:r>
                        <a:rPr sz="900" spc="-50" dirty="0">
                          <a:solidFill>
                            <a:srgbClr val="252423"/>
                          </a:solidFill>
                          <a:latin typeface="Segoe UI"/>
                          <a:cs typeface="Segoe UI"/>
                        </a:rPr>
                        <a:t> </a:t>
                      </a:r>
                      <a:r>
                        <a:rPr sz="900" dirty="0">
                          <a:solidFill>
                            <a:srgbClr val="252423"/>
                          </a:solidFill>
                          <a:latin typeface="Segoe UI"/>
                          <a:cs typeface="Segoe UI"/>
                        </a:rPr>
                        <a:t>Heat</a:t>
                      </a:r>
                      <a:endParaRPr sz="900">
                        <a:latin typeface="Segoe UI"/>
                        <a:cs typeface="Segoe UI"/>
                      </a:endParaRPr>
                    </a:p>
                  </a:txBody>
                  <a:tcPr marL="0" marR="0" marT="19050" marB="0">
                    <a:lnR w="12700">
                      <a:solidFill>
                        <a:srgbClr val="118CFF"/>
                      </a:solidFill>
                      <a:prstDash val="solid"/>
                    </a:lnR>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$1,599,406,901</a:t>
                      </a:r>
                      <a:endParaRPr sz="900">
                        <a:latin typeface="Segoe UI"/>
                        <a:cs typeface="Segoe UI"/>
                      </a:endParaRPr>
                    </a:p>
                  </a:txBody>
                  <a:tcPr marL="0" marR="0" marT="19050" marB="0">
                    <a:lnL w="12700">
                      <a:solidFill>
                        <a:srgbClr val="118CFF"/>
                      </a:solidFill>
                      <a:prstDash val="solid"/>
                    </a:lnL>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$1,247,511,000</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($351,895,901)</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4.62%</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F5C3AF"/>
                    </a:solidFill>
                  </a:tcPr>
                </a:tc>
                <a:extLst>
                  <a:ext uri="{0D108BD9-81ED-4DB2-BD59-A6C34878D82A}">
                    <a16:rowId xmlns:a16="http://schemas.microsoft.com/office/drawing/2014/main" val="10017"/>
                  </a:ext>
                </a:extLst>
              </a:tr>
              <a:tr h="178594">
                <a:tc>
                  <a:txBody>
                    <a:bodyPr/>
                    <a:lstStyle/>
                    <a:p>
                      <a:pPr marL="47625">
                        <a:lnSpc>
                          <a:spcPct val="100000"/>
                        </a:lnSpc>
                        <a:spcBef>
                          <a:spcPts val="160"/>
                        </a:spcBef>
                      </a:pPr>
                      <a:r>
                        <a:rPr sz="900" dirty="0">
                          <a:solidFill>
                            <a:srgbClr val="252423"/>
                          </a:solidFill>
                          <a:latin typeface="Segoe UI"/>
                          <a:cs typeface="Segoe UI"/>
                        </a:rPr>
                        <a:t>Milwaukee</a:t>
                      </a:r>
                      <a:r>
                        <a:rPr sz="900" spc="-50" dirty="0">
                          <a:solidFill>
                            <a:srgbClr val="252423"/>
                          </a:solidFill>
                          <a:latin typeface="Segoe UI"/>
                          <a:cs typeface="Segoe UI"/>
                        </a:rPr>
                        <a:t> </a:t>
                      </a:r>
                      <a:r>
                        <a:rPr sz="900" dirty="0">
                          <a:solidFill>
                            <a:srgbClr val="252423"/>
                          </a:solidFill>
                          <a:latin typeface="Segoe UI"/>
                          <a:cs typeface="Segoe UI"/>
                        </a:rPr>
                        <a:t>Bucks</a:t>
                      </a:r>
                      <a:endParaRPr sz="900">
                        <a:latin typeface="Segoe UI"/>
                        <a:cs typeface="Segoe UI"/>
                      </a:endParaRPr>
                    </a:p>
                  </a:txBody>
                  <a:tcPr marL="0" marR="0" marT="19050" marB="0">
                    <a:lnR w="12700">
                      <a:solidFill>
                        <a:srgbClr val="118CFF"/>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$1,439,345,723</a:t>
                      </a:r>
                      <a:endParaRPr sz="900">
                        <a:latin typeface="Segoe UI"/>
                        <a:cs typeface="Segoe UI"/>
                      </a:endParaRPr>
                    </a:p>
                  </a:txBody>
                  <a:tcPr marL="0" marR="0" marT="19050" marB="0">
                    <a:lnL w="12700">
                      <a:solidFill>
                        <a:srgbClr val="118CFF"/>
                      </a:solidFill>
                      <a:prstDash val="solid"/>
                    </a:lnL>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$1,247,511,000</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($191,834,723)</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2.52%</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EDECEC"/>
                    </a:solidFill>
                  </a:tcPr>
                </a:tc>
                <a:extLst>
                  <a:ext uri="{0D108BD9-81ED-4DB2-BD59-A6C34878D82A}">
                    <a16:rowId xmlns:a16="http://schemas.microsoft.com/office/drawing/2014/main" val="10018"/>
                  </a:ext>
                </a:extLst>
              </a:tr>
              <a:tr h="178594">
                <a:tc>
                  <a:txBody>
                    <a:bodyPr/>
                    <a:lstStyle/>
                    <a:p>
                      <a:pPr marL="47625">
                        <a:lnSpc>
                          <a:spcPct val="100000"/>
                        </a:lnSpc>
                        <a:spcBef>
                          <a:spcPts val="160"/>
                        </a:spcBef>
                      </a:pPr>
                      <a:r>
                        <a:rPr sz="900" dirty="0">
                          <a:solidFill>
                            <a:srgbClr val="252423"/>
                          </a:solidFill>
                          <a:latin typeface="Segoe UI"/>
                          <a:cs typeface="Segoe UI"/>
                        </a:rPr>
                        <a:t>Minnesota</a:t>
                      </a:r>
                      <a:r>
                        <a:rPr sz="900" spc="-50" dirty="0">
                          <a:solidFill>
                            <a:srgbClr val="252423"/>
                          </a:solidFill>
                          <a:latin typeface="Segoe UI"/>
                          <a:cs typeface="Segoe UI"/>
                        </a:rPr>
                        <a:t> </a:t>
                      </a:r>
                      <a:r>
                        <a:rPr sz="900" dirty="0">
                          <a:solidFill>
                            <a:srgbClr val="252423"/>
                          </a:solidFill>
                          <a:latin typeface="Segoe UI"/>
                          <a:cs typeface="Segoe UI"/>
                        </a:rPr>
                        <a:t>Timberwolves</a:t>
                      </a:r>
                      <a:endParaRPr sz="900">
                        <a:latin typeface="Segoe UI"/>
                        <a:cs typeface="Segoe UI"/>
                      </a:endParaRPr>
                    </a:p>
                  </a:txBody>
                  <a:tcPr marL="0" marR="0" marT="19050" marB="0">
                    <a:lnR w="12700">
                      <a:solidFill>
                        <a:srgbClr val="118CFF"/>
                      </a:solidFill>
                      <a:prstDash val="solid"/>
                    </a:lnR>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$1,431,355,642</a:t>
                      </a:r>
                      <a:endParaRPr sz="900">
                        <a:latin typeface="Segoe UI"/>
                        <a:cs typeface="Segoe UI"/>
                      </a:endParaRPr>
                    </a:p>
                  </a:txBody>
                  <a:tcPr marL="0" marR="0" marT="19050" marB="0">
                    <a:lnL w="12700">
                      <a:solidFill>
                        <a:srgbClr val="118CFF"/>
                      </a:solidFill>
                      <a:prstDash val="solid"/>
                    </a:lnL>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$1,247,511,000</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($183,844,642)</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2.42%</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F5C3AF"/>
                    </a:solidFill>
                  </a:tcPr>
                </a:tc>
                <a:extLst>
                  <a:ext uri="{0D108BD9-81ED-4DB2-BD59-A6C34878D82A}">
                    <a16:rowId xmlns:a16="http://schemas.microsoft.com/office/drawing/2014/main" val="10019"/>
                  </a:ext>
                </a:extLst>
              </a:tr>
              <a:tr h="178594">
                <a:tc>
                  <a:txBody>
                    <a:bodyPr/>
                    <a:lstStyle/>
                    <a:p>
                      <a:pPr marL="47625">
                        <a:lnSpc>
                          <a:spcPct val="100000"/>
                        </a:lnSpc>
                        <a:spcBef>
                          <a:spcPts val="160"/>
                        </a:spcBef>
                      </a:pPr>
                      <a:r>
                        <a:rPr sz="900" dirty="0">
                          <a:solidFill>
                            <a:srgbClr val="252423"/>
                          </a:solidFill>
                          <a:latin typeface="Segoe UI"/>
                          <a:cs typeface="Segoe UI"/>
                        </a:rPr>
                        <a:t>New</a:t>
                      </a:r>
                      <a:r>
                        <a:rPr sz="900" spc="-40" dirty="0">
                          <a:solidFill>
                            <a:srgbClr val="252423"/>
                          </a:solidFill>
                          <a:latin typeface="Segoe UI"/>
                          <a:cs typeface="Segoe UI"/>
                        </a:rPr>
                        <a:t> </a:t>
                      </a:r>
                      <a:r>
                        <a:rPr sz="900" dirty="0">
                          <a:solidFill>
                            <a:srgbClr val="252423"/>
                          </a:solidFill>
                          <a:latin typeface="Segoe UI"/>
                          <a:cs typeface="Segoe UI"/>
                        </a:rPr>
                        <a:t>Jersey</a:t>
                      </a:r>
                      <a:r>
                        <a:rPr sz="900" spc="-35" dirty="0">
                          <a:solidFill>
                            <a:srgbClr val="252423"/>
                          </a:solidFill>
                          <a:latin typeface="Segoe UI"/>
                          <a:cs typeface="Segoe UI"/>
                        </a:rPr>
                        <a:t> </a:t>
                      </a:r>
                      <a:r>
                        <a:rPr sz="900" dirty="0">
                          <a:solidFill>
                            <a:srgbClr val="252423"/>
                          </a:solidFill>
                          <a:latin typeface="Segoe UI"/>
                          <a:cs typeface="Segoe UI"/>
                        </a:rPr>
                        <a:t>Nets</a:t>
                      </a:r>
                      <a:endParaRPr sz="900">
                        <a:latin typeface="Segoe UI"/>
                        <a:cs typeface="Segoe UI"/>
                      </a:endParaRPr>
                    </a:p>
                  </a:txBody>
                  <a:tcPr marL="0" marR="0" marT="19050" marB="0">
                    <a:lnR w="12700">
                      <a:solidFill>
                        <a:srgbClr val="118CFF"/>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$1,018,889,873</a:t>
                      </a:r>
                      <a:endParaRPr sz="900">
                        <a:latin typeface="Segoe UI"/>
                        <a:cs typeface="Segoe UI"/>
                      </a:endParaRPr>
                    </a:p>
                  </a:txBody>
                  <a:tcPr marL="0" marR="0" marT="19050" marB="0">
                    <a:lnL w="12700">
                      <a:solidFill>
                        <a:srgbClr val="118CFF"/>
                      </a:solidFill>
                      <a:prstDash val="solid"/>
                    </a:lnL>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$804,487,000</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($214,402,873)</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2.82%</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EDECEC"/>
                    </a:solidFill>
                  </a:tcPr>
                </a:tc>
                <a:extLst>
                  <a:ext uri="{0D108BD9-81ED-4DB2-BD59-A6C34878D82A}">
                    <a16:rowId xmlns:a16="http://schemas.microsoft.com/office/drawing/2014/main" val="10020"/>
                  </a:ext>
                </a:extLst>
              </a:tr>
              <a:tr h="178594">
                <a:tc>
                  <a:txBody>
                    <a:bodyPr/>
                    <a:lstStyle/>
                    <a:p>
                      <a:pPr marL="47625">
                        <a:lnSpc>
                          <a:spcPct val="100000"/>
                        </a:lnSpc>
                        <a:spcBef>
                          <a:spcPts val="160"/>
                        </a:spcBef>
                      </a:pPr>
                      <a:r>
                        <a:rPr sz="900" dirty="0">
                          <a:solidFill>
                            <a:srgbClr val="252423"/>
                          </a:solidFill>
                          <a:latin typeface="Segoe UI"/>
                          <a:cs typeface="Segoe UI"/>
                        </a:rPr>
                        <a:t>New</a:t>
                      </a:r>
                      <a:r>
                        <a:rPr sz="900" spc="-40" dirty="0">
                          <a:solidFill>
                            <a:srgbClr val="252423"/>
                          </a:solidFill>
                          <a:latin typeface="Segoe UI"/>
                          <a:cs typeface="Segoe UI"/>
                        </a:rPr>
                        <a:t> </a:t>
                      </a:r>
                      <a:r>
                        <a:rPr sz="900" dirty="0">
                          <a:solidFill>
                            <a:srgbClr val="252423"/>
                          </a:solidFill>
                          <a:latin typeface="Segoe UI"/>
                          <a:cs typeface="Segoe UI"/>
                        </a:rPr>
                        <a:t>Orleans</a:t>
                      </a:r>
                      <a:r>
                        <a:rPr sz="900" spc="-35" dirty="0">
                          <a:solidFill>
                            <a:srgbClr val="252423"/>
                          </a:solidFill>
                          <a:latin typeface="Segoe UI"/>
                          <a:cs typeface="Segoe UI"/>
                        </a:rPr>
                        <a:t> </a:t>
                      </a:r>
                      <a:r>
                        <a:rPr sz="900" dirty="0">
                          <a:solidFill>
                            <a:srgbClr val="252423"/>
                          </a:solidFill>
                          <a:latin typeface="Segoe UI"/>
                          <a:cs typeface="Segoe UI"/>
                        </a:rPr>
                        <a:t>Hornets</a:t>
                      </a:r>
                      <a:endParaRPr sz="900">
                        <a:latin typeface="Segoe UI"/>
                        <a:cs typeface="Segoe UI"/>
                      </a:endParaRPr>
                    </a:p>
                  </a:txBody>
                  <a:tcPr marL="0" marR="0" marT="19050" marB="0">
                    <a:lnR w="12700">
                      <a:solidFill>
                        <a:srgbClr val="118CFF"/>
                      </a:solidFill>
                      <a:prstDash val="solid"/>
                    </a:lnR>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$791,745,156</a:t>
                      </a:r>
                      <a:endParaRPr sz="900">
                        <a:latin typeface="Segoe UI"/>
                        <a:cs typeface="Segoe UI"/>
                      </a:endParaRPr>
                    </a:p>
                  </a:txBody>
                  <a:tcPr marL="0" marR="0" marT="19050" marB="0">
                    <a:lnL w="12700">
                      <a:solidFill>
                        <a:srgbClr val="118CFF"/>
                      </a:solidFill>
                      <a:prstDash val="solid"/>
                    </a:lnL>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$705,437,000</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($86,308,156)</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1.13%</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F5C3AF"/>
                    </a:solidFill>
                  </a:tcPr>
                </a:tc>
                <a:extLst>
                  <a:ext uri="{0D108BD9-81ED-4DB2-BD59-A6C34878D82A}">
                    <a16:rowId xmlns:a16="http://schemas.microsoft.com/office/drawing/2014/main" val="10021"/>
                  </a:ext>
                </a:extLst>
              </a:tr>
              <a:tr h="178594">
                <a:tc>
                  <a:txBody>
                    <a:bodyPr/>
                    <a:lstStyle/>
                    <a:p>
                      <a:pPr marL="47625">
                        <a:lnSpc>
                          <a:spcPct val="100000"/>
                        </a:lnSpc>
                        <a:spcBef>
                          <a:spcPts val="160"/>
                        </a:spcBef>
                      </a:pPr>
                      <a:r>
                        <a:rPr sz="900" dirty="0">
                          <a:solidFill>
                            <a:srgbClr val="252423"/>
                          </a:solidFill>
                          <a:latin typeface="Segoe UI"/>
                          <a:cs typeface="Segoe UI"/>
                        </a:rPr>
                        <a:t>New</a:t>
                      </a:r>
                      <a:r>
                        <a:rPr sz="900" spc="-40" dirty="0">
                          <a:solidFill>
                            <a:srgbClr val="252423"/>
                          </a:solidFill>
                          <a:latin typeface="Segoe UI"/>
                          <a:cs typeface="Segoe UI"/>
                        </a:rPr>
                        <a:t> </a:t>
                      </a:r>
                      <a:r>
                        <a:rPr sz="900" dirty="0">
                          <a:solidFill>
                            <a:srgbClr val="252423"/>
                          </a:solidFill>
                          <a:latin typeface="Segoe UI"/>
                          <a:cs typeface="Segoe UI"/>
                        </a:rPr>
                        <a:t>Orleans</a:t>
                      </a:r>
                      <a:r>
                        <a:rPr sz="900" spc="-35" dirty="0">
                          <a:solidFill>
                            <a:srgbClr val="252423"/>
                          </a:solidFill>
                          <a:latin typeface="Segoe UI"/>
                          <a:cs typeface="Segoe UI"/>
                        </a:rPr>
                        <a:t> </a:t>
                      </a:r>
                      <a:r>
                        <a:rPr sz="900" spc="-5" dirty="0">
                          <a:solidFill>
                            <a:srgbClr val="252423"/>
                          </a:solidFill>
                          <a:latin typeface="Segoe UI"/>
                          <a:cs typeface="Segoe UI"/>
                        </a:rPr>
                        <a:t>Pelicans</a:t>
                      </a:r>
                      <a:endParaRPr sz="900">
                        <a:latin typeface="Segoe UI"/>
                        <a:cs typeface="Segoe UI"/>
                      </a:endParaRPr>
                    </a:p>
                  </a:txBody>
                  <a:tcPr marL="0" marR="0" marT="19050" marB="0">
                    <a:lnR w="12700">
                      <a:solidFill>
                        <a:srgbClr val="118CFF"/>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$289,243,748</a:t>
                      </a:r>
                      <a:endParaRPr sz="900">
                        <a:latin typeface="Segoe UI"/>
                        <a:cs typeface="Segoe UI"/>
                      </a:endParaRPr>
                    </a:p>
                  </a:txBody>
                  <a:tcPr marL="0" marR="0" marT="19050" marB="0">
                    <a:lnL w="12700">
                      <a:solidFill>
                        <a:srgbClr val="118CFF"/>
                      </a:solidFill>
                      <a:prstDash val="solid"/>
                    </a:lnL>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$256,301,000</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($32,942,748)</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0.43%</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EDECEC"/>
                    </a:solidFill>
                  </a:tcPr>
                </a:tc>
                <a:extLst>
                  <a:ext uri="{0D108BD9-81ED-4DB2-BD59-A6C34878D82A}">
                    <a16:rowId xmlns:a16="http://schemas.microsoft.com/office/drawing/2014/main" val="10022"/>
                  </a:ext>
                </a:extLst>
              </a:tr>
              <a:tr h="178594">
                <a:tc>
                  <a:txBody>
                    <a:bodyPr/>
                    <a:lstStyle/>
                    <a:p>
                      <a:pPr marL="47625">
                        <a:lnSpc>
                          <a:spcPct val="100000"/>
                        </a:lnSpc>
                        <a:spcBef>
                          <a:spcPts val="160"/>
                        </a:spcBef>
                      </a:pPr>
                      <a:r>
                        <a:rPr sz="900" dirty="0">
                          <a:solidFill>
                            <a:srgbClr val="252423"/>
                          </a:solidFill>
                          <a:latin typeface="Segoe UI"/>
                          <a:cs typeface="Segoe UI"/>
                        </a:rPr>
                        <a:t>New</a:t>
                      </a:r>
                      <a:r>
                        <a:rPr sz="900" spc="-35" dirty="0">
                          <a:solidFill>
                            <a:srgbClr val="252423"/>
                          </a:solidFill>
                          <a:latin typeface="Segoe UI"/>
                          <a:cs typeface="Segoe UI"/>
                        </a:rPr>
                        <a:t> </a:t>
                      </a:r>
                      <a:r>
                        <a:rPr sz="900" spc="-25" dirty="0">
                          <a:solidFill>
                            <a:srgbClr val="252423"/>
                          </a:solidFill>
                          <a:latin typeface="Segoe UI"/>
                          <a:cs typeface="Segoe UI"/>
                        </a:rPr>
                        <a:t>York</a:t>
                      </a:r>
                      <a:r>
                        <a:rPr sz="900" spc="-35" dirty="0">
                          <a:solidFill>
                            <a:srgbClr val="252423"/>
                          </a:solidFill>
                          <a:latin typeface="Segoe UI"/>
                          <a:cs typeface="Segoe UI"/>
                        </a:rPr>
                        <a:t> </a:t>
                      </a:r>
                      <a:r>
                        <a:rPr sz="900" dirty="0">
                          <a:solidFill>
                            <a:srgbClr val="252423"/>
                          </a:solidFill>
                          <a:latin typeface="Segoe UI"/>
                          <a:cs typeface="Segoe UI"/>
                        </a:rPr>
                        <a:t>Knicks</a:t>
                      </a:r>
                      <a:endParaRPr sz="900">
                        <a:latin typeface="Segoe UI"/>
                        <a:cs typeface="Segoe UI"/>
                      </a:endParaRPr>
                    </a:p>
                  </a:txBody>
                  <a:tcPr marL="0" marR="0" marT="19050" marB="0">
                    <a:lnR w="12700">
                      <a:solidFill>
                        <a:srgbClr val="118CFF"/>
                      </a:solidFill>
                      <a:prstDash val="solid"/>
                    </a:lnR>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$1,989,992,396</a:t>
                      </a:r>
                      <a:endParaRPr sz="900">
                        <a:latin typeface="Segoe UI"/>
                        <a:cs typeface="Segoe UI"/>
                      </a:endParaRPr>
                    </a:p>
                  </a:txBody>
                  <a:tcPr marL="0" marR="0" marT="19050" marB="0">
                    <a:lnL w="12700">
                      <a:solidFill>
                        <a:srgbClr val="118CFF"/>
                      </a:solidFill>
                      <a:prstDash val="solid"/>
                    </a:lnL>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$1,247,511,000</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($742,481,396)</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9.75%</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F5C3AF"/>
                    </a:solidFill>
                  </a:tcPr>
                </a:tc>
                <a:extLst>
                  <a:ext uri="{0D108BD9-81ED-4DB2-BD59-A6C34878D82A}">
                    <a16:rowId xmlns:a16="http://schemas.microsoft.com/office/drawing/2014/main" val="10023"/>
                  </a:ext>
                </a:extLst>
              </a:tr>
              <a:tr h="178594">
                <a:tc>
                  <a:txBody>
                    <a:bodyPr/>
                    <a:lstStyle/>
                    <a:p>
                      <a:pPr marL="47625">
                        <a:lnSpc>
                          <a:spcPct val="100000"/>
                        </a:lnSpc>
                        <a:spcBef>
                          <a:spcPts val="160"/>
                        </a:spcBef>
                      </a:pPr>
                      <a:r>
                        <a:rPr sz="900" dirty="0">
                          <a:solidFill>
                            <a:srgbClr val="252423"/>
                          </a:solidFill>
                          <a:latin typeface="Segoe UI"/>
                          <a:cs typeface="Segoe UI"/>
                        </a:rPr>
                        <a:t>Oklahoma</a:t>
                      </a:r>
                      <a:r>
                        <a:rPr sz="900" spc="-40" dirty="0">
                          <a:solidFill>
                            <a:srgbClr val="252423"/>
                          </a:solidFill>
                          <a:latin typeface="Segoe UI"/>
                          <a:cs typeface="Segoe UI"/>
                        </a:rPr>
                        <a:t> </a:t>
                      </a:r>
                      <a:r>
                        <a:rPr sz="900" dirty="0">
                          <a:solidFill>
                            <a:srgbClr val="252423"/>
                          </a:solidFill>
                          <a:latin typeface="Segoe UI"/>
                          <a:cs typeface="Segoe UI"/>
                        </a:rPr>
                        <a:t>City</a:t>
                      </a:r>
                      <a:r>
                        <a:rPr sz="900" spc="-35" dirty="0">
                          <a:solidFill>
                            <a:srgbClr val="252423"/>
                          </a:solidFill>
                          <a:latin typeface="Segoe UI"/>
                          <a:cs typeface="Segoe UI"/>
                        </a:rPr>
                        <a:t> </a:t>
                      </a:r>
                      <a:r>
                        <a:rPr sz="900" dirty="0">
                          <a:solidFill>
                            <a:srgbClr val="252423"/>
                          </a:solidFill>
                          <a:latin typeface="Segoe UI"/>
                          <a:cs typeface="Segoe UI"/>
                        </a:rPr>
                        <a:t>Thunder</a:t>
                      </a:r>
                      <a:endParaRPr sz="900">
                        <a:latin typeface="Segoe UI"/>
                        <a:cs typeface="Segoe UI"/>
                      </a:endParaRPr>
                    </a:p>
                  </a:txBody>
                  <a:tcPr marL="0" marR="0" marT="19050" marB="0">
                    <a:lnR w="12700">
                      <a:solidFill>
                        <a:srgbClr val="118CFF"/>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$774,075,486</a:t>
                      </a:r>
                      <a:endParaRPr sz="900">
                        <a:latin typeface="Segoe UI"/>
                        <a:cs typeface="Segoe UI"/>
                      </a:endParaRPr>
                    </a:p>
                  </a:txBody>
                  <a:tcPr marL="0" marR="0" marT="19050" marB="0">
                    <a:lnL w="12700">
                      <a:solidFill>
                        <a:srgbClr val="118CFF"/>
                      </a:solidFill>
                      <a:prstDash val="solid"/>
                    </a:lnL>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$675,492,000</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($98,583,486)</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1.30%</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EDECEC"/>
                    </a:solidFill>
                  </a:tcPr>
                </a:tc>
                <a:extLst>
                  <a:ext uri="{0D108BD9-81ED-4DB2-BD59-A6C34878D82A}">
                    <a16:rowId xmlns:a16="http://schemas.microsoft.com/office/drawing/2014/main" val="10024"/>
                  </a:ext>
                </a:extLst>
              </a:tr>
              <a:tr h="178594">
                <a:tc>
                  <a:txBody>
                    <a:bodyPr/>
                    <a:lstStyle/>
                    <a:p>
                      <a:pPr marL="47625">
                        <a:lnSpc>
                          <a:spcPct val="100000"/>
                        </a:lnSpc>
                        <a:spcBef>
                          <a:spcPts val="160"/>
                        </a:spcBef>
                      </a:pPr>
                      <a:r>
                        <a:rPr sz="900" dirty="0">
                          <a:solidFill>
                            <a:srgbClr val="252423"/>
                          </a:solidFill>
                          <a:latin typeface="Segoe UI"/>
                          <a:cs typeface="Segoe UI"/>
                        </a:rPr>
                        <a:t>Orlando</a:t>
                      </a:r>
                      <a:r>
                        <a:rPr sz="900" spc="-50" dirty="0">
                          <a:solidFill>
                            <a:srgbClr val="252423"/>
                          </a:solidFill>
                          <a:latin typeface="Segoe UI"/>
                          <a:cs typeface="Segoe UI"/>
                        </a:rPr>
                        <a:t> </a:t>
                      </a:r>
                      <a:r>
                        <a:rPr sz="900" dirty="0">
                          <a:solidFill>
                            <a:srgbClr val="252423"/>
                          </a:solidFill>
                          <a:latin typeface="Segoe UI"/>
                          <a:cs typeface="Segoe UI"/>
                        </a:rPr>
                        <a:t>Magic</a:t>
                      </a:r>
                      <a:endParaRPr sz="900">
                        <a:latin typeface="Segoe UI"/>
                        <a:cs typeface="Segoe UI"/>
                      </a:endParaRPr>
                    </a:p>
                  </a:txBody>
                  <a:tcPr marL="0" marR="0" marT="19050" marB="0">
                    <a:lnR w="12700">
                      <a:solidFill>
                        <a:srgbClr val="118CFF"/>
                      </a:solidFill>
                      <a:prstDash val="solid"/>
                    </a:lnR>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$1,561,207,098</a:t>
                      </a:r>
                      <a:endParaRPr sz="900">
                        <a:latin typeface="Segoe UI"/>
                        <a:cs typeface="Segoe UI"/>
                      </a:endParaRPr>
                    </a:p>
                  </a:txBody>
                  <a:tcPr marL="0" marR="0" marT="19050" marB="0">
                    <a:lnL w="12700">
                      <a:solidFill>
                        <a:srgbClr val="118CFF"/>
                      </a:solidFill>
                      <a:prstDash val="solid"/>
                    </a:lnL>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$1,247,511,000</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($313,696,098)</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4.12%</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F5C3AF"/>
                    </a:solidFill>
                  </a:tcPr>
                </a:tc>
                <a:extLst>
                  <a:ext uri="{0D108BD9-81ED-4DB2-BD59-A6C34878D82A}">
                    <a16:rowId xmlns:a16="http://schemas.microsoft.com/office/drawing/2014/main" val="10025"/>
                  </a:ext>
                </a:extLst>
              </a:tr>
              <a:tr h="178594">
                <a:tc>
                  <a:txBody>
                    <a:bodyPr/>
                    <a:lstStyle/>
                    <a:p>
                      <a:pPr marL="47625">
                        <a:lnSpc>
                          <a:spcPct val="100000"/>
                        </a:lnSpc>
                        <a:spcBef>
                          <a:spcPts val="160"/>
                        </a:spcBef>
                      </a:pPr>
                      <a:r>
                        <a:rPr sz="900" dirty="0">
                          <a:solidFill>
                            <a:srgbClr val="252423"/>
                          </a:solidFill>
                          <a:latin typeface="Segoe UI"/>
                          <a:cs typeface="Segoe UI"/>
                        </a:rPr>
                        <a:t>Philadelphia</a:t>
                      </a:r>
                      <a:r>
                        <a:rPr sz="900" spc="-50" dirty="0">
                          <a:solidFill>
                            <a:srgbClr val="252423"/>
                          </a:solidFill>
                          <a:latin typeface="Segoe UI"/>
                          <a:cs typeface="Segoe UI"/>
                        </a:rPr>
                        <a:t> </a:t>
                      </a:r>
                      <a:r>
                        <a:rPr sz="900" dirty="0">
                          <a:solidFill>
                            <a:srgbClr val="252423"/>
                          </a:solidFill>
                          <a:latin typeface="Segoe UI"/>
                          <a:cs typeface="Segoe UI"/>
                        </a:rPr>
                        <a:t>76ers</a:t>
                      </a:r>
                      <a:endParaRPr sz="900">
                        <a:latin typeface="Segoe UI"/>
                        <a:cs typeface="Segoe UI"/>
                      </a:endParaRPr>
                    </a:p>
                  </a:txBody>
                  <a:tcPr marL="0" marR="0" marT="19050" marB="0">
                    <a:lnR w="12700">
                      <a:solidFill>
                        <a:srgbClr val="118CFF"/>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$1,475,000,719</a:t>
                      </a:r>
                      <a:endParaRPr sz="900">
                        <a:latin typeface="Segoe UI"/>
                        <a:cs typeface="Segoe UI"/>
                      </a:endParaRPr>
                    </a:p>
                  </a:txBody>
                  <a:tcPr marL="0" marR="0" marT="19050" marB="0">
                    <a:lnL w="12700">
                      <a:solidFill>
                        <a:srgbClr val="118CFF"/>
                      </a:solidFill>
                      <a:prstDash val="solid"/>
                    </a:lnL>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$1,247,511,000</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($227,489,719)</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2.99%</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EDECEC"/>
                    </a:solidFill>
                  </a:tcPr>
                </a:tc>
                <a:extLst>
                  <a:ext uri="{0D108BD9-81ED-4DB2-BD59-A6C34878D82A}">
                    <a16:rowId xmlns:a16="http://schemas.microsoft.com/office/drawing/2014/main" val="10026"/>
                  </a:ext>
                </a:extLst>
              </a:tr>
              <a:tr h="178594">
                <a:tc>
                  <a:txBody>
                    <a:bodyPr/>
                    <a:lstStyle/>
                    <a:p>
                      <a:pPr marL="47625">
                        <a:lnSpc>
                          <a:spcPct val="100000"/>
                        </a:lnSpc>
                        <a:spcBef>
                          <a:spcPts val="160"/>
                        </a:spcBef>
                      </a:pPr>
                      <a:r>
                        <a:rPr sz="900" dirty="0">
                          <a:solidFill>
                            <a:srgbClr val="252423"/>
                          </a:solidFill>
                          <a:latin typeface="Segoe UI"/>
                          <a:cs typeface="Segoe UI"/>
                        </a:rPr>
                        <a:t>Phoenix</a:t>
                      </a:r>
                      <a:r>
                        <a:rPr sz="900" spc="-50" dirty="0">
                          <a:solidFill>
                            <a:srgbClr val="252423"/>
                          </a:solidFill>
                          <a:latin typeface="Segoe UI"/>
                          <a:cs typeface="Segoe UI"/>
                        </a:rPr>
                        <a:t> </a:t>
                      </a:r>
                      <a:r>
                        <a:rPr sz="900" dirty="0">
                          <a:solidFill>
                            <a:srgbClr val="252423"/>
                          </a:solidFill>
                          <a:latin typeface="Segoe UI"/>
                          <a:cs typeface="Segoe UI"/>
                        </a:rPr>
                        <a:t>Suns</a:t>
                      </a:r>
                      <a:endParaRPr sz="900">
                        <a:latin typeface="Segoe UI"/>
                        <a:cs typeface="Segoe UI"/>
                      </a:endParaRPr>
                    </a:p>
                  </a:txBody>
                  <a:tcPr marL="0" marR="0" marT="19050" marB="0">
                    <a:lnR w="12700">
                      <a:solidFill>
                        <a:srgbClr val="118CFF"/>
                      </a:solidFill>
                      <a:prstDash val="solid"/>
                    </a:lnR>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$1,463,584,780</a:t>
                      </a:r>
                      <a:endParaRPr sz="900">
                        <a:latin typeface="Segoe UI"/>
                        <a:cs typeface="Segoe UI"/>
                      </a:endParaRPr>
                    </a:p>
                  </a:txBody>
                  <a:tcPr marL="0" marR="0" marT="19050" marB="0">
                    <a:lnL w="12700">
                      <a:solidFill>
                        <a:srgbClr val="118CFF"/>
                      </a:solidFill>
                      <a:prstDash val="solid"/>
                    </a:lnL>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$1,247,511,000</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($216,073,780)</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2.84%</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F5C3AF"/>
                    </a:solidFill>
                  </a:tcPr>
                </a:tc>
                <a:extLst>
                  <a:ext uri="{0D108BD9-81ED-4DB2-BD59-A6C34878D82A}">
                    <a16:rowId xmlns:a16="http://schemas.microsoft.com/office/drawing/2014/main" val="10027"/>
                  </a:ext>
                </a:extLst>
              </a:tr>
              <a:tr h="178594">
                <a:tc>
                  <a:txBody>
                    <a:bodyPr/>
                    <a:lstStyle/>
                    <a:p>
                      <a:pPr marL="47625">
                        <a:lnSpc>
                          <a:spcPct val="100000"/>
                        </a:lnSpc>
                        <a:spcBef>
                          <a:spcPts val="160"/>
                        </a:spcBef>
                      </a:pPr>
                      <a:r>
                        <a:rPr sz="900" spc="-5" dirty="0">
                          <a:solidFill>
                            <a:srgbClr val="252423"/>
                          </a:solidFill>
                          <a:latin typeface="Segoe UI"/>
                          <a:cs typeface="Segoe UI"/>
                        </a:rPr>
                        <a:t>Portland</a:t>
                      </a:r>
                      <a:r>
                        <a:rPr sz="900" spc="-40" dirty="0">
                          <a:solidFill>
                            <a:srgbClr val="252423"/>
                          </a:solidFill>
                          <a:latin typeface="Segoe UI"/>
                          <a:cs typeface="Segoe UI"/>
                        </a:rPr>
                        <a:t> </a:t>
                      </a:r>
                      <a:r>
                        <a:rPr sz="900" spc="-10" dirty="0">
                          <a:solidFill>
                            <a:srgbClr val="252423"/>
                          </a:solidFill>
                          <a:latin typeface="Segoe UI"/>
                          <a:cs typeface="Segoe UI"/>
                        </a:rPr>
                        <a:t>Trailblazers</a:t>
                      </a:r>
                      <a:endParaRPr sz="900">
                        <a:latin typeface="Segoe UI"/>
                        <a:cs typeface="Segoe UI"/>
                      </a:endParaRPr>
                    </a:p>
                  </a:txBody>
                  <a:tcPr marL="0" marR="0" marT="19050" marB="0">
                    <a:lnR w="12700">
                      <a:solidFill>
                        <a:srgbClr val="118CFF"/>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$1,776,429,569</a:t>
                      </a:r>
                      <a:endParaRPr sz="900">
                        <a:latin typeface="Segoe UI"/>
                        <a:cs typeface="Segoe UI"/>
                      </a:endParaRPr>
                    </a:p>
                  </a:txBody>
                  <a:tcPr marL="0" marR="0" marT="19050" marB="0">
                    <a:lnL w="12700">
                      <a:solidFill>
                        <a:srgbClr val="118CFF"/>
                      </a:solidFill>
                      <a:prstDash val="solid"/>
                    </a:lnL>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$1,247,511,000</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($528,918,569)</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6.95%</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EDECEC"/>
                    </a:solidFill>
                  </a:tcPr>
                </a:tc>
                <a:extLst>
                  <a:ext uri="{0D108BD9-81ED-4DB2-BD59-A6C34878D82A}">
                    <a16:rowId xmlns:a16="http://schemas.microsoft.com/office/drawing/2014/main" val="10028"/>
                  </a:ext>
                </a:extLst>
              </a:tr>
              <a:tr h="178594">
                <a:tc>
                  <a:txBody>
                    <a:bodyPr/>
                    <a:lstStyle/>
                    <a:p>
                      <a:pPr marL="47625">
                        <a:lnSpc>
                          <a:spcPct val="100000"/>
                        </a:lnSpc>
                        <a:spcBef>
                          <a:spcPts val="160"/>
                        </a:spcBef>
                      </a:pPr>
                      <a:r>
                        <a:rPr sz="900" dirty="0">
                          <a:solidFill>
                            <a:srgbClr val="252423"/>
                          </a:solidFill>
                          <a:latin typeface="Segoe UI"/>
                          <a:cs typeface="Segoe UI"/>
                        </a:rPr>
                        <a:t>Sacramento</a:t>
                      </a:r>
                      <a:r>
                        <a:rPr sz="900" spc="-50" dirty="0">
                          <a:solidFill>
                            <a:srgbClr val="252423"/>
                          </a:solidFill>
                          <a:latin typeface="Segoe UI"/>
                          <a:cs typeface="Segoe UI"/>
                        </a:rPr>
                        <a:t> </a:t>
                      </a:r>
                      <a:r>
                        <a:rPr sz="900" dirty="0">
                          <a:solidFill>
                            <a:srgbClr val="252423"/>
                          </a:solidFill>
                          <a:latin typeface="Segoe UI"/>
                          <a:cs typeface="Segoe UI"/>
                        </a:rPr>
                        <a:t>Kings</a:t>
                      </a:r>
                      <a:endParaRPr sz="900">
                        <a:latin typeface="Segoe UI"/>
                        <a:cs typeface="Segoe UI"/>
                      </a:endParaRPr>
                    </a:p>
                  </a:txBody>
                  <a:tcPr marL="0" marR="0" marT="19050" marB="0">
                    <a:lnR w="12700">
                      <a:solidFill>
                        <a:srgbClr val="118CFF"/>
                      </a:solidFill>
                      <a:prstDash val="solid"/>
                    </a:lnR>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$1,403,471,925</a:t>
                      </a:r>
                      <a:endParaRPr sz="900">
                        <a:latin typeface="Segoe UI"/>
                        <a:cs typeface="Segoe UI"/>
                      </a:endParaRPr>
                    </a:p>
                  </a:txBody>
                  <a:tcPr marL="0" marR="0" marT="19050" marB="0">
                    <a:lnL w="12700">
                      <a:solidFill>
                        <a:srgbClr val="118CFF"/>
                      </a:solidFill>
                      <a:prstDash val="solid"/>
                    </a:lnL>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$1,247,511,000</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($155,960,925)</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2.05%</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F5C3AF"/>
                    </a:solidFill>
                  </a:tcPr>
                </a:tc>
                <a:extLst>
                  <a:ext uri="{0D108BD9-81ED-4DB2-BD59-A6C34878D82A}">
                    <a16:rowId xmlns:a16="http://schemas.microsoft.com/office/drawing/2014/main" val="10029"/>
                  </a:ext>
                </a:extLst>
              </a:tr>
              <a:tr h="178594">
                <a:tc>
                  <a:txBody>
                    <a:bodyPr/>
                    <a:lstStyle/>
                    <a:p>
                      <a:pPr marL="47625">
                        <a:lnSpc>
                          <a:spcPct val="100000"/>
                        </a:lnSpc>
                        <a:spcBef>
                          <a:spcPts val="160"/>
                        </a:spcBef>
                      </a:pPr>
                      <a:r>
                        <a:rPr sz="900" dirty="0">
                          <a:solidFill>
                            <a:srgbClr val="252423"/>
                          </a:solidFill>
                          <a:latin typeface="Segoe UI"/>
                          <a:cs typeface="Segoe UI"/>
                        </a:rPr>
                        <a:t>San</a:t>
                      </a:r>
                      <a:r>
                        <a:rPr sz="900" spc="-40" dirty="0">
                          <a:solidFill>
                            <a:srgbClr val="252423"/>
                          </a:solidFill>
                          <a:latin typeface="Segoe UI"/>
                          <a:cs typeface="Segoe UI"/>
                        </a:rPr>
                        <a:t> </a:t>
                      </a:r>
                      <a:r>
                        <a:rPr sz="900" dirty="0">
                          <a:solidFill>
                            <a:srgbClr val="252423"/>
                          </a:solidFill>
                          <a:latin typeface="Segoe UI"/>
                          <a:cs typeface="Segoe UI"/>
                        </a:rPr>
                        <a:t>Antonio</a:t>
                      </a:r>
                      <a:r>
                        <a:rPr sz="900" spc="-35" dirty="0">
                          <a:solidFill>
                            <a:srgbClr val="252423"/>
                          </a:solidFill>
                          <a:latin typeface="Segoe UI"/>
                          <a:cs typeface="Segoe UI"/>
                        </a:rPr>
                        <a:t> </a:t>
                      </a:r>
                      <a:r>
                        <a:rPr sz="900" dirty="0">
                          <a:solidFill>
                            <a:srgbClr val="252423"/>
                          </a:solidFill>
                          <a:latin typeface="Segoe UI"/>
                          <a:cs typeface="Segoe UI"/>
                        </a:rPr>
                        <a:t>Spurs</a:t>
                      </a:r>
                      <a:endParaRPr sz="900">
                        <a:latin typeface="Segoe UI"/>
                        <a:cs typeface="Segoe UI"/>
                      </a:endParaRPr>
                    </a:p>
                  </a:txBody>
                  <a:tcPr marL="0" marR="0" marT="19050" marB="0">
                    <a:lnR w="12700">
                      <a:solidFill>
                        <a:srgbClr val="118CFF"/>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$1,520,090,368</a:t>
                      </a:r>
                      <a:endParaRPr sz="900">
                        <a:latin typeface="Segoe UI"/>
                        <a:cs typeface="Segoe UI"/>
                      </a:endParaRPr>
                    </a:p>
                  </a:txBody>
                  <a:tcPr marL="0" marR="0" marT="19050" marB="0">
                    <a:lnL w="12700">
                      <a:solidFill>
                        <a:srgbClr val="118CFF"/>
                      </a:solidFill>
                      <a:prstDash val="solid"/>
                    </a:lnL>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$1,247,511,000</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($272,579,368)</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3.58%</a:t>
                      </a:r>
                      <a:endParaRPr sz="900">
                        <a:latin typeface="Segoe UI"/>
                        <a:cs typeface="Segoe UI"/>
                      </a:endParaRPr>
                    </a:p>
                  </a:txBody>
                  <a:tcPr marL="0" marR="0" marT="19050" marB="0">
                    <a:lnT w="12700">
                      <a:solidFill>
                        <a:srgbClr val="12239D"/>
                      </a:solidFill>
                      <a:prstDash val="solid"/>
                    </a:lnT>
                    <a:lnB w="12700">
                      <a:solidFill>
                        <a:srgbClr val="12239D"/>
                      </a:solidFill>
                      <a:prstDash val="solid"/>
                    </a:lnB>
                    <a:solidFill>
                      <a:srgbClr val="EDECEC"/>
                    </a:solidFill>
                  </a:tcPr>
                </a:tc>
                <a:extLst>
                  <a:ext uri="{0D108BD9-81ED-4DB2-BD59-A6C34878D82A}">
                    <a16:rowId xmlns:a16="http://schemas.microsoft.com/office/drawing/2014/main" val="10030"/>
                  </a:ext>
                </a:extLst>
              </a:tr>
              <a:tr h="151630">
                <a:tc>
                  <a:txBody>
                    <a:bodyPr/>
                    <a:lstStyle/>
                    <a:p>
                      <a:pPr marL="47625">
                        <a:lnSpc>
                          <a:spcPts val="1010"/>
                        </a:lnSpc>
                        <a:spcBef>
                          <a:spcPts val="160"/>
                        </a:spcBef>
                      </a:pPr>
                      <a:r>
                        <a:rPr sz="900" dirty="0">
                          <a:solidFill>
                            <a:srgbClr val="252423"/>
                          </a:solidFill>
                          <a:latin typeface="Segoe UI"/>
                          <a:cs typeface="Segoe UI"/>
                        </a:rPr>
                        <a:t>Seattle</a:t>
                      </a:r>
                      <a:r>
                        <a:rPr sz="900" spc="-50" dirty="0">
                          <a:solidFill>
                            <a:srgbClr val="252423"/>
                          </a:solidFill>
                          <a:latin typeface="Segoe UI"/>
                          <a:cs typeface="Segoe UI"/>
                        </a:rPr>
                        <a:t> </a:t>
                      </a:r>
                      <a:r>
                        <a:rPr sz="900" dirty="0">
                          <a:solidFill>
                            <a:srgbClr val="252423"/>
                          </a:solidFill>
                          <a:latin typeface="Segoe UI"/>
                          <a:cs typeface="Segoe UI"/>
                        </a:rPr>
                        <a:t>SuperSonics</a:t>
                      </a:r>
                      <a:endParaRPr sz="900">
                        <a:latin typeface="Segoe UI"/>
                        <a:cs typeface="Segoe UI"/>
                      </a:endParaRPr>
                    </a:p>
                  </a:txBody>
                  <a:tcPr marL="0" marR="0" marT="19050" marB="0">
                    <a:lnR w="12700">
                      <a:solidFill>
                        <a:srgbClr val="118CFF"/>
                      </a:solidFill>
                      <a:prstDash val="solid"/>
                    </a:lnR>
                    <a:lnT w="12700">
                      <a:solidFill>
                        <a:srgbClr val="12239D"/>
                      </a:solidFill>
                      <a:prstDash val="solid"/>
                    </a:lnT>
                    <a:solidFill>
                      <a:srgbClr val="F5C3AF"/>
                    </a:solidFill>
                  </a:tcPr>
                </a:tc>
                <a:tc>
                  <a:txBody>
                    <a:bodyPr/>
                    <a:lstStyle/>
                    <a:p>
                      <a:pPr marR="39370" algn="r">
                        <a:lnSpc>
                          <a:spcPts val="1010"/>
                        </a:lnSpc>
                        <a:spcBef>
                          <a:spcPts val="160"/>
                        </a:spcBef>
                      </a:pPr>
                      <a:r>
                        <a:rPr sz="900" dirty="0">
                          <a:solidFill>
                            <a:srgbClr val="252423"/>
                          </a:solidFill>
                          <a:latin typeface="Segoe UI"/>
                          <a:cs typeface="Segoe UI"/>
                        </a:rPr>
                        <a:t>$663,922,412</a:t>
                      </a:r>
                      <a:endParaRPr sz="900">
                        <a:latin typeface="Segoe UI"/>
                        <a:cs typeface="Segoe UI"/>
                      </a:endParaRPr>
                    </a:p>
                  </a:txBody>
                  <a:tcPr marL="0" marR="0" marT="19050" marB="0">
                    <a:lnL w="12700">
                      <a:solidFill>
                        <a:srgbClr val="118CFF"/>
                      </a:solidFill>
                      <a:prstDash val="solid"/>
                    </a:lnL>
                    <a:lnT w="12700">
                      <a:solidFill>
                        <a:srgbClr val="12239D"/>
                      </a:solidFill>
                      <a:prstDash val="solid"/>
                    </a:lnT>
                    <a:solidFill>
                      <a:srgbClr val="F5C3AF"/>
                    </a:solidFill>
                  </a:tcPr>
                </a:tc>
                <a:tc>
                  <a:txBody>
                    <a:bodyPr/>
                    <a:lstStyle/>
                    <a:p>
                      <a:pPr marR="39370" algn="r">
                        <a:lnSpc>
                          <a:spcPts val="1010"/>
                        </a:lnSpc>
                        <a:spcBef>
                          <a:spcPts val="160"/>
                        </a:spcBef>
                      </a:pPr>
                      <a:r>
                        <a:rPr sz="900" dirty="0">
                          <a:solidFill>
                            <a:srgbClr val="252423"/>
                          </a:solidFill>
                          <a:latin typeface="Segoe UI"/>
                          <a:cs typeface="Segoe UI"/>
                        </a:rPr>
                        <a:t>$572,019,000</a:t>
                      </a:r>
                      <a:endParaRPr sz="900">
                        <a:latin typeface="Segoe UI"/>
                        <a:cs typeface="Segoe UI"/>
                      </a:endParaRPr>
                    </a:p>
                  </a:txBody>
                  <a:tcPr marL="0" marR="0" marT="19050" marB="0">
                    <a:lnT w="12700">
                      <a:solidFill>
                        <a:srgbClr val="12239D"/>
                      </a:solidFill>
                      <a:prstDash val="solid"/>
                    </a:lnT>
                    <a:solidFill>
                      <a:srgbClr val="F5C3AF"/>
                    </a:solidFill>
                  </a:tcPr>
                </a:tc>
                <a:tc>
                  <a:txBody>
                    <a:bodyPr/>
                    <a:lstStyle/>
                    <a:p>
                      <a:pPr marR="39370" algn="r">
                        <a:lnSpc>
                          <a:spcPts val="1010"/>
                        </a:lnSpc>
                        <a:spcBef>
                          <a:spcPts val="160"/>
                        </a:spcBef>
                      </a:pPr>
                      <a:r>
                        <a:rPr sz="900" dirty="0">
                          <a:solidFill>
                            <a:srgbClr val="252423"/>
                          </a:solidFill>
                          <a:latin typeface="Segoe UI"/>
                          <a:cs typeface="Segoe UI"/>
                        </a:rPr>
                        <a:t>($91,903,412)</a:t>
                      </a:r>
                      <a:endParaRPr sz="900">
                        <a:latin typeface="Segoe UI"/>
                        <a:cs typeface="Segoe UI"/>
                      </a:endParaRPr>
                    </a:p>
                  </a:txBody>
                  <a:tcPr marL="0" marR="0" marT="19050" marB="0">
                    <a:lnT w="12700">
                      <a:solidFill>
                        <a:srgbClr val="12239D"/>
                      </a:solidFill>
                      <a:prstDash val="solid"/>
                    </a:lnT>
                    <a:solidFill>
                      <a:srgbClr val="F5C3AF"/>
                    </a:solidFill>
                  </a:tcPr>
                </a:tc>
                <a:tc>
                  <a:txBody>
                    <a:bodyPr/>
                    <a:lstStyle/>
                    <a:p>
                      <a:pPr marR="39370" algn="r">
                        <a:lnSpc>
                          <a:spcPts val="1010"/>
                        </a:lnSpc>
                        <a:spcBef>
                          <a:spcPts val="160"/>
                        </a:spcBef>
                      </a:pPr>
                      <a:r>
                        <a:rPr sz="900" dirty="0">
                          <a:solidFill>
                            <a:srgbClr val="252423"/>
                          </a:solidFill>
                          <a:latin typeface="Segoe UI"/>
                          <a:cs typeface="Segoe UI"/>
                        </a:rPr>
                        <a:t>1.21%</a:t>
                      </a:r>
                      <a:endParaRPr sz="900">
                        <a:latin typeface="Segoe UI"/>
                        <a:cs typeface="Segoe UI"/>
                      </a:endParaRPr>
                    </a:p>
                  </a:txBody>
                  <a:tcPr marL="0" marR="0" marT="19050" marB="0">
                    <a:lnT w="12700">
                      <a:solidFill>
                        <a:srgbClr val="12239D"/>
                      </a:solidFill>
                      <a:prstDash val="solid"/>
                    </a:lnT>
                    <a:solidFill>
                      <a:srgbClr val="F5C3AF"/>
                    </a:solidFill>
                  </a:tcPr>
                </a:tc>
                <a:extLst>
                  <a:ext uri="{0D108BD9-81ED-4DB2-BD59-A6C34878D82A}">
                    <a16:rowId xmlns:a16="http://schemas.microsoft.com/office/drawing/2014/main" val="10031"/>
                  </a:ext>
                </a:extLst>
              </a:tr>
              <a:tr h="147513">
                <a:tc>
                  <a:txBody>
                    <a:bodyPr/>
                    <a:lstStyle/>
                    <a:p>
                      <a:pPr marL="47625">
                        <a:lnSpc>
                          <a:spcPts val="1140"/>
                        </a:lnSpc>
                      </a:pPr>
                      <a:r>
                        <a:rPr sz="900" b="1" spc="-20" dirty="0">
                          <a:solidFill>
                            <a:srgbClr val="252423"/>
                          </a:solidFill>
                          <a:latin typeface="Segoe UI"/>
                          <a:cs typeface="Segoe UI"/>
                        </a:rPr>
                        <a:t>Total</a:t>
                      </a:r>
                      <a:endParaRPr sz="900" dirty="0">
                        <a:latin typeface="Segoe UI"/>
                        <a:cs typeface="Segoe UI"/>
                      </a:endParaRPr>
                    </a:p>
                  </a:txBody>
                  <a:tcPr marL="0" marR="0" marT="0" marB="0">
                    <a:lnR w="12700">
                      <a:solidFill>
                        <a:srgbClr val="118CFF"/>
                      </a:solidFill>
                      <a:prstDash val="solid"/>
                    </a:lnR>
                    <a:solidFill>
                      <a:srgbClr val="F5C3AF"/>
                    </a:solidFill>
                  </a:tcPr>
                </a:tc>
                <a:tc>
                  <a:txBody>
                    <a:bodyPr/>
                    <a:lstStyle/>
                    <a:p>
                      <a:pPr marR="40005" algn="r">
                        <a:lnSpc>
                          <a:spcPts val="1140"/>
                        </a:lnSpc>
                      </a:pPr>
                      <a:r>
                        <a:rPr sz="900" b="1" dirty="0">
                          <a:solidFill>
                            <a:srgbClr val="252423"/>
                          </a:solidFill>
                          <a:latin typeface="Segoe UI"/>
                          <a:cs typeface="Segoe UI"/>
                        </a:rPr>
                        <a:t>$44,528,418,239</a:t>
                      </a:r>
                      <a:endParaRPr sz="900" dirty="0">
                        <a:latin typeface="Segoe UI"/>
                        <a:cs typeface="Segoe UI"/>
                      </a:endParaRPr>
                    </a:p>
                  </a:txBody>
                  <a:tcPr marL="0" marR="0" marT="0" marB="0">
                    <a:lnL w="12700">
                      <a:solidFill>
                        <a:srgbClr val="118CFF"/>
                      </a:solidFill>
                      <a:prstDash val="solid"/>
                    </a:lnL>
                    <a:solidFill>
                      <a:srgbClr val="F5C3AF"/>
                    </a:solidFill>
                  </a:tcPr>
                </a:tc>
                <a:tc>
                  <a:txBody>
                    <a:bodyPr/>
                    <a:lstStyle/>
                    <a:p>
                      <a:pPr marR="40005" algn="r">
                        <a:lnSpc>
                          <a:spcPts val="1140"/>
                        </a:lnSpc>
                      </a:pPr>
                      <a:r>
                        <a:rPr sz="900" b="1" dirty="0">
                          <a:solidFill>
                            <a:srgbClr val="252423"/>
                          </a:solidFill>
                          <a:latin typeface="Segoe UI"/>
                          <a:cs typeface="Segoe UI"/>
                        </a:rPr>
                        <a:t>$36,916,426,000</a:t>
                      </a:r>
                      <a:endParaRPr sz="900" dirty="0">
                        <a:latin typeface="Segoe UI"/>
                        <a:cs typeface="Segoe UI"/>
                      </a:endParaRPr>
                    </a:p>
                  </a:txBody>
                  <a:tcPr marL="0" marR="0" marT="0" marB="0">
                    <a:solidFill>
                      <a:srgbClr val="F5C3AF"/>
                    </a:solidFill>
                  </a:tcPr>
                </a:tc>
                <a:tc>
                  <a:txBody>
                    <a:bodyPr/>
                    <a:lstStyle/>
                    <a:p>
                      <a:pPr marL="56515">
                        <a:lnSpc>
                          <a:spcPts val="1140"/>
                        </a:lnSpc>
                      </a:pPr>
                      <a:r>
                        <a:rPr sz="900" b="1" dirty="0">
                          <a:solidFill>
                            <a:srgbClr val="252423"/>
                          </a:solidFill>
                          <a:latin typeface="Segoe UI"/>
                          <a:cs typeface="Segoe UI"/>
                        </a:rPr>
                        <a:t>($7,611,992,239)</a:t>
                      </a:r>
                      <a:endParaRPr sz="900" dirty="0">
                        <a:latin typeface="Segoe UI"/>
                        <a:cs typeface="Segoe UI"/>
                      </a:endParaRPr>
                    </a:p>
                  </a:txBody>
                  <a:tcPr marL="0" marR="0" marT="0" marB="0">
                    <a:solidFill>
                      <a:srgbClr val="F5C3AF"/>
                    </a:solidFill>
                  </a:tcPr>
                </a:tc>
                <a:tc>
                  <a:txBody>
                    <a:bodyPr/>
                    <a:lstStyle/>
                    <a:p>
                      <a:pPr marR="39370" algn="r">
                        <a:lnSpc>
                          <a:spcPts val="1140"/>
                        </a:lnSpc>
                      </a:pPr>
                      <a:r>
                        <a:rPr sz="900" b="1" dirty="0">
                          <a:solidFill>
                            <a:srgbClr val="252423"/>
                          </a:solidFill>
                          <a:latin typeface="Segoe UI"/>
                          <a:cs typeface="Segoe UI"/>
                        </a:rPr>
                        <a:t>100.00%</a:t>
                      </a:r>
                      <a:endParaRPr sz="900" dirty="0">
                        <a:latin typeface="Segoe UI"/>
                        <a:cs typeface="Segoe UI"/>
                      </a:endParaRPr>
                    </a:p>
                  </a:txBody>
                  <a:tcPr marL="0" marR="0" marT="0" marB="0">
                    <a:solidFill>
                      <a:srgbClr val="F5C3AF"/>
                    </a:solidFill>
                  </a:tcPr>
                </a:tc>
                <a:extLst>
                  <a:ext uri="{0D108BD9-81ED-4DB2-BD59-A6C34878D82A}">
                    <a16:rowId xmlns:a16="http://schemas.microsoft.com/office/drawing/2014/main" val="10032"/>
                  </a:ext>
                </a:extLst>
              </a:tr>
            </a:tbl>
          </a:graphicData>
        </a:graphic>
      </p:graphicFrame>
      <p:grpSp>
        <p:nvGrpSpPr>
          <p:cNvPr id="6" name="object 6"/>
          <p:cNvGrpSpPr/>
          <p:nvPr/>
        </p:nvGrpSpPr>
        <p:grpSpPr>
          <a:xfrm>
            <a:off x="5828110" y="484313"/>
            <a:ext cx="5776317" cy="6041231"/>
            <a:chOff x="6038850" y="516600"/>
            <a:chExt cx="6161405" cy="6443980"/>
          </a:xfrm>
        </p:grpSpPr>
        <p:sp>
          <p:nvSpPr>
            <p:cNvPr id="7" name="object 7"/>
            <p:cNvSpPr/>
            <p:nvPr/>
          </p:nvSpPr>
          <p:spPr>
            <a:xfrm>
              <a:off x="6038850" y="585202"/>
              <a:ext cx="85725" cy="6372225"/>
            </a:xfrm>
            <a:custGeom>
              <a:avLst/>
              <a:gdLst/>
              <a:ahLst/>
              <a:cxnLst/>
              <a:rect l="l" t="t" r="r" b="b"/>
              <a:pathLst>
                <a:path w="85725" h="6372225">
                  <a:moveTo>
                    <a:pt x="85725" y="5248275"/>
                  </a:moveTo>
                  <a:lnTo>
                    <a:pt x="0" y="5248275"/>
                  </a:lnTo>
                  <a:lnTo>
                    <a:pt x="0" y="6372225"/>
                  </a:lnTo>
                  <a:lnTo>
                    <a:pt x="85725" y="6372225"/>
                  </a:lnTo>
                  <a:lnTo>
                    <a:pt x="85725" y="5248275"/>
                  </a:lnTo>
                  <a:close/>
                </a:path>
                <a:path w="85725" h="6372225">
                  <a:moveTo>
                    <a:pt x="85725" y="0"/>
                  </a:moveTo>
                  <a:lnTo>
                    <a:pt x="0" y="0"/>
                  </a:lnTo>
                  <a:lnTo>
                    <a:pt x="0" y="257175"/>
                  </a:lnTo>
                  <a:lnTo>
                    <a:pt x="85725" y="257175"/>
                  </a:lnTo>
                  <a:lnTo>
                    <a:pt x="85725" y="0"/>
                  </a:lnTo>
                  <a:close/>
                </a:path>
              </a:pathLst>
            </a:custGeom>
            <a:solidFill>
              <a:srgbClr val="F1F1F1"/>
            </a:solidFill>
          </p:spPr>
          <p:txBody>
            <a:bodyPr wrap="square" lIns="0" tIns="0" rIns="0" bIns="0" rtlCol="0"/>
            <a:lstStyle/>
            <a:p>
              <a:endParaRPr sz="1688"/>
            </a:p>
          </p:txBody>
        </p:sp>
        <p:sp>
          <p:nvSpPr>
            <p:cNvPr id="8" name="object 8"/>
            <p:cNvSpPr/>
            <p:nvPr/>
          </p:nvSpPr>
          <p:spPr>
            <a:xfrm>
              <a:off x="6054915" y="682243"/>
              <a:ext cx="53975" cy="6178550"/>
            </a:xfrm>
            <a:custGeom>
              <a:avLst/>
              <a:gdLst/>
              <a:ahLst/>
              <a:cxnLst/>
              <a:rect l="l" t="t" r="r" b="b"/>
              <a:pathLst>
                <a:path w="53975" h="6178550">
                  <a:moveTo>
                    <a:pt x="53581" y="6124575"/>
                  </a:moveTo>
                  <a:lnTo>
                    <a:pt x="26797" y="6162078"/>
                  </a:lnTo>
                  <a:lnTo>
                    <a:pt x="0" y="6124575"/>
                  </a:lnTo>
                  <a:lnTo>
                    <a:pt x="0" y="6140653"/>
                  </a:lnTo>
                  <a:lnTo>
                    <a:pt x="26797" y="6178156"/>
                  </a:lnTo>
                  <a:lnTo>
                    <a:pt x="53581" y="6140653"/>
                  </a:lnTo>
                  <a:lnTo>
                    <a:pt x="53581" y="6124575"/>
                  </a:lnTo>
                  <a:close/>
                </a:path>
                <a:path w="53975" h="6178550">
                  <a:moveTo>
                    <a:pt x="53581" y="37503"/>
                  </a:moveTo>
                  <a:lnTo>
                    <a:pt x="26797" y="0"/>
                  </a:lnTo>
                  <a:lnTo>
                    <a:pt x="0" y="37503"/>
                  </a:lnTo>
                  <a:lnTo>
                    <a:pt x="0" y="53581"/>
                  </a:lnTo>
                  <a:lnTo>
                    <a:pt x="26797" y="16065"/>
                  </a:lnTo>
                  <a:lnTo>
                    <a:pt x="53581" y="53581"/>
                  </a:lnTo>
                  <a:lnTo>
                    <a:pt x="53581" y="37503"/>
                  </a:lnTo>
                  <a:close/>
                </a:path>
              </a:pathLst>
            </a:custGeom>
            <a:solidFill>
              <a:srgbClr val="404040"/>
            </a:solidFill>
          </p:spPr>
          <p:txBody>
            <a:bodyPr wrap="square" lIns="0" tIns="0" rIns="0" bIns="0" rtlCol="0"/>
            <a:lstStyle/>
            <a:p>
              <a:endParaRPr sz="1688"/>
            </a:p>
          </p:txBody>
        </p:sp>
        <p:sp>
          <p:nvSpPr>
            <p:cNvPr id="9" name="object 9"/>
            <p:cNvSpPr/>
            <p:nvPr/>
          </p:nvSpPr>
          <p:spPr>
            <a:xfrm>
              <a:off x="6038850" y="842375"/>
              <a:ext cx="85725" cy="4991100"/>
            </a:xfrm>
            <a:custGeom>
              <a:avLst/>
              <a:gdLst/>
              <a:ahLst/>
              <a:cxnLst/>
              <a:rect l="l" t="t" r="r" b="b"/>
              <a:pathLst>
                <a:path w="85725" h="4991100">
                  <a:moveTo>
                    <a:pt x="85725" y="4991100"/>
                  </a:moveTo>
                  <a:lnTo>
                    <a:pt x="0" y="4991100"/>
                  </a:lnTo>
                  <a:lnTo>
                    <a:pt x="0" y="0"/>
                  </a:lnTo>
                  <a:lnTo>
                    <a:pt x="85725" y="0"/>
                  </a:lnTo>
                  <a:lnTo>
                    <a:pt x="85725" y="4991100"/>
                  </a:lnTo>
                  <a:close/>
                </a:path>
              </a:pathLst>
            </a:custGeom>
            <a:solidFill>
              <a:srgbClr val="CDCDCD"/>
            </a:solidFill>
          </p:spPr>
          <p:txBody>
            <a:bodyPr wrap="square" lIns="0" tIns="0" rIns="0" bIns="0" rtlCol="0"/>
            <a:lstStyle/>
            <a:p>
              <a:endParaRPr sz="1688"/>
            </a:p>
          </p:txBody>
        </p:sp>
        <p:sp>
          <p:nvSpPr>
            <p:cNvPr id="10" name="object 10"/>
            <p:cNvSpPr/>
            <p:nvPr/>
          </p:nvSpPr>
          <p:spPr>
            <a:xfrm>
              <a:off x="9363075" y="569200"/>
              <a:ext cx="85725" cy="6391275"/>
            </a:xfrm>
            <a:custGeom>
              <a:avLst/>
              <a:gdLst/>
              <a:ahLst/>
              <a:cxnLst/>
              <a:rect l="l" t="t" r="r" b="b"/>
              <a:pathLst>
                <a:path w="85725" h="6391275">
                  <a:moveTo>
                    <a:pt x="85725" y="5419725"/>
                  </a:moveTo>
                  <a:lnTo>
                    <a:pt x="0" y="5419725"/>
                  </a:lnTo>
                  <a:lnTo>
                    <a:pt x="0" y="6391275"/>
                  </a:lnTo>
                  <a:lnTo>
                    <a:pt x="85725" y="6391275"/>
                  </a:lnTo>
                  <a:lnTo>
                    <a:pt x="85725" y="5419725"/>
                  </a:lnTo>
                  <a:close/>
                </a:path>
                <a:path w="85725" h="6391275">
                  <a:moveTo>
                    <a:pt x="85725" y="0"/>
                  </a:moveTo>
                  <a:lnTo>
                    <a:pt x="0" y="0"/>
                  </a:lnTo>
                  <a:lnTo>
                    <a:pt x="0" y="257175"/>
                  </a:lnTo>
                  <a:lnTo>
                    <a:pt x="85725" y="257175"/>
                  </a:lnTo>
                  <a:lnTo>
                    <a:pt x="85725" y="0"/>
                  </a:lnTo>
                  <a:close/>
                </a:path>
              </a:pathLst>
            </a:custGeom>
            <a:solidFill>
              <a:srgbClr val="F1F1F1"/>
            </a:solidFill>
          </p:spPr>
          <p:txBody>
            <a:bodyPr wrap="square" lIns="0" tIns="0" rIns="0" bIns="0" rtlCol="0"/>
            <a:lstStyle/>
            <a:p>
              <a:endParaRPr sz="1688"/>
            </a:p>
          </p:txBody>
        </p:sp>
        <p:sp>
          <p:nvSpPr>
            <p:cNvPr id="11" name="object 11"/>
            <p:cNvSpPr/>
            <p:nvPr/>
          </p:nvSpPr>
          <p:spPr>
            <a:xfrm>
              <a:off x="9379141" y="666241"/>
              <a:ext cx="53975" cy="6197600"/>
            </a:xfrm>
            <a:custGeom>
              <a:avLst/>
              <a:gdLst/>
              <a:ahLst/>
              <a:cxnLst/>
              <a:rect l="l" t="t" r="r" b="b"/>
              <a:pathLst>
                <a:path w="53975" h="6197600">
                  <a:moveTo>
                    <a:pt x="53581" y="6143625"/>
                  </a:moveTo>
                  <a:lnTo>
                    <a:pt x="26797" y="6181128"/>
                  </a:lnTo>
                  <a:lnTo>
                    <a:pt x="0" y="6143625"/>
                  </a:lnTo>
                  <a:lnTo>
                    <a:pt x="0" y="6159703"/>
                  </a:lnTo>
                  <a:lnTo>
                    <a:pt x="26797" y="6197206"/>
                  </a:lnTo>
                  <a:lnTo>
                    <a:pt x="53581" y="6159703"/>
                  </a:lnTo>
                  <a:lnTo>
                    <a:pt x="53581" y="6143625"/>
                  </a:lnTo>
                  <a:close/>
                </a:path>
                <a:path w="53975" h="6197600">
                  <a:moveTo>
                    <a:pt x="53581" y="37503"/>
                  </a:moveTo>
                  <a:lnTo>
                    <a:pt x="26797" y="0"/>
                  </a:lnTo>
                  <a:lnTo>
                    <a:pt x="0" y="37503"/>
                  </a:lnTo>
                  <a:lnTo>
                    <a:pt x="0" y="53581"/>
                  </a:lnTo>
                  <a:lnTo>
                    <a:pt x="26797" y="16078"/>
                  </a:lnTo>
                  <a:lnTo>
                    <a:pt x="53581" y="53581"/>
                  </a:lnTo>
                  <a:lnTo>
                    <a:pt x="53581" y="37503"/>
                  </a:lnTo>
                  <a:close/>
                </a:path>
              </a:pathLst>
            </a:custGeom>
            <a:solidFill>
              <a:srgbClr val="404040"/>
            </a:solidFill>
          </p:spPr>
          <p:txBody>
            <a:bodyPr wrap="square" lIns="0" tIns="0" rIns="0" bIns="0" rtlCol="0"/>
            <a:lstStyle/>
            <a:p>
              <a:endParaRPr sz="1688"/>
            </a:p>
          </p:txBody>
        </p:sp>
        <p:sp>
          <p:nvSpPr>
            <p:cNvPr id="12" name="object 12"/>
            <p:cNvSpPr/>
            <p:nvPr/>
          </p:nvSpPr>
          <p:spPr>
            <a:xfrm>
              <a:off x="9363075" y="826375"/>
              <a:ext cx="85725" cy="5162550"/>
            </a:xfrm>
            <a:custGeom>
              <a:avLst/>
              <a:gdLst/>
              <a:ahLst/>
              <a:cxnLst/>
              <a:rect l="l" t="t" r="r" b="b"/>
              <a:pathLst>
                <a:path w="85725" h="5162550">
                  <a:moveTo>
                    <a:pt x="85725" y="5162550"/>
                  </a:moveTo>
                  <a:lnTo>
                    <a:pt x="0" y="5162550"/>
                  </a:lnTo>
                  <a:lnTo>
                    <a:pt x="0" y="0"/>
                  </a:lnTo>
                  <a:lnTo>
                    <a:pt x="85725" y="0"/>
                  </a:lnTo>
                  <a:lnTo>
                    <a:pt x="85725" y="5162550"/>
                  </a:lnTo>
                  <a:close/>
                </a:path>
              </a:pathLst>
            </a:custGeom>
            <a:solidFill>
              <a:srgbClr val="CDCDCD"/>
            </a:solidFill>
          </p:spPr>
          <p:txBody>
            <a:bodyPr wrap="square" lIns="0" tIns="0" rIns="0" bIns="0" rtlCol="0"/>
            <a:lstStyle/>
            <a:p>
              <a:endParaRPr sz="1688"/>
            </a:p>
          </p:txBody>
        </p:sp>
        <p:sp>
          <p:nvSpPr>
            <p:cNvPr id="13" name="object 13"/>
            <p:cNvSpPr/>
            <p:nvPr/>
          </p:nvSpPr>
          <p:spPr>
            <a:xfrm>
              <a:off x="9785363" y="521362"/>
              <a:ext cx="2409825" cy="1381125"/>
            </a:xfrm>
            <a:custGeom>
              <a:avLst/>
              <a:gdLst/>
              <a:ahLst/>
              <a:cxnLst/>
              <a:rect l="l" t="t" r="r" b="b"/>
              <a:pathLst>
                <a:path w="2409825" h="1381125">
                  <a:moveTo>
                    <a:pt x="2243137" y="1381125"/>
                  </a:moveTo>
                  <a:lnTo>
                    <a:pt x="166687" y="1381125"/>
                  </a:lnTo>
                  <a:lnTo>
                    <a:pt x="158498" y="1380924"/>
                  </a:lnTo>
                  <a:lnTo>
                    <a:pt x="118300" y="1373949"/>
                  </a:lnTo>
                  <a:lnTo>
                    <a:pt x="81000" y="1357415"/>
                  </a:lnTo>
                  <a:lnTo>
                    <a:pt x="48821" y="1332303"/>
                  </a:lnTo>
                  <a:lnTo>
                    <a:pt x="23708" y="1300123"/>
                  </a:lnTo>
                  <a:lnTo>
                    <a:pt x="7175" y="1262824"/>
                  </a:lnTo>
                  <a:lnTo>
                    <a:pt x="200" y="1222626"/>
                  </a:lnTo>
                  <a:lnTo>
                    <a:pt x="0" y="1214437"/>
                  </a:lnTo>
                  <a:lnTo>
                    <a:pt x="0" y="166687"/>
                  </a:lnTo>
                  <a:lnTo>
                    <a:pt x="4996" y="126175"/>
                  </a:lnTo>
                  <a:lnTo>
                    <a:pt x="19680" y="88110"/>
                  </a:lnTo>
                  <a:lnTo>
                    <a:pt x="43172" y="54753"/>
                  </a:lnTo>
                  <a:lnTo>
                    <a:pt x="74080" y="28091"/>
                  </a:lnTo>
                  <a:lnTo>
                    <a:pt x="110541" y="9739"/>
                  </a:lnTo>
                  <a:lnTo>
                    <a:pt x="150349" y="800"/>
                  </a:lnTo>
                  <a:lnTo>
                    <a:pt x="166687" y="0"/>
                  </a:lnTo>
                  <a:lnTo>
                    <a:pt x="2243137" y="0"/>
                  </a:lnTo>
                  <a:lnTo>
                    <a:pt x="2283649" y="4996"/>
                  </a:lnTo>
                  <a:lnTo>
                    <a:pt x="2321714" y="19680"/>
                  </a:lnTo>
                  <a:lnTo>
                    <a:pt x="2355071" y="43172"/>
                  </a:lnTo>
                  <a:lnTo>
                    <a:pt x="2381732" y="74080"/>
                  </a:lnTo>
                  <a:lnTo>
                    <a:pt x="2400085" y="110541"/>
                  </a:lnTo>
                  <a:lnTo>
                    <a:pt x="2409024" y="150349"/>
                  </a:lnTo>
                  <a:lnTo>
                    <a:pt x="2409825" y="166687"/>
                  </a:lnTo>
                  <a:lnTo>
                    <a:pt x="2409825" y="1214437"/>
                  </a:lnTo>
                  <a:lnTo>
                    <a:pt x="2404828" y="1254949"/>
                  </a:lnTo>
                  <a:lnTo>
                    <a:pt x="2390144" y="1293014"/>
                  </a:lnTo>
                  <a:lnTo>
                    <a:pt x="2366652" y="1326371"/>
                  </a:lnTo>
                  <a:lnTo>
                    <a:pt x="2335743" y="1353032"/>
                  </a:lnTo>
                  <a:lnTo>
                    <a:pt x="2299283" y="1371385"/>
                  </a:lnTo>
                  <a:lnTo>
                    <a:pt x="2259475" y="1380324"/>
                  </a:lnTo>
                  <a:lnTo>
                    <a:pt x="2243137" y="1381125"/>
                  </a:lnTo>
                  <a:close/>
                </a:path>
              </a:pathLst>
            </a:custGeom>
            <a:solidFill>
              <a:srgbClr val="F5C3AF"/>
            </a:solidFill>
          </p:spPr>
          <p:txBody>
            <a:bodyPr wrap="square" lIns="0" tIns="0" rIns="0" bIns="0" rtlCol="0"/>
            <a:lstStyle/>
            <a:p>
              <a:endParaRPr sz="1688"/>
            </a:p>
          </p:txBody>
        </p:sp>
        <p:sp>
          <p:nvSpPr>
            <p:cNvPr id="14" name="object 14"/>
            <p:cNvSpPr/>
            <p:nvPr/>
          </p:nvSpPr>
          <p:spPr>
            <a:xfrm>
              <a:off x="9785363" y="521362"/>
              <a:ext cx="2409825" cy="1381125"/>
            </a:xfrm>
            <a:custGeom>
              <a:avLst/>
              <a:gdLst/>
              <a:ahLst/>
              <a:cxnLst/>
              <a:rect l="l" t="t" r="r" b="b"/>
              <a:pathLst>
                <a:path w="2409825" h="1381125">
                  <a:moveTo>
                    <a:pt x="0" y="1214437"/>
                  </a:moveTo>
                  <a:lnTo>
                    <a:pt x="0" y="166687"/>
                  </a:lnTo>
                  <a:lnTo>
                    <a:pt x="200" y="158498"/>
                  </a:lnTo>
                  <a:lnTo>
                    <a:pt x="7175" y="118300"/>
                  </a:lnTo>
                  <a:lnTo>
                    <a:pt x="23708" y="81000"/>
                  </a:lnTo>
                  <a:lnTo>
                    <a:pt x="48821" y="48821"/>
                  </a:lnTo>
                  <a:lnTo>
                    <a:pt x="81000" y="23708"/>
                  </a:lnTo>
                  <a:lnTo>
                    <a:pt x="118300" y="7175"/>
                  </a:lnTo>
                  <a:lnTo>
                    <a:pt x="158498" y="200"/>
                  </a:lnTo>
                  <a:lnTo>
                    <a:pt x="166687" y="0"/>
                  </a:lnTo>
                  <a:lnTo>
                    <a:pt x="2243137" y="0"/>
                  </a:lnTo>
                  <a:lnTo>
                    <a:pt x="2283649" y="4996"/>
                  </a:lnTo>
                  <a:lnTo>
                    <a:pt x="2321714" y="19680"/>
                  </a:lnTo>
                  <a:lnTo>
                    <a:pt x="2355071" y="43172"/>
                  </a:lnTo>
                  <a:lnTo>
                    <a:pt x="2381732" y="74080"/>
                  </a:lnTo>
                  <a:lnTo>
                    <a:pt x="2400085" y="110541"/>
                  </a:lnTo>
                  <a:lnTo>
                    <a:pt x="2409024" y="150349"/>
                  </a:lnTo>
                  <a:lnTo>
                    <a:pt x="2409825" y="166687"/>
                  </a:lnTo>
                  <a:lnTo>
                    <a:pt x="2409825" y="1214437"/>
                  </a:lnTo>
                  <a:lnTo>
                    <a:pt x="2404828" y="1254949"/>
                  </a:lnTo>
                  <a:lnTo>
                    <a:pt x="2390144" y="1293014"/>
                  </a:lnTo>
                  <a:lnTo>
                    <a:pt x="2366652" y="1326371"/>
                  </a:lnTo>
                  <a:lnTo>
                    <a:pt x="2335743" y="1353032"/>
                  </a:lnTo>
                  <a:lnTo>
                    <a:pt x="2299283" y="1371385"/>
                  </a:lnTo>
                  <a:lnTo>
                    <a:pt x="2259475" y="1380324"/>
                  </a:lnTo>
                  <a:lnTo>
                    <a:pt x="2243137" y="1381125"/>
                  </a:lnTo>
                  <a:lnTo>
                    <a:pt x="166687" y="1381125"/>
                  </a:lnTo>
                  <a:lnTo>
                    <a:pt x="126175" y="1376128"/>
                  </a:lnTo>
                  <a:lnTo>
                    <a:pt x="88110" y="1361444"/>
                  </a:lnTo>
                  <a:lnTo>
                    <a:pt x="54753" y="1337952"/>
                  </a:lnTo>
                  <a:lnTo>
                    <a:pt x="28091" y="1307044"/>
                  </a:lnTo>
                  <a:lnTo>
                    <a:pt x="9739" y="1270583"/>
                  </a:lnTo>
                  <a:lnTo>
                    <a:pt x="800" y="1230775"/>
                  </a:lnTo>
                  <a:lnTo>
                    <a:pt x="0" y="1214437"/>
                  </a:lnTo>
                  <a:close/>
                </a:path>
              </a:pathLst>
            </a:custGeom>
            <a:ln w="9525">
              <a:solidFill>
                <a:srgbClr val="000000"/>
              </a:solidFill>
            </a:ln>
          </p:spPr>
          <p:txBody>
            <a:bodyPr wrap="square" lIns="0" tIns="0" rIns="0" bIns="0" rtlCol="0"/>
            <a:lstStyle/>
            <a:p>
              <a:endParaRPr sz="1688"/>
            </a:p>
          </p:txBody>
        </p:sp>
      </p:grpSp>
      <p:graphicFrame>
        <p:nvGraphicFramePr>
          <p:cNvPr id="16" name="object 16"/>
          <p:cNvGraphicFramePr>
            <a:graphicFrameLocks noGrp="1"/>
          </p:cNvGraphicFramePr>
          <p:nvPr>
            <p:extLst>
              <p:ext uri="{D42A27DB-BD31-4B8C-83A1-F6EECF244321}">
                <p14:modId xmlns:p14="http://schemas.microsoft.com/office/powerpoint/2010/main" val="2796903795"/>
              </p:ext>
            </p:extLst>
          </p:nvPr>
        </p:nvGraphicFramePr>
        <p:xfrm>
          <a:off x="6129223" y="402639"/>
          <a:ext cx="2673068" cy="6054332"/>
        </p:xfrm>
        <a:graphic>
          <a:graphicData uri="http://schemas.openxmlformats.org/drawingml/2006/table">
            <a:tbl>
              <a:tblPr firstRow="1" bandRow="1">
                <a:tableStyleId>{2D5ABB26-0587-4C30-8999-92F81FD0307C}</a:tableStyleId>
              </a:tblPr>
              <a:tblGrid>
                <a:gridCol w="1929408">
                  <a:extLst>
                    <a:ext uri="{9D8B030D-6E8A-4147-A177-3AD203B41FA5}">
                      <a16:colId xmlns:a16="http://schemas.microsoft.com/office/drawing/2014/main" val="20000"/>
                    </a:ext>
                  </a:extLst>
                </a:gridCol>
                <a:gridCol w="743660">
                  <a:extLst>
                    <a:ext uri="{9D8B030D-6E8A-4147-A177-3AD203B41FA5}">
                      <a16:colId xmlns:a16="http://schemas.microsoft.com/office/drawing/2014/main" val="20001"/>
                    </a:ext>
                  </a:extLst>
                </a:gridCol>
              </a:tblGrid>
              <a:tr h="535983">
                <a:tc gridSpan="2">
                  <a:txBody>
                    <a:bodyPr/>
                    <a:lstStyle/>
                    <a:p>
                      <a:pPr marL="46990">
                        <a:lnSpc>
                          <a:spcPts val="1165"/>
                        </a:lnSpc>
                        <a:spcBef>
                          <a:spcPts val="125"/>
                        </a:spcBef>
                        <a:tabLst>
                          <a:tab pos="1551940" algn="l"/>
                        </a:tabLst>
                      </a:pPr>
                      <a:r>
                        <a:rPr sz="900" spc="-25" dirty="0">
                          <a:solidFill>
                            <a:srgbClr val="252423"/>
                          </a:solidFill>
                          <a:latin typeface="Segoe UI"/>
                          <a:cs typeface="Segoe UI"/>
                        </a:rPr>
                        <a:t>Team	</a:t>
                      </a:r>
                      <a:r>
                        <a:rPr sz="900" dirty="0">
                          <a:solidFill>
                            <a:srgbClr val="252423"/>
                          </a:solidFill>
                          <a:latin typeface="Segoe UI"/>
                          <a:cs typeface="Segoe UI"/>
                        </a:rPr>
                        <a:t>Count</a:t>
                      </a:r>
                      <a:r>
                        <a:rPr sz="900" spc="-30" dirty="0">
                          <a:solidFill>
                            <a:srgbClr val="252423"/>
                          </a:solidFill>
                          <a:latin typeface="Segoe UI"/>
                          <a:cs typeface="Segoe UI"/>
                        </a:rPr>
                        <a:t> </a:t>
                      </a:r>
                      <a:r>
                        <a:rPr sz="900" dirty="0">
                          <a:solidFill>
                            <a:srgbClr val="252423"/>
                          </a:solidFill>
                          <a:latin typeface="Segoe UI"/>
                          <a:cs typeface="Segoe UI"/>
                        </a:rPr>
                        <a:t>of</a:t>
                      </a:r>
                      <a:r>
                        <a:rPr sz="900" spc="-30" dirty="0">
                          <a:solidFill>
                            <a:srgbClr val="252423"/>
                          </a:solidFill>
                          <a:latin typeface="Segoe UI"/>
                          <a:cs typeface="Segoe UI"/>
                        </a:rPr>
                        <a:t> </a:t>
                      </a:r>
                      <a:r>
                        <a:rPr sz="900" spc="-25" dirty="0">
                          <a:solidFill>
                            <a:srgbClr val="252423"/>
                          </a:solidFill>
                          <a:latin typeface="Segoe UI"/>
                          <a:cs typeface="Segoe UI"/>
                        </a:rPr>
                        <a:t>Team</a:t>
                      </a:r>
                      <a:r>
                        <a:rPr sz="900" spc="-30" dirty="0">
                          <a:solidFill>
                            <a:srgbClr val="252423"/>
                          </a:solidFill>
                          <a:latin typeface="Segoe UI"/>
                          <a:cs typeface="Segoe UI"/>
                        </a:rPr>
                        <a:t> </a:t>
                      </a:r>
                      <a:r>
                        <a:rPr sz="900" dirty="0">
                          <a:solidFill>
                            <a:srgbClr val="252423"/>
                          </a:solidFill>
                          <a:latin typeface="Segoe UI"/>
                          <a:cs typeface="Segoe UI"/>
                        </a:rPr>
                        <a:t>Season</a:t>
                      </a:r>
                      <a:endParaRPr sz="900" dirty="0">
                        <a:latin typeface="Segoe UI"/>
                        <a:cs typeface="Segoe UI"/>
                      </a:endParaRPr>
                    </a:p>
                    <a:p>
                      <a:pPr>
                        <a:lnSpc>
                          <a:spcPts val="800"/>
                        </a:lnSpc>
                        <a:tabLst>
                          <a:tab pos="1551940" algn="l"/>
                          <a:tab pos="2856865" algn="l"/>
                        </a:tabLst>
                      </a:pPr>
                      <a:r>
                        <a:rPr sz="700" u="sng" dirty="0">
                          <a:solidFill>
                            <a:srgbClr val="252423"/>
                          </a:solidFill>
                          <a:uFill>
                            <a:solidFill>
                              <a:srgbClr val="118CFF"/>
                            </a:solidFill>
                          </a:uFill>
                          <a:latin typeface="Times New Roman"/>
                          <a:cs typeface="Times New Roman"/>
                        </a:rPr>
                        <a:t> 	</a:t>
                      </a:r>
                      <a:r>
                        <a:rPr sz="700" u="sng" spc="-150" dirty="0">
                          <a:solidFill>
                            <a:srgbClr val="252423"/>
                          </a:solidFill>
                          <a:uFill>
                            <a:solidFill>
                              <a:srgbClr val="118CFF"/>
                            </a:solidFill>
                          </a:uFill>
                          <a:latin typeface="Segoe UI Symbol"/>
                          <a:cs typeface="Segoe UI Symbol"/>
                        </a:rPr>
                        <a:t>	</a:t>
                      </a:r>
                      <a:endParaRPr sz="700" dirty="0">
                        <a:latin typeface="Segoe UI Symbol"/>
                        <a:cs typeface="Segoe UI Symbol"/>
                      </a:endParaRPr>
                    </a:p>
                    <a:p>
                      <a:pPr marL="46990">
                        <a:lnSpc>
                          <a:spcPct val="100000"/>
                        </a:lnSpc>
                        <a:spcBef>
                          <a:spcPts val="135"/>
                        </a:spcBef>
                        <a:tabLst>
                          <a:tab pos="2672715" algn="l"/>
                        </a:tabLst>
                      </a:pPr>
                      <a:r>
                        <a:rPr sz="900" dirty="0">
                          <a:solidFill>
                            <a:srgbClr val="252423"/>
                          </a:solidFill>
                          <a:latin typeface="Segoe UI"/>
                          <a:cs typeface="Segoe UI"/>
                        </a:rPr>
                        <a:t>Atlanta</a:t>
                      </a:r>
                      <a:r>
                        <a:rPr sz="900" spc="-5" dirty="0">
                          <a:solidFill>
                            <a:srgbClr val="252423"/>
                          </a:solidFill>
                          <a:latin typeface="Segoe UI"/>
                          <a:cs typeface="Segoe UI"/>
                        </a:rPr>
                        <a:t> </a:t>
                      </a:r>
                      <a:r>
                        <a:rPr sz="900" dirty="0">
                          <a:solidFill>
                            <a:srgbClr val="252423"/>
                          </a:solidFill>
                          <a:latin typeface="Segoe UI"/>
                          <a:cs typeface="Segoe UI"/>
                        </a:rPr>
                        <a:t>Hawks</a:t>
                      </a:r>
                      <a:r>
                        <a:rPr lang="en-US" sz="900" dirty="0">
                          <a:solidFill>
                            <a:srgbClr val="252423"/>
                          </a:solidFill>
                          <a:latin typeface="Segoe UI"/>
                          <a:cs typeface="Segoe UI"/>
                        </a:rPr>
                        <a:t>                                                      </a:t>
                      </a:r>
                      <a:r>
                        <a:rPr sz="900" dirty="0">
                          <a:solidFill>
                            <a:srgbClr val="252423"/>
                          </a:solidFill>
                          <a:latin typeface="Segoe UI"/>
                          <a:cs typeface="Segoe UI"/>
                        </a:rPr>
                        <a:t>28</a:t>
                      </a:r>
                      <a:endParaRPr sz="900" dirty="0">
                        <a:latin typeface="Segoe UI"/>
                        <a:cs typeface="Segoe UI"/>
                      </a:endParaRPr>
                    </a:p>
                  </a:txBody>
                  <a:tcPr marL="0" marR="0" marT="14883" marB="0">
                    <a:lnB w="9525">
                      <a:solidFill>
                        <a:srgbClr val="12239D"/>
                      </a:solidFill>
                      <a:prstDash val="solid"/>
                    </a:lnB>
                    <a:solidFill>
                      <a:srgbClr val="F5C3AF"/>
                    </a:solidFill>
                  </a:tcPr>
                </a:tc>
                <a:tc hMerge="1">
                  <a:txBody>
                    <a:bodyPr/>
                    <a:lstStyle/>
                    <a:p>
                      <a:endParaRPr/>
                    </a:p>
                  </a:txBody>
                  <a:tcPr marL="0" marR="0" marT="0" marB="0"/>
                </a:tc>
                <a:extLst>
                  <a:ext uri="{0D108BD9-81ED-4DB2-BD59-A6C34878D82A}">
                    <a16:rowId xmlns:a16="http://schemas.microsoft.com/office/drawing/2014/main" val="10000"/>
                  </a:ext>
                </a:extLst>
              </a:tr>
              <a:tr h="180044">
                <a:tc>
                  <a:txBody>
                    <a:bodyPr/>
                    <a:lstStyle/>
                    <a:p>
                      <a:pPr marL="46990">
                        <a:lnSpc>
                          <a:spcPct val="100000"/>
                        </a:lnSpc>
                        <a:spcBef>
                          <a:spcPts val="160"/>
                        </a:spcBef>
                      </a:pPr>
                      <a:r>
                        <a:rPr sz="900" dirty="0">
                          <a:solidFill>
                            <a:srgbClr val="252423"/>
                          </a:solidFill>
                          <a:latin typeface="Segoe UI"/>
                          <a:cs typeface="Segoe UI"/>
                        </a:rPr>
                        <a:t>Boston</a:t>
                      </a:r>
                      <a:r>
                        <a:rPr sz="900" spc="-50" dirty="0">
                          <a:solidFill>
                            <a:srgbClr val="252423"/>
                          </a:solidFill>
                          <a:latin typeface="Segoe UI"/>
                          <a:cs typeface="Segoe UI"/>
                        </a:rPr>
                        <a:t> </a:t>
                      </a:r>
                      <a:r>
                        <a:rPr sz="900" dirty="0">
                          <a:solidFill>
                            <a:srgbClr val="252423"/>
                          </a:solidFill>
                          <a:latin typeface="Segoe UI"/>
                          <a:cs typeface="Segoe UI"/>
                        </a:rPr>
                        <a:t>Celtics</a:t>
                      </a:r>
                      <a:endParaRPr sz="900" dirty="0">
                        <a:latin typeface="Segoe UI"/>
                        <a:cs typeface="Segoe UI"/>
                      </a:endParaRPr>
                    </a:p>
                  </a:txBody>
                  <a:tcPr marL="0" marR="0" marT="19050" marB="0">
                    <a:lnT w="9525">
                      <a:solidFill>
                        <a:srgbClr val="12239D"/>
                      </a:solidFill>
                      <a:prstDash val="solid"/>
                    </a:lnT>
                    <a:lnB w="9525">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28</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EDECEC"/>
                    </a:solidFill>
                  </a:tcPr>
                </a:tc>
                <a:extLst>
                  <a:ext uri="{0D108BD9-81ED-4DB2-BD59-A6C34878D82A}">
                    <a16:rowId xmlns:a16="http://schemas.microsoft.com/office/drawing/2014/main" val="10001"/>
                  </a:ext>
                </a:extLst>
              </a:tr>
              <a:tr h="180044">
                <a:tc>
                  <a:txBody>
                    <a:bodyPr/>
                    <a:lstStyle/>
                    <a:p>
                      <a:pPr marL="46990">
                        <a:lnSpc>
                          <a:spcPct val="100000"/>
                        </a:lnSpc>
                        <a:spcBef>
                          <a:spcPts val="160"/>
                        </a:spcBef>
                      </a:pPr>
                      <a:r>
                        <a:rPr sz="900" dirty="0">
                          <a:solidFill>
                            <a:srgbClr val="252423"/>
                          </a:solidFill>
                          <a:latin typeface="Segoe UI"/>
                          <a:cs typeface="Segoe UI"/>
                        </a:rPr>
                        <a:t>Chicago</a:t>
                      </a:r>
                      <a:r>
                        <a:rPr sz="900" spc="-50" dirty="0">
                          <a:solidFill>
                            <a:srgbClr val="252423"/>
                          </a:solidFill>
                          <a:latin typeface="Segoe UI"/>
                          <a:cs typeface="Segoe UI"/>
                        </a:rPr>
                        <a:t> </a:t>
                      </a:r>
                      <a:r>
                        <a:rPr sz="900" dirty="0">
                          <a:solidFill>
                            <a:srgbClr val="252423"/>
                          </a:solidFill>
                          <a:latin typeface="Segoe UI"/>
                          <a:cs typeface="Segoe UI"/>
                        </a:rPr>
                        <a:t>Bulls</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28</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F5C3AF"/>
                    </a:solidFill>
                  </a:tcPr>
                </a:tc>
                <a:extLst>
                  <a:ext uri="{0D108BD9-81ED-4DB2-BD59-A6C34878D82A}">
                    <a16:rowId xmlns:a16="http://schemas.microsoft.com/office/drawing/2014/main" val="10002"/>
                  </a:ext>
                </a:extLst>
              </a:tr>
              <a:tr h="180044">
                <a:tc>
                  <a:txBody>
                    <a:bodyPr/>
                    <a:lstStyle/>
                    <a:p>
                      <a:pPr marL="46990">
                        <a:lnSpc>
                          <a:spcPct val="100000"/>
                        </a:lnSpc>
                        <a:spcBef>
                          <a:spcPts val="160"/>
                        </a:spcBef>
                      </a:pPr>
                      <a:r>
                        <a:rPr sz="900" dirty="0">
                          <a:solidFill>
                            <a:srgbClr val="252423"/>
                          </a:solidFill>
                          <a:latin typeface="Segoe UI"/>
                          <a:cs typeface="Segoe UI"/>
                        </a:rPr>
                        <a:t>Cleveland</a:t>
                      </a:r>
                      <a:r>
                        <a:rPr sz="900" spc="-50" dirty="0">
                          <a:solidFill>
                            <a:srgbClr val="252423"/>
                          </a:solidFill>
                          <a:latin typeface="Segoe UI"/>
                          <a:cs typeface="Segoe UI"/>
                        </a:rPr>
                        <a:t> </a:t>
                      </a:r>
                      <a:r>
                        <a:rPr sz="900" dirty="0">
                          <a:solidFill>
                            <a:srgbClr val="252423"/>
                          </a:solidFill>
                          <a:latin typeface="Segoe UI"/>
                          <a:cs typeface="Segoe UI"/>
                        </a:rPr>
                        <a:t>Cavaliers</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28</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EDECEC"/>
                    </a:solidFill>
                  </a:tcPr>
                </a:tc>
                <a:extLst>
                  <a:ext uri="{0D108BD9-81ED-4DB2-BD59-A6C34878D82A}">
                    <a16:rowId xmlns:a16="http://schemas.microsoft.com/office/drawing/2014/main" val="10003"/>
                  </a:ext>
                </a:extLst>
              </a:tr>
              <a:tr h="180044">
                <a:tc>
                  <a:txBody>
                    <a:bodyPr/>
                    <a:lstStyle/>
                    <a:p>
                      <a:pPr marL="46990">
                        <a:lnSpc>
                          <a:spcPct val="100000"/>
                        </a:lnSpc>
                        <a:spcBef>
                          <a:spcPts val="160"/>
                        </a:spcBef>
                      </a:pPr>
                      <a:r>
                        <a:rPr sz="900" dirty="0">
                          <a:solidFill>
                            <a:srgbClr val="252423"/>
                          </a:solidFill>
                          <a:latin typeface="Segoe UI"/>
                          <a:cs typeface="Segoe UI"/>
                        </a:rPr>
                        <a:t>Dallas</a:t>
                      </a:r>
                      <a:r>
                        <a:rPr sz="900" spc="-50" dirty="0">
                          <a:solidFill>
                            <a:srgbClr val="252423"/>
                          </a:solidFill>
                          <a:latin typeface="Segoe UI"/>
                          <a:cs typeface="Segoe UI"/>
                        </a:rPr>
                        <a:t> </a:t>
                      </a:r>
                      <a:r>
                        <a:rPr sz="900" dirty="0">
                          <a:solidFill>
                            <a:srgbClr val="252423"/>
                          </a:solidFill>
                          <a:latin typeface="Segoe UI"/>
                          <a:cs typeface="Segoe UI"/>
                        </a:rPr>
                        <a:t>Mavericks</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28</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F5C3AF"/>
                    </a:solidFill>
                  </a:tcPr>
                </a:tc>
                <a:extLst>
                  <a:ext uri="{0D108BD9-81ED-4DB2-BD59-A6C34878D82A}">
                    <a16:rowId xmlns:a16="http://schemas.microsoft.com/office/drawing/2014/main" val="10004"/>
                  </a:ext>
                </a:extLst>
              </a:tr>
              <a:tr h="180044">
                <a:tc>
                  <a:txBody>
                    <a:bodyPr/>
                    <a:lstStyle/>
                    <a:p>
                      <a:pPr marL="46990">
                        <a:lnSpc>
                          <a:spcPct val="100000"/>
                        </a:lnSpc>
                        <a:spcBef>
                          <a:spcPts val="160"/>
                        </a:spcBef>
                      </a:pPr>
                      <a:r>
                        <a:rPr sz="900" dirty="0">
                          <a:solidFill>
                            <a:srgbClr val="252423"/>
                          </a:solidFill>
                          <a:latin typeface="Segoe UI"/>
                          <a:cs typeface="Segoe UI"/>
                        </a:rPr>
                        <a:t>Denver</a:t>
                      </a:r>
                      <a:r>
                        <a:rPr sz="900" spc="-50" dirty="0">
                          <a:solidFill>
                            <a:srgbClr val="252423"/>
                          </a:solidFill>
                          <a:latin typeface="Segoe UI"/>
                          <a:cs typeface="Segoe UI"/>
                        </a:rPr>
                        <a:t> </a:t>
                      </a:r>
                      <a:r>
                        <a:rPr sz="900" dirty="0">
                          <a:solidFill>
                            <a:srgbClr val="252423"/>
                          </a:solidFill>
                          <a:latin typeface="Segoe UI"/>
                          <a:cs typeface="Segoe UI"/>
                        </a:rPr>
                        <a:t>Nuggets</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28</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EDECEC"/>
                    </a:solidFill>
                  </a:tcPr>
                </a:tc>
                <a:extLst>
                  <a:ext uri="{0D108BD9-81ED-4DB2-BD59-A6C34878D82A}">
                    <a16:rowId xmlns:a16="http://schemas.microsoft.com/office/drawing/2014/main" val="10005"/>
                  </a:ext>
                </a:extLst>
              </a:tr>
              <a:tr h="180044">
                <a:tc>
                  <a:txBody>
                    <a:bodyPr/>
                    <a:lstStyle/>
                    <a:p>
                      <a:pPr marL="46990">
                        <a:lnSpc>
                          <a:spcPct val="100000"/>
                        </a:lnSpc>
                        <a:spcBef>
                          <a:spcPts val="160"/>
                        </a:spcBef>
                      </a:pPr>
                      <a:r>
                        <a:rPr sz="900" dirty="0">
                          <a:solidFill>
                            <a:srgbClr val="252423"/>
                          </a:solidFill>
                          <a:latin typeface="Segoe UI"/>
                          <a:cs typeface="Segoe UI"/>
                        </a:rPr>
                        <a:t>Detroit</a:t>
                      </a:r>
                      <a:r>
                        <a:rPr sz="900" spc="-50" dirty="0">
                          <a:solidFill>
                            <a:srgbClr val="252423"/>
                          </a:solidFill>
                          <a:latin typeface="Segoe UI"/>
                          <a:cs typeface="Segoe UI"/>
                        </a:rPr>
                        <a:t> </a:t>
                      </a:r>
                      <a:r>
                        <a:rPr sz="900" dirty="0">
                          <a:solidFill>
                            <a:srgbClr val="252423"/>
                          </a:solidFill>
                          <a:latin typeface="Segoe UI"/>
                          <a:cs typeface="Segoe UI"/>
                        </a:rPr>
                        <a:t>Pistons</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28</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F5C3AF"/>
                    </a:solidFill>
                  </a:tcPr>
                </a:tc>
                <a:extLst>
                  <a:ext uri="{0D108BD9-81ED-4DB2-BD59-A6C34878D82A}">
                    <a16:rowId xmlns:a16="http://schemas.microsoft.com/office/drawing/2014/main" val="10006"/>
                  </a:ext>
                </a:extLst>
              </a:tr>
              <a:tr h="180044">
                <a:tc>
                  <a:txBody>
                    <a:bodyPr/>
                    <a:lstStyle/>
                    <a:p>
                      <a:pPr marL="46990">
                        <a:lnSpc>
                          <a:spcPct val="100000"/>
                        </a:lnSpc>
                        <a:spcBef>
                          <a:spcPts val="160"/>
                        </a:spcBef>
                      </a:pPr>
                      <a:r>
                        <a:rPr sz="900" dirty="0">
                          <a:solidFill>
                            <a:srgbClr val="252423"/>
                          </a:solidFill>
                          <a:latin typeface="Segoe UI"/>
                          <a:cs typeface="Segoe UI"/>
                        </a:rPr>
                        <a:t>Golden</a:t>
                      </a:r>
                      <a:r>
                        <a:rPr sz="900" spc="-35" dirty="0">
                          <a:solidFill>
                            <a:srgbClr val="252423"/>
                          </a:solidFill>
                          <a:latin typeface="Segoe UI"/>
                          <a:cs typeface="Segoe UI"/>
                        </a:rPr>
                        <a:t> </a:t>
                      </a:r>
                      <a:r>
                        <a:rPr sz="900" spc="-10" dirty="0">
                          <a:solidFill>
                            <a:srgbClr val="252423"/>
                          </a:solidFill>
                          <a:latin typeface="Segoe UI"/>
                          <a:cs typeface="Segoe UI"/>
                        </a:rPr>
                        <a:t>State</a:t>
                      </a:r>
                      <a:r>
                        <a:rPr sz="900" spc="-30" dirty="0">
                          <a:solidFill>
                            <a:srgbClr val="252423"/>
                          </a:solidFill>
                          <a:latin typeface="Segoe UI"/>
                          <a:cs typeface="Segoe UI"/>
                        </a:rPr>
                        <a:t> </a:t>
                      </a:r>
                      <a:r>
                        <a:rPr sz="900" spc="-5" dirty="0">
                          <a:solidFill>
                            <a:srgbClr val="252423"/>
                          </a:solidFill>
                          <a:latin typeface="Segoe UI"/>
                          <a:cs typeface="Segoe UI"/>
                        </a:rPr>
                        <a:t>Warriors</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28</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EDECEC"/>
                    </a:solidFill>
                  </a:tcPr>
                </a:tc>
                <a:extLst>
                  <a:ext uri="{0D108BD9-81ED-4DB2-BD59-A6C34878D82A}">
                    <a16:rowId xmlns:a16="http://schemas.microsoft.com/office/drawing/2014/main" val="10007"/>
                  </a:ext>
                </a:extLst>
              </a:tr>
              <a:tr h="180044">
                <a:tc>
                  <a:txBody>
                    <a:bodyPr/>
                    <a:lstStyle/>
                    <a:p>
                      <a:pPr marL="46990">
                        <a:lnSpc>
                          <a:spcPct val="100000"/>
                        </a:lnSpc>
                        <a:spcBef>
                          <a:spcPts val="160"/>
                        </a:spcBef>
                      </a:pPr>
                      <a:r>
                        <a:rPr sz="900" dirty="0">
                          <a:solidFill>
                            <a:srgbClr val="252423"/>
                          </a:solidFill>
                          <a:latin typeface="Segoe UI"/>
                          <a:cs typeface="Segoe UI"/>
                        </a:rPr>
                        <a:t>Houston</a:t>
                      </a:r>
                      <a:r>
                        <a:rPr sz="900" spc="-50" dirty="0">
                          <a:solidFill>
                            <a:srgbClr val="252423"/>
                          </a:solidFill>
                          <a:latin typeface="Segoe UI"/>
                          <a:cs typeface="Segoe UI"/>
                        </a:rPr>
                        <a:t> </a:t>
                      </a:r>
                      <a:r>
                        <a:rPr sz="900" spc="-5" dirty="0">
                          <a:solidFill>
                            <a:srgbClr val="252423"/>
                          </a:solidFill>
                          <a:latin typeface="Segoe UI"/>
                          <a:cs typeface="Segoe UI"/>
                        </a:rPr>
                        <a:t>Rockets</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28</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F5C3AF"/>
                    </a:solidFill>
                  </a:tcPr>
                </a:tc>
                <a:extLst>
                  <a:ext uri="{0D108BD9-81ED-4DB2-BD59-A6C34878D82A}">
                    <a16:rowId xmlns:a16="http://schemas.microsoft.com/office/drawing/2014/main" val="10008"/>
                  </a:ext>
                </a:extLst>
              </a:tr>
              <a:tr h="180044">
                <a:tc>
                  <a:txBody>
                    <a:bodyPr/>
                    <a:lstStyle/>
                    <a:p>
                      <a:pPr marL="46990">
                        <a:lnSpc>
                          <a:spcPct val="100000"/>
                        </a:lnSpc>
                        <a:spcBef>
                          <a:spcPts val="160"/>
                        </a:spcBef>
                      </a:pPr>
                      <a:r>
                        <a:rPr sz="900" dirty="0">
                          <a:solidFill>
                            <a:srgbClr val="252423"/>
                          </a:solidFill>
                          <a:latin typeface="Segoe UI"/>
                          <a:cs typeface="Segoe UI"/>
                        </a:rPr>
                        <a:t>Indiana</a:t>
                      </a:r>
                      <a:r>
                        <a:rPr sz="900" spc="-40" dirty="0">
                          <a:solidFill>
                            <a:srgbClr val="252423"/>
                          </a:solidFill>
                          <a:latin typeface="Segoe UI"/>
                          <a:cs typeface="Segoe UI"/>
                        </a:rPr>
                        <a:t> </a:t>
                      </a:r>
                      <a:r>
                        <a:rPr sz="900" spc="-10" dirty="0">
                          <a:solidFill>
                            <a:srgbClr val="252423"/>
                          </a:solidFill>
                          <a:latin typeface="Segoe UI"/>
                          <a:cs typeface="Segoe UI"/>
                        </a:rPr>
                        <a:t>Pacers</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28</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EDECEC"/>
                    </a:solidFill>
                  </a:tcPr>
                </a:tc>
                <a:extLst>
                  <a:ext uri="{0D108BD9-81ED-4DB2-BD59-A6C34878D82A}">
                    <a16:rowId xmlns:a16="http://schemas.microsoft.com/office/drawing/2014/main" val="10009"/>
                  </a:ext>
                </a:extLst>
              </a:tr>
              <a:tr h="180044">
                <a:tc>
                  <a:txBody>
                    <a:bodyPr/>
                    <a:lstStyle/>
                    <a:p>
                      <a:pPr marL="46990">
                        <a:lnSpc>
                          <a:spcPct val="100000"/>
                        </a:lnSpc>
                        <a:spcBef>
                          <a:spcPts val="160"/>
                        </a:spcBef>
                      </a:pPr>
                      <a:r>
                        <a:rPr sz="900" dirty="0">
                          <a:solidFill>
                            <a:srgbClr val="252423"/>
                          </a:solidFill>
                          <a:latin typeface="Segoe UI"/>
                          <a:cs typeface="Segoe UI"/>
                        </a:rPr>
                        <a:t>Los</a:t>
                      </a:r>
                      <a:r>
                        <a:rPr sz="900" spc="-40" dirty="0">
                          <a:solidFill>
                            <a:srgbClr val="252423"/>
                          </a:solidFill>
                          <a:latin typeface="Segoe UI"/>
                          <a:cs typeface="Segoe UI"/>
                        </a:rPr>
                        <a:t> </a:t>
                      </a:r>
                      <a:r>
                        <a:rPr sz="900" dirty="0">
                          <a:solidFill>
                            <a:srgbClr val="252423"/>
                          </a:solidFill>
                          <a:latin typeface="Segoe UI"/>
                          <a:cs typeface="Segoe UI"/>
                        </a:rPr>
                        <a:t>Angeles</a:t>
                      </a:r>
                      <a:r>
                        <a:rPr sz="900" spc="-35" dirty="0">
                          <a:solidFill>
                            <a:srgbClr val="252423"/>
                          </a:solidFill>
                          <a:latin typeface="Segoe UI"/>
                          <a:cs typeface="Segoe UI"/>
                        </a:rPr>
                        <a:t> </a:t>
                      </a:r>
                      <a:r>
                        <a:rPr sz="900" dirty="0">
                          <a:solidFill>
                            <a:srgbClr val="252423"/>
                          </a:solidFill>
                          <a:latin typeface="Segoe UI"/>
                          <a:cs typeface="Segoe UI"/>
                        </a:rPr>
                        <a:t>Clippers</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28</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F5C3AF"/>
                    </a:solidFill>
                  </a:tcPr>
                </a:tc>
                <a:extLst>
                  <a:ext uri="{0D108BD9-81ED-4DB2-BD59-A6C34878D82A}">
                    <a16:rowId xmlns:a16="http://schemas.microsoft.com/office/drawing/2014/main" val="10010"/>
                  </a:ext>
                </a:extLst>
              </a:tr>
              <a:tr h="180044">
                <a:tc>
                  <a:txBody>
                    <a:bodyPr/>
                    <a:lstStyle/>
                    <a:p>
                      <a:pPr marL="46990">
                        <a:lnSpc>
                          <a:spcPct val="100000"/>
                        </a:lnSpc>
                        <a:spcBef>
                          <a:spcPts val="160"/>
                        </a:spcBef>
                      </a:pPr>
                      <a:r>
                        <a:rPr sz="900" dirty="0">
                          <a:solidFill>
                            <a:srgbClr val="252423"/>
                          </a:solidFill>
                          <a:latin typeface="Segoe UI"/>
                          <a:cs typeface="Segoe UI"/>
                        </a:rPr>
                        <a:t>Los</a:t>
                      </a:r>
                      <a:r>
                        <a:rPr sz="900" spc="-40" dirty="0">
                          <a:solidFill>
                            <a:srgbClr val="252423"/>
                          </a:solidFill>
                          <a:latin typeface="Segoe UI"/>
                          <a:cs typeface="Segoe UI"/>
                        </a:rPr>
                        <a:t> </a:t>
                      </a:r>
                      <a:r>
                        <a:rPr sz="900" dirty="0">
                          <a:solidFill>
                            <a:srgbClr val="252423"/>
                          </a:solidFill>
                          <a:latin typeface="Segoe UI"/>
                          <a:cs typeface="Segoe UI"/>
                        </a:rPr>
                        <a:t>Angeles</a:t>
                      </a:r>
                      <a:r>
                        <a:rPr sz="900" spc="-35" dirty="0">
                          <a:solidFill>
                            <a:srgbClr val="252423"/>
                          </a:solidFill>
                          <a:latin typeface="Segoe UI"/>
                          <a:cs typeface="Segoe UI"/>
                        </a:rPr>
                        <a:t> </a:t>
                      </a:r>
                      <a:r>
                        <a:rPr sz="900" dirty="0">
                          <a:solidFill>
                            <a:srgbClr val="252423"/>
                          </a:solidFill>
                          <a:latin typeface="Segoe UI"/>
                          <a:cs typeface="Segoe UI"/>
                        </a:rPr>
                        <a:t>Lakers</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28</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EDECEC"/>
                    </a:solidFill>
                  </a:tcPr>
                </a:tc>
                <a:extLst>
                  <a:ext uri="{0D108BD9-81ED-4DB2-BD59-A6C34878D82A}">
                    <a16:rowId xmlns:a16="http://schemas.microsoft.com/office/drawing/2014/main" val="10011"/>
                  </a:ext>
                </a:extLst>
              </a:tr>
              <a:tr h="180044">
                <a:tc>
                  <a:txBody>
                    <a:bodyPr/>
                    <a:lstStyle/>
                    <a:p>
                      <a:pPr marL="46990">
                        <a:lnSpc>
                          <a:spcPct val="100000"/>
                        </a:lnSpc>
                        <a:spcBef>
                          <a:spcPts val="160"/>
                        </a:spcBef>
                      </a:pPr>
                      <a:r>
                        <a:rPr sz="900" dirty="0">
                          <a:solidFill>
                            <a:srgbClr val="252423"/>
                          </a:solidFill>
                          <a:latin typeface="Segoe UI"/>
                          <a:cs typeface="Segoe UI"/>
                        </a:rPr>
                        <a:t>Miami</a:t>
                      </a:r>
                      <a:r>
                        <a:rPr sz="900" spc="-50" dirty="0">
                          <a:solidFill>
                            <a:srgbClr val="252423"/>
                          </a:solidFill>
                          <a:latin typeface="Segoe UI"/>
                          <a:cs typeface="Segoe UI"/>
                        </a:rPr>
                        <a:t> </a:t>
                      </a:r>
                      <a:r>
                        <a:rPr sz="900" dirty="0">
                          <a:solidFill>
                            <a:srgbClr val="252423"/>
                          </a:solidFill>
                          <a:latin typeface="Segoe UI"/>
                          <a:cs typeface="Segoe UI"/>
                        </a:rPr>
                        <a:t>Heat</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28</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F5C3AF"/>
                    </a:solidFill>
                  </a:tcPr>
                </a:tc>
                <a:extLst>
                  <a:ext uri="{0D108BD9-81ED-4DB2-BD59-A6C34878D82A}">
                    <a16:rowId xmlns:a16="http://schemas.microsoft.com/office/drawing/2014/main" val="10012"/>
                  </a:ext>
                </a:extLst>
              </a:tr>
              <a:tr h="180044">
                <a:tc>
                  <a:txBody>
                    <a:bodyPr/>
                    <a:lstStyle/>
                    <a:p>
                      <a:pPr marL="46990">
                        <a:lnSpc>
                          <a:spcPct val="100000"/>
                        </a:lnSpc>
                        <a:spcBef>
                          <a:spcPts val="160"/>
                        </a:spcBef>
                      </a:pPr>
                      <a:r>
                        <a:rPr sz="900" dirty="0">
                          <a:solidFill>
                            <a:srgbClr val="252423"/>
                          </a:solidFill>
                          <a:latin typeface="Segoe UI"/>
                          <a:cs typeface="Segoe UI"/>
                        </a:rPr>
                        <a:t>Milwaukee</a:t>
                      </a:r>
                      <a:r>
                        <a:rPr sz="900" spc="-50" dirty="0">
                          <a:solidFill>
                            <a:srgbClr val="252423"/>
                          </a:solidFill>
                          <a:latin typeface="Segoe UI"/>
                          <a:cs typeface="Segoe UI"/>
                        </a:rPr>
                        <a:t> </a:t>
                      </a:r>
                      <a:r>
                        <a:rPr sz="900" dirty="0">
                          <a:solidFill>
                            <a:srgbClr val="252423"/>
                          </a:solidFill>
                          <a:latin typeface="Segoe UI"/>
                          <a:cs typeface="Segoe UI"/>
                        </a:rPr>
                        <a:t>Bucks</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28</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EDECEC"/>
                    </a:solidFill>
                  </a:tcPr>
                </a:tc>
                <a:extLst>
                  <a:ext uri="{0D108BD9-81ED-4DB2-BD59-A6C34878D82A}">
                    <a16:rowId xmlns:a16="http://schemas.microsoft.com/office/drawing/2014/main" val="10013"/>
                  </a:ext>
                </a:extLst>
              </a:tr>
              <a:tr h="180044">
                <a:tc>
                  <a:txBody>
                    <a:bodyPr/>
                    <a:lstStyle/>
                    <a:p>
                      <a:pPr marL="46990">
                        <a:lnSpc>
                          <a:spcPct val="100000"/>
                        </a:lnSpc>
                        <a:spcBef>
                          <a:spcPts val="160"/>
                        </a:spcBef>
                      </a:pPr>
                      <a:r>
                        <a:rPr sz="900" dirty="0">
                          <a:solidFill>
                            <a:srgbClr val="252423"/>
                          </a:solidFill>
                          <a:latin typeface="Segoe UI"/>
                          <a:cs typeface="Segoe UI"/>
                        </a:rPr>
                        <a:t>Minnesota</a:t>
                      </a:r>
                      <a:r>
                        <a:rPr sz="900" spc="-50" dirty="0">
                          <a:solidFill>
                            <a:srgbClr val="252423"/>
                          </a:solidFill>
                          <a:latin typeface="Segoe UI"/>
                          <a:cs typeface="Segoe UI"/>
                        </a:rPr>
                        <a:t> </a:t>
                      </a:r>
                      <a:r>
                        <a:rPr sz="900" dirty="0">
                          <a:solidFill>
                            <a:srgbClr val="252423"/>
                          </a:solidFill>
                          <a:latin typeface="Segoe UI"/>
                          <a:cs typeface="Segoe UI"/>
                        </a:rPr>
                        <a:t>Timberwolves</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28</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F5C3AF"/>
                    </a:solidFill>
                  </a:tcPr>
                </a:tc>
                <a:extLst>
                  <a:ext uri="{0D108BD9-81ED-4DB2-BD59-A6C34878D82A}">
                    <a16:rowId xmlns:a16="http://schemas.microsoft.com/office/drawing/2014/main" val="10014"/>
                  </a:ext>
                </a:extLst>
              </a:tr>
              <a:tr h="180044">
                <a:tc>
                  <a:txBody>
                    <a:bodyPr/>
                    <a:lstStyle/>
                    <a:p>
                      <a:pPr marL="46990">
                        <a:lnSpc>
                          <a:spcPct val="100000"/>
                        </a:lnSpc>
                        <a:spcBef>
                          <a:spcPts val="160"/>
                        </a:spcBef>
                      </a:pPr>
                      <a:r>
                        <a:rPr sz="900" dirty="0">
                          <a:solidFill>
                            <a:srgbClr val="252423"/>
                          </a:solidFill>
                          <a:latin typeface="Segoe UI"/>
                          <a:cs typeface="Segoe UI"/>
                        </a:rPr>
                        <a:t>New</a:t>
                      </a:r>
                      <a:r>
                        <a:rPr sz="900" spc="-35" dirty="0">
                          <a:solidFill>
                            <a:srgbClr val="252423"/>
                          </a:solidFill>
                          <a:latin typeface="Segoe UI"/>
                          <a:cs typeface="Segoe UI"/>
                        </a:rPr>
                        <a:t> </a:t>
                      </a:r>
                      <a:r>
                        <a:rPr sz="900" spc="-25" dirty="0">
                          <a:solidFill>
                            <a:srgbClr val="252423"/>
                          </a:solidFill>
                          <a:latin typeface="Segoe UI"/>
                          <a:cs typeface="Segoe UI"/>
                        </a:rPr>
                        <a:t>York</a:t>
                      </a:r>
                      <a:r>
                        <a:rPr sz="900" spc="-35" dirty="0">
                          <a:solidFill>
                            <a:srgbClr val="252423"/>
                          </a:solidFill>
                          <a:latin typeface="Segoe UI"/>
                          <a:cs typeface="Segoe UI"/>
                        </a:rPr>
                        <a:t> </a:t>
                      </a:r>
                      <a:r>
                        <a:rPr sz="900" dirty="0">
                          <a:solidFill>
                            <a:srgbClr val="252423"/>
                          </a:solidFill>
                          <a:latin typeface="Segoe UI"/>
                          <a:cs typeface="Segoe UI"/>
                        </a:rPr>
                        <a:t>Knicks</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28</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EDECEC"/>
                    </a:solidFill>
                  </a:tcPr>
                </a:tc>
                <a:extLst>
                  <a:ext uri="{0D108BD9-81ED-4DB2-BD59-A6C34878D82A}">
                    <a16:rowId xmlns:a16="http://schemas.microsoft.com/office/drawing/2014/main" val="10015"/>
                  </a:ext>
                </a:extLst>
              </a:tr>
              <a:tr h="180044">
                <a:tc>
                  <a:txBody>
                    <a:bodyPr/>
                    <a:lstStyle/>
                    <a:p>
                      <a:pPr marL="46990">
                        <a:lnSpc>
                          <a:spcPct val="100000"/>
                        </a:lnSpc>
                        <a:spcBef>
                          <a:spcPts val="160"/>
                        </a:spcBef>
                      </a:pPr>
                      <a:r>
                        <a:rPr sz="900" dirty="0">
                          <a:solidFill>
                            <a:srgbClr val="252423"/>
                          </a:solidFill>
                          <a:latin typeface="Segoe UI"/>
                          <a:cs typeface="Segoe UI"/>
                        </a:rPr>
                        <a:t>Orlando</a:t>
                      </a:r>
                      <a:r>
                        <a:rPr sz="900" spc="-50" dirty="0">
                          <a:solidFill>
                            <a:srgbClr val="252423"/>
                          </a:solidFill>
                          <a:latin typeface="Segoe UI"/>
                          <a:cs typeface="Segoe UI"/>
                        </a:rPr>
                        <a:t> </a:t>
                      </a:r>
                      <a:r>
                        <a:rPr sz="900" dirty="0">
                          <a:solidFill>
                            <a:srgbClr val="252423"/>
                          </a:solidFill>
                          <a:latin typeface="Segoe UI"/>
                          <a:cs typeface="Segoe UI"/>
                        </a:rPr>
                        <a:t>Magic</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28</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F5C3AF"/>
                    </a:solidFill>
                  </a:tcPr>
                </a:tc>
                <a:extLst>
                  <a:ext uri="{0D108BD9-81ED-4DB2-BD59-A6C34878D82A}">
                    <a16:rowId xmlns:a16="http://schemas.microsoft.com/office/drawing/2014/main" val="10016"/>
                  </a:ext>
                </a:extLst>
              </a:tr>
              <a:tr h="180044">
                <a:tc>
                  <a:txBody>
                    <a:bodyPr/>
                    <a:lstStyle/>
                    <a:p>
                      <a:pPr marL="46990">
                        <a:lnSpc>
                          <a:spcPct val="100000"/>
                        </a:lnSpc>
                        <a:spcBef>
                          <a:spcPts val="160"/>
                        </a:spcBef>
                      </a:pPr>
                      <a:r>
                        <a:rPr sz="900" dirty="0">
                          <a:solidFill>
                            <a:srgbClr val="252423"/>
                          </a:solidFill>
                          <a:latin typeface="Segoe UI"/>
                          <a:cs typeface="Segoe UI"/>
                        </a:rPr>
                        <a:t>Philadelphia</a:t>
                      </a:r>
                      <a:r>
                        <a:rPr sz="900" spc="-50" dirty="0">
                          <a:solidFill>
                            <a:srgbClr val="252423"/>
                          </a:solidFill>
                          <a:latin typeface="Segoe UI"/>
                          <a:cs typeface="Segoe UI"/>
                        </a:rPr>
                        <a:t> </a:t>
                      </a:r>
                      <a:r>
                        <a:rPr sz="900" dirty="0">
                          <a:solidFill>
                            <a:srgbClr val="252423"/>
                          </a:solidFill>
                          <a:latin typeface="Segoe UI"/>
                          <a:cs typeface="Segoe UI"/>
                        </a:rPr>
                        <a:t>76ers</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28</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EDECEC"/>
                    </a:solidFill>
                  </a:tcPr>
                </a:tc>
                <a:extLst>
                  <a:ext uri="{0D108BD9-81ED-4DB2-BD59-A6C34878D82A}">
                    <a16:rowId xmlns:a16="http://schemas.microsoft.com/office/drawing/2014/main" val="10017"/>
                  </a:ext>
                </a:extLst>
              </a:tr>
              <a:tr h="180044">
                <a:tc>
                  <a:txBody>
                    <a:bodyPr/>
                    <a:lstStyle/>
                    <a:p>
                      <a:pPr marL="46990">
                        <a:lnSpc>
                          <a:spcPct val="100000"/>
                        </a:lnSpc>
                        <a:spcBef>
                          <a:spcPts val="160"/>
                        </a:spcBef>
                      </a:pPr>
                      <a:r>
                        <a:rPr sz="900" dirty="0">
                          <a:solidFill>
                            <a:srgbClr val="252423"/>
                          </a:solidFill>
                          <a:latin typeface="Segoe UI"/>
                          <a:cs typeface="Segoe UI"/>
                        </a:rPr>
                        <a:t>Phoenix</a:t>
                      </a:r>
                      <a:r>
                        <a:rPr sz="900" spc="-50" dirty="0">
                          <a:solidFill>
                            <a:srgbClr val="252423"/>
                          </a:solidFill>
                          <a:latin typeface="Segoe UI"/>
                          <a:cs typeface="Segoe UI"/>
                        </a:rPr>
                        <a:t> </a:t>
                      </a:r>
                      <a:r>
                        <a:rPr sz="900" dirty="0">
                          <a:solidFill>
                            <a:srgbClr val="252423"/>
                          </a:solidFill>
                          <a:latin typeface="Segoe UI"/>
                          <a:cs typeface="Segoe UI"/>
                        </a:rPr>
                        <a:t>Suns</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28</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F5C3AF"/>
                    </a:solidFill>
                  </a:tcPr>
                </a:tc>
                <a:extLst>
                  <a:ext uri="{0D108BD9-81ED-4DB2-BD59-A6C34878D82A}">
                    <a16:rowId xmlns:a16="http://schemas.microsoft.com/office/drawing/2014/main" val="10018"/>
                  </a:ext>
                </a:extLst>
              </a:tr>
              <a:tr h="180044">
                <a:tc>
                  <a:txBody>
                    <a:bodyPr/>
                    <a:lstStyle/>
                    <a:p>
                      <a:pPr marL="46990">
                        <a:lnSpc>
                          <a:spcPct val="100000"/>
                        </a:lnSpc>
                        <a:spcBef>
                          <a:spcPts val="160"/>
                        </a:spcBef>
                      </a:pPr>
                      <a:r>
                        <a:rPr sz="900" spc="-5" dirty="0">
                          <a:solidFill>
                            <a:srgbClr val="252423"/>
                          </a:solidFill>
                          <a:latin typeface="Segoe UI"/>
                          <a:cs typeface="Segoe UI"/>
                        </a:rPr>
                        <a:t>Portland</a:t>
                      </a:r>
                      <a:r>
                        <a:rPr sz="900" spc="-40" dirty="0">
                          <a:solidFill>
                            <a:srgbClr val="252423"/>
                          </a:solidFill>
                          <a:latin typeface="Segoe UI"/>
                          <a:cs typeface="Segoe UI"/>
                        </a:rPr>
                        <a:t> </a:t>
                      </a:r>
                      <a:r>
                        <a:rPr sz="900" spc="-10" dirty="0">
                          <a:solidFill>
                            <a:srgbClr val="252423"/>
                          </a:solidFill>
                          <a:latin typeface="Segoe UI"/>
                          <a:cs typeface="Segoe UI"/>
                        </a:rPr>
                        <a:t>Trailblazers</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28</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EDECEC"/>
                    </a:solidFill>
                  </a:tcPr>
                </a:tc>
                <a:extLst>
                  <a:ext uri="{0D108BD9-81ED-4DB2-BD59-A6C34878D82A}">
                    <a16:rowId xmlns:a16="http://schemas.microsoft.com/office/drawing/2014/main" val="10019"/>
                  </a:ext>
                </a:extLst>
              </a:tr>
              <a:tr h="180044">
                <a:tc>
                  <a:txBody>
                    <a:bodyPr/>
                    <a:lstStyle/>
                    <a:p>
                      <a:pPr marL="46990">
                        <a:lnSpc>
                          <a:spcPct val="100000"/>
                        </a:lnSpc>
                        <a:spcBef>
                          <a:spcPts val="160"/>
                        </a:spcBef>
                      </a:pPr>
                      <a:r>
                        <a:rPr sz="900" dirty="0">
                          <a:solidFill>
                            <a:srgbClr val="252423"/>
                          </a:solidFill>
                          <a:latin typeface="Segoe UI"/>
                          <a:cs typeface="Segoe UI"/>
                        </a:rPr>
                        <a:t>Sacramento</a:t>
                      </a:r>
                      <a:r>
                        <a:rPr sz="900" spc="-50" dirty="0">
                          <a:solidFill>
                            <a:srgbClr val="252423"/>
                          </a:solidFill>
                          <a:latin typeface="Segoe UI"/>
                          <a:cs typeface="Segoe UI"/>
                        </a:rPr>
                        <a:t> </a:t>
                      </a:r>
                      <a:r>
                        <a:rPr sz="900" dirty="0">
                          <a:solidFill>
                            <a:srgbClr val="252423"/>
                          </a:solidFill>
                          <a:latin typeface="Segoe UI"/>
                          <a:cs typeface="Segoe UI"/>
                        </a:rPr>
                        <a:t>Kings</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28</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F5C3AF"/>
                    </a:solidFill>
                  </a:tcPr>
                </a:tc>
                <a:extLst>
                  <a:ext uri="{0D108BD9-81ED-4DB2-BD59-A6C34878D82A}">
                    <a16:rowId xmlns:a16="http://schemas.microsoft.com/office/drawing/2014/main" val="10020"/>
                  </a:ext>
                </a:extLst>
              </a:tr>
              <a:tr h="180044">
                <a:tc>
                  <a:txBody>
                    <a:bodyPr/>
                    <a:lstStyle/>
                    <a:p>
                      <a:pPr marL="46990">
                        <a:lnSpc>
                          <a:spcPct val="100000"/>
                        </a:lnSpc>
                        <a:spcBef>
                          <a:spcPts val="160"/>
                        </a:spcBef>
                      </a:pPr>
                      <a:r>
                        <a:rPr sz="900" dirty="0">
                          <a:solidFill>
                            <a:srgbClr val="252423"/>
                          </a:solidFill>
                          <a:latin typeface="Segoe UI"/>
                          <a:cs typeface="Segoe UI"/>
                        </a:rPr>
                        <a:t>San</a:t>
                      </a:r>
                      <a:r>
                        <a:rPr sz="900" spc="-40" dirty="0">
                          <a:solidFill>
                            <a:srgbClr val="252423"/>
                          </a:solidFill>
                          <a:latin typeface="Segoe UI"/>
                          <a:cs typeface="Segoe UI"/>
                        </a:rPr>
                        <a:t> </a:t>
                      </a:r>
                      <a:r>
                        <a:rPr sz="900" dirty="0">
                          <a:solidFill>
                            <a:srgbClr val="252423"/>
                          </a:solidFill>
                          <a:latin typeface="Segoe UI"/>
                          <a:cs typeface="Segoe UI"/>
                        </a:rPr>
                        <a:t>Antonio</a:t>
                      </a:r>
                      <a:r>
                        <a:rPr sz="900" spc="-35" dirty="0">
                          <a:solidFill>
                            <a:srgbClr val="252423"/>
                          </a:solidFill>
                          <a:latin typeface="Segoe UI"/>
                          <a:cs typeface="Segoe UI"/>
                        </a:rPr>
                        <a:t> </a:t>
                      </a:r>
                      <a:r>
                        <a:rPr sz="900" dirty="0">
                          <a:solidFill>
                            <a:srgbClr val="252423"/>
                          </a:solidFill>
                          <a:latin typeface="Segoe UI"/>
                          <a:cs typeface="Segoe UI"/>
                        </a:rPr>
                        <a:t>Spurs</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28</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EDECEC"/>
                    </a:solidFill>
                  </a:tcPr>
                </a:tc>
                <a:extLst>
                  <a:ext uri="{0D108BD9-81ED-4DB2-BD59-A6C34878D82A}">
                    <a16:rowId xmlns:a16="http://schemas.microsoft.com/office/drawing/2014/main" val="10021"/>
                  </a:ext>
                </a:extLst>
              </a:tr>
              <a:tr h="180044">
                <a:tc>
                  <a:txBody>
                    <a:bodyPr/>
                    <a:lstStyle/>
                    <a:p>
                      <a:pPr marL="46990">
                        <a:lnSpc>
                          <a:spcPct val="100000"/>
                        </a:lnSpc>
                        <a:spcBef>
                          <a:spcPts val="160"/>
                        </a:spcBef>
                      </a:pPr>
                      <a:r>
                        <a:rPr sz="900" dirty="0">
                          <a:solidFill>
                            <a:srgbClr val="252423"/>
                          </a:solidFill>
                          <a:latin typeface="Segoe UI"/>
                          <a:cs typeface="Segoe UI"/>
                        </a:rPr>
                        <a:t>Utah</a:t>
                      </a:r>
                      <a:r>
                        <a:rPr sz="900" spc="-50" dirty="0">
                          <a:solidFill>
                            <a:srgbClr val="252423"/>
                          </a:solidFill>
                          <a:latin typeface="Segoe UI"/>
                          <a:cs typeface="Segoe UI"/>
                        </a:rPr>
                        <a:t> </a:t>
                      </a:r>
                      <a:r>
                        <a:rPr sz="900" dirty="0">
                          <a:solidFill>
                            <a:srgbClr val="252423"/>
                          </a:solidFill>
                          <a:latin typeface="Segoe UI"/>
                          <a:cs typeface="Segoe UI"/>
                        </a:rPr>
                        <a:t>Jazz</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28</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F5C3AF"/>
                    </a:solidFill>
                  </a:tcPr>
                </a:tc>
                <a:extLst>
                  <a:ext uri="{0D108BD9-81ED-4DB2-BD59-A6C34878D82A}">
                    <a16:rowId xmlns:a16="http://schemas.microsoft.com/office/drawing/2014/main" val="10022"/>
                  </a:ext>
                </a:extLst>
              </a:tr>
              <a:tr h="180044">
                <a:tc>
                  <a:txBody>
                    <a:bodyPr/>
                    <a:lstStyle/>
                    <a:p>
                      <a:pPr marL="46990">
                        <a:lnSpc>
                          <a:spcPct val="100000"/>
                        </a:lnSpc>
                        <a:spcBef>
                          <a:spcPts val="160"/>
                        </a:spcBef>
                      </a:pPr>
                      <a:r>
                        <a:rPr sz="900" spc="-15" dirty="0">
                          <a:solidFill>
                            <a:srgbClr val="252423"/>
                          </a:solidFill>
                          <a:latin typeface="Segoe UI"/>
                          <a:cs typeface="Segoe UI"/>
                        </a:rPr>
                        <a:t>Toronto</a:t>
                      </a:r>
                      <a:r>
                        <a:rPr sz="900" spc="-50" dirty="0">
                          <a:solidFill>
                            <a:srgbClr val="252423"/>
                          </a:solidFill>
                          <a:latin typeface="Segoe UI"/>
                          <a:cs typeface="Segoe UI"/>
                        </a:rPr>
                        <a:t> </a:t>
                      </a:r>
                      <a:r>
                        <a:rPr sz="900" dirty="0">
                          <a:solidFill>
                            <a:srgbClr val="252423"/>
                          </a:solidFill>
                          <a:latin typeface="Segoe UI"/>
                          <a:cs typeface="Segoe UI"/>
                        </a:rPr>
                        <a:t>Raptors</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23</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EDECEC"/>
                    </a:solidFill>
                  </a:tcPr>
                </a:tc>
                <a:extLst>
                  <a:ext uri="{0D108BD9-81ED-4DB2-BD59-A6C34878D82A}">
                    <a16:rowId xmlns:a16="http://schemas.microsoft.com/office/drawing/2014/main" val="10023"/>
                  </a:ext>
                </a:extLst>
              </a:tr>
              <a:tr h="180044">
                <a:tc>
                  <a:txBody>
                    <a:bodyPr/>
                    <a:lstStyle/>
                    <a:p>
                      <a:pPr marL="46990">
                        <a:lnSpc>
                          <a:spcPct val="100000"/>
                        </a:lnSpc>
                        <a:spcBef>
                          <a:spcPts val="160"/>
                        </a:spcBef>
                      </a:pPr>
                      <a:r>
                        <a:rPr sz="900" dirty="0">
                          <a:solidFill>
                            <a:srgbClr val="252423"/>
                          </a:solidFill>
                          <a:latin typeface="Segoe UI"/>
                          <a:cs typeface="Segoe UI"/>
                        </a:rPr>
                        <a:t>New</a:t>
                      </a:r>
                      <a:r>
                        <a:rPr sz="900" spc="-40" dirty="0">
                          <a:solidFill>
                            <a:srgbClr val="252423"/>
                          </a:solidFill>
                          <a:latin typeface="Segoe UI"/>
                          <a:cs typeface="Segoe UI"/>
                        </a:rPr>
                        <a:t> </a:t>
                      </a:r>
                      <a:r>
                        <a:rPr sz="900" dirty="0">
                          <a:solidFill>
                            <a:srgbClr val="252423"/>
                          </a:solidFill>
                          <a:latin typeface="Segoe UI"/>
                          <a:cs typeface="Segoe UI"/>
                        </a:rPr>
                        <a:t>Jersey</a:t>
                      </a:r>
                      <a:r>
                        <a:rPr sz="900" spc="-35" dirty="0">
                          <a:solidFill>
                            <a:srgbClr val="252423"/>
                          </a:solidFill>
                          <a:latin typeface="Segoe UI"/>
                          <a:cs typeface="Segoe UI"/>
                        </a:rPr>
                        <a:t> </a:t>
                      </a:r>
                      <a:r>
                        <a:rPr sz="900" dirty="0">
                          <a:solidFill>
                            <a:srgbClr val="252423"/>
                          </a:solidFill>
                          <a:latin typeface="Segoe UI"/>
                          <a:cs typeface="Segoe UI"/>
                        </a:rPr>
                        <a:t>Nets</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22</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F5C3AF"/>
                    </a:solidFill>
                  </a:tcPr>
                </a:tc>
                <a:extLst>
                  <a:ext uri="{0D108BD9-81ED-4DB2-BD59-A6C34878D82A}">
                    <a16:rowId xmlns:a16="http://schemas.microsoft.com/office/drawing/2014/main" val="10024"/>
                  </a:ext>
                </a:extLst>
              </a:tr>
              <a:tr h="180044">
                <a:tc>
                  <a:txBody>
                    <a:bodyPr/>
                    <a:lstStyle/>
                    <a:p>
                      <a:pPr marL="46990">
                        <a:lnSpc>
                          <a:spcPct val="100000"/>
                        </a:lnSpc>
                        <a:spcBef>
                          <a:spcPts val="160"/>
                        </a:spcBef>
                      </a:pPr>
                      <a:r>
                        <a:rPr sz="900" spc="-5" dirty="0">
                          <a:solidFill>
                            <a:srgbClr val="252423"/>
                          </a:solidFill>
                          <a:latin typeface="Segoe UI"/>
                          <a:cs typeface="Segoe UI"/>
                        </a:rPr>
                        <a:t>Washington</a:t>
                      </a:r>
                      <a:r>
                        <a:rPr sz="900" spc="-50" dirty="0">
                          <a:solidFill>
                            <a:srgbClr val="252423"/>
                          </a:solidFill>
                          <a:latin typeface="Segoe UI"/>
                          <a:cs typeface="Segoe UI"/>
                        </a:rPr>
                        <a:t> </a:t>
                      </a:r>
                      <a:r>
                        <a:rPr sz="900" dirty="0">
                          <a:solidFill>
                            <a:srgbClr val="252423"/>
                          </a:solidFill>
                          <a:latin typeface="Segoe UI"/>
                          <a:cs typeface="Segoe UI"/>
                        </a:rPr>
                        <a:t>Wizards</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21</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EDECEC"/>
                    </a:solidFill>
                  </a:tcPr>
                </a:tc>
                <a:extLst>
                  <a:ext uri="{0D108BD9-81ED-4DB2-BD59-A6C34878D82A}">
                    <a16:rowId xmlns:a16="http://schemas.microsoft.com/office/drawing/2014/main" val="10025"/>
                  </a:ext>
                </a:extLst>
              </a:tr>
              <a:tr h="180044">
                <a:tc>
                  <a:txBody>
                    <a:bodyPr/>
                    <a:lstStyle/>
                    <a:p>
                      <a:pPr marL="46990">
                        <a:lnSpc>
                          <a:spcPct val="100000"/>
                        </a:lnSpc>
                        <a:spcBef>
                          <a:spcPts val="160"/>
                        </a:spcBef>
                      </a:pPr>
                      <a:r>
                        <a:rPr sz="900" dirty="0">
                          <a:solidFill>
                            <a:srgbClr val="252423"/>
                          </a:solidFill>
                          <a:latin typeface="Segoe UI"/>
                          <a:cs typeface="Segoe UI"/>
                        </a:rPr>
                        <a:t>Seattle</a:t>
                      </a:r>
                      <a:r>
                        <a:rPr sz="900" spc="-50" dirty="0">
                          <a:solidFill>
                            <a:srgbClr val="252423"/>
                          </a:solidFill>
                          <a:latin typeface="Segoe UI"/>
                          <a:cs typeface="Segoe UI"/>
                        </a:rPr>
                        <a:t> </a:t>
                      </a:r>
                      <a:r>
                        <a:rPr sz="900" dirty="0">
                          <a:solidFill>
                            <a:srgbClr val="252423"/>
                          </a:solidFill>
                          <a:latin typeface="Segoe UI"/>
                          <a:cs typeface="Segoe UI"/>
                        </a:rPr>
                        <a:t>SuperSonics</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18</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F5C3AF"/>
                    </a:solidFill>
                  </a:tcPr>
                </a:tc>
                <a:extLst>
                  <a:ext uri="{0D108BD9-81ED-4DB2-BD59-A6C34878D82A}">
                    <a16:rowId xmlns:a16="http://schemas.microsoft.com/office/drawing/2014/main" val="10026"/>
                  </a:ext>
                </a:extLst>
              </a:tr>
              <a:tr h="180044">
                <a:tc>
                  <a:txBody>
                    <a:bodyPr/>
                    <a:lstStyle/>
                    <a:p>
                      <a:pPr marL="46990">
                        <a:lnSpc>
                          <a:spcPct val="100000"/>
                        </a:lnSpc>
                        <a:spcBef>
                          <a:spcPts val="160"/>
                        </a:spcBef>
                      </a:pPr>
                      <a:r>
                        <a:rPr sz="900" dirty="0">
                          <a:solidFill>
                            <a:srgbClr val="252423"/>
                          </a:solidFill>
                          <a:latin typeface="Segoe UI"/>
                          <a:cs typeface="Segoe UI"/>
                        </a:rPr>
                        <a:t>Memphis</a:t>
                      </a:r>
                      <a:r>
                        <a:rPr sz="900" spc="-50" dirty="0">
                          <a:solidFill>
                            <a:srgbClr val="252423"/>
                          </a:solidFill>
                          <a:latin typeface="Segoe UI"/>
                          <a:cs typeface="Segoe UI"/>
                        </a:rPr>
                        <a:t> </a:t>
                      </a:r>
                      <a:r>
                        <a:rPr sz="900" dirty="0">
                          <a:solidFill>
                            <a:srgbClr val="252423"/>
                          </a:solidFill>
                          <a:latin typeface="Segoe UI"/>
                          <a:cs typeface="Segoe UI"/>
                        </a:rPr>
                        <a:t>Grizzlies</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17</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EDECEC"/>
                    </a:solidFill>
                  </a:tcPr>
                </a:tc>
                <a:extLst>
                  <a:ext uri="{0D108BD9-81ED-4DB2-BD59-A6C34878D82A}">
                    <a16:rowId xmlns:a16="http://schemas.microsoft.com/office/drawing/2014/main" val="10027"/>
                  </a:ext>
                </a:extLst>
              </a:tr>
              <a:tr h="180044">
                <a:tc>
                  <a:txBody>
                    <a:bodyPr/>
                    <a:lstStyle/>
                    <a:p>
                      <a:pPr marL="46990">
                        <a:lnSpc>
                          <a:spcPct val="100000"/>
                        </a:lnSpc>
                        <a:spcBef>
                          <a:spcPts val="160"/>
                        </a:spcBef>
                      </a:pPr>
                      <a:r>
                        <a:rPr sz="900" dirty="0">
                          <a:solidFill>
                            <a:srgbClr val="252423"/>
                          </a:solidFill>
                          <a:latin typeface="Segoe UI"/>
                          <a:cs typeface="Segoe UI"/>
                        </a:rPr>
                        <a:t>Charlotte</a:t>
                      </a:r>
                      <a:r>
                        <a:rPr sz="900" spc="-50" dirty="0">
                          <a:solidFill>
                            <a:srgbClr val="252423"/>
                          </a:solidFill>
                          <a:latin typeface="Segoe UI"/>
                          <a:cs typeface="Segoe UI"/>
                        </a:rPr>
                        <a:t> </a:t>
                      </a:r>
                      <a:r>
                        <a:rPr sz="900" dirty="0">
                          <a:solidFill>
                            <a:srgbClr val="252423"/>
                          </a:solidFill>
                          <a:latin typeface="Segoe UI"/>
                          <a:cs typeface="Segoe UI"/>
                        </a:rPr>
                        <a:t>Hornets</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16</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F5C3AF"/>
                    </a:solidFill>
                  </a:tcPr>
                </a:tc>
                <a:extLst>
                  <a:ext uri="{0D108BD9-81ED-4DB2-BD59-A6C34878D82A}">
                    <a16:rowId xmlns:a16="http://schemas.microsoft.com/office/drawing/2014/main" val="10028"/>
                  </a:ext>
                </a:extLst>
              </a:tr>
              <a:tr h="180044">
                <a:tc>
                  <a:txBody>
                    <a:bodyPr/>
                    <a:lstStyle/>
                    <a:p>
                      <a:pPr marL="46990">
                        <a:lnSpc>
                          <a:spcPct val="100000"/>
                        </a:lnSpc>
                        <a:spcBef>
                          <a:spcPts val="160"/>
                        </a:spcBef>
                      </a:pPr>
                      <a:r>
                        <a:rPr sz="900" dirty="0">
                          <a:solidFill>
                            <a:srgbClr val="252423"/>
                          </a:solidFill>
                          <a:latin typeface="Segoe UI"/>
                          <a:cs typeface="Segoe UI"/>
                        </a:rPr>
                        <a:t>New</a:t>
                      </a:r>
                      <a:r>
                        <a:rPr sz="900" spc="-40" dirty="0">
                          <a:solidFill>
                            <a:srgbClr val="252423"/>
                          </a:solidFill>
                          <a:latin typeface="Segoe UI"/>
                          <a:cs typeface="Segoe UI"/>
                        </a:rPr>
                        <a:t> </a:t>
                      </a:r>
                      <a:r>
                        <a:rPr sz="900" dirty="0">
                          <a:solidFill>
                            <a:srgbClr val="252423"/>
                          </a:solidFill>
                          <a:latin typeface="Segoe UI"/>
                          <a:cs typeface="Segoe UI"/>
                        </a:rPr>
                        <a:t>Orleans</a:t>
                      </a:r>
                      <a:r>
                        <a:rPr sz="900" spc="-35" dirty="0">
                          <a:solidFill>
                            <a:srgbClr val="252423"/>
                          </a:solidFill>
                          <a:latin typeface="Segoe UI"/>
                          <a:cs typeface="Segoe UI"/>
                        </a:rPr>
                        <a:t> </a:t>
                      </a:r>
                      <a:r>
                        <a:rPr sz="900" dirty="0">
                          <a:solidFill>
                            <a:srgbClr val="252423"/>
                          </a:solidFill>
                          <a:latin typeface="Segoe UI"/>
                          <a:cs typeface="Segoe UI"/>
                        </a:rPr>
                        <a:t>Hornets</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13</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EDECEC"/>
                    </a:solidFill>
                  </a:tcPr>
                </a:tc>
                <a:extLst>
                  <a:ext uri="{0D108BD9-81ED-4DB2-BD59-A6C34878D82A}">
                    <a16:rowId xmlns:a16="http://schemas.microsoft.com/office/drawing/2014/main" val="10029"/>
                  </a:ext>
                </a:extLst>
              </a:tr>
              <a:tr h="180044">
                <a:tc>
                  <a:txBody>
                    <a:bodyPr/>
                    <a:lstStyle/>
                    <a:p>
                      <a:pPr marL="46990">
                        <a:lnSpc>
                          <a:spcPct val="100000"/>
                        </a:lnSpc>
                        <a:spcBef>
                          <a:spcPts val="160"/>
                        </a:spcBef>
                      </a:pPr>
                      <a:r>
                        <a:rPr sz="900" dirty="0">
                          <a:solidFill>
                            <a:srgbClr val="252423"/>
                          </a:solidFill>
                          <a:latin typeface="Segoe UI"/>
                          <a:cs typeface="Segoe UI"/>
                        </a:rPr>
                        <a:t>Charlotte</a:t>
                      </a:r>
                      <a:r>
                        <a:rPr sz="900" spc="-50" dirty="0">
                          <a:solidFill>
                            <a:srgbClr val="252423"/>
                          </a:solidFill>
                          <a:latin typeface="Segoe UI"/>
                          <a:cs typeface="Segoe UI"/>
                        </a:rPr>
                        <a:t> </a:t>
                      </a:r>
                      <a:r>
                        <a:rPr sz="900" dirty="0">
                          <a:solidFill>
                            <a:srgbClr val="252423"/>
                          </a:solidFill>
                          <a:latin typeface="Segoe UI"/>
                          <a:cs typeface="Segoe UI"/>
                        </a:rPr>
                        <a:t>Bobcats</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10</a:t>
                      </a:r>
                      <a:endParaRPr sz="900">
                        <a:latin typeface="Segoe UI"/>
                        <a:cs typeface="Segoe UI"/>
                      </a:endParaRPr>
                    </a:p>
                  </a:txBody>
                  <a:tcPr marL="0" marR="0" marT="19050" marB="0">
                    <a:lnT w="9525">
                      <a:solidFill>
                        <a:srgbClr val="12239D"/>
                      </a:solidFill>
                      <a:prstDash val="solid"/>
                    </a:lnT>
                    <a:lnB w="9525">
                      <a:solidFill>
                        <a:srgbClr val="12239D"/>
                      </a:solidFill>
                      <a:prstDash val="solid"/>
                    </a:lnB>
                    <a:solidFill>
                      <a:srgbClr val="F5C3AF"/>
                    </a:solidFill>
                  </a:tcPr>
                </a:tc>
                <a:extLst>
                  <a:ext uri="{0D108BD9-81ED-4DB2-BD59-A6C34878D82A}">
                    <a16:rowId xmlns:a16="http://schemas.microsoft.com/office/drawing/2014/main" val="10030"/>
                  </a:ext>
                </a:extLst>
              </a:tr>
              <a:tr h="117029">
                <a:tc>
                  <a:txBody>
                    <a:bodyPr/>
                    <a:lstStyle/>
                    <a:p>
                      <a:pPr marL="46990">
                        <a:lnSpc>
                          <a:spcPts val="715"/>
                        </a:lnSpc>
                        <a:spcBef>
                          <a:spcPts val="160"/>
                        </a:spcBef>
                      </a:pPr>
                      <a:r>
                        <a:rPr sz="900" dirty="0">
                          <a:solidFill>
                            <a:srgbClr val="252423"/>
                          </a:solidFill>
                          <a:latin typeface="Segoe UI"/>
                          <a:cs typeface="Segoe UI"/>
                        </a:rPr>
                        <a:t>Oklahoma</a:t>
                      </a:r>
                      <a:r>
                        <a:rPr sz="900" spc="-40" dirty="0">
                          <a:solidFill>
                            <a:srgbClr val="252423"/>
                          </a:solidFill>
                          <a:latin typeface="Segoe UI"/>
                          <a:cs typeface="Segoe UI"/>
                        </a:rPr>
                        <a:t> </a:t>
                      </a:r>
                      <a:r>
                        <a:rPr sz="900" dirty="0">
                          <a:solidFill>
                            <a:srgbClr val="252423"/>
                          </a:solidFill>
                          <a:latin typeface="Segoe UI"/>
                          <a:cs typeface="Segoe UI"/>
                        </a:rPr>
                        <a:t>City</a:t>
                      </a:r>
                      <a:r>
                        <a:rPr sz="900" spc="-35" dirty="0">
                          <a:solidFill>
                            <a:srgbClr val="252423"/>
                          </a:solidFill>
                          <a:latin typeface="Segoe UI"/>
                          <a:cs typeface="Segoe UI"/>
                        </a:rPr>
                        <a:t> </a:t>
                      </a:r>
                      <a:r>
                        <a:rPr sz="900" dirty="0">
                          <a:solidFill>
                            <a:srgbClr val="252423"/>
                          </a:solidFill>
                          <a:latin typeface="Segoe UI"/>
                          <a:cs typeface="Segoe UI"/>
                        </a:rPr>
                        <a:t>Thunder</a:t>
                      </a:r>
                      <a:endParaRPr sz="900">
                        <a:latin typeface="Segoe UI"/>
                        <a:cs typeface="Segoe UI"/>
                      </a:endParaRPr>
                    </a:p>
                  </a:txBody>
                  <a:tcPr marL="0" marR="0" marT="19050" marB="0">
                    <a:lnT w="9525">
                      <a:solidFill>
                        <a:srgbClr val="12239D"/>
                      </a:solidFill>
                      <a:prstDash val="solid"/>
                    </a:lnT>
                    <a:lnB w="9525">
                      <a:solidFill>
                        <a:srgbClr val="118CFF"/>
                      </a:solidFill>
                      <a:prstDash val="solid"/>
                    </a:lnB>
                    <a:solidFill>
                      <a:srgbClr val="EDECEC"/>
                    </a:solidFill>
                  </a:tcPr>
                </a:tc>
                <a:tc>
                  <a:txBody>
                    <a:bodyPr/>
                    <a:lstStyle/>
                    <a:p>
                      <a:pPr marR="39370" algn="r">
                        <a:lnSpc>
                          <a:spcPts val="715"/>
                        </a:lnSpc>
                        <a:spcBef>
                          <a:spcPts val="160"/>
                        </a:spcBef>
                      </a:pPr>
                      <a:r>
                        <a:rPr sz="900" dirty="0">
                          <a:solidFill>
                            <a:srgbClr val="252423"/>
                          </a:solidFill>
                          <a:latin typeface="Segoe UI"/>
                          <a:cs typeface="Segoe UI"/>
                        </a:rPr>
                        <a:t>10</a:t>
                      </a:r>
                      <a:endParaRPr sz="900" dirty="0">
                        <a:latin typeface="Segoe UI"/>
                        <a:cs typeface="Segoe UI"/>
                      </a:endParaRPr>
                    </a:p>
                  </a:txBody>
                  <a:tcPr marL="0" marR="0" marT="19050" marB="0">
                    <a:lnT w="9525">
                      <a:solidFill>
                        <a:srgbClr val="12239D"/>
                      </a:solidFill>
                      <a:prstDash val="solid"/>
                    </a:lnT>
                    <a:lnB w="9525">
                      <a:solidFill>
                        <a:srgbClr val="118CFF"/>
                      </a:solidFill>
                      <a:prstDash val="solid"/>
                    </a:lnB>
                    <a:solidFill>
                      <a:srgbClr val="EDECEC"/>
                    </a:solidFill>
                  </a:tcPr>
                </a:tc>
                <a:extLst>
                  <a:ext uri="{0D108BD9-81ED-4DB2-BD59-A6C34878D82A}">
                    <a16:rowId xmlns:a16="http://schemas.microsoft.com/office/drawing/2014/main" val="10031"/>
                  </a:ext>
                </a:extLst>
              </a:tr>
            </a:tbl>
          </a:graphicData>
        </a:graphic>
      </p:graphicFrame>
      <p:sp>
        <p:nvSpPr>
          <p:cNvPr id="17" name="object 17"/>
          <p:cNvSpPr txBox="1"/>
          <p:nvPr/>
        </p:nvSpPr>
        <p:spPr>
          <a:xfrm>
            <a:off x="6104931" y="6462998"/>
            <a:ext cx="531843" cy="156357"/>
          </a:xfrm>
          <a:prstGeom prst="rect">
            <a:avLst/>
          </a:prstGeom>
        </p:spPr>
        <p:txBody>
          <a:bodyPr vert="horz" wrap="square" lIns="0" tIns="11906" rIns="0" bIns="0" rtlCol="0">
            <a:spAutoFit/>
          </a:bodyPr>
          <a:lstStyle/>
          <a:p>
            <a:pPr marL="11906">
              <a:spcBef>
                <a:spcPts val="94"/>
              </a:spcBef>
            </a:pPr>
            <a:r>
              <a:rPr sz="938" b="1" spc="-84" dirty="0">
                <a:solidFill>
                  <a:srgbClr val="252423"/>
                </a:solidFill>
                <a:latin typeface="Segoe UI"/>
                <a:cs typeface="Segoe UI"/>
              </a:rPr>
              <a:t>T</a:t>
            </a:r>
            <a:r>
              <a:rPr sz="938" b="1" dirty="0">
                <a:solidFill>
                  <a:srgbClr val="252423"/>
                </a:solidFill>
                <a:latin typeface="Segoe UI"/>
                <a:cs typeface="Segoe UI"/>
              </a:rPr>
              <a:t>otal</a:t>
            </a:r>
            <a:endParaRPr sz="938" dirty="0">
              <a:latin typeface="Segoe UI"/>
              <a:cs typeface="Segoe UI"/>
            </a:endParaRPr>
          </a:p>
        </p:txBody>
      </p:sp>
      <p:sp>
        <p:nvSpPr>
          <p:cNvPr id="18" name="object 18"/>
          <p:cNvSpPr txBox="1"/>
          <p:nvPr/>
        </p:nvSpPr>
        <p:spPr>
          <a:xfrm>
            <a:off x="8535865" y="6462998"/>
            <a:ext cx="408706" cy="156357"/>
          </a:xfrm>
          <a:prstGeom prst="rect">
            <a:avLst/>
          </a:prstGeom>
        </p:spPr>
        <p:txBody>
          <a:bodyPr vert="horz" wrap="square" lIns="0" tIns="11906" rIns="0" bIns="0" rtlCol="0">
            <a:spAutoFit/>
          </a:bodyPr>
          <a:lstStyle/>
          <a:p>
            <a:pPr marL="11906">
              <a:spcBef>
                <a:spcPts val="94"/>
              </a:spcBef>
            </a:pPr>
            <a:r>
              <a:rPr sz="938" b="1" dirty="0">
                <a:solidFill>
                  <a:srgbClr val="252423"/>
                </a:solidFill>
                <a:latin typeface="Segoe UI"/>
                <a:cs typeface="Segoe UI"/>
              </a:rPr>
              <a:t>816</a:t>
            </a:r>
            <a:endParaRPr sz="938" dirty="0">
              <a:latin typeface="Segoe UI"/>
              <a:cs typeface="Segoe UI"/>
            </a:endParaRPr>
          </a:p>
        </p:txBody>
      </p:sp>
      <p:sp>
        <p:nvSpPr>
          <p:cNvPr id="19" name="object 19"/>
          <p:cNvSpPr txBox="1"/>
          <p:nvPr/>
        </p:nvSpPr>
        <p:spPr>
          <a:xfrm>
            <a:off x="9553696" y="702582"/>
            <a:ext cx="1850826" cy="880313"/>
          </a:xfrm>
          <a:prstGeom prst="rect">
            <a:avLst/>
          </a:prstGeom>
        </p:spPr>
        <p:txBody>
          <a:bodyPr vert="horz" wrap="square" lIns="0" tIns="44648" rIns="0" bIns="0" rtlCol="0">
            <a:spAutoFit/>
          </a:bodyPr>
          <a:lstStyle/>
          <a:p>
            <a:pPr algn="ctr">
              <a:spcBef>
                <a:spcPts val="352"/>
              </a:spcBef>
            </a:pPr>
            <a:r>
              <a:rPr sz="4219" spc="-178" dirty="0">
                <a:solidFill>
                  <a:srgbClr val="252423"/>
                </a:solidFill>
                <a:latin typeface="Trebuchet MS"/>
                <a:cs typeface="Trebuchet MS"/>
              </a:rPr>
              <a:t>$54.57M</a:t>
            </a:r>
            <a:endParaRPr sz="4219">
              <a:latin typeface="Trebuchet MS"/>
              <a:cs typeface="Trebuchet MS"/>
            </a:endParaRPr>
          </a:p>
          <a:p>
            <a:pPr algn="ctr">
              <a:spcBef>
                <a:spcPts val="70"/>
              </a:spcBef>
            </a:pPr>
            <a:r>
              <a:rPr sz="1125" spc="-5" dirty="0">
                <a:solidFill>
                  <a:srgbClr val="605D5C"/>
                </a:solidFill>
                <a:latin typeface="Segoe UI"/>
                <a:cs typeface="Segoe UI"/>
              </a:rPr>
              <a:t>Average</a:t>
            </a:r>
            <a:r>
              <a:rPr sz="1125" spc="-23" dirty="0">
                <a:solidFill>
                  <a:srgbClr val="605D5C"/>
                </a:solidFill>
                <a:latin typeface="Segoe UI"/>
                <a:cs typeface="Segoe UI"/>
              </a:rPr>
              <a:t> </a:t>
            </a:r>
            <a:r>
              <a:rPr sz="1125" spc="-19" dirty="0">
                <a:solidFill>
                  <a:srgbClr val="605D5C"/>
                </a:solidFill>
                <a:latin typeface="Segoe UI"/>
                <a:cs typeface="Segoe UI"/>
              </a:rPr>
              <a:t>Yearly </a:t>
            </a:r>
            <a:r>
              <a:rPr sz="1125" dirty="0">
                <a:solidFill>
                  <a:srgbClr val="605D5C"/>
                </a:solidFill>
                <a:latin typeface="Segoe UI"/>
                <a:cs typeface="Segoe UI"/>
              </a:rPr>
              <a:t>Salary</a:t>
            </a:r>
            <a:endParaRPr sz="1125">
              <a:latin typeface="Segoe UI"/>
              <a:cs typeface="Segoe UI"/>
            </a:endParaRPr>
          </a:p>
        </p:txBody>
      </p:sp>
      <p:grpSp>
        <p:nvGrpSpPr>
          <p:cNvPr id="20" name="object 20"/>
          <p:cNvGrpSpPr/>
          <p:nvPr/>
        </p:nvGrpSpPr>
        <p:grpSpPr>
          <a:xfrm>
            <a:off x="9336000" y="1954313"/>
            <a:ext cx="2268141" cy="1303734"/>
            <a:chOff x="9780600" y="2084600"/>
            <a:chExt cx="2419350" cy="1390650"/>
          </a:xfrm>
        </p:grpSpPr>
        <p:sp>
          <p:nvSpPr>
            <p:cNvPr id="21" name="object 21"/>
            <p:cNvSpPr/>
            <p:nvPr/>
          </p:nvSpPr>
          <p:spPr>
            <a:xfrm>
              <a:off x="9785363" y="2089362"/>
              <a:ext cx="2409825" cy="1381125"/>
            </a:xfrm>
            <a:custGeom>
              <a:avLst/>
              <a:gdLst/>
              <a:ahLst/>
              <a:cxnLst/>
              <a:rect l="l" t="t" r="r" b="b"/>
              <a:pathLst>
                <a:path w="2409825" h="1381125">
                  <a:moveTo>
                    <a:pt x="2243137" y="1381125"/>
                  </a:moveTo>
                  <a:lnTo>
                    <a:pt x="166687" y="1381125"/>
                  </a:lnTo>
                  <a:lnTo>
                    <a:pt x="158498" y="1380924"/>
                  </a:lnTo>
                  <a:lnTo>
                    <a:pt x="118300" y="1373949"/>
                  </a:lnTo>
                  <a:lnTo>
                    <a:pt x="81000" y="1357415"/>
                  </a:lnTo>
                  <a:lnTo>
                    <a:pt x="48821" y="1332303"/>
                  </a:lnTo>
                  <a:lnTo>
                    <a:pt x="23708" y="1300123"/>
                  </a:lnTo>
                  <a:lnTo>
                    <a:pt x="7175" y="1262824"/>
                  </a:lnTo>
                  <a:lnTo>
                    <a:pt x="200" y="1222626"/>
                  </a:lnTo>
                  <a:lnTo>
                    <a:pt x="0" y="1214437"/>
                  </a:lnTo>
                  <a:lnTo>
                    <a:pt x="0" y="166687"/>
                  </a:lnTo>
                  <a:lnTo>
                    <a:pt x="4996" y="126175"/>
                  </a:lnTo>
                  <a:lnTo>
                    <a:pt x="19680" y="88110"/>
                  </a:lnTo>
                  <a:lnTo>
                    <a:pt x="43172" y="54753"/>
                  </a:lnTo>
                  <a:lnTo>
                    <a:pt x="74080" y="28091"/>
                  </a:lnTo>
                  <a:lnTo>
                    <a:pt x="110541" y="9739"/>
                  </a:lnTo>
                  <a:lnTo>
                    <a:pt x="150349" y="800"/>
                  </a:lnTo>
                  <a:lnTo>
                    <a:pt x="166687" y="0"/>
                  </a:lnTo>
                  <a:lnTo>
                    <a:pt x="2243137" y="0"/>
                  </a:lnTo>
                  <a:lnTo>
                    <a:pt x="2283649" y="4996"/>
                  </a:lnTo>
                  <a:lnTo>
                    <a:pt x="2321714" y="19680"/>
                  </a:lnTo>
                  <a:lnTo>
                    <a:pt x="2355071" y="43172"/>
                  </a:lnTo>
                  <a:lnTo>
                    <a:pt x="2381732" y="74080"/>
                  </a:lnTo>
                  <a:lnTo>
                    <a:pt x="2400085" y="110541"/>
                  </a:lnTo>
                  <a:lnTo>
                    <a:pt x="2409024" y="150349"/>
                  </a:lnTo>
                  <a:lnTo>
                    <a:pt x="2409825" y="166687"/>
                  </a:lnTo>
                  <a:lnTo>
                    <a:pt x="2409825" y="1214437"/>
                  </a:lnTo>
                  <a:lnTo>
                    <a:pt x="2404828" y="1254949"/>
                  </a:lnTo>
                  <a:lnTo>
                    <a:pt x="2390144" y="1293014"/>
                  </a:lnTo>
                  <a:lnTo>
                    <a:pt x="2366652" y="1326371"/>
                  </a:lnTo>
                  <a:lnTo>
                    <a:pt x="2335743" y="1353032"/>
                  </a:lnTo>
                  <a:lnTo>
                    <a:pt x="2299283" y="1371385"/>
                  </a:lnTo>
                  <a:lnTo>
                    <a:pt x="2259475" y="1380324"/>
                  </a:lnTo>
                  <a:lnTo>
                    <a:pt x="2243137" y="1381125"/>
                  </a:lnTo>
                  <a:close/>
                </a:path>
              </a:pathLst>
            </a:custGeom>
            <a:solidFill>
              <a:srgbClr val="F5C3AF"/>
            </a:solidFill>
          </p:spPr>
          <p:txBody>
            <a:bodyPr wrap="square" lIns="0" tIns="0" rIns="0" bIns="0" rtlCol="0"/>
            <a:lstStyle/>
            <a:p>
              <a:endParaRPr sz="1688"/>
            </a:p>
          </p:txBody>
        </p:sp>
        <p:sp>
          <p:nvSpPr>
            <p:cNvPr id="22" name="object 22"/>
            <p:cNvSpPr/>
            <p:nvPr/>
          </p:nvSpPr>
          <p:spPr>
            <a:xfrm>
              <a:off x="9785363" y="2089362"/>
              <a:ext cx="2409825" cy="1381125"/>
            </a:xfrm>
            <a:custGeom>
              <a:avLst/>
              <a:gdLst/>
              <a:ahLst/>
              <a:cxnLst/>
              <a:rect l="l" t="t" r="r" b="b"/>
              <a:pathLst>
                <a:path w="2409825" h="1381125">
                  <a:moveTo>
                    <a:pt x="0" y="1214437"/>
                  </a:moveTo>
                  <a:lnTo>
                    <a:pt x="0" y="166687"/>
                  </a:lnTo>
                  <a:lnTo>
                    <a:pt x="200" y="158498"/>
                  </a:lnTo>
                  <a:lnTo>
                    <a:pt x="7175" y="118300"/>
                  </a:lnTo>
                  <a:lnTo>
                    <a:pt x="23708" y="81000"/>
                  </a:lnTo>
                  <a:lnTo>
                    <a:pt x="48821" y="48821"/>
                  </a:lnTo>
                  <a:lnTo>
                    <a:pt x="81000" y="23708"/>
                  </a:lnTo>
                  <a:lnTo>
                    <a:pt x="118300" y="7175"/>
                  </a:lnTo>
                  <a:lnTo>
                    <a:pt x="158498" y="200"/>
                  </a:lnTo>
                  <a:lnTo>
                    <a:pt x="166687" y="0"/>
                  </a:lnTo>
                  <a:lnTo>
                    <a:pt x="2243137" y="0"/>
                  </a:lnTo>
                  <a:lnTo>
                    <a:pt x="2283649" y="4996"/>
                  </a:lnTo>
                  <a:lnTo>
                    <a:pt x="2321714" y="19680"/>
                  </a:lnTo>
                  <a:lnTo>
                    <a:pt x="2355071" y="43172"/>
                  </a:lnTo>
                  <a:lnTo>
                    <a:pt x="2381732" y="74080"/>
                  </a:lnTo>
                  <a:lnTo>
                    <a:pt x="2400085" y="110541"/>
                  </a:lnTo>
                  <a:lnTo>
                    <a:pt x="2409024" y="150349"/>
                  </a:lnTo>
                  <a:lnTo>
                    <a:pt x="2409825" y="166687"/>
                  </a:lnTo>
                  <a:lnTo>
                    <a:pt x="2409825" y="1214437"/>
                  </a:lnTo>
                  <a:lnTo>
                    <a:pt x="2404828" y="1254949"/>
                  </a:lnTo>
                  <a:lnTo>
                    <a:pt x="2390144" y="1293014"/>
                  </a:lnTo>
                  <a:lnTo>
                    <a:pt x="2366652" y="1326371"/>
                  </a:lnTo>
                  <a:lnTo>
                    <a:pt x="2335743" y="1353032"/>
                  </a:lnTo>
                  <a:lnTo>
                    <a:pt x="2299283" y="1371385"/>
                  </a:lnTo>
                  <a:lnTo>
                    <a:pt x="2259475" y="1380324"/>
                  </a:lnTo>
                  <a:lnTo>
                    <a:pt x="2243137" y="1381125"/>
                  </a:lnTo>
                  <a:lnTo>
                    <a:pt x="166687" y="1381125"/>
                  </a:lnTo>
                  <a:lnTo>
                    <a:pt x="126175" y="1376128"/>
                  </a:lnTo>
                  <a:lnTo>
                    <a:pt x="88110" y="1361444"/>
                  </a:lnTo>
                  <a:lnTo>
                    <a:pt x="54753" y="1337952"/>
                  </a:lnTo>
                  <a:lnTo>
                    <a:pt x="28091" y="1307044"/>
                  </a:lnTo>
                  <a:lnTo>
                    <a:pt x="9739" y="1270583"/>
                  </a:lnTo>
                  <a:lnTo>
                    <a:pt x="800" y="1230775"/>
                  </a:lnTo>
                  <a:lnTo>
                    <a:pt x="0" y="1214437"/>
                  </a:lnTo>
                  <a:close/>
                </a:path>
              </a:pathLst>
            </a:custGeom>
            <a:ln w="9525">
              <a:solidFill>
                <a:srgbClr val="000000"/>
              </a:solidFill>
            </a:ln>
          </p:spPr>
          <p:txBody>
            <a:bodyPr wrap="square" lIns="0" tIns="0" rIns="0" bIns="0" rtlCol="0"/>
            <a:lstStyle/>
            <a:p>
              <a:endParaRPr sz="1688"/>
            </a:p>
          </p:txBody>
        </p:sp>
      </p:grpSp>
      <p:sp>
        <p:nvSpPr>
          <p:cNvPr id="23" name="object 23"/>
          <p:cNvSpPr txBox="1"/>
          <p:nvPr/>
        </p:nvSpPr>
        <p:spPr>
          <a:xfrm>
            <a:off x="9567318" y="2172581"/>
            <a:ext cx="1823442" cy="880313"/>
          </a:xfrm>
          <a:prstGeom prst="rect">
            <a:avLst/>
          </a:prstGeom>
        </p:spPr>
        <p:txBody>
          <a:bodyPr vert="horz" wrap="square" lIns="0" tIns="44648" rIns="0" bIns="0" rtlCol="0">
            <a:spAutoFit/>
          </a:bodyPr>
          <a:lstStyle/>
          <a:p>
            <a:pPr algn="ctr">
              <a:spcBef>
                <a:spcPts val="352"/>
              </a:spcBef>
            </a:pPr>
            <a:r>
              <a:rPr sz="4219" spc="-206" dirty="0">
                <a:solidFill>
                  <a:srgbClr val="252423"/>
                </a:solidFill>
                <a:latin typeface="Trebuchet MS"/>
                <a:cs typeface="Trebuchet MS"/>
              </a:rPr>
              <a:t>$45.24M</a:t>
            </a:r>
            <a:endParaRPr sz="4219">
              <a:latin typeface="Trebuchet MS"/>
              <a:cs typeface="Trebuchet MS"/>
            </a:endParaRPr>
          </a:p>
          <a:p>
            <a:pPr algn="ctr">
              <a:spcBef>
                <a:spcPts val="70"/>
              </a:spcBef>
            </a:pPr>
            <a:r>
              <a:rPr sz="1125" spc="-5" dirty="0">
                <a:solidFill>
                  <a:srgbClr val="605D5C"/>
                </a:solidFill>
                <a:latin typeface="Segoe UI"/>
                <a:cs typeface="Segoe UI"/>
              </a:rPr>
              <a:t>Average</a:t>
            </a:r>
            <a:r>
              <a:rPr sz="1125" spc="-19" dirty="0">
                <a:solidFill>
                  <a:srgbClr val="605D5C"/>
                </a:solidFill>
                <a:latin typeface="Segoe UI"/>
                <a:cs typeface="Segoe UI"/>
              </a:rPr>
              <a:t> Yearly</a:t>
            </a:r>
            <a:r>
              <a:rPr sz="1125" spc="-5" dirty="0">
                <a:solidFill>
                  <a:srgbClr val="605D5C"/>
                </a:solidFill>
                <a:latin typeface="Segoe UI"/>
                <a:cs typeface="Segoe UI"/>
              </a:rPr>
              <a:t> </a:t>
            </a:r>
            <a:r>
              <a:rPr sz="1125" dirty="0">
                <a:solidFill>
                  <a:srgbClr val="605D5C"/>
                </a:solidFill>
                <a:latin typeface="Segoe UI"/>
                <a:cs typeface="Segoe UI"/>
              </a:rPr>
              <a:t>Cap</a:t>
            </a:r>
            <a:endParaRPr sz="1125">
              <a:latin typeface="Segoe UI"/>
              <a:cs typeface="Segoe UI"/>
            </a:endParaRPr>
          </a:p>
        </p:txBody>
      </p:sp>
      <p:grpSp>
        <p:nvGrpSpPr>
          <p:cNvPr id="24" name="object 24"/>
          <p:cNvGrpSpPr/>
          <p:nvPr/>
        </p:nvGrpSpPr>
        <p:grpSpPr>
          <a:xfrm>
            <a:off x="9336000" y="3499313"/>
            <a:ext cx="2268141" cy="1303734"/>
            <a:chOff x="9780600" y="3732600"/>
            <a:chExt cx="2419350" cy="1390650"/>
          </a:xfrm>
        </p:grpSpPr>
        <p:sp>
          <p:nvSpPr>
            <p:cNvPr id="25" name="object 25"/>
            <p:cNvSpPr/>
            <p:nvPr/>
          </p:nvSpPr>
          <p:spPr>
            <a:xfrm>
              <a:off x="9785363" y="3737362"/>
              <a:ext cx="2409825" cy="1381125"/>
            </a:xfrm>
            <a:custGeom>
              <a:avLst/>
              <a:gdLst/>
              <a:ahLst/>
              <a:cxnLst/>
              <a:rect l="l" t="t" r="r" b="b"/>
              <a:pathLst>
                <a:path w="2409825" h="1381125">
                  <a:moveTo>
                    <a:pt x="2243137" y="1381125"/>
                  </a:moveTo>
                  <a:lnTo>
                    <a:pt x="166687" y="1381125"/>
                  </a:lnTo>
                  <a:lnTo>
                    <a:pt x="158498" y="1380924"/>
                  </a:lnTo>
                  <a:lnTo>
                    <a:pt x="118300" y="1373949"/>
                  </a:lnTo>
                  <a:lnTo>
                    <a:pt x="81000" y="1357415"/>
                  </a:lnTo>
                  <a:lnTo>
                    <a:pt x="48821" y="1332303"/>
                  </a:lnTo>
                  <a:lnTo>
                    <a:pt x="23708" y="1300123"/>
                  </a:lnTo>
                  <a:lnTo>
                    <a:pt x="7175" y="1262824"/>
                  </a:lnTo>
                  <a:lnTo>
                    <a:pt x="200" y="1222626"/>
                  </a:lnTo>
                  <a:lnTo>
                    <a:pt x="0" y="1214437"/>
                  </a:lnTo>
                  <a:lnTo>
                    <a:pt x="0" y="166687"/>
                  </a:lnTo>
                  <a:lnTo>
                    <a:pt x="4996" y="126175"/>
                  </a:lnTo>
                  <a:lnTo>
                    <a:pt x="19680" y="88110"/>
                  </a:lnTo>
                  <a:lnTo>
                    <a:pt x="43172" y="54753"/>
                  </a:lnTo>
                  <a:lnTo>
                    <a:pt x="74080" y="28091"/>
                  </a:lnTo>
                  <a:lnTo>
                    <a:pt x="110541" y="9739"/>
                  </a:lnTo>
                  <a:lnTo>
                    <a:pt x="150349" y="800"/>
                  </a:lnTo>
                  <a:lnTo>
                    <a:pt x="166687" y="0"/>
                  </a:lnTo>
                  <a:lnTo>
                    <a:pt x="2243137" y="0"/>
                  </a:lnTo>
                  <a:lnTo>
                    <a:pt x="2283649" y="4996"/>
                  </a:lnTo>
                  <a:lnTo>
                    <a:pt x="2321714" y="19680"/>
                  </a:lnTo>
                  <a:lnTo>
                    <a:pt x="2355071" y="43172"/>
                  </a:lnTo>
                  <a:lnTo>
                    <a:pt x="2381732" y="74080"/>
                  </a:lnTo>
                  <a:lnTo>
                    <a:pt x="2400085" y="110541"/>
                  </a:lnTo>
                  <a:lnTo>
                    <a:pt x="2409024" y="150349"/>
                  </a:lnTo>
                  <a:lnTo>
                    <a:pt x="2409825" y="166687"/>
                  </a:lnTo>
                  <a:lnTo>
                    <a:pt x="2409825" y="1214437"/>
                  </a:lnTo>
                  <a:lnTo>
                    <a:pt x="2404828" y="1254949"/>
                  </a:lnTo>
                  <a:lnTo>
                    <a:pt x="2390144" y="1293014"/>
                  </a:lnTo>
                  <a:lnTo>
                    <a:pt x="2366652" y="1326371"/>
                  </a:lnTo>
                  <a:lnTo>
                    <a:pt x="2335743" y="1353032"/>
                  </a:lnTo>
                  <a:lnTo>
                    <a:pt x="2299283" y="1371385"/>
                  </a:lnTo>
                  <a:lnTo>
                    <a:pt x="2259475" y="1380324"/>
                  </a:lnTo>
                  <a:lnTo>
                    <a:pt x="2243137" y="1381125"/>
                  </a:lnTo>
                  <a:close/>
                </a:path>
              </a:pathLst>
            </a:custGeom>
            <a:solidFill>
              <a:srgbClr val="F5C3AF"/>
            </a:solidFill>
          </p:spPr>
          <p:txBody>
            <a:bodyPr wrap="square" lIns="0" tIns="0" rIns="0" bIns="0" rtlCol="0"/>
            <a:lstStyle/>
            <a:p>
              <a:endParaRPr sz="1688"/>
            </a:p>
          </p:txBody>
        </p:sp>
        <p:sp>
          <p:nvSpPr>
            <p:cNvPr id="26" name="object 26"/>
            <p:cNvSpPr/>
            <p:nvPr/>
          </p:nvSpPr>
          <p:spPr>
            <a:xfrm>
              <a:off x="9785363" y="3737362"/>
              <a:ext cx="2409825" cy="1381125"/>
            </a:xfrm>
            <a:custGeom>
              <a:avLst/>
              <a:gdLst/>
              <a:ahLst/>
              <a:cxnLst/>
              <a:rect l="l" t="t" r="r" b="b"/>
              <a:pathLst>
                <a:path w="2409825" h="1381125">
                  <a:moveTo>
                    <a:pt x="0" y="1214437"/>
                  </a:moveTo>
                  <a:lnTo>
                    <a:pt x="0" y="166687"/>
                  </a:lnTo>
                  <a:lnTo>
                    <a:pt x="200" y="158498"/>
                  </a:lnTo>
                  <a:lnTo>
                    <a:pt x="7175" y="118300"/>
                  </a:lnTo>
                  <a:lnTo>
                    <a:pt x="23708" y="81000"/>
                  </a:lnTo>
                  <a:lnTo>
                    <a:pt x="48821" y="48821"/>
                  </a:lnTo>
                  <a:lnTo>
                    <a:pt x="81000" y="23708"/>
                  </a:lnTo>
                  <a:lnTo>
                    <a:pt x="118300" y="7175"/>
                  </a:lnTo>
                  <a:lnTo>
                    <a:pt x="158498" y="200"/>
                  </a:lnTo>
                  <a:lnTo>
                    <a:pt x="166687" y="0"/>
                  </a:lnTo>
                  <a:lnTo>
                    <a:pt x="2243137" y="0"/>
                  </a:lnTo>
                  <a:lnTo>
                    <a:pt x="2283649" y="4996"/>
                  </a:lnTo>
                  <a:lnTo>
                    <a:pt x="2321714" y="19680"/>
                  </a:lnTo>
                  <a:lnTo>
                    <a:pt x="2355071" y="43172"/>
                  </a:lnTo>
                  <a:lnTo>
                    <a:pt x="2381732" y="74080"/>
                  </a:lnTo>
                  <a:lnTo>
                    <a:pt x="2400085" y="110541"/>
                  </a:lnTo>
                  <a:lnTo>
                    <a:pt x="2409024" y="150349"/>
                  </a:lnTo>
                  <a:lnTo>
                    <a:pt x="2409825" y="166687"/>
                  </a:lnTo>
                  <a:lnTo>
                    <a:pt x="2409825" y="1214437"/>
                  </a:lnTo>
                  <a:lnTo>
                    <a:pt x="2404828" y="1254949"/>
                  </a:lnTo>
                  <a:lnTo>
                    <a:pt x="2390144" y="1293014"/>
                  </a:lnTo>
                  <a:lnTo>
                    <a:pt x="2366652" y="1326371"/>
                  </a:lnTo>
                  <a:lnTo>
                    <a:pt x="2335743" y="1353032"/>
                  </a:lnTo>
                  <a:lnTo>
                    <a:pt x="2299283" y="1371385"/>
                  </a:lnTo>
                  <a:lnTo>
                    <a:pt x="2259475" y="1380324"/>
                  </a:lnTo>
                  <a:lnTo>
                    <a:pt x="2243137" y="1381125"/>
                  </a:lnTo>
                  <a:lnTo>
                    <a:pt x="166687" y="1381125"/>
                  </a:lnTo>
                  <a:lnTo>
                    <a:pt x="126175" y="1376128"/>
                  </a:lnTo>
                  <a:lnTo>
                    <a:pt x="88110" y="1361444"/>
                  </a:lnTo>
                  <a:lnTo>
                    <a:pt x="54753" y="1337952"/>
                  </a:lnTo>
                  <a:lnTo>
                    <a:pt x="28091" y="1307044"/>
                  </a:lnTo>
                  <a:lnTo>
                    <a:pt x="9739" y="1270583"/>
                  </a:lnTo>
                  <a:lnTo>
                    <a:pt x="800" y="1230775"/>
                  </a:lnTo>
                  <a:lnTo>
                    <a:pt x="0" y="1214437"/>
                  </a:lnTo>
                  <a:close/>
                </a:path>
              </a:pathLst>
            </a:custGeom>
            <a:ln w="9525">
              <a:solidFill>
                <a:srgbClr val="000000"/>
              </a:solidFill>
            </a:ln>
          </p:spPr>
          <p:txBody>
            <a:bodyPr wrap="square" lIns="0" tIns="0" rIns="0" bIns="0" rtlCol="0"/>
            <a:lstStyle/>
            <a:p>
              <a:endParaRPr sz="1688"/>
            </a:p>
          </p:txBody>
        </p:sp>
      </p:grpSp>
      <p:sp>
        <p:nvSpPr>
          <p:cNvPr id="27" name="object 27"/>
          <p:cNvSpPr txBox="1"/>
          <p:nvPr/>
        </p:nvSpPr>
        <p:spPr>
          <a:xfrm>
            <a:off x="9449961" y="3717582"/>
            <a:ext cx="2058591" cy="880313"/>
          </a:xfrm>
          <a:prstGeom prst="rect">
            <a:avLst/>
          </a:prstGeom>
        </p:spPr>
        <p:txBody>
          <a:bodyPr vert="horz" wrap="square" lIns="0" tIns="44648" rIns="0" bIns="0" rtlCol="0">
            <a:spAutoFit/>
          </a:bodyPr>
          <a:lstStyle/>
          <a:p>
            <a:pPr algn="ctr">
              <a:spcBef>
                <a:spcPts val="352"/>
              </a:spcBef>
            </a:pPr>
            <a:r>
              <a:rPr sz="4219" spc="-225" dirty="0">
                <a:solidFill>
                  <a:srgbClr val="252423"/>
                </a:solidFill>
                <a:latin typeface="Trebuchet MS"/>
                <a:cs typeface="Trebuchet MS"/>
              </a:rPr>
              <a:t>$137.49M</a:t>
            </a:r>
            <a:endParaRPr sz="4219">
              <a:latin typeface="Trebuchet MS"/>
              <a:cs typeface="Trebuchet MS"/>
            </a:endParaRPr>
          </a:p>
          <a:p>
            <a:pPr algn="ctr">
              <a:spcBef>
                <a:spcPts val="70"/>
              </a:spcBef>
            </a:pPr>
            <a:r>
              <a:rPr sz="1125" dirty="0">
                <a:solidFill>
                  <a:srgbClr val="605D5C"/>
                </a:solidFill>
                <a:latin typeface="Segoe UI"/>
                <a:cs typeface="Segoe UI"/>
              </a:rPr>
              <a:t>Max</a:t>
            </a:r>
            <a:r>
              <a:rPr sz="1125" spc="-42" dirty="0">
                <a:solidFill>
                  <a:srgbClr val="605D5C"/>
                </a:solidFill>
                <a:latin typeface="Segoe UI"/>
                <a:cs typeface="Segoe UI"/>
              </a:rPr>
              <a:t> </a:t>
            </a:r>
            <a:r>
              <a:rPr sz="1125" dirty="0">
                <a:solidFill>
                  <a:srgbClr val="605D5C"/>
                </a:solidFill>
                <a:latin typeface="Segoe UI"/>
                <a:cs typeface="Segoe UI"/>
              </a:rPr>
              <a:t>Salary</a:t>
            </a:r>
            <a:endParaRPr sz="1125">
              <a:latin typeface="Segoe UI"/>
              <a:cs typeface="Segoe UI"/>
            </a:endParaRPr>
          </a:p>
        </p:txBody>
      </p:sp>
      <p:grpSp>
        <p:nvGrpSpPr>
          <p:cNvPr id="28" name="object 28"/>
          <p:cNvGrpSpPr/>
          <p:nvPr/>
        </p:nvGrpSpPr>
        <p:grpSpPr>
          <a:xfrm>
            <a:off x="9336000" y="5134313"/>
            <a:ext cx="2268141" cy="1303734"/>
            <a:chOff x="9780600" y="5476600"/>
            <a:chExt cx="2419350" cy="1390650"/>
          </a:xfrm>
        </p:grpSpPr>
        <p:sp>
          <p:nvSpPr>
            <p:cNvPr id="29" name="object 29"/>
            <p:cNvSpPr/>
            <p:nvPr/>
          </p:nvSpPr>
          <p:spPr>
            <a:xfrm>
              <a:off x="9785363" y="5481362"/>
              <a:ext cx="2409825" cy="1381125"/>
            </a:xfrm>
            <a:custGeom>
              <a:avLst/>
              <a:gdLst/>
              <a:ahLst/>
              <a:cxnLst/>
              <a:rect l="l" t="t" r="r" b="b"/>
              <a:pathLst>
                <a:path w="2409825" h="1381125">
                  <a:moveTo>
                    <a:pt x="2243137" y="1381125"/>
                  </a:moveTo>
                  <a:lnTo>
                    <a:pt x="166687" y="1381125"/>
                  </a:lnTo>
                  <a:lnTo>
                    <a:pt x="158498" y="1380924"/>
                  </a:lnTo>
                  <a:lnTo>
                    <a:pt x="118300" y="1373949"/>
                  </a:lnTo>
                  <a:lnTo>
                    <a:pt x="81000" y="1357415"/>
                  </a:lnTo>
                  <a:lnTo>
                    <a:pt x="48821" y="1332303"/>
                  </a:lnTo>
                  <a:lnTo>
                    <a:pt x="23708" y="1300123"/>
                  </a:lnTo>
                  <a:lnTo>
                    <a:pt x="7175" y="1262824"/>
                  </a:lnTo>
                  <a:lnTo>
                    <a:pt x="200" y="1222626"/>
                  </a:lnTo>
                  <a:lnTo>
                    <a:pt x="0" y="1214437"/>
                  </a:lnTo>
                  <a:lnTo>
                    <a:pt x="0" y="166687"/>
                  </a:lnTo>
                  <a:lnTo>
                    <a:pt x="4996" y="126175"/>
                  </a:lnTo>
                  <a:lnTo>
                    <a:pt x="19680" y="88110"/>
                  </a:lnTo>
                  <a:lnTo>
                    <a:pt x="43172" y="54753"/>
                  </a:lnTo>
                  <a:lnTo>
                    <a:pt x="74080" y="28091"/>
                  </a:lnTo>
                  <a:lnTo>
                    <a:pt x="110541" y="9739"/>
                  </a:lnTo>
                  <a:lnTo>
                    <a:pt x="150349" y="800"/>
                  </a:lnTo>
                  <a:lnTo>
                    <a:pt x="166687" y="0"/>
                  </a:lnTo>
                  <a:lnTo>
                    <a:pt x="2243137" y="0"/>
                  </a:lnTo>
                  <a:lnTo>
                    <a:pt x="2283649" y="4996"/>
                  </a:lnTo>
                  <a:lnTo>
                    <a:pt x="2321714" y="19680"/>
                  </a:lnTo>
                  <a:lnTo>
                    <a:pt x="2355071" y="43172"/>
                  </a:lnTo>
                  <a:lnTo>
                    <a:pt x="2381732" y="74080"/>
                  </a:lnTo>
                  <a:lnTo>
                    <a:pt x="2400085" y="110541"/>
                  </a:lnTo>
                  <a:lnTo>
                    <a:pt x="2409024" y="150349"/>
                  </a:lnTo>
                  <a:lnTo>
                    <a:pt x="2409825" y="166687"/>
                  </a:lnTo>
                  <a:lnTo>
                    <a:pt x="2409825" y="1214437"/>
                  </a:lnTo>
                  <a:lnTo>
                    <a:pt x="2404828" y="1254949"/>
                  </a:lnTo>
                  <a:lnTo>
                    <a:pt x="2390144" y="1293014"/>
                  </a:lnTo>
                  <a:lnTo>
                    <a:pt x="2366652" y="1326371"/>
                  </a:lnTo>
                  <a:lnTo>
                    <a:pt x="2335743" y="1353032"/>
                  </a:lnTo>
                  <a:lnTo>
                    <a:pt x="2299283" y="1371385"/>
                  </a:lnTo>
                  <a:lnTo>
                    <a:pt x="2259475" y="1380324"/>
                  </a:lnTo>
                  <a:lnTo>
                    <a:pt x="2243137" y="1381125"/>
                  </a:lnTo>
                  <a:close/>
                </a:path>
              </a:pathLst>
            </a:custGeom>
            <a:solidFill>
              <a:srgbClr val="F5C3AF"/>
            </a:solidFill>
          </p:spPr>
          <p:txBody>
            <a:bodyPr wrap="square" lIns="0" tIns="0" rIns="0" bIns="0" rtlCol="0"/>
            <a:lstStyle/>
            <a:p>
              <a:endParaRPr sz="1688"/>
            </a:p>
          </p:txBody>
        </p:sp>
        <p:sp>
          <p:nvSpPr>
            <p:cNvPr id="30" name="object 30"/>
            <p:cNvSpPr/>
            <p:nvPr/>
          </p:nvSpPr>
          <p:spPr>
            <a:xfrm>
              <a:off x="9785363" y="5481362"/>
              <a:ext cx="2409825" cy="1381125"/>
            </a:xfrm>
            <a:custGeom>
              <a:avLst/>
              <a:gdLst/>
              <a:ahLst/>
              <a:cxnLst/>
              <a:rect l="l" t="t" r="r" b="b"/>
              <a:pathLst>
                <a:path w="2409825" h="1381125">
                  <a:moveTo>
                    <a:pt x="0" y="1214437"/>
                  </a:moveTo>
                  <a:lnTo>
                    <a:pt x="0" y="166687"/>
                  </a:lnTo>
                  <a:lnTo>
                    <a:pt x="200" y="158498"/>
                  </a:lnTo>
                  <a:lnTo>
                    <a:pt x="7175" y="118300"/>
                  </a:lnTo>
                  <a:lnTo>
                    <a:pt x="23708" y="81000"/>
                  </a:lnTo>
                  <a:lnTo>
                    <a:pt x="48821" y="48821"/>
                  </a:lnTo>
                  <a:lnTo>
                    <a:pt x="81000" y="23708"/>
                  </a:lnTo>
                  <a:lnTo>
                    <a:pt x="118300" y="7175"/>
                  </a:lnTo>
                  <a:lnTo>
                    <a:pt x="158498" y="200"/>
                  </a:lnTo>
                  <a:lnTo>
                    <a:pt x="166687" y="0"/>
                  </a:lnTo>
                  <a:lnTo>
                    <a:pt x="2243137" y="0"/>
                  </a:lnTo>
                  <a:lnTo>
                    <a:pt x="2283649" y="4996"/>
                  </a:lnTo>
                  <a:lnTo>
                    <a:pt x="2321714" y="19680"/>
                  </a:lnTo>
                  <a:lnTo>
                    <a:pt x="2355071" y="43172"/>
                  </a:lnTo>
                  <a:lnTo>
                    <a:pt x="2381732" y="74080"/>
                  </a:lnTo>
                  <a:lnTo>
                    <a:pt x="2400085" y="110541"/>
                  </a:lnTo>
                  <a:lnTo>
                    <a:pt x="2409024" y="150349"/>
                  </a:lnTo>
                  <a:lnTo>
                    <a:pt x="2409825" y="166687"/>
                  </a:lnTo>
                  <a:lnTo>
                    <a:pt x="2409825" y="1214437"/>
                  </a:lnTo>
                  <a:lnTo>
                    <a:pt x="2404828" y="1254949"/>
                  </a:lnTo>
                  <a:lnTo>
                    <a:pt x="2390144" y="1293014"/>
                  </a:lnTo>
                  <a:lnTo>
                    <a:pt x="2366652" y="1326371"/>
                  </a:lnTo>
                  <a:lnTo>
                    <a:pt x="2335743" y="1353032"/>
                  </a:lnTo>
                  <a:lnTo>
                    <a:pt x="2299283" y="1371385"/>
                  </a:lnTo>
                  <a:lnTo>
                    <a:pt x="2259475" y="1380324"/>
                  </a:lnTo>
                  <a:lnTo>
                    <a:pt x="2243137" y="1381125"/>
                  </a:lnTo>
                  <a:lnTo>
                    <a:pt x="166687" y="1381125"/>
                  </a:lnTo>
                  <a:lnTo>
                    <a:pt x="126175" y="1376128"/>
                  </a:lnTo>
                  <a:lnTo>
                    <a:pt x="88110" y="1361444"/>
                  </a:lnTo>
                  <a:lnTo>
                    <a:pt x="54753" y="1337952"/>
                  </a:lnTo>
                  <a:lnTo>
                    <a:pt x="28091" y="1307044"/>
                  </a:lnTo>
                  <a:lnTo>
                    <a:pt x="9739" y="1270583"/>
                  </a:lnTo>
                  <a:lnTo>
                    <a:pt x="800" y="1230775"/>
                  </a:lnTo>
                  <a:lnTo>
                    <a:pt x="0" y="1214437"/>
                  </a:lnTo>
                  <a:close/>
                </a:path>
              </a:pathLst>
            </a:custGeom>
            <a:ln w="9525">
              <a:solidFill>
                <a:srgbClr val="000000"/>
              </a:solidFill>
            </a:ln>
          </p:spPr>
          <p:txBody>
            <a:bodyPr wrap="square" lIns="0" tIns="0" rIns="0" bIns="0" rtlCol="0"/>
            <a:lstStyle/>
            <a:p>
              <a:endParaRPr sz="1688"/>
            </a:p>
          </p:txBody>
        </p:sp>
      </p:grpSp>
      <p:sp>
        <p:nvSpPr>
          <p:cNvPr id="31" name="object 31"/>
          <p:cNvSpPr txBox="1"/>
          <p:nvPr/>
        </p:nvSpPr>
        <p:spPr>
          <a:xfrm>
            <a:off x="9580940" y="5352582"/>
            <a:ext cx="1796653" cy="880313"/>
          </a:xfrm>
          <a:prstGeom prst="rect">
            <a:avLst/>
          </a:prstGeom>
        </p:spPr>
        <p:txBody>
          <a:bodyPr vert="horz" wrap="square" lIns="0" tIns="44648" rIns="0" bIns="0" rtlCol="0">
            <a:spAutoFit/>
          </a:bodyPr>
          <a:lstStyle/>
          <a:p>
            <a:pPr algn="ctr">
              <a:spcBef>
                <a:spcPts val="352"/>
              </a:spcBef>
            </a:pPr>
            <a:r>
              <a:rPr sz="4219" spc="-238" dirty="0">
                <a:solidFill>
                  <a:srgbClr val="252423"/>
                </a:solidFill>
                <a:latin typeface="Trebuchet MS"/>
                <a:cs typeface="Trebuchet MS"/>
              </a:rPr>
              <a:t>$99.09M</a:t>
            </a:r>
            <a:endParaRPr sz="4219">
              <a:latin typeface="Trebuchet MS"/>
              <a:cs typeface="Trebuchet MS"/>
            </a:endParaRPr>
          </a:p>
          <a:p>
            <a:pPr algn="ctr">
              <a:spcBef>
                <a:spcPts val="70"/>
              </a:spcBef>
            </a:pPr>
            <a:r>
              <a:rPr sz="1125" dirty="0">
                <a:solidFill>
                  <a:srgbClr val="605D5C"/>
                </a:solidFill>
                <a:latin typeface="Segoe UI"/>
                <a:cs typeface="Segoe UI"/>
              </a:rPr>
              <a:t>Max</a:t>
            </a:r>
            <a:r>
              <a:rPr sz="1125" spc="-42" dirty="0">
                <a:solidFill>
                  <a:srgbClr val="605D5C"/>
                </a:solidFill>
                <a:latin typeface="Segoe UI"/>
                <a:cs typeface="Segoe UI"/>
              </a:rPr>
              <a:t> </a:t>
            </a:r>
            <a:r>
              <a:rPr sz="1125" dirty="0">
                <a:solidFill>
                  <a:srgbClr val="605D5C"/>
                </a:solidFill>
                <a:latin typeface="Segoe UI"/>
                <a:cs typeface="Segoe UI"/>
              </a:rPr>
              <a:t>Cap</a:t>
            </a:r>
            <a:endParaRPr sz="1125">
              <a:latin typeface="Segoe UI"/>
              <a:cs typeface="Segoe UI"/>
            </a:endParaRPr>
          </a:p>
        </p:txBody>
      </p:sp>
      <p:sp>
        <p:nvSpPr>
          <p:cNvPr id="32" name="TextBox 31">
            <a:extLst>
              <a:ext uri="{FF2B5EF4-FFF2-40B4-BE49-F238E27FC236}">
                <a16:creationId xmlns:a16="http://schemas.microsoft.com/office/drawing/2014/main" id="{25E79774-8AC7-9899-A950-F52F3016C05B}"/>
              </a:ext>
            </a:extLst>
          </p:cNvPr>
          <p:cNvSpPr txBox="1"/>
          <p:nvPr/>
        </p:nvSpPr>
        <p:spPr>
          <a:xfrm>
            <a:off x="6060283" y="131692"/>
            <a:ext cx="3026568" cy="307777"/>
          </a:xfrm>
          <a:prstGeom prst="rect">
            <a:avLst/>
          </a:prstGeom>
          <a:noFill/>
        </p:spPr>
        <p:txBody>
          <a:bodyPr wrap="square" rtlCol="0">
            <a:spAutoFit/>
          </a:bodyPr>
          <a:lstStyle/>
          <a:p>
            <a:r>
              <a:rPr lang="en-US" sz="1400" b="1" dirty="0"/>
              <a:t>NBA Team Championship Participation</a:t>
            </a:r>
          </a:p>
        </p:txBody>
      </p:sp>
      <p:sp>
        <p:nvSpPr>
          <p:cNvPr id="33" name="Slide Number Placeholder 32">
            <a:extLst>
              <a:ext uri="{FF2B5EF4-FFF2-40B4-BE49-F238E27FC236}">
                <a16:creationId xmlns:a16="http://schemas.microsoft.com/office/drawing/2014/main" id="{6D9AB2C5-1B30-E0B4-71B1-C35841BB42CF}"/>
              </a:ext>
            </a:extLst>
          </p:cNvPr>
          <p:cNvSpPr>
            <a:spLocks noGrp="1"/>
          </p:cNvSpPr>
          <p:nvPr>
            <p:ph type="sldNum" sz="quarter" idx="12"/>
          </p:nvPr>
        </p:nvSpPr>
        <p:spPr/>
        <p:txBody>
          <a:bodyPr/>
          <a:lstStyle/>
          <a:p>
            <a:fld id="{9D9F3B5D-F447-4486-A2EC-CFFEA8DE9957}"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81000" y="514350"/>
            <a:ext cx="11430000" cy="3572"/>
          </a:xfrm>
          <a:custGeom>
            <a:avLst/>
            <a:gdLst/>
            <a:ahLst/>
            <a:cxnLst/>
            <a:rect l="l" t="t" r="r" b="b"/>
            <a:pathLst>
              <a:path w="12192000" h="3809">
                <a:moveTo>
                  <a:pt x="0" y="3810"/>
                </a:moveTo>
                <a:lnTo>
                  <a:pt x="12192000" y="3810"/>
                </a:lnTo>
                <a:lnTo>
                  <a:pt x="12192000" y="0"/>
                </a:lnTo>
                <a:lnTo>
                  <a:pt x="0" y="0"/>
                </a:lnTo>
                <a:lnTo>
                  <a:pt x="0" y="3810"/>
                </a:lnTo>
                <a:close/>
              </a:path>
            </a:pathLst>
          </a:custGeom>
          <a:solidFill>
            <a:srgbClr val="000000">
              <a:alpha val="10978"/>
            </a:srgbClr>
          </a:solidFill>
        </p:spPr>
        <p:txBody>
          <a:bodyPr wrap="square" lIns="0" tIns="0" rIns="0" bIns="0" rtlCol="0"/>
          <a:lstStyle/>
          <a:p>
            <a:endParaRPr sz="1688"/>
          </a:p>
        </p:txBody>
      </p:sp>
      <p:grpSp>
        <p:nvGrpSpPr>
          <p:cNvPr id="3" name="object 3"/>
          <p:cNvGrpSpPr/>
          <p:nvPr/>
        </p:nvGrpSpPr>
        <p:grpSpPr>
          <a:xfrm>
            <a:off x="381000" y="517922"/>
            <a:ext cx="11430000" cy="1194197"/>
            <a:chOff x="228600" y="552450"/>
            <a:chExt cx="12192000" cy="1273810"/>
          </a:xfrm>
        </p:grpSpPr>
        <p:sp>
          <p:nvSpPr>
            <p:cNvPr id="4" name="object 4"/>
            <p:cNvSpPr/>
            <p:nvPr/>
          </p:nvSpPr>
          <p:spPr>
            <a:xfrm>
              <a:off x="228600" y="1762125"/>
              <a:ext cx="12192000" cy="8255"/>
            </a:xfrm>
            <a:custGeom>
              <a:avLst/>
              <a:gdLst/>
              <a:ahLst/>
              <a:cxnLst/>
              <a:rect l="l" t="t" r="r" b="b"/>
              <a:pathLst>
                <a:path w="12192000" h="8255">
                  <a:moveTo>
                    <a:pt x="0" y="8254"/>
                  </a:moveTo>
                  <a:lnTo>
                    <a:pt x="12192000" y="8254"/>
                  </a:lnTo>
                  <a:lnTo>
                    <a:pt x="12192000" y="0"/>
                  </a:lnTo>
                  <a:lnTo>
                    <a:pt x="0" y="0"/>
                  </a:lnTo>
                  <a:lnTo>
                    <a:pt x="0" y="8254"/>
                  </a:lnTo>
                  <a:close/>
                </a:path>
              </a:pathLst>
            </a:custGeom>
            <a:solidFill>
              <a:srgbClr val="000000">
                <a:alpha val="10978"/>
              </a:srgbClr>
            </a:solidFill>
          </p:spPr>
          <p:txBody>
            <a:bodyPr wrap="square" lIns="0" tIns="0" rIns="0" bIns="0" rtlCol="0"/>
            <a:lstStyle/>
            <a:p>
              <a:endParaRPr sz="1688"/>
            </a:p>
          </p:txBody>
        </p:sp>
        <p:sp>
          <p:nvSpPr>
            <p:cNvPr id="5" name="object 5"/>
            <p:cNvSpPr/>
            <p:nvPr/>
          </p:nvSpPr>
          <p:spPr>
            <a:xfrm>
              <a:off x="228600" y="1762125"/>
              <a:ext cx="12192000" cy="64135"/>
            </a:xfrm>
            <a:custGeom>
              <a:avLst/>
              <a:gdLst/>
              <a:ahLst/>
              <a:cxnLst/>
              <a:rect l="l" t="t" r="r" b="b"/>
              <a:pathLst>
                <a:path w="12192000" h="64135">
                  <a:moveTo>
                    <a:pt x="0" y="64134"/>
                  </a:moveTo>
                  <a:lnTo>
                    <a:pt x="12192000" y="64134"/>
                  </a:lnTo>
                  <a:lnTo>
                    <a:pt x="12192000" y="0"/>
                  </a:lnTo>
                  <a:lnTo>
                    <a:pt x="0" y="0"/>
                  </a:lnTo>
                  <a:lnTo>
                    <a:pt x="0" y="64134"/>
                  </a:lnTo>
                  <a:close/>
                </a:path>
              </a:pathLst>
            </a:custGeom>
            <a:solidFill>
              <a:srgbClr val="000000">
                <a:alpha val="12939"/>
              </a:srgbClr>
            </a:solidFill>
          </p:spPr>
          <p:txBody>
            <a:bodyPr wrap="square" lIns="0" tIns="0" rIns="0" bIns="0" rtlCol="0"/>
            <a:lstStyle/>
            <a:p>
              <a:endParaRPr sz="1688"/>
            </a:p>
          </p:txBody>
        </p:sp>
        <p:sp>
          <p:nvSpPr>
            <p:cNvPr id="6" name="object 6"/>
            <p:cNvSpPr/>
            <p:nvPr/>
          </p:nvSpPr>
          <p:spPr>
            <a:xfrm>
              <a:off x="228600" y="552450"/>
              <a:ext cx="12192000" cy="1209675"/>
            </a:xfrm>
            <a:custGeom>
              <a:avLst/>
              <a:gdLst/>
              <a:ahLst/>
              <a:cxnLst/>
              <a:rect l="l" t="t" r="r" b="b"/>
              <a:pathLst>
                <a:path w="12192000" h="1209675">
                  <a:moveTo>
                    <a:pt x="12192000" y="1209675"/>
                  </a:moveTo>
                  <a:lnTo>
                    <a:pt x="0" y="1209675"/>
                  </a:lnTo>
                  <a:lnTo>
                    <a:pt x="0" y="0"/>
                  </a:lnTo>
                  <a:lnTo>
                    <a:pt x="12192000" y="0"/>
                  </a:lnTo>
                  <a:lnTo>
                    <a:pt x="12192000" y="1209675"/>
                  </a:lnTo>
                  <a:close/>
                </a:path>
              </a:pathLst>
            </a:custGeom>
            <a:solidFill>
              <a:srgbClr val="F2F1F1"/>
            </a:solidFill>
          </p:spPr>
          <p:txBody>
            <a:bodyPr wrap="square" lIns="0" tIns="0" rIns="0" bIns="0" rtlCol="0"/>
            <a:lstStyle/>
            <a:p>
              <a:endParaRPr sz="1688"/>
            </a:p>
          </p:txBody>
        </p:sp>
      </p:grpSp>
      <p:sp>
        <p:nvSpPr>
          <p:cNvPr id="7" name="object 7"/>
          <p:cNvSpPr txBox="1"/>
          <p:nvPr/>
        </p:nvSpPr>
        <p:spPr>
          <a:xfrm>
            <a:off x="5680909" y="295132"/>
            <a:ext cx="830461" cy="138323"/>
          </a:xfrm>
          <a:prstGeom prst="rect">
            <a:avLst/>
          </a:prstGeom>
        </p:spPr>
        <p:txBody>
          <a:bodyPr vert="horz" wrap="square" lIns="0" tIns="8334" rIns="0" bIns="0" rtlCol="0">
            <a:spAutoFit/>
          </a:bodyPr>
          <a:lstStyle/>
          <a:p>
            <a:pPr>
              <a:spcBef>
                <a:spcPts val="66"/>
              </a:spcBef>
            </a:pPr>
            <a:r>
              <a:rPr sz="844" spc="-9" dirty="0">
                <a:solidFill>
                  <a:srgbClr val="FFFFFF"/>
                </a:solidFill>
                <a:latin typeface="Segoe UI"/>
                <a:cs typeface="Segoe UI"/>
              </a:rPr>
              <a:t>Power</a:t>
            </a:r>
            <a:r>
              <a:rPr sz="844" spc="-42" dirty="0">
                <a:solidFill>
                  <a:srgbClr val="FFFFFF"/>
                </a:solidFill>
                <a:latin typeface="Segoe UI"/>
                <a:cs typeface="Segoe UI"/>
              </a:rPr>
              <a:t> </a:t>
            </a:r>
            <a:r>
              <a:rPr sz="844" dirty="0">
                <a:solidFill>
                  <a:srgbClr val="FFFFFF"/>
                </a:solidFill>
                <a:latin typeface="Segoe UI"/>
                <a:cs typeface="Segoe UI"/>
              </a:rPr>
              <a:t>BI</a:t>
            </a:r>
            <a:r>
              <a:rPr sz="844" spc="-38" dirty="0">
                <a:solidFill>
                  <a:srgbClr val="FFFFFF"/>
                </a:solidFill>
                <a:latin typeface="Segoe UI"/>
                <a:cs typeface="Segoe UI"/>
              </a:rPr>
              <a:t> </a:t>
            </a:r>
            <a:r>
              <a:rPr sz="844" dirty="0">
                <a:solidFill>
                  <a:srgbClr val="FFFFFF"/>
                </a:solidFill>
                <a:latin typeface="Segoe UI"/>
                <a:cs typeface="Segoe UI"/>
              </a:rPr>
              <a:t>Desktop</a:t>
            </a:r>
            <a:endParaRPr sz="844">
              <a:latin typeface="Segoe UI"/>
              <a:cs typeface="Segoe UI"/>
            </a:endParaRPr>
          </a:p>
        </p:txBody>
      </p:sp>
      <p:sp>
        <p:nvSpPr>
          <p:cNvPr id="8" name="object 8"/>
          <p:cNvSpPr/>
          <p:nvPr/>
        </p:nvSpPr>
        <p:spPr>
          <a:xfrm>
            <a:off x="381000" y="214313"/>
            <a:ext cx="11430000" cy="6429375"/>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FFFFFF"/>
          </a:solidFill>
        </p:spPr>
        <p:txBody>
          <a:bodyPr wrap="square" lIns="0" tIns="0" rIns="0" bIns="0" rtlCol="0"/>
          <a:lstStyle/>
          <a:p>
            <a:endParaRPr sz="1688"/>
          </a:p>
        </p:txBody>
      </p:sp>
      <p:sp>
        <p:nvSpPr>
          <p:cNvPr id="9" name="object 9"/>
          <p:cNvSpPr txBox="1"/>
          <p:nvPr/>
        </p:nvSpPr>
        <p:spPr>
          <a:xfrm>
            <a:off x="381000" y="214313"/>
            <a:ext cx="11430000" cy="179536"/>
          </a:xfrm>
          <a:prstGeom prst="rect">
            <a:avLst/>
          </a:prstGeom>
          <a:solidFill>
            <a:srgbClr val="FFFFFF"/>
          </a:solidFill>
        </p:spPr>
        <p:txBody>
          <a:bodyPr vert="horz" wrap="square" lIns="0" tIns="0" rIns="0" bIns="0" rtlCol="0">
            <a:spAutoFit/>
          </a:bodyPr>
          <a:lstStyle/>
          <a:p>
            <a:pPr marL="134541">
              <a:lnSpc>
                <a:spcPts val="1388"/>
              </a:lnSpc>
            </a:pPr>
            <a:r>
              <a:rPr sz="1313" spc="66" dirty="0">
                <a:solidFill>
                  <a:srgbClr val="252423"/>
                </a:solidFill>
                <a:latin typeface="Trebuchet MS"/>
                <a:cs typeface="Trebuchet MS"/>
              </a:rPr>
              <a:t>S</a:t>
            </a:r>
            <a:r>
              <a:rPr sz="1313" spc="-70" dirty="0">
                <a:solidFill>
                  <a:srgbClr val="252423"/>
                </a:solidFill>
                <a:latin typeface="Trebuchet MS"/>
                <a:cs typeface="Trebuchet MS"/>
              </a:rPr>
              <a:t>u</a:t>
            </a:r>
            <a:r>
              <a:rPr sz="1313" spc="-75" dirty="0">
                <a:solidFill>
                  <a:srgbClr val="252423"/>
                </a:solidFill>
                <a:latin typeface="Trebuchet MS"/>
                <a:cs typeface="Trebuchet MS"/>
              </a:rPr>
              <a:t>mm</a:t>
            </a:r>
            <a:r>
              <a:rPr sz="1313" spc="-80" dirty="0">
                <a:solidFill>
                  <a:srgbClr val="252423"/>
                </a:solidFill>
                <a:latin typeface="Trebuchet MS"/>
                <a:cs typeface="Trebuchet MS"/>
              </a:rPr>
              <a:t>a</a:t>
            </a:r>
            <a:r>
              <a:rPr sz="1313" spc="-19" dirty="0">
                <a:solidFill>
                  <a:srgbClr val="252423"/>
                </a:solidFill>
                <a:latin typeface="Trebuchet MS"/>
                <a:cs typeface="Trebuchet MS"/>
              </a:rPr>
              <a:t>r</a:t>
            </a:r>
            <a:r>
              <a:rPr sz="1313" spc="-38" dirty="0">
                <a:solidFill>
                  <a:srgbClr val="252423"/>
                </a:solidFill>
                <a:latin typeface="Trebuchet MS"/>
                <a:cs typeface="Trebuchet MS"/>
              </a:rPr>
              <a:t>y</a:t>
            </a:r>
            <a:r>
              <a:rPr sz="1313" spc="-94" dirty="0">
                <a:solidFill>
                  <a:srgbClr val="252423"/>
                </a:solidFill>
                <a:latin typeface="Trebuchet MS"/>
                <a:cs typeface="Trebuchet MS"/>
              </a:rPr>
              <a:t> </a:t>
            </a:r>
            <a:r>
              <a:rPr sz="1313" spc="-98" dirty="0">
                <a:solidFill>
                  <a:srgbClr val="252423"/>
                </a:solidFill>
                <a:latin typeface="Trebuchet MS"/>
                <a:cs typeface="Trebuchet MS"/>
              </a:rPr>
              <a:t>of</a:t>
            </a:r>
            <a:r>
              <a:rPr sz="1313" spc="-94" dirty="0">
                <a:solidFill>
                  <a:srgbClr val="252423"/>
                </a:solidFill>
                <a:latin typeface="Trebuchet MS"/>
                <a:cs typeface="Trebuchet MS"/>
              </a:rPr>
              <a:t> </a:t>
            </a:r>
            <a:r>
              <a:rPr sz="1313" spc="-103" dirty="0">
                <a:solidFill>
                  <a:srgbClr val="252423"/>
                </a:solidFill>
                <a:latin typeface="Trebuchet MS"/>
                <a:cs typeface="Trebuchet MS"/>
              </a:rPr>
              <a:t>V</a:t>
            </a:r>
            <a:r>
              <a:rPr sz="1313" spc="-80" dirty="0">
                <a:solidFill>
                  <a:srgbClr val="252423"/>
                </a:solidFill>
                <a:latin typeface="Trebuchet MS"/>
                <a:cs typeface="Trebuchet MS"/>
              </a:rPr>
              <a:t>a</a:t>
            </a:r>
            <a:r>
              <a:rPr sz="1313" spc="-19" dirty="0">
                <a:solidFill>
                  <a:srgbClr val="252423"/>
                </a:solidFill>
                <a:latin typeface="Trebuchet MS"/>
                <a:cs typeface="Trebuchet MS"/>
              </a:rPr>
              <a:t>r</a:t>
            </a:r>
            <a:r>
              <a:rPr sz="1313" spc="-84" dirty="0">
                <a:solidFill>
                  <a:srgbClr val="252423"/>
                </a:solidFill>
                <a:latin typeface="Trebuchet MS"/>
                <a:cs typeface="Trebuchet MS"/>
              </a:rPr>
              <a:t>i</a:t>
            </a:r>
            <a:r>
              <a:rPr sz="1313" spc="-80" dirty="0">
                <a:solidFill>
                  <a:srgbClr val="252423"/>
                </a:solidFill>
                <a:latin typeface="Trebuchet MS"/>
                <a:cs typeface="Trebuchet MS"/>
              </a:rPr>
              <a:t>a</a:t>
            </a:r>
            <a:r>
              <a:rPr sz="1313" spc="-75" dirty="0">
                <a:solidFill>
                  <a:srgbClr val="252423"/>
                </a:solidFill>
                <a:latin typeface="Trebuchet MS"/>
                <a:cs typeface="Trebuchet MS"/>
              </a:rPr>
              <a:t>nce</a:t>
            </a:r>
            <a:r>
              <a:rPr sz="1313" spc="-94" dirty="0">
                <a:solidFill>
                  <a:srgbClr val="252423"/>
                </a:solidFill>
                <a:latin typeface="Trebuchet MS"/>
                <a:cs typeface="Trebuchet MS"/>
              </a:rPr>
              <a:t> </a:t>
            </a:r>
            <a:r>
              <a:rPr sz="1313" spc="-84" dirty="0">
                <a:solidFill>
                  <a:srgbClr val="252423"/>
                </a:solidFill>
                <a:latin typeface="Trebuchet MS"/>
                <a:cs typeface="Trebuchet MS"/>
              </a:rPr>
              <a:t>i</a:t>
            </a:r>
            <a:r>
              <a:rPr sz="1313" spc="-61" dirty="0">
                <a:solidFill>
                  <a:srgbClr val="252423"/>
                </a:solidFill>
                <a:latin typeface="Trebuchet MS"/>
                <a:cs typeface="Trebuchet MS"/>
              </a:rPr>
              <a:t>n</a:t>
            </a:r>
            <a:r>
              <a:rPr sz="1313" spc="-94" dirty="0">
                <a:solidFill>
                  <a:srgbClr val="252423"/>
                </a:solidFill>
                <a:latin typeface="Trebuchet MS"/>
                <a:cs typeface="Trebuchet MS"/>
              </a:rPr>
              <a:t> </a:t>
            </a:r>
            <a:r>
              <a:rPr sz="1313" spc="-19" dirty="0">
                <a:solidFill>
                  <a:srgbClr val="252423"/>
                </a:solidFill>
                <a:latin typeface="Trebuchet MS"/>
                <a:cs typeface="Trebuchet MS"/>
              </a:rPr>
              <a:t>N</a:t>
            </a:r>
            <a:r>
              <a:rPr sz="1313" dirty="0">
                <a:solidFill>
                  <a:srgbClr val="252423"/>
                </a:solidFill>
                <a:latin typeface="Trebuchet MS"/>
                <a:cs typeface="Trebuchet MS"/>
              </a:rPr>
              <a:t>B</a:t>
            </a:r>
            <a:r>
              <a:rPr sz="1313" spc="-14" dirty="0">
                <a:solidFill>
                  <a:srgbClr val="252423"/>
                </a:solidFill>
                <a:latin typeface="Trebuchet MS"/>
                <a:cs typeface="Trebuchet MS"/>
              </a:rPr>
              <a:t>A</a:t>
            </a:r>
            <a:r>
              <a:rPr sz="1313" spc="-94" dirty="0">
                <a:solidFill>
                  <a:srgbClr val="252423"/>
                </a:solidFill>
                <a:latin typeface="Trebuchet MS"/>
                <a:cs typeface="Trebuchet MS"/>
              </a:rPr>
              <a:t> </a:t>
            </a:r>
            <a:r>
              <a:rPr sz="1313" spc="-70" dirty="0">
                <a:solidFill>
                  <a:srgbClr val="252423"/>
                </a:solidFill>
                <a:latin typeface="Trebuchet MS"/>
                <a:cs typeface="Trebuchet MS"/>
              </a:rPr>
              <a:t>Cha</a:t>
            </a:r>
            <a:r>
              <a:rPr sz="1313" spc="-75" dirty="0">
                <a:solidFill>
                  <a:srgbClr val="252423"/>
                </a:solidFill>
                <a:latin typeface="Trebuchet MS"/>
                <a:cs typeface="Trebuchet MS"/>
              </a:rPr>
              <a:t>m</a:t>
            </a:r>
            <a:r>
              <a:rPr sz="1313" spc="-94" dirty="0">
                <a:solidFill>
                  <a:srgbClr val="252423"/>
                </a:solidFill>
                <a:latin typeface="Trebuchet MS"/>
                <a:cs typeface="Trebuchet MS"/>
              </a:rPr>
              <a:t>p</a:t>
            </a:r>
            <a:r>
              <a:rPr sz="1313" spc="-84" dirty="0">
                <a:solidFill>
                  <a:srgbClr val="252423"/>
                </a:solidFill>
                <a:latin typeface="Trebuchet MS"/>
                <a:cs typeface="Trebuchet MS"/>
              </a:rPr>
              <a:t>i</a:t>
            </a:r>
            <a:r>
              <a:rPr sz="1313" spc="-19" dirty="0">
                <a:solidFill>
                  <a:srgbClr val="252423"/>
                </a:solidFill>
                <a:latin typeface="Trebuchet MS"/>
                <a:cs typeface="Trebuchet MS"/>
              </a:rPr>
              <a:t>ons</a:t>
            </a:r>
            <a:r>
              <a:rPr sz="1313" spc="-75" dirty="0">
                <a:solidFill>
                  <a:srgbClr val="252423"/>
                </a:solidFill>
                <a:latin typeface="Trebuchet MS"/>
                <a:cs typeface="Trebuchet MS"/>
              </a:rPr>
              <a:t>hi</a:t>
            </a:r>
            <a:r>
              <a:rPr sz="1313" spc="-94" dirty="0">
                <a:solidFill>
                  <a:srgbClr val="252423"/>
                </a:solidFill>
                <a:latin typeface="Trebuchet MS"/>
                <a:cs typeface="Trebuchet MS"/>
              </a:rPr>
              <a:t>p </a:t>
            </a:r>
            <a:r>
              <a:rPr sz="1313" spc="-191" dirty="0">
                <a:solidFill>
                  <a:srgbClr val="252423"/>
                </a:solidFill>
                <a:latin typeface="Trebuchet MS"/>
                <a:cs typeface="Trebuchet MS"/>
              </a:rPr>
              <a:t>T</a:t>
            </a:r>
            <a:r>
              <a:rPr sz="1313" spc="-80" dirty="0">
                <a:solidFill>
                  <a:srgbClr val="252423"/>
                </a:solidFill>
                <a:latin typeface="Trebuchet MS"/>
                <a:cs typeface="Trebuchet MS"/>
              </a:rPr>
              <a:t>ea</a:t>
            </a:r>
            <a:r>
              <a:rPr sz="1313" spc="-75" dirty="0">
                <a:solidFill>
                  <a:srgbClr val="252423"/>
                </a:solidFill>
                <a:latin typeface="Trebuchet MS"/>
                <a:cs typeface="Trebuchet MS"/>
              </a:rPr>
              <a:t>m</a:t>
            </a:r>
            <a:r>
              <a:rPr sz="1313" spc="-94" dirty="0">
                <a:solidFill>
                  <a:srgbClr val="252423"/>
                </a:solidFill>
                <a:latin typeface="Trebuchet MS"/>
                <a:cs typeface="Trebuchet MS"/>
              </a:rPr>
              <a:t> </a:t>
            </a:r>
            <a:r>
              <a:rPr sz="1313" spc="-75" dirty="0">
                <a:solidFill>
                  <a:srgbClr val="252423"/>
                </a:solidFill>
                <a:latin typeface="Trebuchet MS"/>
                <a:cs typeface="Trebuchet MS"/>
              </a:rPr>
              <a:t>Ca</a:t>
            </a:r>
            <a:r>
              <a:rPr sz="1313" spc="-94" dirty="0">
                <a:solidFill>
                  <a:srgbClr val="252423"/>
                </a:solidFill>
                <a:latin typeface="Trebuchet MS"/>
                <a:cs typeface="Trebuchet MS"/>
              </a:rPr>
              <a:t>p</a:t>
            </a:r>
            <a:endParaRPr sz="1313">
              <a:latin typeface="Trebuchet MS"/>
              <a:cs typeface="Trebuchet MS"/>
            </a:endParaRPr>
          </a:p>
        </p:txBody>
      </p:sp>
      <p:grpSp>
        <p:nvGrpSpPr>
          <p:cNvPr id="10" name="object 10"/>
          <p:cNvGrpSpPr/>
          <p:nvPr/>
        </p:nvGrpSpPr>
        <p:grpSpPr>
          <a:xfrm>
            <a:off x="1185527" y="768040"/>
            <a:ext cx="10351889" cy="4428530"/>
            <a:chOff x="1086762" y="819242"/>
            <a:chExt cx="11042015" cy="4723765"/>
          </a:xfrm>
        </p:grpSpPr>
        <p:sp>
          <p:nvSpPr>
            <p:cNvPr id="11" name="object 11"/>
            <p:cNvSpPr/>
            <p:nvPr/>
          </p:nvSpPr>
          <p:spPr>
            <a:xfrm>
              <a:off x="1086751" y="5532907"/>
              <a:ext cx="4011295" cy="10160"/>
            </a:xfrm>
            <a:custGeom>
              <a:avLst/>
              <a:gdLst/>
              <a:ahLst/>
              <a:cxnLst/>
              <a:rect l="l" t="t" r="r" b="b"/>
              <a:pathLst>
                <a:path w="4011295" h="10160">
                  <a:moveTo>
                    <a:pt x="9537" y="0"/>
                  </a:moveTo>
                  <a:lnTo>
                    <a:pt x="0" y="0"/>
                  </a:lnTo>
                  <a:lnTo>
                    <a:pt x="0" y="9537"/>
                  </a:lnTo>
                  <a:lnTo>
                    <a:pt x="9537" y="9537"/>
                  </a:lnTo>
                  <a:lnTo>
                    <a:pt x="9537" y="0"/>
                  </a:lnTo>
                  <a:close/>
                </a:path>
                <a:path w="4011295" h="10160">
                  <a:moveTo>
                    <a:pt x="66700" y="0"/>
                  </a:moveTo>
                  <a:lnTo>
                    <a:pt x="57162" y="0"/>
                  </a:lnTo>
                  <a:lnTo>
                    <a:pt x="57162" y="9537"/>
                  </a:lnTo>
                  <a:lnTo>
                    <a:pt x="66700" y="9537"/>
                  </a:lnTo>
                  <a:lnTo>
                    <a:pt x="66700" y="0"/>
                  </a:lnTo>
                  <a:close/>
                </a:path>
                <a:path w="4011295" h="10160">
                  <a:moveTo>
                    <a:pt x="123863" y="0"/>
                  </a:moveTo>
                  <a:lnTo>
                    <a:pt x="114325" y="0"/>
                  </a:lnTo>
                  <a:lnTo>
                    <a:pt x="114325" y="9537"/>
                  </a:lnTo>
                  <a:lnTo>
                    <a:pt x="123863" y="9537"/>
                  </a:lnTo>
                  <a:lnTo>
                    <a:pt x="123863" y="0"/>
                  </a:lnTo>
                  <a:close/>
                </a:path>
                <a:path w="4011295" h="10160">
                  <a:moveTo>
                    <a:pt x="181025" y="0"/>
                  </a:moveTo>
                  <a:lnTo>
                    <a:pt x="171488" y="0"/>
                  </a:lnTo>
                  <a:lnTo>
                    <a:pt x="171488" y="9537"/>
                  </a:lnTo>
                  <a:lnTo>
                    <a:pt x="181025" y="9537"/>
                  </a:lnTo>
                  <a:lnTo>
                    <a:pt x="181025" y="0"/>
                  </a:lnTo>
                  <a:close/>
                </a:path>
                <a:path w="4011295" h="10160">
                  <a:moveTo>
                    <a:pt x="238188" y="0"/>
                  </a:moveTo>
                  <a:lnTo>
                    <a:pt x="228650" y="0"/>
                  </a:lnTo>
                  <a:lnTo>
                    <a:pt x="228650" y="9537"/>
                  </a:lnTo>
                  <a:lnTo>
                    <a:pt x="238188" y="9537"/>
                  </a:lnTo>
                  <a:lnTo>
                    <a:pt x="238188" y="0"/>
                  </a:lnTo>
                  <a:close/>
                </a:path>
                <a:path w="4011295" h="10160">
                  <a:moveTo>
                    <a:pt x="295351" y="0"/>
                  </a:moveTo>
                  <a:lnTo>
                    <a:pt x="285826" y="0"/>
                  </a:lnTo>
                  <a:lnTo>
                    <a:pt x="285826" y="9537"/>
                  </a:lnTo>
                  <a:lnTo>
                    <a:pt x="295351" y="9537"/>
                  </a:lnTo>
                  <a:lnTo>
                    <a:pt x="295351" y="0"/>
                  </a:lnTo>
                  <a:close/>
                </a:path>
                <a:path w="4011295" h="10160">
                  <a:moveTo>
                    <a:pt x="352513" y="0"/>
                  </a:moveTo>
                  <a:lnTo>
                    <a:pt x="342988" y="0"/>
                  </a:lnTo>
                  <a:lnTo>
                    <a:pt x="342988" y="9537"/>
                  </a:lnTo>
                  <a:lnTo>
                    <a:pt x="352513" y="9537"/>
                  </a:lnTo>
                  <a:lnTo>
                    <a:pt x="352513" y="0"/>
                  </a:lnTo>
                  <a:close/>
                </a:path>
                <a:path w="4011295" h="10160">
                  <a:moveTo>
                    <a:pt x="409676" y="0"/>
                  </a:moveTo>
                  <a:lnTo>
                    <a:pt x="400151" y="0"/>
                  </a:lnTo>
                  <a:lnTo>
                    <a:pt x="400151" y="9537"/>
                  </a:lnTo>
                  <a:lnTo>
                    <a:pt x="409676" y="9537"/>
                  </a:lnTo>
                  <a:lnTo>
                    <a:pt x="409676" y="0"/>
                  </a:lnTo>
                  <a:close/>
                </a:path>
                <a:path w="4011295" h="10160">
                  <a:moveTo>
                    <a:pt x="466839" y="0"/>
                  </a:moveTo>
                  <a:lnTo>
                    <a:pt x="457314" y="0"/>
                  </a:lnTo>
                  <a:lnTo>
                    <a:pt x="457314" y="9537"/>
                  </a:lnTo>
                  <a:lnTo>
                    <a:pt x="466839" y="9537"/>
                  </a:lnTo>
                  <a:lnTo>
                    <a:pt x="466839" y="0"/>
                  </a:lnTo>
                  <a:close/>
                </a:path>
                <a:path w="4011295" h="10160">
                  <a:moveTo>
                    <a:pt x="524002" y="0"/>
                  </a:moveTo>
                  <a:lnTo>
                    <a:pt x="514477" y="0"/>
                  </a:lnTo>
                  <a:lnTo>
                    <a:pt x="514477" y="9537"/>
                  </a:lnTo>
                  <a:lnTo>
                    <a:pt x="524002" y="9537"/>
                  </a:lnTo>
                  <a:lnTo>
                    <a:pt x="524002" y="0"/>
                  </a:lnTo>
                  <a:close/>
                </a:path>
                <a:path w="4011295" h="10160">
                  <a:moveTo>
                    <a:pt x="581164" y="0"/>
                  </a:moveTo>
                  <a:lnTo>
                    <a:pt x="571639" y="0"/>
                  </a:lnTo>
                  <a:lnTo>
                    <a:pt x="571639" y="9537"/>
                  </a:lnTo>
                  <a:lnTo>
                    <a:pt x="581164" y="9537"/>
                  </a:lnTo>
                  <a:lnTo>
                    <a:pt x="581164" y="0"/>
                  </a:lnTo>
                  <a:close/>
                </a:path>
                <a:path w="4011295" h="10160">
                  <a:moveTo>
                    <a:pt x="638327" y="0"/>
                  </a:moveTo>
                  <a:lnTo>
                    <a:pt x="628802" y="0"/>
                  </a:lnTo>
                  <a:lnTo>
                    <a:pt x="628802" y="9537"/>
                  </a:lnTo>
                  <a:lnTo>
                    <a:pt x="638327" y="9537"/>
                  </a:lnTo>
                  <a:lnTo>
                    <a:pt x="638327" y="0"/>
                  </a:lnTo>
                  <a:close/>
                </a:path>
                <a:path w="4011295" h="10160">
                  <a:moveTo>
                    <a:pt x="695490" y="0"/>
                  </a:moveTo>
                  <a:lnTo>
                    <a:pt x="685965" y="0"/>
                  </a:lnTo>
                  <a:lnTo>
                    <a:pt x="685965" y="9537"/>
                  </a:lnTo>
                  <a:lnTo>
                    <a:pt x="695490" y="9537"/>
                  </a:lnTo>
                  <a:lnTo>
                    <a:pt x="695490" y="0"/>
                  </a:lnTo>
                  <a:close/>
                </a:path>
                <a:path w="4011295" h="10160">
                  <a:moveTo>
                    <a:pt x="752652" y="0"/>
                  </a:moveTo>
                  <a:lnTo>
                    <a:pt x="743127" y="0"/>
                  </a:lnTo>
                  <a:lnTo>
                    <a:pt x="743127" y="9537"/>
                  </a:lnTo>
                  <a:lnTo>
                    <a:pt x="752652" y="9537"/>
                  </a:lnTo>
                  <a:lnTo>
                    <a:pt x="752652" y="0"/>
                  </a:lnTo>
                  <a:close/>
                </a:path>
                <a:path w="4011295" h="10160">
                  <a:moveTo>
                    <a:pt x="809815" y="0"/>
                  </a:moveTo>
                  <a:lnTo>
                    <a:pt x="800290" y="0"/>
                  </a:lnTo>
                  <a:lnTo>
                    <a:pt x="800290" y="9537"/>
                  </a:lnTo>
                  <a:lnTo>
                    <a:pt x="809815" y="9537"/>
                  </a:lnTo>
                  <a:lnTo>
                    <a:pt x="809815" y="0"/>
                  </a:lnTo>
                  <a:close/>
                </a:path>
                <a:path w="4011295" h="10160">
                  <a:moveTo>
                    <a:pt x="866978" y="0"/>
                  </a:moveTo>
                  <a:lnTo>
                    <a:pt x="857453" y="0"/>
                  </a:lnTo>
                  <a:lnTo>
                    <a:pt x="857453" y="9537"/>
                  </a:lnTo>
                  <a:lnTo>
                    <a:pt x="866978" y="9537"/>
                  </a:lnTo>
                  <a:lnTo>
                    <a:pt x="866978" y="0"/>
                  </a:lnTo>
                  <a:close/>
                </a:path>
                <a:path w="4011295" h="10160">
                  <a:moveTo>
                    <a:pt x="924140" y="0"/>
                  </a:moveTo>
                  <a:lnTo>
                    <a:pt x="914615" y="0"/>
                  </a:lnTo>
                  <a:lnTo>
                    <a:pt x="914615" y="9537"/>
                  </a:lnTo>
                  <a:lnTo>
                    <a:pt x="924140" y="9537"/>
                  </a:lnTo>
                  <a:lnTo>
                    <a:pt x="924140" y="0"/>
                  </a:lnTo>
                  <a:close/>
                </a:path>
                <a:path w="4011295" h="10160">
                  <a:moveTo>
                    <a:pt x="981303" y="0"/>
                  </a:moveTo>
                  <a:lnTo>
                    <a:pt x="971778" y="0"/>
                  </a:lnTo>
                  <a:lnTo>
                    <a:pt x="971778" y="9537"/>
                  </a:lnTo>
                  <a:lnTo>
                    <a:pt x="981303" y="9537"/>
                  </a:lnTo>
                  <a:lnTo>
                    <a:pt x="981303" y="0"/>
                  </a:lnTo>
                  <a:close/>
                </a:path>
                <a:path w="4011295" h="10160">
                  <a:moveTo>
                    <a:pt x="1038466" y="0"/>
                  </a:moveTo>
                  <a:lnTo>
                    <a:pt x="1028941" y="0"/>
                  </a:lnTo>
                  <a:lnTo>
                    <a:pt x="1028941" y="9537"/>
                  </a:lnTo>
                  <a:lnTo>
                    <a:pt x="1038466" y="9537"/>
                  </a:lnTo>
                  <a:lnTo>
                    <a:pt x="1038466" y="0"/>
                  </a:lnTo>
                  <a:close/>
                </a:path>
                <a:path w="4011295" h="10160">
                  <a:moveTo>
                    <a:pt x="1095629" y="0"/>
                  </a:moveTo>
                  <a:lnTo>
                    <a:pt x="1086104" y="0"/>
                  </a:lnTo>
                  <a:lnTo>
                    <a:pt x="1086104" y="9537"/>
                  </a:lnTo>
                  <a:lnTo>
                    <a:pt x="1095629" y="9537"/>
                  </a:lnTo>
                  <a:lnTo>
                    <a:pt x="1095629" y="0"/>
                  </a:lnTo>
                  <a:close/>
                </a:path>
                <a:path w="4011295" h="10160">
                  <a:moveTo>
                    <a:pt x="1152791" y="0"/>
                  </a:moveTo>
                  <a:lnTo>
                    <a:pt x="1143266" y="0"/>
                  </a:lnTo>
                  <a:lnTo>
                    <a:pt x="1143266" y="9537"/>
                  </a:lnTo>
                  <a:lnTo>
                    <a:pt x="1152791" y="9537"/>
                  </a:lnTo>
                  <a:lnTo>
                    <a:pt x="1152791" y="0"/>
                  </a:lnTo>
                  <a:close/>
                </a:path>
                <a:path w="4011295" h="10160">
                  <a:moveTo>
                    <a:pt x="1209954" y="0"/>
                  </a:moveTo>
                  <a:lnTo>
                    <a:pt x="1200429" y="0"/>
                  </a:lnTo>
                  <a:lnTo>
                    <a:pt x="1200429" y="9537"/>
                  </a:lnTo>
                  <a:lnTo>
                    <a:pt x="1209954" y="9537"/>
                  </a:lnTo>
                  <a:lnTo>
                    <a:pt x="1209954" y="0"/>
                  </a:lnTo>
                  <a:close/>
                </a:path>
                <a:path w="4011295" h="10160">
                  <a:moveTo>
                    <a:pt x="1267117" y="0"/>
                  </a:moveTo>
                  <a:lnTo>
                    <a:pt x="1257592" y="0"/>
                  </a:lnTo>
                  <a:lnTo>
                    <a:pt x="1257592" y="9537"/>
                  </a:lnTo>
                  <a:lnTo>
                    <a:pt x="1267117" y="9537"/>
                  </a:lnTo>
                  <a:lnTo>
                    <a:pt x="1267117" y="0"/>
                  </a:lnTo>
                  <a:close/>
                </a:path>
                <a:path w="4011295" h="10160">
                  <a:moveTo>
                    <a:pt x="1324279" y="0"/>
                  </a:moveTo>
                  <a:lnTo>
                    <a:pt x="1314754" y="0"/>
                  </a:lnTo>
                  <a:lnTo>
                    <a:pt x="1314754" y="9537"/>
                  </a:lnTo>
                  <a:lnTo>
                    <a:pt x="1324279" y="9537"/>
                  </a:lnTo>
                  <a:lnTo>
                    <a:pt x="1324279" y="0"/>
                  </a:lnTo>
                  <a:close/>
                </a:path>
                <a:path w="4011295" h="10160">
                  <a:moveTo>
                    <a:pt x="1381442" y="0"/>
                  </a:moveTo>
                  <a:lnTo>
                    <a:pt x="1371917" y="0"/>
                  </a:lnTo>
                  <a:lnTo>
                    <a:pt x="1371917" y="9537"/>
                  </a:lnTo>
                  <a:lnTo>
                    <a:pt x="1381442" y="9537"/>
                  </a:lnTo>
                  <a:lnTo>
                    <a:pt x="1381442" y="0"/>
                  </a:lnTo>
                  <a:close/>
                </a:path>
                <a:path w="4011295" h="10160">
                  <a:moveTo>
                    <a:pt x="1438605" y="0"/>
                  </a:moveTo>
                  <a:lnTo>
                    <a:pt x="1429080" y="0"/>
                  </a:lnTo>
                  <a:lnTo>
                    <a:pt x="1429080" y="9537"/>
                  </a:lnTo>
                  <a:lnTo>
                    <a:pt x="1438605" y="9537"/>
                  </a:lnTo>
                  <a:lnTo>
                    <a:pt x="1438605" y="0"/>
                  </a:lnTo>
                  <a:close/>
                </a:path>
                <a:path w="4011295" h="10160">
                  <a:moveTo>
                    <a:pt x="1495767" y="0"/>
                  </a:moveTo>
                  <a:lnTo>
                    <a:pt x="1486242" y="0"/>
                  </a:lnTo>
                  <a:lnTo>
                    <a:pt x="1486242" y="9537"/>
                  </a:lnTo>
                  <a:lnTo>
                    <a:pt x="1495767" y="9537"/>
                  </a:lnTo>
                  <a:lnTo>
                    <a:pt x="1495767" y="0"/>
                  </a:lnTo>
                  <a:close/>
                </a:path>
                <a:path w="4011295" h="10160">
                  <a:moveTo>
                    <a:pt x="1552930" y="0"/>
                  </a:moveTo>
                  <a:lnTo>
                    <a:pt x="1543405" y="0"/>
                  </a:lnTo>
                  <a:lnTo>
                    <a:pt x="1543405" y="9537"/>
                  </a:lnTo>
                  <a:lnTo>
                    <a:pt x="1552930" y="9537"/>
                  </a:lnTo>
                  <a:lnTo>
                    <a:pt x="1552930" y="0"/>
                  </a:lnTo>
                  <a:close/>
                </a:path>
                <a:path w="4011295" h="10160">
                  <a:moveTo>
                    <a:pt x="1610093" y="0"/>
                  </a:moveTo>
                  <a:lnTo>
                    <a:pt x="1600568" y="0"/>
                  </a:lnTo>
                  <a:lnTo>
                    <a:pt x="1600568" y="9537"/>
                  </a:lnTo>
                  <a:lnTo>
                    <a:pt x="1610093" y="9537"/>
                  </a:lnTo>
                  <a:lnTo>
                    <a:pt x="1610093" y="0"/>
                  </a:lnTo>
                  <a:close/>
                </a:path>
                <a:path w="4011295" h="10160">
                  <a:moveTo>
                    <a:pt x="1667256" y="0"/>
                  </a:moveTo>
                  <a:lnTo>
                    <a:pt x="1657731" y="0"/>
                  </a:lnTo>
                  <a:lnTo>
                    <a:pt x="1657731" y="9537"/>
                  </a:lnTo>
                  <a:lnTo>
                    <a:pt x="1667256" y="9537"/>
                  </a:lnTo>
                  <a:lnTo>
                    <a:pt x="1667256" y="0"/>
                  </a:lnTo>
                  <a:close/>
                </a:path>
                <a:path w="4011295" h="10160">
                  <a:moveTo>
                    <a:pt x="1724418" y="0"/>
                  </a:moveTo>
                  <a:lnTo>
                    <a:pt x="1714893" y="0"/>
                  </a:lnTo>
                  <a:lnTo>
                    <a:pt x="1714893" y="9537"/>
                  </a:lnTo>
                  <a:lnTo>
                    <a:pt x="1724418" y="9537"/>
                  </a:lnTo>
                  <a:lnTo>
                    <a:pt x="1724418" y="0"/>
                  </a:lnTo>
                  <a:close/>
                </a:path>
                <a:path w="4011295" h="10160">
                  <a:moveTo>
                    <a:pt x="1781581" y="0"/>
                  </a:moveTo>
                  <a:lnTo>
                    <a:pt x="1772056" y="0"/>
                  </a:lnTo>
                  <a:lnTo>
                    <a:pt x="1772056" y="9537"/>
                  </a:lnTo>
                  <a:lnTo>
                    <a:pt x="1781581" y="9537"/>
                  </a:lnTo>
                  <a:lnTo>
                    <a:pt x="1781581" y="0"/>
                  </a:lnTo>
                  <a:close/>
                </a:path>
                <a:path w="4011295" h="10160">
                  <a:moveTo>
                    <a:pt x="1838744" y="0"/>
                  </a:moveTo>
                  <a:lnTo>
                    <a:pt x="1829219" y="0"/>
                  </a:lnTo>
                  <a:lnTo>
                    <a:pt x="1829219" y="9537"/>
                  </a:lnTo>
                  <a:lnTo>
                    <a:pt x="1838744" y="9537"/>
                  </a:lnTo>
                  <a:lnTo>
                    <a:pt x="1838744" y="0"/>
                  </a:lnTo>
                  <a:close/>
                </a:path>
                <a:path w="4011295" h="10160">
                  <a:moveTo>
                    <a:pt x="1895906" y="0"/>
                  </a:moveTo>
                  <a:lnTo>
                    <a:pt x="1886381" y="0"/>
                  </a:lnTo>
                  <a:lnTo>
                    <a:pt x="1886381" y="9537"/>
                  </a:lnTo>
                  <a:lnTo>
                    <a:pt x="1895906" y="9537"/>
                  </a:lnTo>
                  <a:lnTo>
                    <a:pt x="1895906" y="0"/>
                  </a:lnTo>
                  <a:close/>
                </a:path>
                <a:path w="4011295" h="10160">
                  <a:moveTo>
                    <a:pt x="1953069" y="0"/>
                  </a:moveTo>
                  <a:lnTo>
                    <a:pt x="1943544" y="0"/>
                  </a:lnTo>
                  <a:lnTo>
                    <a:pt x="1943544" y="9537"/>
                  </a:lnTo>
                  <a:lnTo>
                    <a:pt x="1953069" y="9537"/>
                  </a:lnTo>
                  <a:lnTo>
                    <a:pt x="1953069" y="0"/>
                  </a:lnTo>
                  <a:close/>
                </a:path>
                <a:path w="4011295" h="10160">
                  <a:moveTo>
                    <a:pt x="2010232" y="0"/>
                  </a:moveTo>
                  <a:lnTo>
                    <a:pt x="2000707" y="0"/>
                  </a:lnTo>
                  <a:lnTo>
                    <a:pt x="2000707" y="9537"/>
                  </a:lnTo>
                  <a:lnTo>
                    <a:pt x="2010232" y="9537"/>
                  </a:lnTo>
                  <a:lnTo>
                    <a:pt x="2010232" y="0"/>
                  </a:lnTo>
                  <a:close/>
                </a:path>
                <a:path w="4011295" h="10160">
                  <a:moveTo>
                    <a:pt x="2067394" y="0"/>
                  </a:moveTo>
                  <a:lnTo>
                    <a:pt x="2057869" y="0"/>
                  </a:lnTo>
                  <a:lnTo>
                    <a:pt x="2057869" y="9537"/>
                  </a:lnTo>
                  <a:lnTo>
                    <a:pt x="2067394" y="9537"/>
                  </a:lnTo>
                  <a:lnTo>
                    <a:pt x="2067394" y="0"/>
                  </a:lnTo>
                  <a:close/>
                </a:path>
                <a:path w="4011295" h="10160">
                  <a:moveTo>
                    <a:pt x="2124557" y="0"/>
                  </a:moveTo>
                  <a:lnTo>
                    <a:pt x="2115032" y="0"/>
                  </a:lnTo>
                  <a:lnTo>
                    <a:pt x="2115032" y="9537"/>
                  </a:lnTo>
                  <a:lnTo>
                    <a:pt x="2124557" y="9537"/>
                  </a:lnTo>
                  <a:lnTo>
                    <a:pt x="2124557" y="0"/>
                  </a:lnTo>
                  <a:close/>
                </a:path>
                <a:path w="4011295" h="10160">
                  <a:moveTo>
                    <a:pt x="2181733" y="0"/>
                  </a:moveTo>
                  <a:lnTo>
                    <a:pt x="2172195" y="0"/>
                  </a:lnTo>
                  <a:lnTo>
                    <a:pt x="2172195" y="9537"/>
                  </a:lnTo>
                  <a:lnTo>
                    <a:pt x="2181733" y="9537"/>
                  </a:lnTo>
                  <a:lnTo>
                    <a:pt x="2181733" y="0"/>
                  </a:lnTo>
                  <a:close/>
                </a:path>
                <a:path w="4011295" h="10160">
                  <a:moveTo>
                    <a:pt x="2238895" y="0"/>
                  </a:moveTo>
                  <a:lnTo>
                    <a:pt x="2229358" y="0"/>
                  </a:lnTo>
                  <a:lnTo>
                    <a:pt x="2229358" y="9537"/>
                  </a:lnTo>
                  <a:lnTo>
                    <a:pt x="2238895" y="9537"/>
                  </a:lnTo>
                  <a:lnTo>
                    <a:pt x="2238895" y="0"/>
                  </a:lnTo>
                  <a:close/>
                </a:path>
                <a:path w="4011295" h="10160">
                  <a:moveTo>
                    <a:pt x="2296058" y="0"/>
                  </a:moveTo>
                  <a:lnTo>
                    <a:pt x="2286520" y="0"/>
                  </a:lnTo>
                  <a:lnTo>
                    <a:pt x="2286520" y="9537"/>
                  </a:lnTo>
                  <a:lnTo>
                    <a:pt x="2296058" y="9537"/>
                  </a:lnTo>
                  <a:lnTo>
                    <a:pt x="2296058" y="0"/>
                  </a:lnTo>
                  <a:close/>
                </a:path>
                <a:path w="4011295" h="10160">
                  <a:moveTo>
                    <a:pt x="2353221" y="0"/>
                  </a:moveTo>
                  <a:lnTo>
                    <a:pt x="2343683" y="0"/>
                  </a:lnTo>
                  <a:lnTo>
                    <a:pt x="2343683" y="9537"/>
                  </a:lnTo>
                  <a:lnTo>
                    <a:pt x="2353221" y="9537"/>
                  </a:lnTo>
                  <a:lnTo>
                    <a:pt x="2353221" y="0"/>
                  </a:lnTo>
                  <a:close/>
                </a:path>
                <a:path w="4011295" h="10160">
                  <a:moveTo>
                    <a:pt x="2410383" y="0"/>
                  </a:moveTo>
                  <a:lnTo>
                    <a:pt x="2400846" y="0"/>
                  </a:lnTo>
                  <a:lnTo>
                    <a:pt x="2400846" y="9537"/>
                  </a:lnTo>
                  <a:lnTo>
                    <a:pt x="2410383" y="9537"/>
                  </a:lnTo>
                  <a:lnTo>
                    <a:pt x="2410383" y="0"/>
                  </a:lnTo>
                  <a:close/>
                </a:path>
                <a:path w="4011295" h="10160">
                  <a:moveTo>
                    <a:pt x="2467546" y="0"/>
                  </a:moveTo>
                  <a:lnTo>
                    <a:pt x="2458008" y="0"/>
                  </a:lnTo>
                  <a:lnTo>
                    <a:pt x="2458008" y="9537"/>
                  </a:lnTo>
                  <a:lnTo>
                    <a:pt x="2467546" y="9537"/>
                  </a:lnTo>
                  <a:lnTo>
                    <a:pt x="2467546" y="0"/>
                  </a:lnTo>
                  <a:close/>
                </a:path>
                <a:path w="4011295" h="10160">
                  <a:moveTo>
                    <a:pt x="2524709" y="0"/>
                  </a:moveTo>
                  <a:lnTo>
                    <a:pt x="2515171" y="0"/>
                  </a:lnTo>
                  <a:lnTo>
                    <a:pt x="2515171" y="9537"/>
                  </a:lnTo>
                  <a:lnTo>
                    <a:pt x="2524709" y="9537"/>
                  </a:lnTo>
                  <a:lnTo>
                    <a:pt x="2524709" y="0"/>
                  </a:lnTo>
                  <a:close/>
                </a:path>
                <a:path w="4011295" h="10160">
                  <a:moveTo>
                    <a:pt x="2581872" y="0"/>
                  </a:moveTo>
                  <a:lnTo>
                    <a:pt x="2572347" y="0"/>
                  </a:lnTo>
                  <a:lnTo>
                    <a:pt x="2572347" y="9537"/>
                  </a:lnTo>
                  <a:lnTo>
                    <a:pt x="2581872" y="9537"/>
                  </a:lnTo>
                  <a:lnTo>
                    <a:pt x="2581872" y="0"/>
                  </a:lnTo>
                  <a:close/>
                </a:path>
                <a:path w="4011295" h="10160">
                  <a:moveTo>
                    <a:pt x="2639034" y="0"/>
                  </a:moveTo>
                  <a:lnTo>
                    <a:pt x="2629509" y="0"/>
                  </a:lnTo>
                  <a:lnTo>
                    <a:pt x="2629509" y="9537"/>
                  </a:lnTo>
                  <a:lnTo>
                    <a:pt x="2639034" y="9537"/>
                  </a:lnTo>
                  <a:lnTo>
                    <a:pt x="2639034" y="0"/>
                  </a:lnTo>
                  <a:close/>
                </a:path>
                <a:path w="4011295" h="10160">
                  <a:moveTo>
                    <a:pt x="2696197" y="0"/>
                  </a:moveTo>
                  <a:lnTo>
                    <a:pt x="2686672" y="0"/>
                  </a:lnTo>
                  <a:lnTo>
                    <a:pt x="2686672" y="9537"/>
                  </a:lnTo>
                  <a:lnTo>
                    <a:pt x="2696197" y="9537"/>
                  </a:lnTo>
                  <a:lnTo>
                    <a:pt x="2696197" y="0"/>
                  </a:lnTo>
                  <a:close/>
                </a:path>
                <a:path w="4011295" h="10160">
                  <a:moveTo>
                    <a:pt x="2753360" y="0"/>
                  </a:moveTo>
                  <a:lnTo>
                    <a:pt x="2743835" y="0"/>
                  </a:lnTo>
                  <a:lnTo>
                    <a:pt x="2743835" y="9537"/>
                  </a:lnTo>
                  <a:lnTo>
                    <a:pt x="2753360" y="9537"/>
                  </a:lnTo>
                  <a:lnTo>
                    <a:pt x="2753360" y="0"/>
                  </a:lnTo>
                  <a:close/>
                </a:path>
                <a:path w="4011295" h="10160">
                  <a:moveTo>
                    <a:pt x="2810522" y="0"/>
                  </a:moveTo>
                  <a:lnTo>
                    <a:pt x="2800997" y="0"/>
                  </a:lnTo>
                  <a:lnTo>
                    <a:pt x="2800997" y="9537"/>
                  </a:lnTo>
                  <a:lnTo>
                    <a:pt x="2810522" y="9537"/>
                  </a:lnTo>
                  <a:lnTo>
                    <a:pt x="2810522" y="0"/>
                  </a:lnTo>
                  <a:close/>
                </a:path>
                <a:path w="4011295" h="10160">
                  <a:moveTo>
                    <a:pt x="2867685" y="0"/>
                  </a:moveTo>
                  <a:lnTo>
                    <a:pt x="2858160" y="0"/>
                  </a:lnTo>
                  <a:lnTo>
                    <a:pt x="2858160" y="9537"/>
                  </a:lnTo>
                  <a:lnTo>
                    <a:pt x="2867685" y="9537"/>
                  </a:lnTo>
                  <a:lnTo>
                    <a:pt x="2867685" y="0"/>
                  </a:lnTo>
                  <a:close/>
                </a:path>
                <a:path w="4011295" h="10160">
                  <a:moveTo>
                    <a:pt x="2924848" y="0"/>
                  </a:moveTo>
                  <a:lnTo>
                    <a:pt x="2915323" y="0"/>
                  </a:lnTo>
                  <a:lnTo>
                    <a:pt x="2915323" y="9537"/>
                  </a:lnTo>
                  <a:lnTo>
                    <a:pt x="2924848" y="9537"/>
                  </a:lnTo>
                  <a:lnTo>
                    <a:pt x="2924848" y="0"/>
                  </a:lnTo>
                  <a:close/>
                </a:path>
                <a:path w="4011295" h="10160">
                  <a:moveTo>
                    <a:pt x="2982010" y="0"/>
                  </a:moveTo>
                  <a:lnTo>
                    <a:pt x="2972485" y="0"/>
                  </a:lnTo>
                  <a:lnTo>
                    <a:pt x="2972485" y="9537"/>
                  </a:lnTo>
                  <a:lnTo>
                    <a:pt x="2982010" y="9537"/>
                  </a:lnTo>
                  <a:lnTo>
                    <a:pt x="2982010" y="0"/>
                  </a:lnTo>
                  <a:close/>
                </a:path>
                <a:path w="4011295" h="10160">
                  <a:moveTo>
                    <a:pt x="3039173" y="0"/>
                  </a:moveTo>
                  <a:lnTo>
                    <a:pt x="3029648" y="0"/>
                  </a:lnTo>
                  <a:lnTo>
                    <a:pt x="3029648" y="9537"/>
                  </a:lnTo>
                  <a:lnTo>
                    <a:pt x="3039173" y="9537"/>
                  </a:lnTo>
                  <a:lnTo>
                    <a:pt x="3039173" y="0"/>
                  </a:lnTo>
                  <a:close/>
                </a:path>
                <a:path w="4011295" h="10160">
                  <a:moveTo>
                    <a:pt x="3096336" y="0"/>
                  </a:moveTo>
                  <a:lnTo>
                    <a:pt x="3086811" y="0"/>
                  </a:lnTo>
                  <a:lnTo>
                    <a:pt x="3086811" y="9537"/>
                  </a:lnTo>
                  <a:lnTo>
                    <a:pt x="3096336" y="9537"/>
                  </a:lnTo>
                  <a:lnTo>
                    <a:pt x="3096336" y="0"/>
                  </a:lnTo>
                  <a:close/>
                </a:path>
                <a:path w="4011295" h="10160">
                  <a:moveTo>
                    <a:pt x="3153499" y="0"/>
                  </a:moveTo>
                  <a:lnTo>
                    <a:pt x="3143974" y="0"/>
                  </a:lnTo>
                  <a:lnTo>
                    <a:pt x="3143974" y="9537"/>
                  </a:lnTo>
                  <a:lnTo>
                    <a:pt x="3153499" y="9537"/>
                  </a:lnTo>
                  <a:lnTo>
                    <a:pt x="3153499" y="0"/>
                  </a:lnTo>
                  <a:close/>
                </a:path>
                <a:path w="4011295" h="10160">
                  <a:moveTo>
                    <a:pt x="3210661" y="0"/>
                  </a:moveTo>
                  <a:lnTo>
                    <a:pt x="3201136" y="0"/>
                  </a:lnTo>
                  <a:lnTo>
                    <a:pt x="3201136" y="9537"/>
                  </a:lnTo>
                  <a:lnTo>
                    <a:pt x="3210661" y="9537"/>
                  </a:lnTo>
                  <a:lnTo>
                    <a:pt x="3210661" y="0"/>
                  </a:lnTo>
                  <a:close/>
                </a:path>
                <a:path w="4011295" h="10160">
                  <a:moveTo>
                    <a:pt x="3267824" y="0"/>
                  </a:moveTo>
                  <a:lnTo>
                    <a:pt x="3258299" y="0"/>
                  </a:lnTo>
                  <a:lnTo>
                    <a:pt x="3258299" y="9537"/>
                  </a:lnTo>
                  <a:lnTo>
                    <a:pt x="3267824" y="9537"/>
                  </a:lnTo>
                  <a:lnTo>
                    <a:pt x="3267824" y="0"/>
                  </a:lnTo>
                  <a:close/>
                </a:path>
                <a:path w="4011295" h="10160">
                  <a:moveTo>
                    <a:pt x="3324987" y="0"/>
                  </a:moveTo>
                  <a:lnTo>
                    <a:pt x="3315462" y="0"/>
                  </a:lnTo>
                  <a:lnTo>
                    <a:pt x="3315462" y="9537"/>
                  </a:lnTo>
                  <a:lnTo>
                    <a:pt x="3324987" y="9537"/>
                  </a:lnTo>
                  <a:lnTo>
                    <a:pt x="3324987" y="0"/>
                  </a:lnTo>
                  <a:close/>
                </a:path>
                <a:path w="4011295" h="10160">
                  <a:moveTo>
                    <a:pt x="3382149" y="0"/>
                  </a:moveTo>
                  <a:lnTo>
                    <a:pt x="3372624" y="0"/>
                  </a:lnTo>
                  <a:lnTo>
                    <a:pt x="3372624" y="9537"/>
                  </a:lnTo>
                  <a:lnTo>
                    <a:pt x="3382149" y="9537"/>
                  </a:lnTo>
                  <a:lnTo>
                    <a:pt x="3382149" y="0"/>
                  </a:lnTo>
                  <a:close/>
                </a:path>
                <a:path w="4011295" h="10160">
                  <a:moveTo>
                    <a:pt x="3439312" y="0"/>
                  </a:moveTo>
                  <a:lnTo>
                    <a:pt x="3429787" y="0"/>
                  </a:lnTo>
                  <a:lnTo>
                    <a:pt x="3429787" y="9537"/>
                  </a:lnTo>
                  <a:lnTo>
                    <a:pt x="3439312" y="9537"/>
                  </a:lnTo>
                  <a:lnTo>
                    <a:pt x="3439312" y="0"/>
                  </a:lnTo>
                  <a:close/>
                </a:path>
                <a:path w="4011295" h="10160">
                  <a:moveTo>
                    <a:pt x="3496475" y="0"/>
                  </a:moveTo>
                  <a:lnTo>
                    <a:pt x="3486950" y="0"/>
                  </a:lnTo>
                  <a:lnTo>
                    <a:pt x="3486950" y="9537"/>
                  </a:lnTo>
                  <a:lnTo>
                    <a:pt x="3496475" y="9537"/>
                  </a:lnTo>
                  <a:lnTo>
                    <a:pt x="3496475" y="0"/>
                  </a:lnTo>
                  <a:close/>
                </a:path>
                <a:path w="4011295" h="10160">
                  <a:moveTo>
                    <a:pt x="3553637" y="0"/>
                  </a:moveTo>
                  <a:lnTo>
                    <a:pt x="3544112" y="0"/>
                  </a:lnTo>
                  <a:lnTo>
                    <a:pt x="3544112" y="9537"/>
                  </a:lnTo>
                  <a:lnTo>
                    <a:pt x="3553637" y="9537"/>
                  </a:lnTo>
                  <a:lnTo>
                    <a:pt x="3553637" y="0"/>
                  </a:lnTo>
                  <a:close/>
                </a:path>
                <a:path w="4011295" h="10160">
                  <a:moveTo>
                    <a:pt x="3610800" y="0"/>
                  </a:moveTo>
                  <a:lnTo>
                    <a:pt x="3601275" y="0"/>
                  </a:lnTo>
                  <a:lnTo>
                    <a:pt x="3601275" y="9537"/>
                  </a:lnTo>
                  <a:lnTo>
                    <a:pt x="3610800" y="9537"/>
                  </a:lnTo>
                  <a:lnTo>
                    <a:pt x="3610800" y="0"/>
                  </a:lnTo>
                  <a:close/>
                </a:path>
                <a:path w="4011295" h="10160">
                  <a:moveTo>
                    <a:pt x="3667963" y="0"/>
                  </a:moveTo>
                  <a:lnTo>
                    <a:pt x="3658438" y="0"/>
                  </a:lnTo>
                  <a:lnTo>
                    <a:pt x="3658438" y="9537"/>
                  </a:lnTo>
                  <a:lnTo>
                    <a:pt x="3667963" y="9537"/>
                  </a:lnTo>
                  <a:lnTo>
                    <a:pt x="3667963" y="0"/>
                  </a:lnTo>
                  <a:close/>
                </a:path>
                <a:path w="4011295" h="10160">
                  <a:moveTo>
                    <a:pt x="3725126" y="0"/>
                  </a:moveTo>
                  <a:lnTo>
                    <a:pt x="3715601" y="0"/>
                  </a:lnTo>
                  <a:lnTo>
                    <a:pt x="3715601" y="9537"/>
                  </a:lnTo>
                  <a:lnTo>
                    <a:pt x="3725126" y="9537"/>
                  </a:lnTo>
                  <a:lnTo>
                    <a:pt x="3725126" y="0"/>
                  </a:lnTo>
                  <a:close/>
                </a:path>
                <a:path w="4011295" h="10160">
                  <a:moveTo>
                    <a:pt x="3782288" y="0"/>
                  </a:moveTo>
                  <a:lnTo>
                    <a:pt x="3772763" y="0"/>
                  </a:lnTo>
                  <a:lnTo>
                    <a:pt x="3772763" y="9537"/>
                  </a:lnTo>
                  <a:lnTo>
                    <a:pt x="3782288" y="9537"/>
                  </a:lnTo>
                  <a:lnTo>
                    <a:pt x="3782288" y="0"/>
                  </a:lnTo>
                  <a:close/>
                </a:path>
                <a:path w="4011295" h="10160">
                  <a:moveTo>
                    <a:pt x="3839451" y="0"/>
                  </a:moveTo>
                  <a:lnTo>
                    <a:pt x="3829926" y="0"/>
                  </a:lnTo>
                  <a:lnTo>
                    <a:pt x="3829926" y="9537"/>
                  </a:lnTo>
                  <a:lnTo>
                    <a:pt x="3839451" y="9537"/>
                  </a:lnTo>
                  <a:lnTo>
                    <a:pt x="3839451" y="0"/>
                  </a:lnTo>
                  <a:close/>
                </a:path>
                <a:path w="4011295" h="10160">
                  <a:moveTo>
                    <a:pt x="3896614" y="0"/>
                  </a:moveTo>
                  <a:lnTo>
                    <a:pt x="3887089" y="0"/>
                  </a:lnTo>
                  <a:lnTo>
                    <a:pt x="3887089" y="9537"/>
                  </a:lnTo>
                  <a:lnTo>
                    <a:pt x="3896614" y="9537"/>
                  </a:lnTo>
                  <a:lnTo>
                    <a:pt x="3896614" y="0"/>
                  </a:lnTo>
                  <a:close/>
                </a:path>
                <a:path w="4011295" h="10160">
                  <a:moveTo>
                    <a:pt x="3953776" y="0"/>
                  </a:moveTo>
                  <a:lnTo>
                    <a:pt x="3944251" y="0"/>
                  </a:lnTo>
                  <a:lnTo>
                    <a:pt x="3944251" y="9537"/>
                  </a:lnTo>
                  <a:lnTo>
                    <a:pt x="3953776" y="9537"/>
                  </a:lnTo>
                  <a:lnTo>
                    <a:pt x="3953776" y="0"/>
                  </a:lnTo>
                  <a:close/>
                </a:path>
                <a:path w="4011295" h="10160">
                  <a:moveTo>
                    <a:pt x="4010939" y="0"/>
                  </a:moveTo>
                  <a:lnTo>
                    <a:pt x="4001414" y="0"/>
                  </a:lnTo>
                  <a:lnTo>
                    <a:pt x="4001414" y="9537"/>
                  </a:lnTo>
                  <a:lnTo>
                    <a:pt x="4010939" y="9537"/>
                  </a:lnTo>
                  <a:lnTo>
                    <a:pt x="4010939" y="0"/>
                  </a:lnTo>
                  <a:close/>
                </a:path>
              </a:pathLst>
            </a:custGeom>
            <a:solidFill>
              <a:srgbClr val="C7C6C3"/>
            </a:solidFill>
          </p:spPr>
          <p:txBody>
            <a:bodyPr wrap="square" lIns="0" tIns="0" rIns="0" bIns="0" rtlCol="0"/>
            <a:lstStyle/>
            <a:p>
              <a:endParaRPr sz="1688"/>
            </a:p>
          </p:txBody>
        </p:sp>
        <p:sp>
          <p:nvSpPr>
            <p:cNvPr id="12" name="object 12"/>
            <p:cNvSpPr/>
            <p:nvPr/>
          </p:nvSpPr>
          <p:spPr>
            <a:xfrm>
              <a:off x="5088166" y="5532907"/>
              <a:ext cx="4011295" cy="10160"/>
            </a:xfrm>
            <a:custGeom>
              <a:avLst/>
              <a:gdLst/>
              <a:ahLst/>
              <a:cxnLst/>
              <a:rect l="l" t="t" r="r" b="b"/>
              <a:pathLst>
                <a:path w="4011295" h="10160">
                  <a:moveTo>
                    <a:pt x="9525" y="0"/>
                  </a:moveTo>
                  <a:lnTo>
                    <a:pt x="0" y="0"/>
                  </a:lnTo>
                  <a:lnTo>
                    <a:pt x="0" y="9537"/>
                  </a:lnTo>
                  <a:lnTo>
                    <a:pt x="9525" y="9537"/>
                  </a:lnTo>
                  <a:lnTo>
                    <a:pt x="9525" y="0"/>
                  </a:lnTo>
                  <a:close/>
                </a:path>
                <a:path w="4011295" h="10160">
                  <a:moveTo>
                    <a:pt x="66687" y="0"/>
                  </a:moveTo>
                  <a:lnTo>
                    <a:pt x="57162" y="0"/>
                  </a:lnTo>
                  <a:lnTo>
                    <a:pt x="57162" y="9537"/>
                  </a:lnTo>
                  <a:lnTo>
                    <a:pt x="66687" y="9537"/>
                  </a:lnTo>
                  <a:lnTo>
                    <a:pt x="66687" y="0"/>
                  </a:lnTo>
                  <a:close/>
                </a:path>
                <a:path w="4011295" h="10160">
                  <a:moveTo>
                    <a:pt x="123850" y="0"/>
                  </a:moveTo>
                  <a:lnTo>
                    <a:pt x="114325" y="0"/>
                  </a:lnTo>
                  <a:lnTo>
                    <a:pt x="114325" y="9537"/>
                  </a:lnTo>
                  <a:lnTo>
                    <a:pt x="123850" y="9537"/>
                  </a:lnTo>
                  <a:lnTo>
                    <a:pt x="123850" y="0"/>
                  </a:lnTo>
                  <a:close/>
                </a:path>
                <a:path w="4011295" h="10160">
                  <a:moveTo>
                    <a:pt x="181013" y="0"/>
                  </a:moveTo>
                  <a:lnTo>
                    <a:pt x="171488" y="0"/>
                  </a:lnTo>
                  <a:lnTo>
                    <a:pt x="171488" y="9537"/>
                  </a:lnTo>
                  <a:lnTo>
                    <a:pt x="181013" y="9537"/>
                  </a:lnTo>
                  <a:lnTo>
                    <a:pt x="181013" y="0"/>
                  </a:lnTo>
                  <a:close/>
                </a:path>
                <a:path w="4011295" h="10160">
                  <a:moveTo>
                    <a:pt x="238175" y="0"/>
                  </a:moveTo>
                  <a:lnTo>
                    <a:pt x="228650" y="0"/>
                  </a:lnTo>
                  <a:lnTo>
                    <a:pt x="228650" y="9537"/>
                  </a:lnTo>
                  <a:lnTo>
                    <a:pt x="238175" y="9537"/>
                  </a:lnTo>
                  <a:lnTo>
                    <a:pt x="238175" y="0"/>
                  </a:lnTo>
                  <a:close/>
                </a:path>
                <a:path w="4011295" h="10160">
                  <a:moveTo>
                    <a:pt x="295338" y="0"/>
                  </a:moveTo>
                  <a:lnTo>
                    <a:pt x="285813" y="0"/>
                  </a:lnTo>
                  <a:lnTo>
                    <a:pt x="285813" y="9537"/>
                  </a:lnTo>
                  <a:lnTo>
                    <a:pt x="295338" y="9537"/>
                  </a:lnTo>
                  <a:lnTo>
                    <a:pt x="295338" y="0"/>
                  </a:lnTo>
                  <a:close/>
                </a:path>
                <a:path w="4011295" h="10160">
                  <a:moveTo>
                    <a:pt x="352501" y="0"/>
                  </a:moveTo>
                  <a:lnTo>
                    <a:pt x="342976" y="0"/>
                  </a:lnTo>
                  <a:lnTo>
                    <a:pt x="342976" y="9537"/>
                  </a:lnTo>
                  <a:lnTo>
                    <a:pt x="352501" y="9537"/>
                  </a:lnTo>
                  <a:lnTo>
                    <a:pt x="352501" y="0"/>
                  </a:lnTo>
                  <a:close/>
                </a:path>
                <a:path w="4011295" h="10160">
                  <a:moveTo>
                    <a:pt x="409676" y="0"/>
                  </a:moveTo>
                  <a:lnTo>
                    <a:pt x="400138" y="0"/>
                  </a:lnTo>
                  <a:lnTo>
                    <a:pt x="400138" y="9537"/>
                  </a:lnTo>
                  <a:lnTo>
                    <a:pt x="409676" y="9537"/>
                  </a:lnTo>
                  <a:lnTo>
                    <a:pt x="409676" y="0"/>
                  </a:lnTo>
                  <a:close/>
                </a:path>
                <a:path w="4011295" h="10160">
                  <a:moveTo>
                    <a:pt x="466839" y="0"/>
                  </a:moveTo>
                  <a:lnTo>
                    <a:pt x="457301" y="0"/>
                  </a:lnTo>
                  <a:lnTo>
                    <a:pt x="457301" y="9537"/>
                  </a:lnTo>
                  <a:lnTo>
                    <a:pt x="466839" y="9537"/>
                  </a:lnTo>
                  <a:lnTo>
                    <a:pt x="466839" y="0"/>
                  </a:lnTo>
                  <a:close/>
                </a:path>
                <a:path w="4011295" h="10160">
                  <a:moveTo>
                    <a:pt x="524002" y="0"/>
                  </a:moveTo>
                  <a:lnTo>
                    <a:pt x="514464" y="0"/>
                  </a:lnTo>
                  <a:lnTo>
                    <a:pt x="514464" y="9537"/>
                  </a:lnTo>
                  <a:lnTo>
                    <a:pt x="524002" y="9537"/>
                  </a:lnTo>
                  <a:lnTo>
                    <a:pt x="524002" y="0"/>
                  </a:lnTo>
                  <a:close/>
                </a:path>
                <a:path w="4011295" h="10160">
                  <a:moveTo>
                    <a:pt x="581164" y="0"/>
                  </a:moveTo>
                  <a:lnTo>
                    <a:pt x="571627" y="0"/>
                  </a:lnTo>
                  <a:lnTo>
                    <a:pt x="571627" y="9537"/>
                  </a:lnTo>
                  <a:lnTo>
                    <a:pt x="581164" y="9537"/>
                  </a:lnTo>
                  <a:lnTo>
                    <a:pt x="581164" y="0"/>
                  </a:lnTo>
                  <a:close/>
                </a:path>
                <a:path w="4011295" h="10160">
                  <a:moveTo>
                    <a:pt x="638327" y="0"/>
                  </a:moveTo>
                  <a:lnTo>
                    <a:pt x="628789" y="0"/>
                  </a:lnTo>
                  <a:lnTo>
                    <a:pt x="628789" y="9537"/>
                  </a:lnTo>
                  <a:lnTo>
                    <a:pt x="638327" y="9537"/>
                  </a:lnTo>
                  <a:lnTo>
                    <a:pt x="638327" y="0"/>
                  </a:lnTo>
                  <a:close/>
                </a:path>
                <a:path w="4011295" h="10160">
                  <a:moveTo>
                    <a:pt x="695490" y="0"/>
                  </a:moveTo>
                  <a:lnTo>
                    <a:pt x="685952" y="0"/>
                  </a:lnTo>
                  <a:lnTo>
                    <a:pt x="685952" y="9537"/>
                  </a:lnTo>
                  <a:lnTo>
                    <a:pt x="695490" y="9537"/>
                  </a:lnTo>
                  <a:lnTo>
                    <a:pt x="695490" y="0"/>
                  </a:lnTo>
                  <a:close/>
                </a:path>
                <a:path w="4011295" h="10160">
                  <a:moveTo>
                    <a:pt x="752652" y="0"/>
                  </a:moveTo>
                  <a:lnTo>
                    <a:pt x="743115" y="0"/>
                  </a:lnTo>
                  <a:lnTo>
                    <a:pt x="743115" y="9537"/>
                  </a:lnTo>
                  <a:lnTo>
                    <a:pt x="752652" y="9537"/>
                  </a:lnTo>
                  <a:lnTo>
                    <a:pt x="752652" y="0"/>
                  </a:lnTo>
                  <a:close/>
                </a:path>
                <a:path w="4011295" h="10160">
                  <a:moveTo>
                    <a:pt x="809815" y="0"/>
                  </a:moveTo>
                  <a:lnTo>
                    <a:pt x="800290" y="0"/>
                  </a:lnTo>
                  <a:lnTo>
                    <a:pt x="800290" y="9537"/>
                  </a:lnTo>
                  <a:lnTo>
                    <a:pt x="809815" y="9537"/>
                  </a:lnTo>
                  <a:lnTo>
                    <a:pt x="809815" y="0"/>
                  </a:lnTo>
                  <a:close/>
                </a:path>
                <a:path w="4011295" h="10160">
                  <a:moveTo>
                    <a:pt x="866978" y="0"/>
                  </a:moveTo>
                  <a:lnTo>
                    <a:pt x="857453" y="0"/>
                  </a:lnTo>
                  <a:lnTo>
                    <a:pt x="857453" y="9537"/>
                  </a:lnTo>
                  <a:lnTo>
                    <a:pt x="866978" y="9537"/>
                  </a:lnTo>
                  <a:lnTo>
                    <a:pt x="866978" y="0"/>
                  </a:lnTo>
                  <a:close/>
                </a:path>
                <a:path w="4011295" h="10160">
                  <a:moveTo>
                    <a:pt x="924140" y="0"/>
                  </a:moveTo>
                  <a:lnTo>
                    <a:pt x="914615" y="0"/>
                  </a:lnTo>
                  <a:lnTo>
                    <a:pt x="914615" y="9537"/>
                  </a:lnTo>
                  <a:lnTo>
                    <a:pt x="924140" y="9537"/>
                  </a:lnTo>
                  <a:lnTo>
                    <a:pt x="924140" y="0"/>
                  </a:lnTo>
                  <a:close/>
                </a:path>
                <a:path w="4011295" h="10160">
                  <a:moveTo>
                    <a:pt x="981303" y="0"/>
                  </a:moveTo>
                  <a:lnTo>
                    <a:pt x="971778" y="0"/>
                  </a:lnTo>
                  <a:lnTo>
                    <a:pt x="971778" y="9537"/>
                  </a:lnTo>
                  <a:lnTo>
                    <a:pt x="981303" y="9537"/>
                  </a:lnTo>
                  <a:lnTo>
                    <a:pt x="981303" y="0"/>
                  </a:lnTo>
                  <a:close/>
                </a:path>
                <a:path w="4011295" h="10160">
                  <a:moveTo>
                    <a:pt x="1038466" y="0"/>
                  </a:moveTo>
                  <a:lnTo>
                    <a:pt x="1028941" y="0"/>
                  </a:lnTo>
                  <a:lnTo>
                    <a:pt x="1028941" y="9537"/>
                  </a:lnTo>
                  <a:lnTo>
                    <a:pt x="1038466" y="9537"/>
                  </a:lnTo>
                  <a:lnTo>
                    <a:pt x="1038466" y="0"/>
                  </a:lnTo>
                  <a:close/>
                </a:path>
                <a:path w="4011295" h="10160">
                  <a:moveTo>
                    <a:pt x="1095629" y="0"/>
                  </a:moveTo>
                  <a:lnTo>
                    <a:pt x="1086104" y="0"/>
                  </a:lnTo>
                  <a:lnTo>
                    <a:pt x="1086104" y="9537"/>
                  </a:lnTo>
                  <a:lnTo>
                    <a:pt x="1095629" y="9537"/>
                  </a:lnTo>
                  <a:lnTo>
                    <a:pt x="1095629" y="0"/>
                  </a:lnTo>
                  <a:close/>
                </a:path>
                <a:path w="4011295" h="10160">
                  <a:moveTo>
                    <a:pt x="1152791" y="0"/>
                  </a:moveTo>
                  <a:lnTo>
                    <a:pt x="1143266" y="0"/>
                  </a:lnTo>
                  <a:lnTo>
                    <a:pt x="1143266" y="9537"/>
                  </a:lnTo>
                  <a:lnTo>
                    <a:pt x="1152791" y="9537"/>
                  </a:lnTo>
                  <a:lnTo>
                    <a:pt x="1152791" y="0"/>
                  </a:lnTo>
                  <a:close/>
                </a:path>
                <a:path w="4011295" h="10160">
                  <a:moveTo>
                    <a:pt x="1209954" y="0"/>
                  </a:moveTo>
                  <a:lnTo>
                    <a:pt x="1200429" y="0"/>
                  </a:lnTo>
                  <a:lnTo>
                    <a:pt x="1200429" y="9537"/>
                  </a:lnTo>
                  <a:lnTo>
                    <a:pt x="1209954" y="9537"/>
                  </a:lnTo>
                  <a:lnTo>
                    <a:pt x="1209954" y="0"/>
                  </a:lnTo>
                  <a:close/>
                </a:path>
                <a:path w="4011295" h="10160">
                  <a:moveTo>
                    <a:pt x="1267117" y="0"/>
                  </a:moveTo>
                  <a:lnTo>
                    <a:pt x="1257592" y="0"/>
                  </a:lnTo>
                  <a:lnTo>
                    <a:pt x="1257592" y="9537"/>
                  </a:lnTo>
                  <a:lnTo>
                    <a:pt x="1267117" y="9537"/>
                  </a:lnTo>
                  <a:lnTo>
                    <a:pt x="1267117" y="0"/>
                  </a:lnTo>
                  <a:close/>
                </a:path>
                <a:path w="4011295" h="10160">
                  <a:moveTo>
                    <a:pt x="1324279" y="0"/>
                  </a:moveTo>
                  <a:lnTo>
                    <a:pt x="1314754" y="0"/>
                  </a:lnTo>
                  <a:lnTo>
                    <a:pt x="1314754" y="9537"/>
                  </a:lnTo>
                  <a:lnTo>
                    <a:pt x="1324279" y="9537"/>
                  </a:lnTo>
                  <a:lnTo>
                    <a:pt x="1324279" y="0"/>
                  </a:lnTo>
                  <a:close/>
                </a:path>
                <a:path w="4011295" h="10160">
                  <a:moveTo>
                    <a:pt x="1381442" y="0"/>
                  </a:moveTo>
                  <a:lnTo>
                    <a:pt x="1371917" y="0"/>
                  </a:lnTo>
                  <a:lnTo>
                    <a:pt x="1371917" y="9537"/>
                  </a:lnTo>
                  <a:lnTo>
                    <a:pt x="1381442" y="9537"/>
                  </a:lnTo>
                  <a:lnTo>
                    <a:pt x="1381442" y="0"/>
                  </a:lnTo>
                  <a:close/>
                </a:path>
                <a:path w="4011295" h="10160">
                  <a:moveTo>
                    <a:pt x="1438605" y="0"/>
                  </a:moveTo>
                  <a:lnTo>
                    <a:pt x="1429080" y="0"/>
                  </a:lnTo>
                  <a:lnTo>
                    <a:pt x="1429080" y="9537"/>
                  </a:lnTo>
                  <a:lnTo>
                    <a:pt x="1438605" y="9537"/>
                  </a:lnTo>
                  <a:lnTo>
                    <a:pt x="1438605" y="0"/>
                  </a:lnTo>
                  <a:close/>
                </a:path>
                <a:path w="4011295" h="10160">
                  <a:moveTo>
                    <a:pt x="1495767" y="0"/>
                  </a:moveTo>
                  <a:lnTo>
                    <a:pt x="1486242" y="0"/>
                  </a:lnTo>
                  <a:lnTo>
                    <a:pt x="1486242" y="9537"/>
                  </a:lnTo>
                  <a:lnTo>
                    <a:pt x="1495767" y="9537"/>
                  </a:lnTo>
                  <a:lnTo>
                    <a:pt x="1495767" y="0"/>
                  </a:lnTo>
                  <a:close/>
                </a:path>
                <a:path w="4011295" h="10160">
                  <a:moveTo>
                    <a:pt x="1552930" y="0"/>
                  </a:moveTo>
                  <a:lnTo>
                    <a:pt x="1543405" y="0"/>
                  </a:lnTo>
                  <a:lnTo>
                    <a:pt x="1543405" y="9537"/>
                  </a:lnTo>
                  <a:lnTo>
                    <a:pt x="1552930" y="9537"/>
                  </a:lnTo>
                  <a:lnTo>
                    <a:pt x="1552930" y="0"/>
                  </a:lnTo>
                  <a:close/>
                </a:path>
                <a:path w="4011295" h="10160">
                  <a:moveTo>
                    <a:pt x="1610093" y="0"/>
                  </a:moveTo>
                  <a:lnTo>
                    <a:pt x="1600568" y="0"/>
                  </a:lnTo>
                  <a:lnTo>
                    <a:pt x="1600568" y="9537"/>
                  </a:lnTo>
                  <a:lnTo>
                    <a:pt x="1610093" y="9537"/>
                  </a:lnTo>
                  <a:lnTo>
                    <a:pt x="1610093" y="0"/>
                  </a:lnTo>
                  <a:close/>
                </a:path>
                <a:path w="4011295" h="10160">
                  <a:moveTo>
                    <a:pt x="1667256" y="0"/>
                  </a:moveTo>
                  <a:lnTo>
                    <a:pt x="1657731" y="0"/>
                  </a:lnTo>
                  <a:lnTo>
                    <a:pt x="1657731" y="9537"/>
                  </a:lnTo>
                  <a:lnTo>
                    <a:pt x="1667256" y="9537"/>
                  </a:lnTo>
                  <a:lnTo>
                    <a:pt x="1667256" y="0"/>
                  </a:lnTo>
                  <a:close/>
                </a:path>
                <a:path w="4011295" h="10160">
                  <a:moveTo>
                    <a:pt x="1724418" y="0"/>
                  </a:moveTo>
                  <a:lnTo>
                    <a:pt x="1714893" y="0"/>
                  </a:lnTo>
                  <a:lnTo>
                    <a:pt x="1714893" y="9537"/>
                  </a:lnTo>
                  <a:lnTo>
                    <a:pt x="1724418" y="9537"/>
                  </a:lnTo>
                  <a:lnTo>
                    <a:pt x="1724418" y="0"/>
                  </a:lnTo>
                  <a:close/>
                </a:path>
                <a:path w="4011295" h="10160">
                  <a:moveTo>
                    <a:pt x="1781581" y="0"/>
                  </a:moveTo>
                  <a:lnTo>
                    <a:pt x="1772056" y="0"/>
                  </a:lnTo>
                  <a:lnTo>
                    <a:pt x="1772056" y="9537"/>
                  </a:lnTo>
                  <a:lnTo>
                    <a:pt x="1781581" y="9537"/>
                  </a:lnTo>
                  <a:lnTo>
                    <a:pt x="1781581" y="0"/>
                  </a:lnTo>
                  <a:close/>
                </a:path>
                <a:path w="4011295" h="10160">
                  <a:moveTo>
                    <a:pt x="1838744" y="0"/>
                  </a:moveTo>
                  <a:lnTo>
                    <a:pt x="1829219" y="0"/>
                  </a:lnTo>
                  <a:lnTo>
                    <a:pt x="1829219" y="9537"/>
                  </a:lnTo>
                  <a:lnTo>
                    <a:pt x="1838744" y="9537"/>
                  </a:lnTo>
                  <a:lnTo>
                    <a:pt x="1838744" y="0"/>
                  </a:lnTo>
                  <a:close/>
                </a:path>
                <a:path w="4011295" h="10160">
                  <a:moveTo>
                    <a:pt x="1895906" y="0"/>
                  </a:moveTo>
                  <a:lnTo>
                    <a:pt x="1886381" y="0"/>
                  </a:lnTo>
                  <a:lnTo>
                    <a:pt x="1886381" y="9537"/>
                  </a:lnTo>
                  <a:lnTo>
                    <a:pt x="1895906" y="9537"/>
                  </a:lnTo>
                  <a:lnTo>
                    <a:pt x="1895906" y="0"/>
                  </a:lnTo>
                  <a:close/>
                </a:path>
                <a:path w="4011295" h="10160">
                  <a:moveTo>
                    <a:pt x="1953069" y="0"/>
                  </a:moveTo>
                  <a:lnTo>
                    <a:pt x="1943544" y="0"/>
                  </a:lnTo>
                  <a:lnTo>
                    <a:pt x="1943544" y="9537"/>
                  </a:lnTo>
                  <a:lnTo>
                    <a:pt x="1953069" y="9537"/>
                  </a:lnTo>
                  <a:lnTo>
                    <a:pt x="1953069" y="0"/>
                  </a:lnTo>
                  <a:close/>
                </a:path>
                <a:path w="4011295" h="10160">
                  <a:moveTo>
                    <a:pt x="2010232" y="0"/>
                  </a:moveTo>
                  <a:lnTo>
                    <a:pt x="2000707" y="0"/>
                  </a:lnTo>
                  <a:lnTo>
                    <a:pt x="2000707" y="9537"/>
                  </a:lnTo>
                  <a:lnTo>
                    <a:pt x="2010232" y="9537"/>
                  </a:lnTo>
                  <a:lnTo>
                    <a:pt x="2010232" y="0"/>
                  </a:lnTo>
                  <a:close/>
                </a:path>
                <a:path w="4011295" h="10160">
                  <a:moveTo>
                    <a:pt x="2067394" y="0"/>
                  </a:moveTo>
                  <a:lnTo>
                    <a:pt x="2057869" y="0"/>
                  </a:lnTo>
                  <a:lnTo>
                    <a:pt x="2057869" y="9537"/>
                  </a:lnTo>
                  <a:lnTo>
                    <a:pt x="2067394" y="9537"/>
                  </a:lnTo>
                  <a:lnTo>
                    <a:pt x="2067394" y="0"/>
                  </a:lnTo>
                  <a:close/>
                </a:path>
                <a:path w="4011295" h="10160">
                  <a:moveTo>
                    <a:pt x="2124557" y="0"/>
                  </a:moveTo>
                  <a:lnTo>
                    <a:pt x="2115032" y="0"/>
                  </a:lnTo>
                  <a:lnTo>
                    <a:pt x="2115032" y="9537"/>
                  </a:lnTo>
                  <a:lnTo>
                    <a:pt x="2124557" y="9537"/>
                  </a:lnTo>
                  <a:lnTo>
                    <a:pt x="2124557" y="0"/>
                  </a:lnTo>
                  <a:close/>
                </a:path>
                <a:path w="4011295" h="10160">
                  <a:moveTo>
                    <a:pt x="2181720" y="0"/>
                  </a:moveTo>
                  <a:lnTo>
                    <a:pt x="2172195" y="0"/>
                  </a:lnTo>
                  <a:lnTo>
                    <a:pt x="2172195" y="9537"/>
                  </a:lnTo>
                  <a:lnTo>
                    <a:pt x="2181720" y="9537"/>
                  </a:lnTo>
                  <a:lnTo>
                    <a:pt x="2181720" y="0"/>
                  </a:lnTo>
                  <a:close/>
                </a:path>
                <a:path w="4011295" h="10160">
                  <a:moveTo>
                    <a:pt x="2238883" y="0"/>
                  </a:moveTo>
                  <a:lnTo>
                    <a:pt x="2229358" y="0"/>
                  </a:lnTo>
                  <a:lnTo>
                    <a:pt x="2229358" y="9537"/>
                  </a:lnTo>
                  <a:lnTo>
                    <a:pt x="2238883" y="9537"/>
                  </a:lnTo>
                  <a:lnTo>
                    <a:pt x="2238883" y="0"/>
                  </a:lnTo>
                  <a:close/>
                </a:path>
                <a:path w="4011295" h="10160">
                  <a:moveTo>
                    <a:pt x="2296045" y="0"/>
                  </a:moveTo>
                  <a:lnTo>
                    <a:pt x="2286520" y="0"/>
                  </a:lnTo>
                  <a:lnTo>
                    <a:pt x="2286520" y="9537"/>
                  </a:lnTo>
                  <a:lnTo>
                    <a:pt x="2296045" y="9537"/>
                  </a:lnTo>
                  <a:lnTo>
                    <a:pt x="2296045" y="0"/>
                  </a:lnTo>
                  <a:close/>
                </a:path>
                <a:path w="4011295" h="10160">
                  <a:moveTo>
                    <a:pt x="2353208" y="0"/>
                  </a:moveTo>
                  <a:lnTo>
                    <a:pt x="2343683" y="0"/>
                  </a:lnTo>
                  <a:lnTo>
                    <a:pt x="2343683" y="9537"/>
                  </a:lnTo>
                  <a:lnTo>
                    <a:pt x="2353208" y="9537"/>
                  </a:lnTo>
                  <a:lnTo>
                    <a:pt x="2353208" y="0"/>
                  </a:lnTo>
                  <a:close/>
                </a:path>
                <a:path w="4011295" h="10160">
                  <a:moveTo>
                    <a:pt x="2410371" y="0"/>
                  </a:moveTo>
                  <a:lnTo>
                    <a:pt x="2400846" y="0"/>
                  </a:lnTo>
                  <a:lnTo>
                    <a:pt x="2400846" y="9537"/>
                  </a:lnTo>
                  <a:lnTo>
                    <a:pt x="2410371" y="9537"/>
                  </a:lnTo>
                  <a:lnTo>
                    <a:pt x="2410371" y="0"/>
                  </a:lnTo>
                  <a:close/>
                </a:path>
                <a:path w="4011295" h="10160">
                  <a:moveTo>
                    <a:pt x="2467533" y="0"/>
                  </a:moveTo>
                  <a:lnTo>
                    <a:pt x="2458008" y="0"/>
                  </a:lnTo>
                  <a:lnTo>
                    <a:pt x="2458008" y="9537"/>
                  </a:lnTo>
                  <a:lnTo>
                    <a:pt x="2467533" y="9537"/>
                  </a:lnTo>
                  <a:lnTo>
                    <a:pt x="2467533" y="0"/>
                  </a:lnTo>
                  <a:close/>
                </a:path>
                <a:path w="4011295" h="10160">
                  <a:moveTo>
                    <a:pt x="2524696" y="0"/>
                  </a:moveTo>
                  <a:lnTo>
                    <a:pt x="2515171" y="0"/>
                  </a:lnTo>
                  <a:lnTo>
                    <a:pt x="2515171" y="9537"/>
                  </a:lnTo>
                  <a:lnTo>
                    <a:pt x="2524696" y="9537"/>
                  </a:lnTo>
                  <a:lnTo>
                    <a:pt x="2524696" y="0"/>
                  </a:lnTo>
                  <a:close/>
                </a:path>
                <a:path w="4011295" h="10160">
                  <a:moveTo>
                    <a:pt x="2581859" y="0"/>
                  </a:moveTo>
                  <a:lnTo>
                    <a:pt x="2572334" y="0"/>
                  </a:lnTo>
                  <a:lnTo>
                    <a:pt x="2572334" y="9537"/>
                  </a:lnTo>
                  <a:lnTo>
                    <a:pt x="2581859" y="9537"/>
                  </a:lnTo>
                  <a:lnTo>
                    <a:pt x="2581859" y="0"/>
                  </a:lnTo>
                  <a:close/>
                </a:path>
                <a:path w="4011295" h="10160">
                  <a:moveTo>
                    <a:pt x="2639034" y="0"/>
                  </a:moveTo>
                  <a:lnTo>
                    <a:pt x="2629497" y="0"/>
                  </a:lnTo>
                  <a:lnTo>
                    <a:pt x="2629497" y="9537"/>
                  </a:lnTo>
                  <a:lnTo>
                    <a:pt x="2639034" y="9537"/>
                  </a:lnTo>
                  <a:lnTo>
                    <a:pt x="2639034" y="0"/>
                  </a:lnTo>
                  <a:close/>
                </a:path>
                <a:path w="4011295" h="10160">
                  <a:moveTo>
                    <a:pt x="2696197" y="0"/>
                  </a:moveTo>
                  <a:lnTo>
                    <a:pt x="2686659" y="0"/>
                  </a:lnTo>
                  <a:lnTo>
                    <a:pt x="2686659" y="9537"/>
                  </a:lnTo>
                  <a:lnTo>
                    <a:pt x="2696197" y="9537"/>
                  </a:lnTo>
                  <a:lnTo>
                    <a:pt x="2696197" y="0"/>
                  </a:lnTo>
                  <a:close/>
                </a:path>
                <a:path w="4011295" h="10160">
                  <a:moveTo>
                    <a:pt x="2753360" y="0"/>
                  </a:moveTo>
                  <a:lnTo>
                    <a:pt x="2743822" y="0"/>
                  </a:lnTo>
                  <a:lnTo>
                    <a:pt x="2743822" y="9537"/>
                  </a:lnTo>
                  <a:lnTo>
                    <a:pt x="2753360" y="9537"/>
                  </a:lnTo>
                  <a:lnTo>
                    <a:pt x="2753360" y="0"/>
                  </a:lnTo>
                  <a:close/>
                </a:path>
                <a:path w="4011295" h="10160">
                  <a:moveTo>
                    <a:pt x="2810522" y="0"/>
                  </a:moveTo>
                  <a:lnTo>
                    <a:pt x="2800985" y="0"/>
                  </a:lnTo>
                  <a:lnTo>
                    <a:pt x="2800985" y="9537"/>
                  </a:lnTo>
                  <a:lnTo>
                    <a:pt x="2810522" y="9537"/>
                  </a:lnTo>
                  <a:lnTo>
                    <a:pt x="2810522" y="0"/>
                  </a:lnTo>
                  <a:close/>
                </a:path>
                <a:path w="4011295" h="10160">
                  <a:moveTo>
                    <a:pt x="2867685" y="0"/>
                  </a:moveTo>
                  <a:lnTo>
                    <a:pt x="2858147" y="0"/>
                  </a:lnTo>
                  <a:lnTo>
                    <a:pt x="2858147" y="9537"/>
                  </a:lnTo>
                  <a:lnTo>
                    <a:pt x="2867685" y="9537"/>
                  </a:lnTo>
                  <a:lnTo>
                    <a:pt x="2867685" y="0"/>
                  </a:lnTo>
                  <a:close/>
                </a:path>
                <a:path w="4011295" h="10160">
                  <a:moveTo>
                    <a:pt x="2924848" y="0"/>
                  </a:moveTo>
                  <a:lnTo>
                    <a:pt x="2915310" y="0"/>
                  </a:lnTo>
                  <a:lnTo>
                    <a:pt x="2915310" y="9537"/>
                  </a:lnTo>
                  <a:lnTo>
                    <a:pt x="2924848" y="9537"/>
                  </a:lnTo>
                  <a:lnTo>
                    <a:pt x="2924848" y="0"/>
                  </a:lnTo>
                  <a:close/>
                </a:path>
                <a:path w="4011295" h="10160">
                  <a:moveTo>
                    <a:pt x="2982010" y="0"/>
                  </a:moveTo>
                  <a:lnTo>
                    <a:pt x="2972473" y="0"/>
                  </a:lnTo>
                  <a:lnTo>
                    <a:pt x="2972473" y="9537"/>
                  </a:lnTo>
                  <a:lnTo>
                    <a:pt x="2982010" y="9537"/>
                  </a:lnTo>
                  <a:lnTo>
                    <a:pt x="2982010" y="0"/>
                  </a:lnTo>
                  <a:close/>
                </a:path>
                <a:path w="4011295" h="10160">
                  <a:moveTo>
                    <a:pt x="3039173" y="0"/>
                  </a:moveTo>
                  <a:lnTo>
                    <a:pt x="3029648" y="0"/>
                  </a:lnTo>
                  <a:lnTo>
                    <a:pt x="3029648" y="9537"/>
                  </a:lnTo>
                  <a:lnTo>
                    <a:pt x="3039173" y="9537"/>
                  </a:lnTo>
                  <a:lnTo>
                    <a:pt x="3039173" y="0"/>
                  </a:lnTo>
                  <a:close/>
                </a:path>
                <a:path w="4011295" h="10160">
                  <a:moveTo>
                    <a:pt x="3096336" y="0"/>
                  </a:moveTo>
                  <a:lnTo>
                    <a:pt x="3086811" y="0"/>
                  </a:lnTo>
                  <a:lnTo>
                    <a:pt x="3086811" y="9537"/>
                  </a:lnTo>
                  <a:lnTo>
                    <a:pt x="3096336" y="9537"/>
                  </a:lnTo>
                  <a:lnTo>
                    <a:pt x="3096336" y="0"/>
                  </a:lnTo>
                  <a:close/>
                </a:path>
                <a:path w="4011295" h="10160">
                  <a:moveTo>
                    <a:pt x="3153499" y="0"/>
                  </a:moveTo>
                  <a:lnTo>
                    <a:pt x="3143974" y="0"/>
                  </a:lnTo>
                  <a:lnTo>
                    <a:pt x="3143974" y="9537"/>
                  </a:lnTo>
                  <a:lnTo>
                    <a:pt x="3153499" y="9537"/>
                  </a:lnTo>
                  <a:lnTo>
                    <a:pt x="3153499" y="0"/>
                  </a:lnTo>
                  <a:close/>
                </a:path>
                <a:path w="4011295" h="10160">
                  <a:moveTo>
                    <a:pt x="3210661" y="0"/>
                  </a:moveTo>
                  <a:lnTo>
                    <a:pt x="3201136" y="0"/>
                  </a:lnTo>
                  <a:lnTo>
                    <a:pt x="3201136" y="9537"/>
                  </a:lnTo>
                  <a:lnTo>
                    <a:pt x="3210661" y="9537"/>
                  </a:lnTo>
                  <a:lnTo>
                    <a:pt x="3210661" y="0"/>
                  </a:lnTo>
                  <a:close/>
                </a:path>
                <a:path w="4011295" h="10160">
                  <a:moveTo>
                    <a:pt x="3267824" y="0"/>
                  </a:moveTo>
                  <a:lnTo>
                    <a:pt x="3258299" y="0"/>
                  </a:lnTo>
                  <a:lnTo>
                    <a:pt x="3258299" y="9537"/>
                  </a:lnTo>
                  <a:lnTo>
                    <a:pt x="3267824" y="9537"/>
                  </a:lnTo>
                  <a:lnTo>
                    <a:pt x="3267824" y="0"/>
                  </a:lnTo>
                  <a:close/>
                </a:path>
                <a:path w="4011295" h="10160">
                  <a:moveTo>
                    <a:pt x="3324987" y="0"/>
                  </a:moveTo>
                  <a:lnTo>
                    <a:pt x="3315462" y="0"/>
                  </a:lnTo>
                  <a:lnTo>
                    <a:pt x="3315462" y="9537"/>
                  </a:lnTo>
                  <a:lnTo>
                    <a:pt x="3324987" y="9537"/>
                  </a:lnTo>
                  <a:lnTo>
                    <a:pt x="3324987" y="0"/>
                  </a:lnTo>
                  <a:close/>
                </a:path>
                <a:path w="4011295" h="10160">
                  <a:moveTo>
                    <a:pt x="3382149" y="0"/>
                  </a:moveTo>
                  <a:lnTo>
                    <a:pt x="3372624" y="0"/>
                  </a:lnTo>
                  <a:lnTo>
                    <a:pt x="3372624" y="9537"/>
                  </a:lnTo>
                  <a:lnTo>
                    <a:pt x="3382149" y="9537"/>
                  </a:lnTo>
                  <a:lnTo>
                    <a:pt x="3382149" y="0"/>
                  </a:lnTo>
                  <a:close/>
                </a:path>
                <a:path w="4011295" h="10160">
                  <a:moveTo>
                    <a:pt x="3439312" y="0"/>
                  </a:moveTo>
                  <a:lnTo>
                    <a:pt x="3429787" y="0"/>
                  </a:lnTo>
                  <a:lnTo>
                    <a:pt x="3429787" y="9537"/>
                  </a:lnTo>
                  <a:lnTo>
                    <a:pt x="3439312" y="9537"/>
                  </a:lnTo>
                  <a:lnTo>
                    <a:pt x="3439312" y="0"/>
                  </a:lnTo>
                  <a:close/>
                </a:path>
                <a:path w="4011295" h="10160">
                  <a:moveTo>
                    <a:pt x="3496475" y="0"/>
                  </a:moveTo>
                  <a:lnTo>
                    <a:pt x="3486950" y="0"/>
                  </a:lnTo>
                  <a:lnTo>
                    <a:pt x="3486950" y="9537"/>
                  </a:lnTo>
                  <a:lnTo>
                    <a:pt x="3496475" y="9537"/>
                  </a:lnTo>
                  <a:lnTo>
                    <a:pt x="3496475" y="0"/>
                  </a:lnTo>
                  <a:close/>
                </a:path>
                <a:path w="4011295" h="10160">
                  <a:moveTo>
                    <a:pt x="3553637" y="0"/>
                  </a:moveTo>
                  <a:lnTo>
                    <a:pt x="3544112" y="0"/>
                  </a:lnTo>
                  <a:lnTo>
                    <a:pt x="3544112" y="9537"/>
                  </a:lnTo>
                  <a:lnTo>
                    <a:pt x="3553637" y="9537"/>
                  </a:lnTo>
                  <a:lnTo>
                    <a:pt x="3553637" y="0"/>
                  </a:lnTo>
                  <a:close/>
                </a:path>
                <a:path w="4011295" h="10160">
                  <a:moveTo>
                    <a:pt x="3610800" y="0"/>
                  </a:moveTo>
                  <a:lnTo>
                    <a:pt x="3601275" y="0"/>
                  </a:lnTo>
                  <a:lnTo>
                    <a:pt x="3601275" y="9537"/>
                  </a:lnTo>
                  <a:lnTo>
                    <a:pt x="3610800" y="9537"/>
                  </a:lnTo>
                  <a:lnTo>
                    <a:pt x="3610800" y="0"/>
                  </a:lnTo>
                  <a:close/>
                </a:path>
                <a:path w="4011295" h="10160">
                  <a:moveTo>
                    <a:pt x="3667963" y="0"/>
                  </a:moveTo>
                  <a:lnTo>
                    <a:pt x="3658438" y="0"/>
                  </a:lnTo>
                  <a:lnTo>
                    <a:pt x="3658438" y="9537"/>
                  </a:lnTo>
                  <a:lnTo>
                    <a:pt x="3667963" y="9537"/>
                  </a:lnTo>
                  <a:lnTo>
                    <a:pt x="3667963" y="0"/>
                  </a:lnTo>
                  <a:close/>
                </a:path>
                <a:path w="4011295" h="10160">
                  <a:moveTo>
                    <a:pt x="3725126" y="0"/>
                  </a:moveTo>
                  <a:lnTo>
                    <a:pt x="3715601" y="0"/>
                  </a:lnTo>
                  <a:lnTo>
                    <a:pt x="3715601" y="9537"/>
                  </a:lnTo>
                  <a:lnTo>
                    <a:pt x="3725126" y="9537"/>
                  </a:lnTo>
                  <a:lnTo>
                    <a:pt x="3725126" y="0"/>
                  </a:lnTo>
                  <a:close/>
                </a:path>
                <a:path w="4011295" h="10160">
                  <a:moveTo>
                    <a:pt x="3782288" y="0"/>
                  </a:moveTo>
                  <a:lnTo>
                    <a:pt x="3772763" y="0"/>
                  </a:lnTo>
                  <a:lnTo>
                    <a:pt x="3772763" y="9537"/>
                  </a:lnTo>
                  <a:lnTo>
                    <a:pt x="3782288" y="9537"/>
                  </a:lnTo>
                  <a:lnTo>
                    <a:pt x="3782288" y="0"/>
                  </a:lnTo>
                  <a:close/>
                </a:path>
                <a:path w="4011295" h="10160">
                  <a:moveTo>
                    <a:pt x="3839451" y="0"/>
                  </a:moveTo>
                  <a:lnTo>
                    <a:pt x="3829926" y="0"/>
                  </a:lnTo>
                  <a:lnTo>
                    <a:pt x="3829926" y="9537"/>
                  </a:lnTo>
                  <a:lnTo>
                    <a:pt x="3839451" y="9537"/>
                  </a:lnTo>
                  <a:lnTo>
                    <a:pt x="3839451" y="0"/>
                  </a:lnTo>
                  <a:close/>
                </a:path>
                <a:path w="4011295" h="10160">
                  <a:moveTo>
                    <a:pt x="3896614" y="0"/>
                  </a:moveTo>
                  <a:lnTo>
                    <a:pt x="3887089" y="0"/>
                  </a:lnTo>
                  <a:lnTo>
                    <a:pt x="3887089" y="9537"/>
                  </a:lnTo>
                  <a:lnTo>
                    <a:pt x="3896614" y="9537"/>
                  </a:lnTo>
                  <a:lnTo>
                    <a:pt x="3896614" y="0"/>
                  </a:lnTo>
                  <a:close/>
                </a:path>
                <a:path w="4011295" h="10160">
                  <a:moveTo>
                    <a:pt x="3953776" y="0"/>
                  </a:moveTo>
                  <a:lnTo>
                    <a:pt x="3944251" y="0"/>
                  </a:lnTo>
                  <a:lnTo>
                    <a:pt x="3944251" y="9537"/>
                  </a:lnTo>
                  <a:lnTo>
                    <a:pt x="3953776" y="9537"/>
                  </a:lnTo>
                  <a:lnTo>
                    <a:pt x="3953776" y="0"/>
                  </a:lnTo>
                  <a:close/>
                </a:path>
                <a:path w="4011295" h="10160">
                  <a:moveTo>
                    <a:pt x="4010939" y="0"/>
                  </a:moveTo>
                  <a:lnTo>
                    <a:pt x="4001414" y="0"/>
                  </a:lnTo>
                  <a:lnTo>
                    <a:pt x="4001414" y="9537"/>
                  </a:lnTo>
                  <a:lnTo>
                    <a:pt x="4010939" y="9537"/>
                  </a:lnTo>
                  <a:lnTo>
                    <a:pt x="4010939" y="0"/>
                  </a:lnTo>
                  <a:close/>
                </a:path>
              </a:pathLst>
            </a:custGeom>
            <a:solidFill>
              <a:srgbClr val="C7C6C3"/>
            </a:solidFill>
          </p:spPr>
          <p:txBody>
            <a:bodyPr wrap="square" lIns="0" tIns="0" rIns="0" bIns="0" rtlCol="0"/>
            <a:lstStyle/>
            <a:p>
              <a:endParaRPr sz="1688"/>
            </a:p>
          </p:txBody>
        </p:sp>
        <p:sp>
          <p:nvSpPr>
            <p:cNvPr id="13" name="object 13"/>
            <p:cNvSpPr/>
            <p:nvPr/>
          </p:nvSpPr>
          <p:spPr>
            <a:xfrm>
              <a:off x="1086751" y="4747298"/>
              <a:ext cx="11042015" cy="795655"/>
            </a:xfrm>
            <a:custGeom>
              <a:avLst/>
              <a:gdLst/>
              <a:ahLst/>
              <a:cxnLst/>
              <a:rect l="l" t="t" r="r" b="b"/>
              <a:pathLst>
                <a:path w="11042015" h="795654">
                  <a:moveTo>
                    <a:pt x="9537" y="0"/>
                  </a:moveTo>
                  <a:lnTo>
                    <a:pt x="0" y="0"/>
                  </a:lnTo>
                  <a:lnTo>
                    <a:pt x="0" y="9537"/>
                  </a:lnTo>
                  <a:lnTo>
                    <a:pt x="9537" y="9537"/>
                  </a:lnTo>
                  <a:lnTo>
                    <a:pt x="9537" y="0"/>
                  </a:lnTo>
                  <a:close/>
                </a:path>
                <a:path w="11042015" h="795654">
                  <a:moveTo>
                    <a:pt x="66700" y="0"/>
                  </a:moveTo>
                  <a:lnTo>
                    <a:pt x="57162" y="0"/>
                  </a:lnTo>
                  <a:lnTo>
                    <a:pt x="57162" y="9537"/>
                  </a:lnTo>
                  <a:lnTo>
                    <a:pt x="66700" y="9537"/>
                  </a:lnTo>
                  <a:lnTo>
                    <a:pt x="66700" y="0"/>
                  </a:lnTo>
                  <a:close/>
                </a:path>
                <a:path w="11042015" h="795654">
                  <a:moveTo>
                    <a:pt x="123863" y="0"/>
                  </a:moveTo>
                  <a:lnTo>
                    <a:pt x="114325" y="0"/>
                  </a:lnTo>
                  <a:lnTo>
                    <a:pt x="114325" y="9537"/>
                  </a:lnTo>
                  <a:lnTo>
                    <a:pt x="123863" y="9537"/>
                  </a:lnTo>
                  <a:lnTo>
                    <a:pt x="123863" y="0"/>
                  </a:lnTo>
                  <a:close/>
                </a:path>
                <a:path w="11042015" h="795654">
                  <a:moveTo>
                    <a:pt x="181025" y="0"/>
                  </a:moveTo>
                  <a:lnTo>
                    <a:pt x="171488" y="0"/>
                  </a:lnTo>
                  <a:lnTo>
                    <a:pt x="171488" y="9537"/>
                  </a:lnTo>
                  <a:lnTo>
                    <a:pt x="181025" y="9537"/>
                  </a:lnTo>
                  <a:lnTo>
                    <a:pt x="181025" y="0"/>
                  </a:lnTo>
                  <a:close/>
                </a:path>
                <a:path w="11042015" h="795654">
                  <a:moveTo>
                    <a:pt x="238188" y="0"/>
                  </a:moveTo>
                  <a:lnTo>
                    <a:pt x="228650" y="0"/>
                  </a:lnTo>
                  <a:lnTo>
                    <a:pt x="228650" y="9537"/>
                  </a:lnTo>
                  <a:lnTo>
                    <a:pt x="238188" y="9537"/>
                  </a:lnTo>
                  <a:lnTo>
                    <a:pt x="238188" y="0"/>
                  </a:lnTo>
                  <a:close/>
                </a:path>
                <a:path w="11042015" h="795654">
                  <a:moveTo>
                    <a:pt x="295351" y="0"/>
                  </a:moveTo>
                  <a:lnTo>
                    <a:pt x="285826" y="0"/>
                  </a:lnTo>
                  <a:lnTo>
                    <a:pt x="285826" y="9537"/>
                  </a:lnTo>
                  <a:lnTo>
                    <a:pt x="295351" y="9537"/>
                  </a:lnTo>
                  <a:lnTo>
                    <a:pt x="295351" y="0"/>
                  </a:lnTo>
                  <a:close/>
                </a:path>
                <a:path w="11042015" h="795654">
                  <a:moveTo>
                    <a:pt x="352513" y="0"/>
                  </a:moveTo>
                  <a:lnTo>
                    <a:pt x="342988" y="0"/>
                  </a:lnTo>
                  <a:lnTo>
                    <a:pt x="342988" y="9537"/>
                  </a:lnTo>
                  <a:lnTo>
                    <a:pt x="352513" y="9537"/>
                  </a:lnTo>
                  <a:lnTo>
                    <a:pt x="352513" y="0"/>
                  </a:lnTo>
                  <a:close/>
                </a:path>
                <a:path w="11042015" h="795654">
                  <a:moveTo>
                    <a:pt x="409676" y="0"/>
                  </a:moveTo>
                  <a:lnTo>
                    <a:pt x="400151" y="0"/>
                  </a:lnTo>
                  <a:lnTo>
                    <a:pt x="400151" y="9537"/>
                  </a:lnTo>
                  <a:lnTo>
                    <a:pt x="409676" y="9537"/>
                  </a:lnTo>
                  <a:lnTo>
                    <a:pt x="409676" y="0"/>
                  </a:lnTo>
                  <a:close/>
                </a:path>
                <a:path w="11042015" h="795654">
                  <a:moveTo>
                    <a:pt x="466839" y="0"/>
                  </a:moveTo>
                  <a:lnTo>
                    <a:pt x="457314" y="0"/>
                  </a:lnTo>
                  <a:lnTo>
                    <a:pt x="457314" y="9537"/>
                  </a:lnTo>
                  <a:lnTo>
                    <a:pt x="466839" y="9537"/>
                  </a:lnTo>
                  <a:lnTo>
                    <a:pt x="466839" y="0"/>
                  </a:lnTo>
                  <a:close/>
                </a:path>
                <a:path w="11042015" h="795654">
                  <a:moveTo>
                    <a:pt x="524002" y="0"/>
                  </a:moveTo>
                  <a:lnTo>
                    <a:pt x="514477" y="0"/>
                  </a:lnTo>
                  <a:lnTo>
                    <a:pt x="514477" y="9537"/>
                  </a:lnTo>
                  <a:lnTo>
                    <a:pt x="524002" y="9537"/>
                  </a:lnTo>
                  <a:lnTo>
                    <a:pt x="524002" y="0"/>
                  </a:lnTo>
                  <a:close/>
                </a:path>
                <a:path w="11042015" h="795654">
                  <a:moveTo>
                    <a:pt x="581164" y="0"/>
                  </a:moveTo>
                  <a:lnTo>
                    <a:pt x="571639" y="0"/>
                  </a:lnTo>
                  <a:lnTo>
                    <a:pt x="571639" y="9537"/>
                  </a:lnTo>
                  <a:lnTo>
                    <a:pt x="581164" y="9537"/>
                  </a:lnTo>
                  <a:lnTo>
                    <a:pt x="581164" y="0"/>
                  </a:lnTo>
                  <a:close/>
                </a:path>
                <a:path w="11042015" h="795654">
                  <a:moveTo>
                    <a:pt x="638327" y="0"/>
                  </a:moveTo>
                  <a:lnTo>
                    <a:pt x="628802" y="0"/>
                  </a:lnTo>
                  <a:lnTo>
                    <a:pt x="628802" y="9537"/>
                  </a:lnTo>
                  <a:lnTo>
                    <a:pt x="638327" y="9537"/>
                  </a:lnTo>
                  <a:lnTo>
                    <a:pt x="638327" y="0"/>
                  </a:lnTo>
                  <a:close/>
                </a:path>
                <a:path w="11042015" h="795654">
                  <a:moveTo>
                    <a:pt x="695490" y="0"/>
                  </a:moveTo>
                  <a:lnTo>
                    <a:pt x="685965" y="0"/>
                  </a:lnTo>
                  <a:lnTo>
                    <a:pt x="685965" y="9537"/>
                  </a:lnTo>
                  <a:lnTo>
                    <a:pt x="695490" y="9537"/>
                  </a:lnTo>
                  <a:lnTo>
                    <a:pt x="695490" y="0"/>
                  </a:lnTo>
                  <a:close/>
                </a:path>
                <a:path w="11042015" h="795654">
                  <a:moveTo>
                    <a:pt x="752652" y="0"/>
                  </a:moveTo>
                  <a:lnTo>
                    <a:pt x="743127" y="0"/>
                  </a:lnTo>
                  <a:lnTo>
                    <a:pt x="743127" y="9537"/>
                  </a:lnTo>
                  <a:lnTo>
                    <a:pt x="752652" y="9537"/>
                  </a:lnTo>
                  <a:lnTo>
                    <a:pt x="752652" y="0"/>
                  </a:lnTo>
                  <a:close/>
                </a:path>
                <a:path w="11042015" h="795654">
                  <a:moveTo>
                    <a:pt x="809815" y="0"/>
                  </a:moveTo>
                  <a:lnTo>
                    <a:pt x="800290" y="0"/>
                  </a:lnTo>
                  <a:lnTo>
                    <a:pt x="800290" y="9537"/>
                  </a:lnTo>
                  <a:lnTo>
                    <a:pt x="809815" y="9537"/>
                  </a:lnTo>
                  <a:lnTo>
                    <a:pt x="809815" y="0"/>
                  </a:lnTo>
                  <a:close/>
                </a:path>
                <a:path w="11042015" h="795654">
                  <a:moveTo>
                    <a:pt x="866978" y="0"/>
                  </a:moveTo>
                  <a:lnTo>
                    <a:pt x="857453" y="0"/>
                  </a:lnTo>
                  <a:lnTo>
                    <a:pt x="857453" y="9537"/>
                  </a:lnTo>
                  <a:lnTo>
                    <a:pt x="866978" y="9537"/>
                  </a:lnTo>
                  <a:lnTo>
                    <a:pt x="866978" y="0"/>
                  </a:lnTo>
                  <a:close/>
                </a:path>
                <a:path w="11042015" h="795654">
                  <a:moveTo>
                    <a:pt x="924140" y="0"/>
                  </a:moveTo>
                  <a:lnTo>
                    <a:pt x="914615" y="0"/>
                  </a:lnTo>
                  <a:lnTo>
                    <a:pt x="914615" y="9537"/>
                  </a:lnTo>
                  <a:lnTo>
                    <a:pt x="924140" y="9537"/>
                  </a:lnTo>
                  <a:lnTo>
                    <a:pt x="924140" y="0"/>
                  </a:lnTo>
                  <a:close/>
                </a:path>
                <a:path w="11042015" h="795654">
                  <a:moveTo>
                    <a:pt x="8012354" y="785609"/>
                  </a:moveTo>
                  <a:lnTo>
                    <a:pt x="8002829" y="785609"/>
                  </a:lnTo>
                  <a:lnTo>
                    <a:pt x="8002829" y="795147"/>
                  </a:lnTo>
                  <a:lnTo>
                    <a:pt x="8012354" y="795147"/>
                  </a:lnTo>
                  <a:lnTo>
                    <a:pt x="8012354" y="785609"/>
                  </a:lnTo>
                  <a:close/>
                </a:path>
                <a:path w="11042015" h="795654">
                  <a:moveTo>
                    <a:pt x="8069516" y="785609"/>
                  </a:moveTo>
                  <a:lnTo>
                    <a:pt x="8059991" y="785609"/>
                  </a:lnTo>
                  <a:lnTo>
                    <a:pt x="8059991" y="795147"/>
                  </a:lnTo>
                  <a:lnTo>
                    <a:pt x="8069516" y="795147"/>
                  </a:lnTo>
                  <a:lnTo>
                    <a:pt x="8069516" y="785609"/>
                  </a:lnTo>
                  <a:close/>
                </a:path>
                <a:path w="11042015" h="795654">
                  <a:moveTo>
                    <a:pt x="8126679" y="785609"/>
                  </a:moveTo>
                  <a:lnTo>
                    <a:pt x="8117154" y="785609"/>
                  </a:lnTo>
                  <a:lnTo>
                    <a:pt x="8117154" y="795147"/>
                  </a:lnTo>
                  <a:lnTo>
                    <a:pt x="8126679" y="795147"/>
                  </a:lnTo>
                  <a:lnTo>
                    <a:pt x="8126679" y="785609"/>
                  </a:lnTo>
                  <a:close/>
                </a:path>
                <a:path w="11042015" h="795654">
                  <a:moveTo>
                    <a:pt x="8183842" y="785609"/>
                  </a:moveTo>
                  <a:lnTo>
                    <a:pt x="8174317" y="785609"/>
                  </a:lnTo>
                  <a:lnTo>
                    <a:pt x="8174317" y="795147"/>
                  </a:lnTo>
                  <a:lnTo>
                    <a:pt x="8183842" y="795147"/>
                  </a:lnTo>
                  <a:lnTo>
                    <a:pt x="8183842" y="785609"/>
                  </a:lnTo>
                  <a:close/>
                </a:path>
                <a:path w="11042015" h="795654">
                  <a:moveTo>
                    <a:pt x="8241004" y="785609"/>
                  </a:moveTo>
                  <a:lnTo>
                    <a:pt x="8231479" y="785609"/>
                  </a:lnTo>
                  <a:lnTo>
                    <a:pt x="8231479" y="795147"/>
                  </a:lnTo>
                  <a:lnTo>
                    <a:pt x="8241004" y="795147"/>
                  </a:lnTo>
                  <a:lnTo>
                    <a:pt x="8241004" y="785609"/>
                  </a:lnTo>
                  <a:close/>
                </a:path>
                <a:path w="11042015" h="795654">
                  <a:moveTo>
                    <a:pt x="8298167" y="785609"/>
                  </a:moveTo>
                  <a:lnTo>
                    <a:pt x="8288642" y="785609"/>
                  </a:lnTo>
                  <a:lnTo>
                    <a:pt x="8288642" y="795147"/>
                  </a:lnTo>
                  <a:lnTo>
                    <a:pt x="8298167" y="795147"/>
                  </a:lnTo>
                  <a:lnTo>
                    <a:pt x="8298167" y="785609"/>
                  </a:lnTo>
                  <a:close/>
                </a:path>
                <a:path w="11042015" h="795654">
                  <a:moveTo>
                    <a:pt x="8355330" y="785609"/>
                  </a:moveTo>
                  <a:lnTo>
                    <a:pt x="8345805" y="785609"/>
                  </a:lnTo>
                  <a:lnTo>
                    <a:pt x="8345805" y="795147"/>
                  </a:lnTo>
                  <a:lnTo>
                    <a:pt x="8355330" y="795147"/>
                  </a:lnTo>
                  <a:lnTo>
                    <a:pt x="8355330" y="785609"/>
                  </a:lnTo>
                  <a:close/>
                </a:path>
                <a:path w="11042015" h="795654">
                  <a:moveTo>
                    <a:pt x="8412493" y="785609"/>
                  </a:moveTo>
                  <a:lnTo>
                    <a:pt x="8402968" y="785609"/>
                  </a:lnTo>
                  <a:lnTo>
                    <a:pt x="8402968" y="795147"/>
                  </a:lnTo>
                  <a:lnTo>
                    <a:pt x="8412493" y="795147"/>
                  </a:lnTo>
                  <a:lnTo>
                    <a:pt x="8412493" y="785609"/>
                  </a:lnTo>
                  <a:close/>
                </a:path>
                <a:path w="11042015" h="795654">
                  <a:moveTo>
                    <a:pt x="8469655" y="785609"/>
                  </a:moveTo>
                  <a:lnTo>
                    <a:pt x="8460130" y="785609"/>
                  </a:lnTo>
                  <a:lnTo>
                    <a:pt x="8460130" y="795147"/>
                  </a:lnTo>
                  <a:lnTo>
                    <a:pt x="8469655" y="795147"/>
                  </a:lnTo>
                  <a:lnTo>
                    <a:pt x="8469655" y="785609"/>
                  </a:lnTo>
                  <a:close/>
                </a:path>
                <a:path w="11042015" h="795654">
                  <a:moveTo>
                    <a:pt x="8526818" y="785609"/>
                  </a:moveTo>
                  <a:lnTo>
                    <a:pt x="8517293" y="785609"/>
                  </a:lnTo>
                  <a:lnTo>
                    <a:pt x="8517293" y="795147"/>
                  </a:lnTo>
                  <a:lnTo>
                    <a:pt x="8526818" y="795147"/>
                  </a:lnTo>
                  <a:lnTo>
                    <a:pt x="8526818" y="785609"/>
                  </a:lnTo>
                  <a:close/>
                </a:path>
                <a:path w="11042015" h="795654">
                  <a:moveTo>
                    <a:pt x="8583981" y="785609"/>
                  </a:moveTo>
                  <a:lnTo>
                    <a:pt x="8574456" y="785609"/>
                  </a:lnTo>
                  <a:lnTo>
                    <a:pt x="8574456" y="795147"/>
                  </a:lnTo>
                  <a:lnTo>
                    <a:pt x="8583981" y="795147"/>
                  </a:lnTo>
                  <a:lnTo>
                    <a:pt x="8583981" y="785609"/>
                  </a:lnTo>
                  <a:close/>
                </a:path>
                <a:path w="11042015" h="795654">
                  <a:moveTo>
                    <a:pt x="8641143" y="785609"/>
                  </a:moveTo>
                  <a:lnTo>
                    <a:pt x="8631618" y="785609"/>
                  </a:lnTo>
                  <a:lnTo>
                    <a:pt x="8631618" y="795147"/>
                  </a:lnTo>
                  <a:lnTo>
                    <a:pt x="8641143" y="795147"/>
                  </a:lnTo>
                  <a:lnTo>
                    <a:pt x="8641143" y="785609"/>
                  </a:lnTo>
                  <a:close/>
                </a:path>
                <a:path w="11042015" h="795654">
                  <a:moveTo>
                    <a:pt x="8698306" y="785609"/>
                  </a:moveTo>
                  <a:lnTo>
                    <a:pt x="8688781" y="785609"/>
                  </a:lnTo>
                  <a:lnTo>
                    <a:pt x="8688781" y="795147"/>
                  </a:lnTo>
                  <a:lnTo>
                    <a:pt x="8698306" y="795147"/>
                  </a:lnTo>
                  <a:lnTo>
                    <a:pt x="8698306" y="785609"/>
                  </a:lnTo>
                  <a:close/>
                </a:path>
                <a:path w="11042015" h="795654">
                  <a:moveTo>
                    <a:pt x="8755469" y="785609"/>
                  </a:moveTo>
                  <a:lnTo>
                    <a:pt x="8745944" y="785609"/>
                  </a:lnTo>
                  <a:lnTo>
                    <a:pt x="8745944" y="795147"/>
                  </a:lnTo>
                  <a:lnTo>
                    <a:pt x="8755469" y="795147"/>
                  </a:lnTo>
                  <a:lnTo>
                    <a:pt x="8755469" y="785609"/>
                  </a:lnTo>
                  <a:close/>
                </a:path>
                <a:path w="11042015" h="795654">
                  <a:moveTo>
                    <a:pt x="8812632" y="785609"/>
                  </a:moveTo>
                  <a:lnTo>
                    <a:pt x="8803107" y="785609"/>
                  </a:lnTo>
                  <a:lnTo>
                    <a:pt x="8803107" y="795147"/>
                  </a:lnTo>
                  <a:lnTo>
                    <a:pt x="8812632" y="795147"/>
                  </a:lnTo>
                  <a:lnTo>
                    <a:pt x="8812632" y="785609"/>
                  </a:lnTo>
                  <a:close/>
                </a:path>
                <a:path w="11042015" h="795654">
                  <a:moveTo>
                    <a:pt x="8869794" y="785609"/>
                  </a:moveTo>
                  <a:lnTo>
                    <a:pt x="8860269" y="785609"/>
                  </a:lnTo>
                  <a:lnTo>
                    <a:pt x="8860269" y="795147"/>
                  </a:lnTo>
                  <a:lnTo>
                    <a:pt x="8869794" y="795147"/>
                  </a:lnTo>
                  <a:lnTo>
                    <a:pt x="8869794" y="785609"/>
                  </a:lnTo>
                  <a:close/>
                </a:path>
                <a:path w="11042015" h="795654">
                  <a:moveTo>
                    <a:pt x="8926970" y="785609"/>
                  </a:moveTo>
                  <a:lnTo>
                    <a:pt x="8917432" y="785609"/>
                  </a:lnTo>
                  <a:lnTo>
                    <a:pt x="8917432" y="795147"/>
                  </a:lnTo>
                  <a:lnTo>
                    <a:pt x="8926970" y="795147"/>
                  </a:lnTo>
                  <a:lnTo>
                    <a:pt x="8926970" y="785609"/>
                  </a:lnTo>
                  <a:close/>
                </a:path>
                <a:path w="11042015" h="795654">
                  <a:moveTo>
                    <a:pt x="8984132" y="785609"/>
                  </a:moveTo>
                  <a:lnTo>
                    <a:pt x="8974595" y="785609"/>
                  </a:lnTo>
                  <a:lnTo>
                    <a:pt x="8974595" y="795147"/>
                  </a:lnTo>
                  <a:lnTo>
                    <a:pt x="8984132" y="795147"/>
                  </a:lnTo>
                  <a:lnTo>
                    <a:pt x="8984132" y="785609"/>
                  </a:lnTo>
                  <a:close/>
                </a:path>
                <a:path w="11042015" h="795654">
                  <a:moveTo>
                    <a:pt x="9041295" y="785609"/>
                  </a:moveTo>
                  <a:lnTo>
                    <a:pt x="9031757" y="785609"/>
                  </a:lnTo>
                  <a:lnTo>
                    <a:pt x="9031757" y="795147"/>
                  </a:lnTo>
                  <a:lnTo>
                    <a:pt x="9041295" y="795147"/>
                  </a:lnTo>
                  <a:lnTo>
                    <a:pt x="9041295" y="785609"/>
                  </a:lnTo>
                  <a:close/>
                </a:path>
                <a:path w="11042015" h="795654">
                  <a:moveTo>
                    <a:pt x="9098458" y="785609"/>
                  </a:moveTo>
                  <a:lnTo>
                    <a:pt x="9088920" y="785609"/>
                  </a:lnTo>
                  <a:lnTo>
                    <a:pt x="9088920" y="795147"/>
                  </a:lnTo>
                  <a:lnTo>
                    <a:pt x="9098458" y="795147"/>
                  </a:lnTo>
                  <a:lnTo>
                    <a:pt x="9098458" y="785609"/>
                  </a:lnTo>
                  <a:close/>
                </a:path>
                <a:path w="11042015" h="795654">
                  <a:moveTo>
                    <a:pt x="9155620" y="785609"/>
                  </a:moveTo>
                  <a:lnTo>
                    <a:pt x="9146083" y="785609"/>
                  </a:lnTo>
                  <a:lnTo>
                    <a:pt x="9146083" y="795147"/>
                  </a:lnTo>
                  <a:lnTo>
                    <a:pt x="9155620" y="795147"/>
                  </a:lnTo>
                  <a:lnTo>
                    <a:pt x="9155620" y="785609"/>
                  </a:lnTo>
                  <a:close/>
                </a:path>
                <a:path w="11042015" h="795654">
                  <a:moveTo>
                    <a:pt x="9212783" y="785609"/>
                  </a:moveTo>
                  <a:lnTo>
                    <a:pt x="9203245" y="785609"/>
                  </a:lnTo>
                  <a:lnTo>
                    <a:pt x="9203245" y="795147"/>
                  </a:lnTo>
                  <a:lnTo>
                    <a:pt x="9212783" y="795147"/>
                  </a:lnTo>
                  <a:lnTo>
                    <a:pt x="9212783" y="785609"/>
                  </a:lnTo>
                  <a:close/>
                </a:path>
                <a:path w="11042015" h="795654">
                  <a:moveTo>
                    <a:pt x="9269946" y="785609"/>
                  </a:moveTo>
                  <a:lnTo>
                    <a:pt x="9260421" y="785609"/>
                  </a:lnTo>
                  <a:lnTo>
                    <a:pt x="9260421" y="795147"/>
                  </a:lnTo>
                  <a:lnTo>
                    <a:pt x="9269946" y="795147"/>
                  </a:lnTo>
                  <a:lnTo>
                    <a:pt x="9269946" y="785609"/>
                  </a:lnTo>
                  <a:close/>
                </a:path>
                <a:path w="11042015" h="795654">
                  <a:moveTo>
                    <a:pt x="9327109" y="785609"/>
                  </a:moveTo>
                  <a:lnTo>
                    <a:pt x="9317584" y="785609"/>
                  </a:lnTo>
                  <a:lnTo>
                    <a:pt x="9317584" y="795147"/>
                  </a:lnTo>
                  <a:lnTo>
                    <a:pt x="9327109" y="795147"/>
                  </a:lnTo>
                  <a:lnTo>
                    <a:pt x="9327109" y="785609"/>
                  </a:lnTo>
                  <a:close/>
                </a:path>
                <a:path w="11042015" h="795654">
                  <a:moveTo>
                    <a:pt x="9384271" y="785609"/>
                  </a:moveTo>
                  <a:lnTo>
                    <a:pt x="9374746" y="785609"/>
                  </a:lnTo>
                  <a:lnTo>
                    <a:pt x="9374746" y="795147"/>
                  </a:lnTo>
                  <a:lnTo>
                    <a:pt x="9384271" y="795147"/>
                  </a:lnTo>
                  <a:lnTo>
                    <a:pt x="9384271" y="785609"/>
                  </a:lnTo>
                  <a:close/>
                </a:path>
                <a:path w="11042015" h="795654">
                  <a:moveTo>
                    <a:pt x="9441434" y="785609"/>
                  </a:moveTo>
                  <a:lnTo>
                    <a:pt x="9431909" y="785609"/>
                  </a:lnTo>
                  <a:lnTo>
                    <a:pt x="9431909" y="795147"/>
                  </a:lnTo>
                  <a:lnTo>
                    <a:pt x="9441434" y="795147"/>
                  </a:lnTo>
                  <a:lnTo>
                    <a:pt x="9441434" y="785609"/>
                  </a:lnTo>
                  <a:close/>
                </a:path>
                <a:path w="11042015" h="795654">
                  <a:moveTo>
                    <a:pt x="9498597" y="785609"/>
                  </a:moveTo>
                  <a:lnTo>
                    <a:pt x="9489072" y="785609"/>
                  </a:lnTo>
                  <a:lnTo>
                    <a:pt x="9489072" y="795147"/>
                  </a:lnTo>
                  <a:lnTo>
                    <a:pt x="9498597" y="795147"/>
                  </a:lnTo>
                  <a:lnTo>
                    <a:pt x="9498597" y="785609"/>
                  </a:lnTo>
                  <a:close/>
                </a:path>
                <a:path w="11042015" h="795654">
                  <a:moveTo>
                    <a:pt x="9555759" y="785609"/>
                  </a:moveTo>
                  <a:lnTo>
                    <a:pt x="9546234" y="785609"/>
                  </a:lnTo>
                  <a:lnTo>
                    <a:pt x="9546234" y="795147"/>
                  </a:lnTo>
                  <a:lnTo>
                    <a:pt x="9555759" y="795147"/>
                  </a:lnTo>
                  <a:lnTo>
                    <a:pt x="9555759" y="785609"/>
                  </a:lnTo>
                  <a:close/>
                </a:path>
                <a:path w="11042015" h="795654">
                  <a:moveTo>
                    <a:pt x="9612922" y="785609"/>
                  </a:moveTo>
                  <a:lnTo>
                    <a:pt x="9603397" y="785609"/>
                  </a:lnTo>
                  <a:lnTo>
                    <a:pt x="9603397" y="795147"/>
                  </a:lnTo>
                  <a:lnTo>
                    <a:pt x="9612922" y="795147"/>
                  </a:lnTo>
                  <a:lnTo>
                    <a:pt x="9612922" y="785609"/>
                  </a:lnTo>
                  <a:close/>
                </a:path>
                <a:path w="11042015" h="795654">
                  <a:moveTo>
                    <a:pt x="9670085" y="785609"/>
                  </a:moveTo>
                  <a:lnTo>
                    <a:pt x="9660560" y="785609"/>
                  </a:lnTo>
                  <a:lnTo>
                    <a:pt x="9660560" y="795147"/>
                  </a:lnTo>
                  <a:lnTo>
                    <a:pt x="9670085" y="795147"/>
                  </a:lnTo>
                  <a:lnTo>
                    <a:pt x="9670085" y="785609"/>
                  </a:lnTo>
                  <a:close/>
                </a:path>
                <a:path w="11042015" h="795654">
                  <a:moveTo>
                    <a:pt x="9727247" y="785609"/>
                  </a:moveTo>
                  <a:lnTo>
                    <a:pt x="9717722" y="785609"/>
                  </a:lnTo>
                  <a:lnTo>
                    <a:pt x="9717722" y="795147"/>
                  </a:lnTo>
                  <a:lnTo>
                    <a:pt x="9727247" y="795147"/>
                  </a:lnTo>
                  <a:lnTo>
                    <a:pt x="9727247" y="785609"/>
                  </a:lnTo>
                  <a:close/>
                </a:path>
                <a:path w="11042015" h="795654">
                  <a:moveTo>
                    <a:pt x="9784410" y="785609"/>
                  </a:moveTo>
                  <a:lnTo>
                    <a:pt x="9774885" y="785609"/>
                  </a:lnTo>
                  <a:lnTo>
                    <a:pt x="9774885" y="795147"/>
                  </a:lnTo>
                  <a:lnTo>
                    <a:pt x="9784410" y="795147"/>
                  </a:lnTo>
                  <a:lnTo>
                    <a:pt x="9784410" y="785609"/>
                  </a:lnTo>
                  <a:close/>
                </a:path>
                <a:path w="11042015" h="795654">
                  <a:moveTo>
                    <a:pt x="9841573" y="785609"/>
                  </a:moveTo>
                  <a:lnTo>
                    <a:pt x="9832048" y="785609"/>
                  </a:lnTo>
                  <a:lnTo>
                    <a:pt x="9832048" y="795147"/>
                  </a:lnTo>
                  <a:lnTo>
                    <a:pt x="9841573" y="795147"/>
                  </a:lnTo>
                  <a:lnTo>
                    <a:pt x="9841573" y="785609"/>
                  </a:lnTo>
                  <a:close/>
                </a:path>
                <a:path w="11042015" h="795654">
                  <a:moveTo>
                    <a:pt x="9898736" y="785609"/>
                  </a:moveTo>
                  <a:lnTo>
                    <a:pt x="9889211" y="785609"/>
                  </a:lnTo>
                  <a:lnTo>
                    <a:pt x="9889211" y="795147"/>
                  </a:lnTo>
                  <a:lnTo>
                    <a:pt x="9898736" y="795147"/>
                  </a:lnTo>
                  <a:lnTo>
                    <a:pt x="9898736" y="785609"/>
                  </a:lnTo>
                  <a:close/>
                </a:path>
                <a:path w="11042015" h="795654">
                  <a:moveTo>
                    <a:pt x="9955898" y="785609"/>
                  </a:moveTo>
                  <a:lnTo>
                    <a:pt x="9946373" y="785609"/>
                  </a:lnTo>
                  <a:lnTo>
                    <a:pt x="9946373" y="795147"/>
                  </a:lnTo>
                  <a:lnTo>
                    <a:pt x="9955898" y="795147"/>
                  </a:lnTo>
                  <a:lnTo>
                    <a:pt x="9955898" y="785609"/>
                  </a:lnTo>
                  <a:close/>
                </a:path>
                <a:path w="11042015" h="795654">
                  <a:moveTo>
                    <a:pt x="10013061" y="785609"/>
                  </a:moveTo>
                  <a:lnTo>
                    <a:pt x="10003536" y="785609"/>
                  </a:lnTo>
                  <a:lnTo>
                    <a:pt x="10003536" y="795147"/>
                  </a:lnTo>
                  <a:lnTo>
                    <a:pt x="10013061" y="795147"/>
                  </a:lnTo>
                  <a:lnTo>
                    <a:pt x="10013061" y="785609"/>
                  </a:lnTo>
                  <a:close/>
                </a:path>
                <a:path w="11042015" h="795654">
                  <a:moveTo>
                    <a:pt x="10070224" y="785609"/>
                  </a:moveTo>
                  <a:lnTo>
                    <a:pt x="10060699" y="785609"/>
                  </a:lnTo>
                  <a:lnTo>
                    <a:pt x="10060699" y="795147"/>
                  </a:lnTo>
                  <a:lnTo>
                    <a:pt x="10070224" y="795147"/>
                  </a:lnTo>
                  <a:lnTo>
                    <a:pt x="10070224" y="785609"/>
                  </a:lnTo>
                  <a:close/>
                </a:path>
                <a:path w="11042015" h="795654">
                  <a:moveTo>
                    <a:pt x="10127386" y="785609"/>
                  </a:moveTo>
                  <a:lnTo>
                    <a:pt x="10117861" y="785609"/>
                  </a:lnTo>
                  <a:lnTo>
                    <a:pt x="10117861" y="795147"/>
                  </a:lnTo>
                  <a:lnTo>
                    <a:pt x="10127386" y="795147"/>
                  </a:lnTo>
                  <a:lnTo>
                    <a:pt x="10127386" y="785609"/>
                  </a:lnTo>
                  <a:close/>
                </a:path>
                <a:path w="11042015" h="795654">
                  <a:moveTo>
                    <a:pt x="10184549" y="785609"/>
                  </a:moveTo>
                  <a:lnTo>
                    <a:pt x="10175024" y="785609"/>
                  </a:lnTo>
                  <a:lnTo>
                    <a:pt x="10175024" y="795147"/>
                  </a:lnTo>
                  <a:lnTo>
                    <a:pt x="10184549" y="795147"/>
                  </a:lnTo>
                  <a:lnTo>
                    <a:pt x="10184549" y="785609"/>
                  </a:lnTo>
                  <a:close/>
                </a:path>
                <a:path w="11042015" h="795654">
                  <a:moveTo>
                    <a:pt x="10241712" y="785609"/>
                  </a:moveTo>
                  <a:lnTo>
                    <a:pt x="10232187" y="785609"/>
                  </a:lnTo>
                  <a:lnTo>
                    <a:pt x="10232187" y="795147"/>
                  </a:lnTo>
                  <a:lnTo>
                    <a:pt x="10241712" y="795147"/>
                  </a:lnTo>
                  <a:lnTo>
                    <a:pt x="10241712" y="785609"/>
                  </a:lnTo>
                  <a:close/>
                </a:path>
                <a:path w="11042015" h="795654">
                  <a:moveTo>
                    <a:pt x="10298874" y="785609"/>
                  </a:moveTo>
                  <a:lnTo>
                    <a:pt x="10289349" y="785609"/>
                  </a:lnTo>
                  <a:lnTo>
                    <a:pt x="10289349" y="795147"/>
                  </a:lnTo>
                  <a:lnTo>
                    <a:pt x="10298874" y="795147"/>
                  </a:lnTo>
                  <a:lnTo>
                    <a:pt x="10298874" y="785609"/>
                  </a:lnTo>
                  <a:close/>
                </a:path>
                <a:path w="11042015" h="795654">
                  <a:moveTo>
                    <a:pt x="10356037" y="785609"/>
                  </a:moveTo>
                  <a:lnTo>
                    <a:pt x="10346512" y="785609"/>
                  </a:lnTo>
                  <a:lnTo>
                    <a:pt x="10346512" y="795147"/>
                  </a:lnTo>
                  <a:lnTo>
                    <a:pt x="10356037" y="795147"/>
                  </a:lnTo>
                  <a:lnTo>
                    <a:pt x="10356037" y="785609"/>
                  </a:lnTo>
                  <a:close/>
                </a:path>
                <a:path w="11042015" h="795654">
                  <a:moveTo>
                    <a:pt x="10413200" y="785609"/>
                  </a:moveTo>
                  <a:lnTo>
                    <a:pt x="10403675" y="785609"/>
                  </a:lnTo>
                  <a:lnTo>
                    <a:pt x="10403675" y="795147"/>
                  </a:lnTo>
                  <a:lnTo>
                    <a:pt x="10413200" y="795147"/>
                  </a:lnTo>
                  <a:lnTo>
                    <a:pt x="10413200" y="785609"/>
                  </a:lnTo>
                  <a:close/>
                </a:path>
                <a:path w="11042015" h="795654">
                  <a:moveTo>
                    <a:pt x="10470363" y="785609"/>
                  </a:moveTo>
                  <a:lnTo>
                    <a:pt x="10460838" y="785609"/>
                  </a:lnTo>
                  <a:lnTo>
                    <a:pt x="10460838" y="795147"/>
                  </a:lnTo>
                  <a:lnTo>
                    <a:pt x="10470363" y="795147"/>
                  </a:lnTo>
                  <a:lnTo>
                    <a:pt x="10470363" y="785609"/>
                  </a:lnTo>
                  <a:close/>
                </a:path>
                <a:path w="11042015" h="795654">
                  <a:moveTo>
                    <a:pt x="10527525" y="785609"/>
                  </a:moveTo>
                  <a:lnTo>
                    <a:pt x="10518000" y="785609"/>
                  </a:lnTo>
                  <a:lnTo>
                    <a:pt x="10518000" y="795147"/>
                  </a:lnTo>
                  <a:lnTo>
                    <a:pt x="10527525" y="795147"/>
                  </a:lnTo>
                  <a:lnTo>
                    <a:pt x="10527525" y="785609"/>
                  </a:lnTo>
                  <a:close/>
                </a:path>
                <a:path w="11042015" h="795654">
                  <a:moveTo>
                    <a:pt x="10584688" y="785609"/>
                  </a:moveTo>
                  <a:lnTo>
                    <a:pt x="10575163" y="785609"/>
                  </a:lnTo>
                  <a:lnTo>
                    <a:pt x="10575163" y="795147"/>
                  </a:lnTo>
                  <a:lnTo>
                    <a:pt x="10584688" y="795147"/>
                  </a:lnTo>
                  <a:lnTo>
                    <a:pt x="10584688" y="785609"/>
                  </a:lnTo>
                  <a:close/>
                </a:path>
                <a:path w="11042015" h="795654">
                  <a:moveTo>
                    <a:pt x="10641851" y="785609"/>
                  </a:moveTo>
                  <a:lnTo>
                    <a:pt x="10632326" y="785609"/>
                  </a:lnTo>
                  <a:lnTo>
                    <a:pt x="10632326" y="795147"/>
                  </a:lnTo>
                  <a:lnTo>
                    <a:pt x="10641851" y="795147"/>
                  </a:lnTo>
                  <a:lnTo>
                    <a:pt x="10641851" y="785609"/>
                  </a:lnTo>
                  <a:close/>
                </a:path>
                <a:path w="11042015" h="795654">
                  <a:moveTo>
                    <a:pt x="10699013" y="785609"/>
                  </a:moveTo>
                  <a:lnTo>
                    <a:pt x="10689488" y="785609"/>
                  </a:lnTo>
                  <a:lnTo>
                    <a:pt x="10689488" y="795147"/>
                  </a:lnTo>
                  <a:lnTo>
                    <a:pt x="10699013" y="795147"/>
                  </a:lnTo>
                  <a:lnTo>
                    <a:pt x="10699013" y="785609"/>
                  </a:lnTo>
                  <a:close/>
                </a:path>
                <a:path w="11042015" h="795654">
                  <a:moveTo>
                    <a:pt x="10756176" y="785609"/>
                  </a:moveTo>
                  <a:lnTo>
                    <a:pt x="10746651" y="785609"/>
                  </a:lnTo>
                  <a:lnTo>
                    <a:pt x="10746651" y="795147"/>
                  </a:lnTo>
                  <a:lnTo>
                    <a:pt x="10756176" y="795147"/>
                  </a:lnTo>
                  <a:lnTo>
                    <a:pt x="10756176" y="785609"/>
                  </a:lnTo>
                  <a:close/>
                </a:path>
                <a:path w="11042015" h="795654">
                  <a:moveTo>
                    <a:pt x="10813339" y="785609"/>
                  </a:moveTo>
                  <a:lnTo>
                    <a:pt x="10803814" y="785609"/>
                  </a:lnTo>
                  <a:lnTo>
                    <a:pt x="10803814" y="795147"/>
                  </a:lnTo>
                  <a:lnTo>
                    <a:pt x="10813339" y="795147"/>
                  </a:lnTo>
                  <a:lnTo>
                    <a:pt x="10813339" y="785609"/>
                  </a:lnTo>
                  <a:close/>
                </a:path>
                <a:path w="11042015" h="795654">
                  <a:moveTo>
                    <a:pt x="10870502" y="785609"/>
                  </a:moveTo>
                  <a:lnTo>
                    <a:pt x="10860977" y="785609"/>
                  </a:lnTo>
                  <a:lnTo>
                    <a:pt x="10860977" y="795147"/>
                  </a:lnTo>
                  <a:lnTo>
                    <a:pt x="10870502" y="795147"/>
                  </a:lnTo>
                  <a:lnTo>
                    <a:pt x="10870502" y="785609"/>
                  </a:lnTo>
                  <a:close/>
                </a:path>
                <a:path w="11042015" h="795654">
                  <a:moveTo>
                    <a:pt x="10927664" y="785609"/>
                  </a:moveTo>
                  <a:lnTo>
                    <a:pt x="10918139" y="785609"/>
                  </a:lnTo>
                  <a:lnTo>
                    <a:pt x="10918139" y="795147"/>
                  </a:lnTo>
                  <a:lnTo>
                    <a:pt x="10927664" y="795147"/>
                  </a:lnTo>
                  <a:lnTo>
                    <a:pt x="10927664" y="785609"/>
                  </a:lnTo>
                  <a:close/>
                </a:path>
                <a:path w="11042015" h="795654">
                  <a:moveTo>
                    <a:pt x="10984827" y="785609"/>
                  </a:moveTo>
                  <a:lnTo>
                    <a:pt x="10975302" y="785609"/>
                  </a:lnTo>
                  <a:lnTo>
                    <a:pt x="10975302" y="795147"/>
                  </a:lnTo>
                  <a:lnTo>
                    <a:pt x="10984827" y="795147"/>
                  </a:lnTo>
                  <a:lnTo>
                    <a:pt x="10984827" y="785609"/>
                  </a:lnTo>
                  <a:close/>
                </a:path>
                <a:path w="11042015" h="795654">
                  <a:moveTo>
                    <a:pt x="11041990" y="785609"/>
                  </a:moveTo>
                  <a:lnTo>
                    <a:pt x="11032465" y="785609"/>
                  </a:lnTo>
                  <a:lnTo>
                    <a:pt x="11032465" y="795147"/>
                  </a:lnTo>
                  <a:lnTo>
                    <a:pt x="11041990" y="795147"/>
                  </a:lnTo>
                  <a:lnTo>
                    <a:pt x="11041990" y="785609"/>
                  </a:lnTo>
                  <a:close/>
                </a:path>
              </a:pathLst>
            </a:custGeom>
            <a:solidFill>
              <a:srgbClr val="C7C6C3"/>
            </a:solidFill>
          </p:spPr>
          <p:txBody>
            <a:bodyPr wrap="square" lIns="0" tIns="0" rIns="0" bIns="0" rtlCol="0"/>
            <a:lstStyle/>
            <a:p>
              <a:endParaRPr sz="1688"/>
            </a:p>
          </p:txBody>
        </p:sp>
        <p:sp>
          <p:nvSpPr>
            <p:cNvPr id="14" name="object 14"/>
            <p:cNvSpPr/>
            <p:nvPr/>
          </p:nvSpPr>
          <p:spPr>
            <a:xfrm>
              <a:off x="2001367" y="4747298"/>
              <a:ext cx="4011295" cy="10160"/>
            </a:xfrm>
            <a:custGeom>
              <a:avLst/>
              <a:gdLst/>
              <a:ahLst/>
              <a:cxnLst/>
              <a:rect l="l" t="t" r="r" b="b"/>
              <a:pathLst>
                <a:path w="4011295" h="10160">
                  <a:moveTo>
                    <a:pt x="9525" y="0"/>
                  </a:moveTo>
                  <a:lnTo>
                    <a:pt x="0" y="0"/>
                  </a:lnTo>
                  <a:lnTo>
                    <a:pt x="0" y="9537"/>
                  </a:lnTo>
                  <a:lnTo>
                    <a:pt x="9525" y="9537"/>
                  </a:lnTo>
                  <a:lnTo>
                    <a:pt x="9525" y="0"/>
                  </a:lnTo>
                  <a:close/>
                </a:path>
                <a:path w="4011295" h="10160">
                  <a:moveTo>
                    <a:pt x="66687" y="0"/>
                  </a:moveTo>
                  <a:lnTo>
                    <a:pt x="57162" y="0"/>
                  </a:lnTo>
                  <a:lnTo>
                    <a:pt x="57162" y="9537"/>
                  </a:lnTo>
                  <a:lnTo>
                    <a:pt x="66687" y="9537"/>
                  </a:lnTo>
                  <a:lnTo>
                    <a:pt x="66687" y="0"/>
                  </a:lnTo>
                  <a:close/>
                </a:path>
                <a:path w="4011295" h="10160">
                  <a:moveTo>
                    <a:pt x="123850" y="0"/>
                  </a:moveTo>
                  <a:lnTo>
                    <a:pt x="114325" y="0"/>
                  </a:lnTo>
                  <a:lnTo>
                    <a:pt x="114325" y="9537"/>
                  </a:lnTo>
                  <a:lnTo>
                    <a:pt x="123850" y="9537"/>
                  </a:lnTo>
                  <a:lnTo>
                    <a:pt x="123850" y="0"/>
                  </a:lnTo>
                  <a:close/>
                </a:path>
                <a:path w="4011295" h="10160">
                  <a:moveTo>
                    <a:pt x="181013" y="0"/>
                  </a:moveTo>
                  <a:lnTo>
                    <a:pt x="171488" y="0"/>
                  </a:lnTo>
                  <a:lnTo>
                    <a:pt x="171488" y="9537"/>
                  </a:lnTo>
                  <a:lnTo>
                    <a:pt x="181013" y="9537"/>
                  </a:lnTo>
                  <a:lnTo>
                    <a:pt x="181013" y="0"/>
                  </a:lnTo>
                  <a:close/>
                </a:path>
                <a:path w="4011295" h="10160">
                  <a:moveTo>
                    <a:pt x="238175" y="0"/>
                  </a:moveTo>
                  <a:lnTo>
                    <a:pt x="228650" y="0"/>
                  </a:lnTo>
                  <a:lnTo>
                    <a:pt x="228650" y="9537"/>
                  </a:lnTo>
                  <a:lnTo>
                    <a:pt x="238175" y="9537"/>
                  </a:lnTo>
                  <a:lnTo>
                    <a:pt x="238175" y="0"/>
                  </a:lnTo>
                  <a:close/>
                </a:path>
                <a:path w="4011295" h="10160">
                  <a:moveTo>
                    <a:pt x="295338" y="0"/>
                  </a:moveTo>
                  <a:lnTo>
                    <a:pt x="285813" y="0"/>
                  </a:lnTo>
                  <a:lnTo>
                    <a:pt x="285813" y="9537"/>
                  </a:lnTo>
                  <a:lnTo>
                    <a:pt x="295338" y="9537"/>
                  </a:lnTo>
                  <a:lnTo>
                    <a:pt x="295338" y="0"/>
                  </a:lnTo>
                  <a:close/>
                </a:path>
                <a:path w="4011295" h="10160">
                  <a:moveTo>
                    <a:pt x="352501" y="0"/>
                  </a:moveTo>
                  <a:lnTo>
                    <a:pt x="342976" y="0"/>
                  </a:lnTo>
                  <a:lnTo>
                    <a:pt x="342976" y="9537"/>
                  </a:lnTo>
                  <a:lnTo>
                    <a:pt x="352501" y="9537"/>
                  </a:lnTo>
                  <a:lnTo>
                    <a:pt x="352501" y="0"/>
                  </a:lnTo>
                  <a:close/>
                </a:path>
                <a:path w="4011295" h="10160">
                  <a:moveTo>
                    <a:pt x="409663" y="0"/>
                  </a:moveTo>
                  <a:lnTo>
                    <a:pt x="400138" y="0"/>
                  </a:lnTo>
                  <a:lnTo>
                    <a:pt x="400138" y="9537"/>
                  </a:lnTo>
                  <a:lnTo>
                    <a:pt x="409663" y="9537"/>
                  </a:lnTo>
                  <a:lnTo>
                    <a:pt x="409663" y="0"/>
                  </a:lnTo>
                  <a:close/>
                </a:path>
                <a:path w="4011295" h="10160">
                  <a:moveTo>
                    <a:pt x="466826" y="0"/>
                  </a:moveTo>
                  <a:lnTo>
                    <a:pt x="457301" y="0"/>
                  </a:lnTo>
                  <a:lnTo>
                    <a:pt x="457301" y="9537"/>
                  </a:lnTo>
                  <a:lnTo>
                    <a:pt x="466826" y="9537"/>
                  </a:lnTo>
                  <a:lnTo>
                    <a:pt x="466826" y="0"/>
                  </a:lnTo>
                  <a:close/>
                </a:path>
                <a:path w="4011295" h="10160">
                  <a:moveTo>
                    <a:pt x="523989" y="0"/>
                  </a:moveTo>
                  <a:lnTo>
                    <a:pt x="514464" y="0"/>
                  </a:lnTo>
                  <a:lnTo>
                    <a:pt x="514464" y="9537"/>
                  </a:lnTo>
                  <a:lnTo>
                    <a:pt x="523989" y="9537"/>
                  </a:lnTo>
                  <a:lnTo>
                    <a:pt x="523989" y="0"/>
                  </a:lnTo>
                  <a:close/>
                </a:path>
                <a:path w="4011295" h="10160">
                  <a:moveTo>
                    <a:pt x="581152" y="0"/>
                  </a:moveTo>
                  <a:lnTo>
                    <a:pt x="571627" y="0"/>
                  </a:lnTo>
                  <a:lnTo>
                    <a:pt x="571627" y="9537"/>
                  </a:lnTo>
                  <a:lnTo>
                    <a:pt x="581152" y="9537"/>
                  </a:lnTo>
                  <a:lnTo>
                    <a:pt x="581152" y="0"/>
                  </a:lnTo>
                  <a:close/>
                </a:path>
                <a:path w="4011295" h="10160">
                  <a:moveTo>
                    <a:pt x="638314" y="0"/>
                  </a:moveTo>
                  <a:lnTo>
                    <a:pt x="628789" y="0"/>
                  </a:lnTo>
                  <a:lnTo>
                    <a:pt x="628789" y="9537"/>
                  </a:lnTo>
                  <a:lnTo>
                    <a:pt x="638314" y="9537"/>
                  </a:lnTo>
                  <a:lnTo>
                    <a:pt x="638314" y="0"/>
                  </a:lnTo>
                  <a:close/>
                </a:path>
                <a:path w="4011295" h="10160">
                  <a:moveTo>
                    <a:pt x="695477" y="0"/>
                  </a:moveTo>
                  <a:lnTo>
                    <a:pt x="685952" y="0"/>
                  </a:lnTo>
                  <a:lnTo>
                    <a:pt x="685952" y="9537"/>
                  </a:lnTo>
                  <a:lnTo>
                    <a:pt x="695477" y="9537"/>
                  </a:lnTo>
                  <a:lnTo>
                    <a:pt x="695477" y="0"/>
                  </a:lnTo>
                  <a:close/>
                </a:path>
                <a:path w="4011295" h="10160">
                  <a:moveTo>
                    <a:pt x="752640" y="0"/>
                  </a:moveTo>
                  <a:lnTo>
                    <a:pt x="743115" y="0"/>
                  </a:lnTo>
                  <a:lnTo>
                    <a:pt x="743115" y="9537"/>
                  </a:lnTo>
                  <a:lnTo>
                    <a:pt x="752640" y="9537"/>
                  </a:lnTo>
                  <a:lnTo>
                    <a:pt x="752640" y="0"/>
                  </a:lnTo>
                  <a:close/>
                </a:path>
                <a:path w="4011295" h="10160">
                  <a:moveTo>
                    <a:pt x="809802" y="0"/>
                  </a:moveTo>
                  <a:lnTo>
                    <a:pt x="800277" y="0"/>
                  </a:lnTo>
                  <a:lnTo>
                    <a:pt x="800277" y="9537"/>
                  </a:lnTo>
                  <a:lnTo>
                    <a:pt x="809802" y="9537"/>
                  </a:lnTo>
                  <a:lnTo>
                    <a:pt x="809802" y="0"/>
                  </a:lnTo>
                  <a:close/>
                </a:path>
                <a:path w="4011295" h="10160">
                  <a:moveTo>
                    <a:pt x="866965" y="0"/>
                  </a:moveTo>
                  <a:lnTo>
                    <a:pt x="857440" y="0"/>
                  </a:lnTo>
                  <a:lnTo>
                    <a:pt x="857440" y="9537"/>
                  </a:lnTo>
                  <a:lnTo>
                    <a:pt x="866965" y="9537"/>
                  </a:lnTo>
                  <a:lnTo>
                    <a:pt x="866965" y="0"/>
                  </a:lnTo>
                  <a:close/>
                </a:path>
                <a:path w="4011295" h="10160">
                  <a:moveTo>
                    <a:pt x="924128" y="0"/>
                  </a:moveTo>
                  <a:lnTo>
                    <a:pt x="914603" y="0"/>
                  </a:lnTo>
                  <a:lnTo>
                    <a:pt x="914603" y="9537"/>
                  </a:lnTo>
                  <a:lnTo>
                    <a:pt x="924128" y="9537"/>
                  </a:lnTo>
                  <a:lnTo>
                    <a:pt x="924128" y="0"/>
                  </a:lnTo>
                  <a:close/>
                </a:path>
                <a:path w="4011295" h="10160">
                  <a:moveTo>
                    <a:pt x="981290" y="0"/>
                  </a:moveTo>
                  <a:lnTo>
                    <a:pt x="971765" y="0"/>
                  </a:lnTo>
                  <a:lnTo>
                    <a:pt x="971765" y="9537"/>
                  </a:lnTo>
                  <a:lnTo>
                    <a:pt x="981290" y="9537"/>
                  </a:lnTo>
                  <a:lnTo>
                    <a:pt x="981290" y="0"/>
                  </a:lnTo>
                  <a:close/>
                </a:path>
                <a:path w="4011295" h="10160">
                  <a:moveTo>
                    <a:pt x="1038453" y="0"/>
                  </a:moveTo>
                  <a:lnTo>
                    <a:pt x="1028928" y="0"/>
                  </a:lnTo>
                  <a:lnTo>
                    <a:pt x="1028928" y="9537"/>
                  </a:lnTo>
                  <a:lnTo>
                    <a:pt x="1038453" y="9537"/>
                  </a:lnTo>
                  <a:lnTo>
                    <a:pt x="1038453" y="0"/>
                  </a:lnTo>
                  <a:close/>
                </a:path>
                <a:path w="4011295" h="10160">
                  <a:moveTo>
                    <a:pt x="1095616" y="0"/>
                  </a:moveTo>
                  <a:lnTo>
                    <a:pt x="1086091" y="0"/>
                  </a:lnTo>
                  <a:lnTo>
                    <a:pt x="1086091" y="9537"/>
                  </a:lnTo>
                  <a:lnTo>
                    <a:pt x="1095616" y="9537"/>
                  </a:lnTo>
                  <a:lnTo>
                    <a:pt x="1095616" y="0"/>
                  </a:lnTo>
                  <a:close/>
                </a:path>
                <a:path w="4011295" h="10160">
                  <a:moveTo>
                    <a:pt x="1152779" y="0"/>
                  </a:moveTo>
                  <a:lnTo>
                    <a:pt x="1143254" y="0"/>
                  </a:lnTo>
                  <a:lnTo>
                    <a:pt x="1143254" y="9537"/>
                  </a:lnTo>
                  <a:lnTo>
                    <a:pt x="1152779" y="9537"/>
                  </a:lnTo>
                  <a:lnTo>
                    <a:pt x="1152779" y="0"/>
                  </a:lnTo>
                  <a:close/>
                </a:path>
                <a:path w="4011295" h="10160">
                  <a:moveTo>
                    <a:pt x="1209941" y="0"/>
                  </a:moveTo>
                  <a:lnTo>
                    <a:pt x="1200416" y="0"/>
                  </a:lnTo>
                  <a:lnTo>
                    <a:pt x="1200416" y="9537"/>
                  </a:lnTo>
                  <a:lnTo>
                    <a:pt x="1209941" y="9537"/>
                  </a:lnTo>
                  <a:lnTo>
                    <a:pt x="1209941" y="0"/>
                  </a:lnTo>
                  <a:close/>
                </a:path>
                <a:path w="4011295" h="10160">
                  <a:moveTo>
                    <a:pt x="1267117" y="0"/>
                  </a:moveTo>
                  <a:lnTo>
                    <a:pt x="1257579" y="0"/>
                  </a:lnTo>
                  <a:lnTo>
                    <a:pt x="1257579" y="9537"/>
                  </a:lnTo>
                  <a:lnTo>
                    <a:pt x="1267117" y="9537"/>
                  </a:lnTo>
                  <a:lnTo>
                    <a:pt x="1267117" y="0"/>
                  </a:lnTo>
                  <a:close/>
                </a:path>
                <a:path w="4011295" h="10160">
                  <a:moveTo>
                    <a:pt x="1324279" y="0"/>
                  </a:moveTo>
                  <a:lnTo>
                    <a:pt x="1314742" y="0"/>
                  </a:lnTo>
                  <a:lnTo>
                    <a:pt x="1314742" y="9537"/>
                  </a:lnTo>
                  <a:lnTo>
                    <a:pt x="1324279" y="9537"/>
                  </a:lnTo>
                  <a:lnTo>
                    <a:pt x="1324279" y="0"/>
                  </a:lnTo>
                  <a:close/>
                </a:path>
                <a:path w="4011295" h="10160">
                  <a:moveTo>
                    <a:pt x="1381442" y="0"/>
                  </a:moveTo>
                  <a:lnTo>
                    <a:pt x="1371904" y="0"/>
                  </a:lnTo>
                  <a:lnTo>
                    <a:pt x="1371904" y="9537"/>
                  </a:lnTo>
                  <a:lnTo>
                    <a:pt x="1381442" y="9537"/>
                  </a:lnTo>
                  <a:lnTo>
                    <a:pt x="1381442" y="0"/>
                  </a:lnTo>
                  <a:close/>
                </a:path>
                <a:path w="4011295" h="10160">
                  <a:moveTo>
                    <a:pt x="1438605" y="0"/>
                  </a:moveTo>
                  <a:lnTo>
                    <a:pt x="1429067" y="0"/>
                  </a:lnTo>
                  <a:lnTo>
                    <a:pt x="1429067" y="9537"/>
                  </a:lnTo>
                  <a:lnTo>
                    <a:pt x="1438605" y="9537"/>
                  </a:lnTo>
                  <a:lnTo>
                    <a:pt x="1438605" y="0"/>
                  </a:lnTo>
                  <a:close/>
                </a:path>
                <a:path w="4011295" h="10160">
                  <a:moveTo>
                    <a:pt x="1495767" y="0"/>
                  </a:moveTo>
                  <a:lnTo>
                    <a:pt x="1486230" y="0"/>
                  </a:lnTo>
                  <a:lnTo>
                    <a:pt x="1486230" y="9537"/>
                  </a:lnTo>
                  <a:lnTo>
                    <a:pt x="1495767" y="9537"/>
                  </a:lnTo>
                  <a:lnTo>
                    <a:pt x="1495767" y="0"/>
                  </a:lnTo>
                  <a:close/>
                </a:path>
                <a:path w="4011295" h="10160">
                  <a:moveTo>
                    <a:pt x="1552930" y="0"/>
                  </a:moveTo>
                  <a:lnTo>
                    <a:pt x="1543392" y="0"/>
                  </a:lnTo>
                  <a:lnTo>
                    <a:pt x="1543392" y="9537"/>
                  </a:lnTo>
                  <a:lnTo>
                    <a:pt x="1552930" y="9537"/>
                  </a:lnTo>
                  <a:lnTo>
                    <a:pt x="1552930" y="0"/>
                  </a:lnTo>
                  <a:close/>
                </a:path>
                <a:path w="4011295" h="10160">
                  <a:moveTo>
                    <a:pt x="1610093" y="0"/>
                  </a:moveTo>
                  <a:lnTo>
                    <a:pt x="1600555" y="0"/>
                  </a:lnTo>
                  <a:lnTo>
                    <a:pt x="1600555" y="9537"/>
                  </a:lnTo>
                  <a:lnTo>
                    <a:pt x="1610093" y="9537"/>
                  </a:lnTo>
                  <a:lnTo>
                    <a:pt x="1610093" y="0"/>
                  </a:lnTo>
                  <a:close/>
                </a:path>
                <a:path w="4011295" h="10160">
                  <a:moveTo>
                    <a:pt x="1667256" y="0"/>
                  </a:moveTo>
                  <a:lnTo>
                    <a:pt x="1657731" y="0"/>
                  </a:lnTo>
                  <a:lnTo>
                    <a:pt x="1657731" y="9537"/>
                  </a:lnTo>
                  <a:lnTo>
                    <a:pt x="1667256" y="9537"/>
                  </a:lnTo>
                  <a:lnTo>
                    <a:pt x="1667256" y="0"/>
                  </a:lnTo>
                  <a:close/>
                </a:path>
                <a:path w="4011295" h="10160">
                  <a:moveTo>
                    <a:pt x="1724418" y="0"/>
                  </a:moveTo>
                  <a:lnTo>
                    <a:pt x="1714893" y="0"/>
                  </a:lnTo>
                  <a:lnTo>
                    <a:pt x="1714893" y="9537"/>
                  </a:lnTo>
                  <a:lnTo>
                    <a:pt x="1724418" y="9537"/>
                  </a:lnTo>
                  <a:lnTo>
                    <a:pt x="1724418" y="0"/>
                  </a:lnTo>
                  <a:close/>
                </a:path>
                <a:path w="4011295" h="10160">
                  <a:moveTo>
                    <a:pt x="1781581" y="0"/>
                  </a:moveTo>
                  <a:lnTo>
                    <a:pt x="1772056" y="0"/>
                  </a:lnTo>
                  <a:lnTo>
                    <a:pt x="1772056" y="9537"/>
                  </a:lnTo>
                  <a:lnTo>
                    <a:pt x="1781581" y="9537"/>
                  </a:lnTo>
                  <a:lnTo>
                    <a:pt x="1781581" y="0"/>
                  </a:lnTo>
                  <a:close/>
                </a:path>
                <a:path w="4011295" h="10160">
                  <a:moveTo>
                    <a:pt x="1838744" y="0"/>
                  </a:moveTo>
                  <a:lnTo>
                    <a:pt x="1829219" y="0"/>
                  </a:lnTo>
                  <a:lnTo>
                    <a:pt x="1829219" y="9537"/>
                  </a:lnTo>
                  <a:lnTo>
                    <a:pt x="1838744" y="9537"/>
                  </a:lnTo>
                  <a:lnTo>
                    <a:pt x="1838744" y="0"/>
                  </a:lnTo>
                  <a:close/>
                </a:path>
                <a:path w="4011295" h="10160">
                  <a:moveTo>
                    <a:pt x="1895906" y="0"/>
                  </a:moveTo>
                  <a:lnTo>
                    <a:pt x="1886381" y="0"/>
                  </a:lnTo>
                  <a:lnTo>
                    <a:pt x="1886381" y="9537"/>
                  </a:lnTo>
                  <a:lnTo>
                    <a:pt x="1895906" y="9537"/>
                  </a:lnTo>
                  <a:lnTo>
                    <a:pt x="1895906" y="0"/>
                  </a:lnTo>
                  <a:close/>
                </a:path>
                <a:path w="4011295" h="10160">
                  <a:moveTo>
                    <a:pt x="1953069" y="0"/>
                  </a:moveTo>
                  <a:lnTo>
                    <a:pt x="1943544" y="0"/>
                  </a:lnTo>
                  <a:lnTo>
                    <a:pt x="1943544" y="9537"/>
                  </a:lnTo>
                  <a:lnTo>
                    <a:pt x="1953069" y="9537"/>
                  </a:lnTo>
                  <a:lnTo>
                    <a:pt x="1953069" y="0"/>
                  </a:lnTo>
                  <a:close/>
                </a:path>
                <a:path w="4011295" h="10160">
                  <a:moveTo>
                    <a:pt x="2010232" y="0"/>
                  </a:moveTo>
                  <a:lnTo>
                    <a:pt x="2000707" y="0"/>
                  </a:lnTo>
                  <a:lnTo>
                    <a:pt x="2000707" y="9537"/>
                  </a:lnTo>
                  <a:lnTo>
                    <a:pt x="2010232" y="9537"/>
                  </a:lnTo>
                  <a:lnTo>
                    <a:pt x="2010232" y="0"/>
                  </a:lnTo>
                  <a:close/>
                </a:path>
                <a:path w="4011295" h="10160">
                  <a:moveTo>
                    <a:pt x="2067394" y="0"/>
                  </a:moveTo>
                  <a:lnTo>
                    <a:pt x="2057869" y="0"/>
                  </a:lnTo>
                  <a:lnTo>
                    <a:pt x="2057869" y="9537"/>
                  </a:lnTo>
                  <a:lnTo>
                    <a:pt x="2067394" y="9537"/>
                  </a:lnTo>
                  <a:lnTo>
                    <a:pt x="2067394" y="0"/>
                  </a:lnTo>
                  <a:close/>
                </a:path>
                <a:path w="4011295" h="10160">
                  <a:moveTo>
                    <a:pt x="2124557" y="0"/>
                  </a:moveTo>
                  <a:lnTo>
                    <a:pt x="2115032" y="0"/>
                  </a:lnTo>
                  <a:lnTo>
                    <a:pt x="2115032" y="9537"/>
                  </a:lnTo>
                  <a:lnTo>
                    <a:pt x="2124557" y="9537"/>
                  </a:lnTo>
                  <a:lnTo>
                    <a:pt x="2124557" y="0"/>
                  </a:lnTo>
                  <a:close/>
                </a:path>
                <a:path w="4011295" h="10160">
                  <a:moveTo>
                    <a:pt x="2181720" y="0"/>
                  </a:moveTo>
                  <a:lnTo>
                    <a:pt x="2172195" y="0"/>
                  </a:lnTo>
                  <a:lnTo>
                    <a:pt x="2172195" y="9537"/>
                  </a:lnTo>
                  <a:lnTo>
                    <a:pt x="2181720" y="9537"/>
                  </a:lnTo>
                  <a:lnTo>
                    <a:pt x="2181720" y="0"/>
                  </a:lnTo>
                  <a:close/>
                </a:path>
                <a:path w="4011295" h="10160">
                  <a:moveTo>
                    <a:pt x="2238883" y="0"/>
                  </a:moveTo>
                  <a:lnTo>
                    <a:pt x="2229358" y="0"/>
                  </a:lnTo>
                  <a:lnTo>
                    <a:pt x="2229358" y="9537"/>
                  </a:lnTo>
                  <a:lnTo>
                    <a:pt x="2238883" y="9537"/>
                  </a:lnTo>
                  <a:lnTo>
                    <a:pt x="2238883" y="0"/>
                  </a:lnTo>
                  <a:close/>
                </a:path>
                <a:path w="4011295" h="10160">
                  <a:moveTo>
                    <a:pt x="2296045" y="0"/>
                  </a:moveTo>
                  <a:lnTo>
                    <a:pt x="2286520" y="0"/>
                  </a:lnTo>
                  <a:lnTo>
                    <a:pt x="2286520" y="9537"/>
                  </a:lnTo>
                  <a:lnTo>
                    <a:pt x="2296045" y="9537"/>
                  </a:lnTo>
                  <a:lnTo>
                    <a:pt x="2296045" y="0"/>
                  </a:lnTo>
                  <a:close/>
                </a:path>
                <a:path w="4011295" h="10160">
                  <a:moveTo>
                    <a:pt x="2353208" y="0"/>
                  </a:moveTo>
                  <a:lnTo>
                    <a:pt x="2343683" y="0"/>
                  </a:lnTo>
                  <a:lnTo>
                    <a:pt x="2343683" y="9537"/>
                  </a:lnTo>
                  <a:lnTo>
                    <a:pt x="2353208" y="9537"/>
                  </a:lnTo>
                  <a:lnTo>
                    <a:pt x="2353208" y="0"/>
                  </a:lnTo>
                  <a:close/>
                </a:path>
                <a:path w="4011295" h="10160">
                  <a:moveTo>
                    <a:pt x="2410371" y="0"/>
                  </a:moveTo>
                  <a:lnTo>
                    <a:pt x="2400846" y="0"/>
                  </a:lnTo>
                  <a:lnTo>
                    <a:pt x="2400846" y="9537"/>
                  </a:lnTo>
                  <a:lnTo>
                    <a:pt x="2410371" y="9537"/>
                  </a:lnTo>
                  <a:lnTo>
                    <a:pt x="2410371" y="0"/>
                  </a:lnTo>
                  <a:close/>
                </a:path>
                <a:path w="4011295" h="10160">
                  <a:moveTo>
                    <a:pt x="2467533" y="0"/>
                  </a:moveTo>
                  <a:lnTo>
                    <a:pt x="2458008" y="0"/>
                  </a:lnTo>
                  <a:lnTo>
                    <a:pt x="2458008" y="9537"/>
                  </a:lnTo>
                  <a:lnTo>
                    <a:pt x="2467533" y="9537"/>
                  </a:lnTo>
                  <a:lnTo>
                    <a:pt x="2467533" y="0"/>
                  </a:lnTo>
                  <a:close/>
                </a:path>
                <a:path w="4011295" h="10160">
                  <a:moveTo>
                    <a:pt x="2524696" y="0"/>
                  </a:moveTo>
                  <a:lnTo>
                    <a:pt x="2515171" y="0"/>
                  </a:lnTo>
                  <a:lnTo>
                    <a:pt x="2515171" y="9537"/>
                  </a:lnTo>
                  <a:lnTo>
                    <a:pt x="2524696" y="9537"/>
                  </a:lnTo>
                  <a:lnTo>
                    <a:pt x="2524696" y="0"/>
                  </a:lnTo>
                  <a:close/>
                </a:path>
                <a:path w="4011295" h="10160">
                  <a:moveTo>
                    <a:pt x="2581859" y="0"/>
                  </a:moveTo>
                  <a:lnTo>
                    <a:pt x="2572334" y="0"/>
                  </a:lnTo>
                  <a:lnTo>
                    <a:pt x="2572334" y="9537"/>
                  </a:lnTo>
                  <a:lnTo>
                    <a:pt x="2581859" y="9537"/>
                  </a:lnTo>
                  <a:lnTo>
                    <a:pt x="2581859" y="0"/>
                  </a:lnTo>
                  <a:close/>
                </a:path>
                <a:path w="4011295" h="10160">
                  <a:moveTo>
                    <a:pt x="2639022" y="0"/>
                  </a:moveTo>
                  <a:lnTo>
                    <a:pt x="2629497" y="0"/>
                  </a:lnTo>
                  <a:lnTo>
                    <a:pt x="2629497" y="9537"/>
                  </a:lnTo>
                  <a:lnTo>
                    <a:pt x="2639022" y="9537"/>
                  </a:lnTo>
                  <a:lnTo>
                    <a:pt x="2639022" y="0"/>
                  </a:lnTo>
                  <a:close/>
                </a:path>
                <a:path w="4011295" h="10160">
                  <a:moveTo>
                    <a:pt x="2696184" y="0"/>
                  </a:moveTo>
                  <a:lnTo>
                    <a:pt x="2686659" y="0"/>
                  </a:lnTo>
                  <a:lnTo>
                    <a:pt x="2686659" y="9537"/>
                  </a:lnTo>
                  <a:lnTo>
                    <a:pt x="2696184" y="9537"/>
                  </a:lnTo>
                  <a:lnTo>
                    <a:pt x="2696184" y="0"/>
                  </a:lnTo>
                  <a:close/>
                </a:path>
                <a:path w="4011295" h="10160">
                  <a:moveTo>
                    <a:pt x="2753347" y="0"/>
                  </a:moveTo>
                  <a:lnTo>
                    <a:pt x="2743822" y="0"/>
                  </a:lnTo>
                  <a:lnTo>
                    <a:pt x="2743822" y="9537"/>
                  </a:lnTo>
                  <a:lnTo>
                    <a:pt x="2753347" y="9537"/>
                  </a:lnTo>
                  <a:lnTo>
                    <a:pt x="2753347" y="0"/>
                  </a:lnTo>
                  <a:close/>
                </a:path>
                <a:path w="4011295" h="10160">
                  <a:moveTo>
                    <a:pt x="2810510" y="0"/>
                  </a:moveTo>
                  <a:lnTo>
                    <a:pt x="2800985" y="0"/>
                  </a:lnTo>
                  <a:lnTo>
                    <a:pt x="2800985" y="9537"/>
                  </a:lnTo>
                  <a:lnTo>
                    <a:pt x="2810510" y="9537"/>
                  </a:lnTo>
                  <a:lnTo>
                    <a:pt x="2810510" y="0"/>
                  </a:lnTo>
                  <a:close/>
                </a:path>
                <a:path w="4011295" h="10160">
                  <a:moveTo>
                    <a:pt x="2867672" y="0"/>
                  </a:moveTo>
                  <a:lnTo>
                    <a:pt x="2858147" y="0"/>
                  </a:lnTo>
                  <a:lnTo>
                    <a:pt x="2858147" y="9537"/>
                  </a:lnTo>
                  <a:lnTo>
                    <a:pt x="2867672" y="9537"/>
                  </a:lnTo>
                  <a:lnTo>
                    <a:pt x="2867672" y="0"/>
                  </a:lnTo>
                  <a:close/>
                </a:path>
                <a:path w="4011295" h="10160">
                  <a:moveTo>
                    <a:pt x="2924835" y="0"/>
                  </a:moveTo>
                  <a:lnTo>
                    <a:pt x="2915310" y="0"/>
                  </a:lnTo>
                  <a:lnTo>
                    <a:pt x="2915310" y="9537"/>
                  </a:lnTo>
                  <a:lnTo>
                    <a:pt x="2924835" y="9537"/>
                  </a:lnTo>
                  <a:lnTo>
                    <a:pt x="2924835" y="0"/>
                  </a:lnTo>
                  <a:close/>
                </a:path>
                <a:path w="4011295" h="10160">
                  <a:moveTo>
                    <a:pt x="2981998" y="0"/>
                  </a:moveTo>
                  <a:lnTo>
                    <a:pt x="2972473" y="0"/>
                  </a:lnTo>
                  <a:lnTo>
                    <a:pt x="2972473" y="9537"/>
                  </a:lnTo>
                  <a:lnTo>
                    <a:pt x="2981998" y="9537"/>
                  </a:lnTo>
                  <a:lnTo>
                    <a:pt x="2981998" y="0"/>
                  </a:lnTo>
                  <a:close/>
                </a:path>
                <a:path w="4011295" h="10160">
                  <a:moveTo>
                    <a:pt x="3039160" y="0"/>
                  </a:moveTo>
                  <a:lnTo>
                    <a:pt x="3029635" y="0"/>
                  </a:lnTo>
                  <a:lnTo>
                    <a:pt x="3029635" y="9537"/>
                  </a:lnTo>
                  <a:lnTo>
                    <a:pt x="3039160" y="9537"/>
                  </a:lnTo>
                  <a:lnTo>
                    <a:pt x="3039160" y="0"/>
                  </a:lnTo>
                  <a:close/>
                </a:path>
                <a:path w="4011295" h="10160">
                  <a:moveTo>
                    <a:pt x="3096323" y="0"/>
                  </a:moveTo>
                  <a:lnTo>
                    <a:pt x="3086798" y="0"/>
                  </a:lnTo>
                  <a:lnTo>
                    <a:pt x="3086798" y="9537"/>
                  </a:lnTo>
                  <a:lnTo>
                    <a:pt x="3096323" y="9537"/>
                  </a:lnTo>
                  <a:lnTo>
                    <a:pt x="3096323" y="0"/>
                  </a:lnTo>
                  <a:close/>
                </a:path>
                <a:path w="4011295" h="10160">
                  <a:moveTo>
                    <a:pt x="3153486" y="0"/>
                  </a:moveTo>
                  <a:lnTo>
                    <a:pt x="3143961" y="0"/>
                  </a:lnTo>
                  <a:lnTo>
                    <a:pt x="3143961" y="9537"/>
                  </a:lnTo>
                  <a:lnTo>
                    <a:pt x="3153486" y="9537"/>
                  </a:lnTo>
                  <a:lnTo>
                    <a:pt x="3153486" y="0"/>
                  </a:lnTo>
                  <a:close/>
                </a:path>
                <a:path w="4011295" h="10160">
                  <a:moveTo>
                    <a:pt x="3210649" y="0"/>
                  </a:moveTo>
                  <a:lnTo>
                    <a:pt x="3201124" y="0"/>
                  </a:lnTo>
                  <a:lnTo>
                    <a:pt x="3201124" y="9537"/>
                  </a:lnTo>
                  <a:lnTo>
                    <a:pt x="3210649" y="9537"/>
                  </a:lnTo>
                  <a:lnTo>
                    <a:pt x="3210649" y="0"/>
                  </a:lnTo>
                  <a:close/>
                </a:path>
                <a:path w="4011295" h="10160">
                  <a:moveTo>
                    <a:pt x="3267811" y="0"/>
                  </a:moveTo>
                  <a:lnTo>
                    <a:pt x="3258286" y="0"/>
                  </a:lnTo>
                  <a:lnTo>
                    <a:pt x="3258286" y="9537"/>
                  </a:lnTo>
                  <a:lnTo>
                    <a:pt x="3267811" y="9537"/>
                  </a:lnTo>
                  <a:lnTo>
                    <a:pt x="3267811" y="0"/>
                  </a:lnTo>
                  <a:close/>
                </a:path>
                <a:path w="4011295" h="10160">
                  <a:moveTo>
                    <a:pt x="3324974" y="0"/>
                  </a:moveTo>
                  <a:lnTo>
                    <a:pt x="3315449" y="0"/>
                  </a:lnTo>
                  <a:lnTo>
                    <a:pt x="3315449" y="9537"/>
                  </a:lnTo>
                  <a:lnTo>
                    <a:pt x="3324974" y="9537"/>
                  </a:lnTo>
                  <a:lnTo>
                    <a:pt x="3324974" y="0"/>
                  </a:lnTo>
                  <a:close/>
                </a:path>
                <a:path w="4011295" h="10160">
                  <a:moveTo>
                    <a:pt x="3382137" y="0"/>
                  </a:moveTo>
                  <a:lnTo>
                    <a:pt x="3372612" y="0"/>
                  </a:lnTo>
                  <a:lnTo>
                    <a:pt x="3372612" y="9537"/>
                  </a:lnTo>
                  <a:lnTo>
                    <a:pt x="3382137" y="9537"/>
                  </a:lnTo>
                  <a:lnTo>
                    <a:pt x="3382137" y="0"/>
                  </a:lnTo>
                  <a:close/>
                </a:path>
                <a:path w="4011295" h="10160">
                  <a:moveTo>
                    <a:pt x="3439299" y="0"/>
                  </a:moveTo>
                  <a:lnTo>
                    <a:pt x="3429774" y="0"/>
                  </a:lnTo>
                  <a:lnTo>
                    <a:pt x="3429774" y="9537"/>
                  </a:lnTo>
                  <a:lnTo>
                    <a:pt x="3439299" y="9537"/>
                  </a:lnTo>
                  <a:lnTo>
                    <a:pt x="3439299" y="0"/>
                  </a:lnTo>
                  <a:close/>
                </a:path>
                <a:path w="4011295" h="10160">
                  <a:moveTo>
                    <a:pt x="3496475" y="0"/>
                  </a:moveTo>
                  <a:lnTo>
                    <a:pt x="3486937" y="0"/>
                  </a:lnTo>
                  <a:lnTo>
                    <a:pt x="3486937" y="9537"/>
                  </a:lnTo>
                  <a:lnTo>
                    <a:pt x="3496475" y="9537"/>
                  </a:lnTo>
                  <a:lnTo>
                    <a:pt x="3496475" y="0"/>
                  </a:lnTo>
                  <a:close/>
                </a:path>
                <a:path w="4011295" h="10160">
                  <a:moveTo>
                    <a:pt x="3553637" y="0"/>
                  </a:moveTo>
                  <a:lnTo>
                    <a:pt x="3544100" y="0"/>
                  </a:lnTo>
                  <a:lnTo>
                    <a:pt x="3544100" y="9537"/>
                  </a:lnTo>
                  <a:lnTo>
                    <a:pt x="3553637" y="9537"/>
                  </a:lnTo>
                  <a:lnTo>
                    <a:pt x="3553637" y="0"/>
                  </a:lnTo>
                  <a:close/>
                </a:path>
                <a:path w="4011295" h="10160">
                  <a:moveTo>
                    <a:pt x="3610800" y="0"/>
                  </a:moveTo>
                  <a:lnTo>
                    <a:pt x="3601262" y="0"/>
                  </a:lnTo>
                  <a:lnTo>
                    <a:pt x="3601262" y="9537"/>
                  </a:lnTo>
                  <a:lnTo>
                    <a:pt x="3610800" y="9537"/>
                  </a:lnTo>
                  <a:lnTo>
                    <a:pt x="3610800" y="0"/>
                  </a:lnTo>
                  <a:close/>
                </a:path>
                <a:path w="4011295" h="10160">
                  <a:moveTo>
                    <a:pt x="3667963" y="0"/>
                  </a:moveTo>
                  <a:lnTo>
                    <a:pt x="3658425" y="0"/>
                  </a:lnTo>
                  <a:lnTo>
                    <a:pt x="3658425" y="9537"/>
                  </a:lnTo>
                  <a:lnTo>
                    <a:pt x="3667963" y="9537"/>
                  </a:lnTo>
                  <a:lnTo>
                    <a:pt x="3667963" y="0"/>
                  </a:lnTo>
                  <a:close/>
                </a:path>
                <a:path w="4011295" h="10160">
                  <a:moveTo>
                    <a:pt x="3725126" y="0"/>
                  </a:moveTo>
                  <a:lnTo>
                    <a:pt x="3715588" y="0"/>
                  </a:lnTo>
                  <a:lnTo>
                    <a:pt x="3715588" y="9537"/>
                  </a:lnTo>
                  <a:lnTo>
                    <a:pt x="3725126" y="9537"/>
                  </a:lnTo>
                  <a:lnTo>
                    <a:pt x="3725126" y="0"/>
                  </a:lnTo>
                  <a:close/>
                </a:path>
                <a:path w="4011295" h="10160">
                  <a:moveTo>
                    <a:pt x="3782288" y="0"/>
                  </a:moveTo>
                  <a:lnTo>
                    <a:pt x="3772751" y="0"/>
                  </a:lnTo>
                  <a:lnTo>
                    <a:pt x="3772751" y="9537"/>
                  </a:lnTo>
                  <a:lnTo>
                    <a:pt x="3782288" y="9537"/>
                  </a:lnTo>
                  <a:lnTo>
                    <a:pt x="3782288" y="0"/>
                  </a:lnTo>
                  <a:close/>
                </a:path>
                <a:path w="4011295" h="10160">
                  <a:moveTo>
                    <a:pt x="3839451" y="0"/>
                  </a:moveTo>
                  <a:lnTo>
                    <a:pt x="3829913" y="0"/>
                  </a:lnTo>
                  <a:lnTo>
                    <a:pt x="3829913" y="9537"/>
                  </a:lnTo>
                  <a:lnTo>
                    <a:pt x="3839451" y="9537"/>
                  </a:lnTo>
                  <a:lnTo>
                    <a:pt x="3839451" y="0"/>
                  </a:lnTo>
                  <a:close/>
                </a:path>
                <a:path w="4011295" h="10160">
                  <a:moveTo>
                    <a:pt x="3896614" y="0"/>
                  </a:moveTo>
                  <a:lnTo>
                    <a:pt x="3887089" y="0"/>
                  </a:lnTo>
                  <a:lnTo>
                    <a:pt x="3887089" y="9537"/>
                  </a:lnTo>
                  <a:lnTo>
                    <a:pt x="3896614" y="9537"/>
                  </a:lnTo>
                  <a:lnTo>
                    <a:pt x="3896614" y="0"/>
                  </a:lnTo>
                  <a:close/>
                </a:path>
                <a:path w="4011295" h="10160">
                  <a:moveTo>
                    <a:pt x="3953776" y="0"/>
                  </a:moveTo>
                  <a:lnTo>
                    <a:pt x="3944251" y="0"/>
                  </a:lnTo>
                  <a:lnTo>
                    <a:pt x="3944251" y="9537"/>
                  </a:lnTo>
                  <a:lnTo>
                    <a:pt x="3953776" y="9537"/>
                  </a:lnTo>
                  <a:lnTo>
                    <a:pt x="3953776" y="0"/>
                  </a:lnTo>
                  <a:close/>
                </a:path>
                <a:path w="4011295" h="10160">
                  <a:moveTo>
                    <a:pt x="4010939" y="0"/>
                  </a:moveTo>
                  <a:lnTo>
                    <a:pt x="4001414" y="0"/>
                  </a:lnTo>
                  <a:lnTo>
                    <a:pt x="4001414" y="9537"/>
                  </a:lnTo>
                  <a:lnTo>
                    <a:pt x="4010939" y="9537"/>
                  </a:lnTo>
                  <a:lnTo>
                    <a:pt x="4010939" y="0"/>
                  </a:lnTo>
                  <a:close/>
                </a:path>
              </a:pathLst>
            </a:custGeom>
            <a:solidFill>
              <a:srgbClr val="C7C6C3"/>
            </a:solidFill>
          </p:spPr>
          <p:txBody>
            <a:bodyPr wrap="square" lIns="0" tIns="0" rIns="0" bIns="0" rtlCol="0"/>
            <a:lstStyle/>
            <a:p>
              <a:endParaRPr sz="1688"/>
            </a:p>
          </p:txBody>
        </p:sp>
        <p:sp>
          <p:nvSpPr>
            <p:cNvPr id="15" name="object 15"/>
            <p:cNvSpPr/>
            <p:nvPr/>
          </p:nvSpPr>
          <p:spPr>
            <a:xfrm>
              <a:off x="6002782" y="4747298"/>
              <a:ext cx="4011295" cy="10160"/>
            </a:xfrm>
            <a:custGeom>
              <a:avLst/>
              <a:gdLst/>
              <a:ahLst/>
              <a:cxnLst/>
              <a:rect l="l" t="t" r="r" b="b"/>
              <a:pathLst>
                <a:path w="4011295" h="10160">
                  <a:moveTo>
                    <a:pt x="9525" y="0"/>
                  </a:moveTo>
                  <a:lnTo>
                    <a:pt x="0" y="0"/>
                  </a:lnTo>
                  <a:lnTo>
                    <a:pt x="0" y="9537"/>
                  </a:lnTo>
                  <a:lnTo>
                    <a:pt x="9525" y="9537"/>
                  </a:lnTo>
                  <a:lnTo>
                    <a:pt x="9525" y="0"/>
                  </a:lnTo>
                  <a:close/>
                </a:path>
                <a:path w="4011295" h="10160">
                  <a:moveTo>
                    <a:pt x="66687" y="0"/>
                  </a:moveTo>
                  <a:lnTo>
                    <a:pt x="57162" y="0"/>
                  </a:lnTo>
                  <a:lnTo>
                    <a:pt x="57162" y="9537"/>
                  </a:lnTo>
                  <a:lnTo>
                    <a:pt x="66687" y="9537"/>
                  </a:lnTo>
                  <a:lnTo>
                    <a:pt x="66687" y="0"/>
                  </a:lnTo>
                  <a:close/>
                </a:path>
                <a:path w="4011295" h="10160">
                  <a:moveTo>
                    <a:pt x="123850" y="0"/>
                  </a:moveTo>
                  <a:lnTo>
                    <a:pt x="114325" y="0"/>
                  </a:lnTo>
                  <a:lnTo>
                    <a:pt x="114325" y="9537"/>
                  </a:lnTo>
                  <a:lnTo>
                    <a:pt x="123850" y="9537"/>
                  </a:lnTo>
                  <a:lnTo>
                    <a:pt x="123850" y="0"/>
                  </a:lnTo>
                  <a:close/>
                </a:path>
                <a:path w="4011295" h="10160">
                  <a:moveTo>
                    <a:pt x="181013" y="0"/>
                  </a:moveTo>
                  <a:lnTo>
                    <a:pt x="171488" y="0"/>
                  </a:lnTo>
                  <a:lnTo>
                    <a:pt x="171488" y="9537"/>
                  </a:lnTo>
                  <a:lnTo>
                    <a:pt x="181013" y="9537"/>
                  </a:lnTo>
                  <a:lnTo>
                    <a:pt x="181013" y="0"/>
                  </a:lnTo>
                  <a:close/>
                </a:path>
                <a:path w="4011295" h="10160">
                  <a:moveTo>
                    <a:pt x="238175" y="0"/>
                  </a:moveTo>
                  <a:lnTo>
                    <a:pt x="228650" y="0"/>
                  </a:lnTo>
                  <a:lnTo>
                    <a:pt x="228650" y="9537"/>
                  </a:lnTo>
                  <a:lnTo>
                    <a:pt x="238175" y="9537"/>
                  </a:lnTo>
                  <a:lnTo>
                    <a:pt x="238175" y="0"/>
                  </a:lnTo>
                  <a:close/>
                </a:path>
                <a:path w="4011295" h="10160">
                  <a:moveTo>
                    <a:pt x="295338" y="0"/>
                  </a:moveTo>
                  <a:lnTo>
                    <a:pt x="285813" y="0"/>
                  </a:lnTo>
                  <a:lnTo>
                    <a:pt x="285813" y="9537"/>
                  </a:lnTo>
                  <a:lnTo>
                    <a:pt x="295338" y="9537"/>
                  </a:lnTo>
                  <a:lnTo>
                    <a:pt x="295338" y="0"/>
                  </a:lnTo>
                  <a:close/>
                </a:path>
                <a:path w="4011295" h="10160">
                  <a:moveTo>
                    <a:pt x="352501" y="0"/>
                  </a:moveTo>
                  <a:lnTo>
                    <a:pt x="342976" y="0"/>
                  </a:lnTo>
                  <a:lnTo>
                    <a:pt x="342976" y="9537"/>
                  </a:lnTo>
                  <a:lnTo>
                    <a:pt x="352501" y="9537"/>
                  </a:lnTo>
                  <a:lnTo>
                    <a:pt x="352501" y="0"/>
                  </a:lnTo>
                  <a:close/>
                </a:path>
                <a:path w="4011295" h="10160">
                  <a:moveTo>
                    <a:pt x="409663" y="0"/>
                  </a:moveTo>
                  <a:lnTo>
                    <a:pt x="400138" y="0"/>
                  </a:lnTo>
                  <a:lnTo>
                    <a:pt x="400138" y="9537"/>
                  </a:lnTo>
                  <a:lnTo>
                    <a:pt x="409663" y="9537"/>
                  </a:lnTo>
                  <a:lnTo>
                    <a:pt x="409663" y="0"/>
                  </a:lnTo>
                  <a:close/>
                </a:path>
                <a:path w="4011295" h="10160">
                  <a:moveTo>
                    <a:pt x="466826" y="0"/>
                  </a:moveTo>
                  <a:lnTo>
                    <a:pt x="457301" y="0"/>
                  </a:lnTo>
                  <a:lnTo>
                    <a:pt x="457301" y="9537"/>
                  </a:lnTo>
                  <a:lnTo>
                    <a:pt x="466826" y="9537"/>
                  </a:lnTo>
                  <a:lnTo>
                    <a:pt x="466826" y="0"/>
                  </a:lnTo>
                  <a:close/>
                </a:path>
                <a:path w="4011295" h="10160">
                  <a:moveTo>
                    <a:pt x="523989" y="0"/>
                  </a:moveTo>
                  <a:lnTo>
                    <a:pt x="514464" y="0"/>
                  </a:lnTo>
                  <a:lnTo>
                    <a:pt x="514464" y="9537"/>
                  </a:lnTo>
                  <a:lnTo>
                    <a:pt x="523989" y="9537"/>
                  </a:lnTo>
                  <a:lnTo>
                    <a:pt x="523989" y="0"/>
                  </a:lnTo>
                  <a:close/>
                </a:path>
                <a:path w="4011295" h="10160">
                  <a:moveTo>
                    <a:pt x="581152" y="0"/>
                  </a:moveTo>
                  <a:lnTo>
                    <a:pt x="571627" y="0"/>
                  </a:lnTo>
                  <a:lnTo>
                    <a:pt x="571627" y="9537"/>
                  </a:lnTo>
                  <a:lnTo>
                    <a:pt x="581152" y="9537"/>
                  </a:lnTo>
                  <a:lnTo>
                    <a:pt x="581152" y="0"/>
                  </a:lnTo>
                  <a:close/>
                </a:path>
                <a:path w="4011295" h="10160">
                  <a:moveTo>
                    <a:pt x="638314" y="0"/>
                  </a:moveTo>
                  <a:lnTo>
                    <a:pt x="628789" y="0"/>
                  </a:lnTo>
                  <a:lnTo>
                    <a:pt x="628789" y="9537"/>
                  </a:lnTo>
                  <a:lnTo>
                    <a:pt x="638314" y="9537"/>
                  </a:lnTo>
                  <a:lnTo>
                    <a:pt x="638314" y="0"/>
                  </a:lnTo>
                  <a:close/>
                </a:path>
                <a:path w="4011295" h="10160">
                  <a:moveTo>
                    <a:pt x="695477" y="0"/>
                  </a:moveTo>
                  <a:lnTo>
                    <a:pt x="685952" y="0"/>
                  </a:lnTo>
                  <a:lnTo>
                    <a:pt x="685952" y="9537"/>
                  </a:lnTo>
                  <a:lnTo>
                    <a:pt x="695477" y="9537"/>
                  </a:lnTo>
                  <a:lnTo>
                    <a:pt x="695477" y="0"/>
                  </a:lnTo>
                  <a:close/>
                </a:path>
                <a:path w="4011295" h="10160">
                  <a:moveTo>
                    <a:pt x="752640" y="0"/>
                  </a:moveTo>
                  <a:lnTo>
                    <a:pt x="743115" y="0"/>
                  </a:lnTo>
                  <a:lnTo>
                    <a:pt x="743115" y="9537"/>
                  </a:lnTo>
                  <a:lnTo>
                    <a:pt x="752640" y="9537"/>
                  </a:lnTo>
                  <a:lnTo>
                    <a:pt x="752640" y="0"/>
                  </a:lnTo>
                  <a:close/>
                </a:path>
                <a:path w="4011295" h="10160">
                  <a:moveTo>
                    <a:pt x="809802" y="0"/>
                  </a:moveTo>
                  <a:lnTo>
                    <a:pt x="800277" y="0"/>
                  </a:lnTo>
                  <a:lnTo>
                    <a:pt x="800277" y="9537"/>
                  </a:lnTo>
                  <a:lnTo>
                    <a:pt x="809802" y="9537"/>
                  </a:lnTo>
                  <a:lnTo>
                    <a:pt x="809802" y="0"/>
                  </a:lnTo>
                  <a:close/>
                </a:path>
                <a:path w="4011295" h="10160">
                  <a:moveTo>
                    <a:pt x="866965" y="0"/>
                  </a:moveTo>
                  <a:lnTo>
                    <a:pt x="857440" y="0"/>
                  </a:lnTo>
                  <a:lnTo>
                    <a:pt x="857440" y="9537"/>
                  </a:lnTo>
                  <a:lnTo>
                    <a:pt x="866965" y="9537"/>
                  </a:lnTo>
                  <a:lnTo>
                    <a:pt x="866965" y="0"/>
                  </a:lnTo>
                  <a:close/>
                </a:path>
                <a:path w="4011295" h="10160">
                  <a:moveTo>
                    <a:pt x="924128" y="0"/>
                  </a:moveTo>
                  <a:lnTo>
                    <a:pt x="914603" y="0"/>
                  </a:lnTo>
                  <a:lnTo>
                    <a:pt x="914603" y="9537"/>
                  </a:lnTo>
                  <a:lnTo>
                    <a:pt x="924128" y="9537"/>
                  </a:lnTo>
                  <a:lnTo>
                    <a:pt x="924128" y="0"/>
                  </a:lnTo>
                  <a:close/>
                </a:path>
                <a:path w="4011295" h="10160">
                  <a:moveTo>
                    <a:pt x="981290" y="0"/>
                  </a:moveTo>
                  <a:lnTo>
                    <a:pt x="971765" y="0"/>
                  </a:lnTo>
                  <a:lnTo>
                    <a:pt x="971765" y="9537"/>
                  </a:lnTo>
                  <a:lnTo>
                    <a:pt x="981290" y="9537"/>
                  </a:lnTo>
                  <a:lnTo>
                    <a:pt x="981290" y="0"/>
                  </a:lnTo>
                  <a:close/>
                </a:path>
                <a:path w="4011295" h="10160">
                  <a:moveTo>
                    <a:pt x="1038453" y="0"/>
                  </a:moveTo>
                  <a:lnTo>
                    <a:pt x="1028928" y="0"/>
                  </a:lnTo>
                  <a:lnTo>
                    <a:pt x="1028928" y="9537"/>
                  </a:lnTo>
                  <a:lnTo>
                    <a:pt x="1038453" y="9537"/>
                  </a:lnTo>
                  <a:lnTo>
                    <a:pt x="1038453" y="0"/>
                  </a:lnTo>
                  <a:close/>
                </a:path>
                <a:path w="4011295" h="10160">
                  <a:moveTo>
                    <a:pt x="1095616" y="0"/>
                  </a:moveTo>
                  <a:lnTo>
                    <a:pt x="1086091" y="0"/>
                  </a:lnTo>
                  <a:lnTo>
                    <a:pt x="1086091" y="9537"/>
                  </a:lnTo>
                  <a:lnTo>
                    <a:pt x="1095616" y="9537"/>
                  </a:lnTo>
                  <a:lnTo>
                    <a:pt x="1095616" y="0"/>
                  </a:lnTo>
                  <a:close/>
                </a:path>
                <a:path w="4011295" h="10160">
                  <a:moveTo>
                    <a:pt x="1152779" y="0"/>
                  </a:moveTo>
                  <a:lnTo>
                    <a:pt x="1143254" y="0"/>
                  </a:lnTo>
                  <a:lnTo>
                    <a:pt x="1143254" y="9537"/>
                  </a:lnTo>
                  <a:lnTo>
                    <a:pt x="1152779" y="9537"/>
                  </a:lnTo>
                  <a:lnTo>
                    <a:pt x="1152779" y="0"/>
                  </a:lnTo>
                  <a:close/>
                </a:path>
                <a:path w="4011295" h="10160">
                  <a:moveTo>
                    <a:pt x="1209941" y="0"/>
                  </a:moveTo>
                  <a:lnTo>
                    <a:pt x="1200416" y="0"/>
                  </a:lnTo>
                  <a:lnTo>
                    <a:pt x="1200416" y="9537"/>
                  </a:lnTo>
                  <a:lnTo>
                    <a:pt x="1209941" y="9537"/>
                  </a:lnTo>
                  <a:lnTo>
                    <a:pt x="1209941" y="0"/>
                  </a:lnTo>
                  <a:close/>
                </a:path>
                <a:path w="4011295" h="10160">
                  <a:moveTo>
                    <a:pt x="1267104" y="0"/>
                  </a:moveTo>
                  <a:lnTo>
                    <a:pt x="1257579" y="0"/>
                  </a:lnTo>
                  <a:lnTo>
                    <a:pt x="1257579" y="9537"/>
                  </a:lnTo>
                  <a:lnTo>
                    <a:pt x="1267104" y="9537"/>
                  </a:lnTo>
                  <a:lnTo>
                    <a:pt x="1267104" y="0"/>
                  </a:lnTo>
                  <a:close/>
                </a:path>
                <a:path w="4011295" h="10160">
                  <a:moveTo>
                    <a:pt x="1324267" y="0"/>
                  </a:moveTo>
                  <a:lnTo>
                    <a:pt x="1314742" y="0"/>
                  </a:lnTo>
                  <a:lnTo>
                    <a:pt x="1314742" y="9537"/>
                  </a:lnTo>
                  <a:lnTo>
                    <a:pt x="1324267" y="9537"/>
                  </a:lnTo>
                  <a:lnTo>
                    <a:pt x="1324267" y="0"/>
                  </a:lnTo>
                  <a:close/>
                </a:path>
                <a:path w="4011295" h="10160">
                  <a:moveTo>
                    <a:pt x="1381429" y="0"/>
                  </a:moveTo>
                  <a:lnTo>
                    <a:pt x="1371904" y="0"/>
                  </a:lnTo>
                  <a:lnTo>
                    <a:pt x="1371904" y="9537"/>
                  </a:lnTo>
                  <a:lnTo>
                    <a:pt x="1381429" y="9537"/>
                  </a:lnTo>
                  <a:lnTo>
                    <a:pt x="1381429" y="0"/>
                  </a:lnTo>
                  <a:close/>
                </a:path>
                <a:path w="4011295" h="10160">
                  <a:moveTo>
                    <a:pt x="1438592" y="0"/>
                  </a:moveTo>
                  <a:lnTo>
                    <a:pt x="1429067" y="0"/>
                  </a:lnTo>
                  <a:lnTo>
                    <a:pt x="1429067" y="9537"/>
                  </a:lnTo>
                  <a:lnTo>
                    <a:pt x="1438592" y="9537"/>
                  </a:lnTo>
                  <a:lnTo>
                    <a:pt x="1438592" y="0"/>
                  </a:lnTo>
                  <a:close/>
                </a:path>
                <a:path w="4011295" h="10160">
                  <a:moveTo>
                    <a:pt x="1495755" y="0"/>
                  </a:moveTo>
                  <a:lnTo>
                    <a:pt x="1486230" y="0"/>
                  </a:lnTo>
                  <a:lnTo>
                    <a:pt x="1486230" y="9537"/>
                  </a:lnTo>
                  <a:lnTo>
                    <a:pt x="1495755" y="9537"/>
                  </a:lnTo>
                  <a:lnTo>
                    <a:pt x="1495755" y="0"/>
                  </a:lnTo>
                  <a:close/>
                </a:path>
                <a:path w="4011295" h="10160">
                  <a:moveTo>
                    <a:pt x="1552917" y="0"/>
                  </a:moveTo>
                  <a:lnTo>
                    <a:pt x="1543392" y="0"/>
                  </a:lnTo>
                  <a:lnTo>
                    <a:pt x="1543392" y="9537"/>
                  </a:lnTo>
                  <a:lnTo>
                    <a:pt x="1552917" y="9537"/>
                  </a:lnTo>
                  <a:lnTo>
                    <a:pt x="1552917" y="0"/>
                  </a:lnTo>
                  <a:close/>
                </a:path>
                <a:path w="4011295" h="10160">
                  <a:moveTo>
                    <a:pt x="1610080" y="0"/>
                  </a:moveTo>
                  <a:lnTo>
                    <a:pt x="1600555" y="0"/>
                  </a:lnTo>
                  <a:lnTo>
                    <a:pt x="1600555" y="9537"/>
                  </a:lnTo>
                  <a:lnTo>
                    <a:pt x="1610080" y="9537"/>
                  </a:lnTo>
                  <a:lnTo>
                    <a:pt x="1610080" y="0"/>
                  </a:lnTo>
                  <a:close/>
                </a:path>
                <a:path w="4011295" h="10160">
                  <a:moveTo>
                    <a:pt x="1667243" y="0"/>
                  </a:moveTo>
                  <a:lnTo>
                    <a:pt x="1657718" y="0"/>
                  </a:lnTo>
                  <a:lnTo>
                    <a:pt x="1657718" y="9537"/>
                  </a:lnTo>
                  <a:lnTo>
                    <a:pt x="1667243" y="9537"/>
                  </a:lnTo>
                  <a:lnTo>
                    <a:pt x="1667243" y="0"/>
                  </a:lnTo>
                  <a:close/>
                </a:path>
                <a:path w="4011295" h="10160">
                  <a:moveTo>
                    <a:pt x="1724418" y="0"/>
                  </a:moveTo>
                  <a:lnTo>
                    <a:pt x="1714881" y="0"/>
                  </a:lnTo>
                  <a:lnTo>
                    <a:pt x="1714881" y="9537"/>
                  </a:lnTo>
                  <a:lnTo>
                    <a:pt x="1724418" y="9537"/>
                  </a:lnTo>
                  <a:lnTo>
                    <a:pt x="1724418" y="0"/>
                  </a:lnTo>
                  <a:close/>
                </a:path>
                <a:path w="4011295" h="10160">
                  <a:moveTo>
                    <a:pt x="1781581" y="0"/>
                  </a:moveTo>
                  <a:lnTo>
                    <a:pt x="1772043" y="0"/>
                  </a:lnTo>
                  <a:lnTo>
                    <a:pt x="1772043" y="9537"/>
                  </a:lnTo>
                  <a:lnTo>
                    <a:pt x="1781581" y="9537"/>
                  </a:lnTo>
                  <a:lnTo>
                    <a:pt x="1781581" y="0"/>
                  </a:lnTo>
                  <a:close/>
                </a:path>
                <a:path w="4011295" h="10160">
                  <a:moveTo>
                    <a:pt x="1838744" y="0"/>
                  </a:moveTo>
                  <a:lnTo>
                    <a:pt x="1829206" y="0"/>
                  </a:lnTo>
                  <a:lnTo>
                    <a:pt x="1829206" y="9537"/>
                  </a:lnTo>
                  <a:lnTo>
                    <a:pt x="1838744" y="9537"/>
                  </a:lnTo>
                  <a:lnTo>
                    <a:pt x="1838744" y="0"/>
                  </a:lnTo>
                  <a:close/>
                </a:path>
                <a:path w="4011295" h="10160">
                  <a:moveTo>
                    <a:pt x="1895906" y="0"/>
                  </a:moveTo>
                  <a:lnTo>
                    <a:pt x="1886369" y="0"/>
                  </a:lnTo>
                  <a:lnTo>
                    <a:pt x="1886369" y="9537"/>
                  </a:lnTo>
                  <a:lnTo>
                    <a:pt x="1895906" y="9537"/>
                  </a:lnTo>
                  <a:lnTo>
                    <a:pt x="1895906" y="0"/>
                  </a:lnTo>
                  <a:close/>
                </a:path>
                <a:path w="4011295" h="10160">
                  <a:moveTo>
                    <a:pt x="1953069" y="0"/>
                  </a:moveTo>
                  <a:lnTo>
                    <a:pt x="1943531" y="0"/>
                  </a:lnTo>
                  <a:lnTo>
                    <a:pt x="1943531" y="9537"/>
                  </a:lnTo>
                  <a:lnTo>
                    <a:pt x="1953069" y="9537"/>
                  </a:lnTo>
                  <a:lnTo>
                    <a:pt x="1953069" y="0"/>
                  </a:lnTo>
                  <a:close/>
                </a:path>
                <a:path w="4011295" h="10160">
                  <a:moveTo>
                    <a:pt x="2010232" y="0"/>
                  </a:moveTo>
                  <a:lnTo>
                    <a:pt x="2000694" y="0"/>
                  </a:lnTo>
                  <a:lnTo>
                    <a:pt x="2000694" y="9537"/>
                  </a:lnTo>
                  <a:lnTo>
                    <a:pt x="2010232" y="9537"/>
                  </a:lnTo>
                  <a:lnTo>
                    <a:pt x="2010232" y="0"/>
                  </a:lnTo>
                  <a:close/>
                </a:path>
                <a:path w="4011295" h="10160">
                  <a:moveTo>
                    <a:pt x="2067394" y="0"/>
                  </a:moveTo>
                  <a:lnTo>
                    <a:pt x="2057857" y="0"/>
                  </a:lnTo>
                  <a:lnTo>
                    <a:pt x="2057857" y="9537"/>
                  </a:lnTo>
                  <a:lnTo>
                    <a:pt x="2067394" y="9537"/>
                  </a:lnTo>
                  <a:lnTo>
                    <a:pt x="2067394" y="0"/>
                  </a:lnTo>
                  <a:close/>
                </a:path>
                <a:path w="4011295" h="10160">
                  <a:moveTo>
                    <a:pt x="2124557" y="0"/>
                  </a:moveTo>
                  <a:lnTo>
                    <a:pt x="2115032" y="0"/>
                  </a:lnTo>
                  <a:lnTo>
                    <a:pt x="2115032" y="9537"/>
                  </a:lnTo>
                  <a:lnTo>
                    <a:pt x="2124557" y="9537"/>
                  </a:lnTo>
                  <a:lnTo>
                    <a:pt x="2124557" y="0"/>
                  </a:lnTo>
                  <a:close/>
                </a:path>
                <a:path w="4011295" h="10160">
                  <a:moveTo>
                    <a:pt x="2181720" y="0"/>
                  </a:moveTo>
                  <a:lnTo>
                    <a:pt x="2172195" y="0"/>
                  </a:lnTo>
                  <a:lnTo>
                    <a:pt x="2172195" y="9537"/>
                  </a:lnTo>
                  <a:lnTo>
                    <a:pt x="2181720" y="9537"/>
                  </a:lnTo>
                  <a:lnTo>
                    <a:pt x="2181720" y="0"/>
                  </a:lnTo>
                  <a:close/>
                </a:path>
                <a:path w="4011295" h="10160">
                  <a:moveTo>
                    <a:pt x="2238883" y="0"/>
                  </a:moveTo>
                  <a:lnTo>
                    <a:pt x="2229358" y="0"/>
                  </a:lnTo>
                  <a:lnTo>
                    <a:pt x="2229358" y="9537"/>
                  </a:lnTo>
                  <a:lnTo>
                    <a:pt x="2238883" y="9537"/>
                  </a:lnTo>
                  <a:lnTo>
                    <a:pt x="2238883" y="0"/>
                  </a:lnTo>
                  <a:close/>
                </a:path>
                <a:path w="4011295" h="10160">
                  <a:moveTo>
                    <a:pt x="2296045" y="0"/>
                  </a:moveTo>
                  <a:lnTo>
                    <a:pt x="2286520" y="0"/>
                  </a:lnTo>
                  <a:lnTo>
                    <a:pt x="2286520" y="9537"/>
                  </a:lnTo>
                  <a:lnTo>
                    <a:pt x="2296045" y="9537"/>
                  </a:lnTo>
                  <a:lnTo>
                    <a:pt x="2296045" y="0"/>
                  </a:lnTo>
                  <a:close/>
                </a:path>
                <a:path w="4011295" h="10160">
                  <a:moveTo>
                    <a:pt x="2353208" y="0"/>
                  </a:moveTo>
                  <a:lnTo>
                    <a:pt x="2343683" y="0"/>
                  </a:lnTo>
                  <a:lnTo>
                    <a:pt x="2343683" y="9537"/>
                  </a:lnTo>
                  <a:lnTo>
                    <a:pt x="2353208" y="9537"/>
                  </a:lnTo>
                  <a:lnTo>
                    <a:pt x="2353208" y="0"/>
                  </a:lnTo>
                  <a:close/>
                </a:path>
                <a:path w="4011295" h="10160">
                  <a:moveTo>
                    <a:pt x="2410371" y="0"/>
                  </a:moveTo>
                  <a:lnTo>
                    <a:pt x="2400846" y="0"/>
                  </a:lnTo>
                  <a:lnTo>
                    <a:pt x="2400846" y="9537"/>
                  </a:lnTo>
                  <a:lnTo>
                    <a:pt x="2410371" y="9537"/>
                  </a:lnTo>
                  <a:lnTo>
                    <a:pt x="2410371" y="0"/>
                  </a:lnTo>
                  <a:close/>
                </a:path>
                <a:path w="4011295" h="10160">
                  <a:moveTo>
                    <a:pt x="2467533" y="0"/>
                  </a:moveTo>
                  <a:lnTo>
                    <a:pt x="2458008" y="0"/>
                  </a:lnTo>
                  <a:lnTo>
                    <a:pt x="2458008" y="9537"/>
                  </a:lnTo>
                  <a:lnTo>
                    <a:pt x="2467533" y="9537"/>
                  </a:lnTo>
                  <a:lnTo>
                    <a:pt x="2467533" y="0"/>
                  </a:lnTo>
                  <a:close/>
                </a:path>
                <a:path w="4011295" h="10160">
                  <a:moveTo>
                    <a:pt x="2524696" y="0"/>
                  </a:moveTo>
                  <a:lnTo>
                    <a:pt x="2515171" y="0"/>
                  </a:lnTo>
                  <a:lnTo>
                    <a:pt x="2515171" y="9537"/>
                  </a:lnTo>
                  <a:lnTo>
                    <a:pt x="2524696" y="9537"/>
                  </a:lnTo>
                  <a:lnTo>
                    <a:pt x="2524696" y="0"/>
                  </a:lnTo>
                  <a:close/>
                </a:path>
                <a:path w="4011295" h="10160">
                  <a:moveTo>
                    <a:pt x="2581859" y="0"/>
                  </a:moveTo>
                  <a:lnTo>
                    <a:pt x="2572334" y="0"/>
                  </a:lnTo>
                  <a:lnTo>
                    <a:pt x="2572334" y="9537"/>
                  </a:lnTo>
                  <a:lnTo>
                    <a:pt x="2581859" y="9537"/>
                  </a:lnTo>
                  <a:lnTo>
                    <a:pt x="2581859" y="0"/>
                  </a:lnTo>
                  <a:close/>
                </a:path>
                <a:path w="4011295" h="10160">
                  <a:moveTo>
                    <a:pt x="2639022" y="0"/>
                  </a:moveTo>
                  <a:lnTo>
                    <a:pt x="2629497" y="0"/>
                  </a:lnTo>
                  <a:lnTo>
                    <a:pt x="2629497" y="9537"/>
                  </a:lnTo>
                  <a:lnTo>
                    <a:pt x="2639022" y="9537"/>
                  </a:lnTo>
                  <a:lnTo>
                    <a:pt x="2639022" y="0"/>
                  </a:lnTo>
                  <a:close/>
                </a:path>
                <a:path w="4011295" h="10160">
                  <a:moveTo>
                    <a:pt x="2696184" y="0"/>
                  </a:moveTo>
                  <a:lnTo>
                    <a:pt x="2686659" y="0"/>
                  </a:lnTo>
                  <a:lnTo>
                    <a:pt x="2686659" y="9537"/>
                  </a:lnTo>
                  <a:lnTo>
                    <a:pt x="2696184" y="9537"/>
                  </a:lnTo>
                  <a:lnTo>
                    <a:pt x="2696184" y="0"/>
                  </a:lnTo>
                  <a:close/>
                </a:path>
                <a:path w="4011295" h="10160">
                  <a:moveTo>
                    <a:pt x="2753347" y="0"/>
                  </a:moveTo>
                  <a:lnTo>
                    <a:pt x="2743822" y="0"/>
                  </a:lnTo>
                  <a:lnTo>
                    <a:pt x="2743822" y="9537"/>
                  </a:lnTo>
                  <a:lnTo>
                    <a:pt x="2753347" y="9537"/>
                  </a:lnTo>
                  <a:lnTo>
                    <a:pt x="2753347" y="0"/>
                  </a:lnTo>
                  <a:close/>
                </a:path>
                <a:path w="4011295" h="10160">
                  <a:moveTo>
                    <a:pt x="2810510" y="0"/>
                  </a:moveTo>
                  <a:lnTo>
                    <a:pt x="2800985" y="0"/>
                  </a:lnTo>
                  <a:lnTo>
                    <a:pt x="2800985" y="9537"/>
                  </a:lnTo>
                  <a:lnTo>
                    <a:pt x="2810510" y="9537"/>
                  </a:lnTo>
                  <a:lnTo>
                    <a:pt x="2810510" y="0"/>
                  </a:lnTo>
                  <a:close/>
                </a:path>
                <a:path w="4011295" h="10160">
                  <a:moveTo>
                    <a:pt x="2867672" y="0"/>
                  </a:moveTo>
                  <a:lnTo>
                    <a:pt x="2858147" y="0"/>
                  </a:lnTo>
                  <a:lnTo>
                    <a:pt x="2858147" y="9537"/>
                  </a:lnTo>
                  <a:lnTo>
                    <a:pt x="2867672" y="9537"/>
                  </a:lnTo>
                  <a:lnTo>
                    <a:pt x="2867672" y="0"/>
                  </a:lnTo>
                  <a:close/>
                </a:path>
                <a:path w="4011295" h="10160">
                  <a:moveTo>
                    <a:pt x="2924835" y="0"/>
                  </a:moveTo>
                  <a:lnTo>
                    <a:pt x="2915310" y="0"/>
                  </a:lnTo>
                  <a:lnTo>
                    <a:pt x="2915310" y="9537"/>
                  </a:lnTo>
                  <a:lnTo>
                    <a:pt x="2924835" y="9537"/>
                  </a:lnTo>
                  <a:lnTo>
                    <a:pt x="2924835" y="0"/>
                  </a:lnTo>
                  <a:close/>
                </a:path>
                <a:path w="4011295" h="10160">
                  <a:moveTo>
                    <a:pt x="2981998" y="0"/>
                  </a:moveTo>
                  <a:lnTo>
                    <a:pt x="2972473" y="0"/>
                  </a:lnTo>
                  <a:lnTo>
                    <a:pt x="2972473" y="9537"/>
                  </a:lnTo>
                  <a:lnTo>
                    <a:pt x="2981998" y="9537"/>
                  </a:lnTo>
                  <a:lnTo>
                    <a:pt x="2981998" y="0"/>
                  </a:lnTo>
                  <a:close/>
                </a:path>
                <a:path w="4011295" h="10160">
                  <a:moveTo>
                    <a:pt x="3039160" y="0"/>
                  </a:moveTo>
                  <a:lnTo>
                    <a:pt x="3029635" y="0"/>
                  </a:lnTo>
                  <a:lnTo>
                    <a:pt x="3029635" y="9537"/>
                  </a:lnTo>
                  <a:lnTo>
                    <a:pt x="3039160" y="9537"/>
                  </a:lnTo>
                  <a:lnTo>
                    <a:pt x="3039160" y="0"/>
                  </a:lnTo>
                  <a:close/>
                </a:path>
                <a:path w="4011295" h="10160">
                  <a:moveTo>
                    <a:pt x="3096323" y="0"/>
                  </a:moveTo>
                  <a:lnTo>
                    <a:pt x="3086798" y="0"/>
                  </a:lnTo>
                  <a:lnTo>
                    <a:pt x="3086798" y="9537"/>
                  </a:lnTo>
                  <a:lnTo>
                    <a:pt x="3096323" y="9537"/>
                  </a:lnTo>
                  <a:lnTo>
                    <a:pt x="3096323" y="0"/>
                  </a:lnTo>
                  <a:close/>
                </a:path>
                <a:path w="4011295" h="10160">
                  <a:moveTo>
                    <a:pt x="3153486" y="0"/>
                  </a:moveTo>
                  <a:lnTo>
                    <a:pt x="3143961" y="0"/>
                  </a:lnTo>
                  <a:lnTo>
                    <a:pt x="3143961" y="9537"/>
                  </a:lnTo>
                  <a:lnTo>
                    <a:pt x="3153486" y="9537"/>
                  </a:lnTo>
                  <a:lnTo>
                    <a:pt x="3153486" y="0"/>
                  </a:lnTo>
                  <a:close/>
                </a:path>
                <a:path w="4011295" h="10160">
                  <a:moveTo>
                    <a:pt x="3210649" y="0"/>
                  </a:moveTo>
                  <a:lnTo>
                    <a:pt x="3201124" y="0"/>
                  </a:lnTo>
                  <a:lnTo>
                    <a:pt x="3201124" y="9537"/>
                  </a:lnTo>
                  <a:lnTo>
                    <a:pt x="3210649" y="9537"/>
                  </a:lnTo>
                  <a:lnTo>
                    <a:pt x="3210649" y="0"/>
                  </a:lnTo>
                  <a:close/>
                </a:path>
                <a:path w="4011295" h="10160">
                  <a:moveTo>
                    <a:pt x="3267811" y="0"/>
                  </a:moveTo>
                  <a:lnTo>
                    <a:pt x="3258286" y="0"/>
                  </a:lnTo>
                  <a:lnTo>
                    <a:pt x="3258286" y="9537"/>
                  </a:lnTo>
                  <a:lnTo>
                    <a:pt x="3267811" y="9537"/>
                  </a:lnTo>
                  <a:lnTo>
                    <a:pt x="3267811" y="0"/>
                  </a:lnTo>
                  <a:close/>
                </a:path>
                <a:path w="4011295" h="10160">
                  <a:moveTo>
                    <a:pt x="3324974" y="0"/>
                  </a:moveTo>
                  <a:lnTo>
                    <a:pt x="3315449" y="0"/>
                  </a:lnTo>
                  <a:lnTo>
                    <a:pt x="3315449" y="9537"/>
                  </a:lnTo>
                  <a:lnTo>
                    <a:pt x="3324974" y="9537"/>
                  </a:lnTo>
                  <a:lnTo>
                    <a:pt x="3324974" y="0"/>
                  </a:lnTo>
                  <a:close/>
                </a:path>
                <a:path w="4011295" h="10160">
                  <a:moveTo>
                    <a:pt x="3382137" y="0"/>
                  </a:moveTo>
                  <a:lnTo>
                    <a:pt x="3372612" y="0"/>
                  </a:lnTo>
                  <a:lnTo>
                    <a:pt x="3372612" y="9537"/>
                  </a:lnTo>
                  <a:lnTo>
                    <a:pt x="3382137" y="9537"/>
                  </a:lnTo>
                  <a:lnTo>
                    <a:pt x="3382137" y="0"/>
                  </a:lnTo>
                  <a:close/>
                </a:path>
                <a:path w="4011295" h="10160">
                  <a:moveTo>
                    <a:pt x="3439299" y="0"/>
                  </a:moveTo>
                  <a:lnTo>
                    <a:pt x="3429774" y="0"/>
                  </a:lnTo>
                  <a:lnTo>
                    <a:pt x="3429774" y="9537"/>
                  </a:lnTo>
                  <a:lnTo>
                    <a:pt x="3439299" y="9537"/>
                  </a:lnTo>
                  <a:lnTo>
                    <a:pt x="3439299" y="0"/>
                  </a:lnTo>
                  <a:close/>
                </a:path>
                <a:path w="4011295" h="10160">
                  <a:moveTo>
                    <a:pt x="3496462" y="0"/>
                  </a:moveTo>
                  <a:lnTo>
                    <a:pt x="3486937" y="0"/>
                  </a:lnTo>
                  <a:lnTo>
                    <a:pt x="3486937" y="9537"/>
                  </a:lnTo>
                  <a:lnTo>
                    <a:pt x="3496462" y="9537"/>
                  </a:lnTo>
                  <a:lnTo>
                    <a:pt x="3496462" y="0"/>
                  </a:lnTo>
                  <a:close/>
                </a:path>
                <a:path w="4011295" h="10160">
                  <a:moveTo>
                    <a:pt x="3553625" y="0"/>
                  </a:moveTo>
                  <a:lnTo>
                    <a:pt x="3544100" y="0"/>
                  </a:lnTo>
                  <a:lnTo>
                    <a:pt x="3544100" y="9537"/>
                  </a:lnTo>
                  <a:lnTo>
                    <a:pt x="3553625" y="9537"/>
                  </a:lnTo>
                  <a:lnTo>
                    <a:pt x="3553625" y="0"/>
                  </a:lnTo>
                  <a:close/>
                </a:path>
                <a:path w="4011295" h="10160">
                  <a:moveTo>
                    <a:pt x="3610787" y="0"/>
                  </a:moveTo>
                  <a:lnTo>
                    <a:pt x="3601262" y="0"/>
                  </a:lnTo>
                  <a:lnTo>
                    <a:pt x="3601262" y="9537"/>
                  </a:lnTo>
                  <a:lnTo>
                    <a:pt x="3610787" y="9537"/>
                  </a:lnTo>
                  <a:lnTo>
                    <a:pt x="3610787" y="0"/>
                  </a:lnTo>
                  <a:close/>
                </a:path>
                <a:path w="4011295" h="10160">
                  <a:moveTo>
                    <a:pt x="3667950" y="0"/>
                  </a:moveTo>
                  <a:lnTo>
                    <a:pt x="3658425" y="0"/>
                  </a:lnTo>
                  <a:lnTo>
                    <a:pt x="3658425" y="9537"/>
                  </a:lnTo>
                  <a:lnTo>
                    <a:pt x="3667950" y="9537"/>
                  </a:lnTo>
                  <a:lnTo>
                    <a:pt x="3667950" y="0"/>
                  </a:lnTo>
                  <a:close/>
                </a:path>
                <a:path w="4011295" h="10160">
                  <a:moveTo>
                    <a:pt x="3725113" y="0"/>
                  </a:moveTo>
                  <a:lnTo>
                    <a:pt x="3715588" y="0"/>
                  </a:lnTo>
                  <a:lnTo>
                    <a:pt x="3715588" y="9537"/>
                  </a:lnTo>
                  <a:lnTo>
                    <a:pt x="3725113" y="9537"/>
                  </a:lnTo>
                  <a:lnTo>
                    <a:pt x="3725113" y="0"/>
                  </a:lnTo>
                  <a:close/>
                </a:path>
                <a:path w="4011295" h="10160">
                  <a:moveTo>
                    <a:pt x="3782276" y="0"/>
                  </a:moveTo>
                  <a:lnTo>
                    <a:pt x="3772751" y="0"/>
                  </a:lnTo>
                  <a:lnTo>
                    <a:pt x="3772751" y="9537"/>
                  </a:lnTo>
                  <a:lnTo>
                    <a:pt x="3782276" y="9537"/>
                  </a:lnTo>
                  <a:lnTo>
                    <a:pt x="3782276" y="0"/>
                  </a:lnTo>
                  <a:close/>
                </a:path>
                <a:path w="4011295" h="10160">
                  <a:moveTo>
                    <a:pt x="3839438" y="0"/>
                  </a:moveTo>
                  <a:lnTo>
                    <a:pt x="3829913" y="0"/>
                  </a:lnTo>
                  <a:lnTo>
                    <a:pt x="3829913" y="9537"/>
                  </a:lnTo>
                  <a:lnTo>
                    <a:pt x="3839438" y="9537"/>
                  </a:lnTo>
                  <a:lnTo>
                    <a:pt x="3839438" y="0"/>
                  </a:lnTo>
                  <a:close/>
                </a:path>
                <a:path w="4011295" h="10160">
                  <a:moveTo>
                    <a:pt x="3896601" y="0"/>
                  </a:moveTo>
                  <a:lnTo>
                    <a:pt x="3887076" y="0"/>
                  </a:lnTo>
                  <a:lnTo>
                    <a:pt x="3887076" y="9537"/>
                  </a:lnTo>
                  <a:lnTo>
                    <a:pt x="3896601" y="9537"/>
                  </a:lnTo>
                  <a:lnTo>
                    <a:pt x="3896601" y="0"/>
                  </a:lnTo>
                  <a:close/>
                </a:path>
                <a:path w="4011295" h="10160">
                  <a:moveTo>
                    <a:pt x="3953764" y="0"/>
                  </a:moveTo>
                  <a:lnTo>
                    <a:pt x="3944239" y="0"/>
                  </a:lnTo>
                  <a:lnTo>
                    <a:pt x="3944239" y="9537"/>
                  </a:lnTo>
                  <a:lnTo>
                    <a:pt x="3953764" y="9537"/>
                  </a:lnTo>
                  <a:lnTo>
                    <a:pt x="3953764" y="0"/>
                  </a:lnTo>
                  <a:close/>
                </a:path>
                <a:path w="4011295" h="10160">
                  <a:moveTo>
                    <a:pt x="4010939" y="0"/>
                  </a:moveTo>
                  <a:lnTo>
                    <a:pt x="4001401" y="0"/>
                  </a:lnTo>
                  <a:lnTo>
                    <a:pt x="4001401" y="9537"/>
                  </a:lnTo>
                  <a:lnTo>
                    <a:pt x="4010939" y="9537"/>
                  </a:lnTo>
                  <a:lnTo>
                    <a:pt x="4010939" y="0"/>
                  </a:lnTo>
                  <a:close/>
                </a:path>
              </a:pathLst>
            </a:custGeom>
            <a:solidFill>
              <a:srgbClr val="C7C6C3"/>
            </a:solidFill>
          </p:spPr>
          <p:txBody>
            <a:bodyPr wrap="square" lIns="0" tIns="0" rIns="0" bIns="0" rtlCol="0"/>
            <a:lstStyle/>
            <a:p>
              <a:endParaRPr sz="1688"/>
            </a:p>
          </p:txBody>
        </p:sp>
        <p:sp>
          <p:nvSpPr>
            <p:cNvPr id="16" name="object 16"/>
            <p:cNvSpPr/>
            <p:nvPr/>
          </p:nvSpPr>
          <p:spPr>
            <a:xfrm>
              <a:off x="1086751" y="3961688"/>
              <a:ext cx="11042015" cy="795655"/>
            </a:xfrm>
            <a:custGeom>
              <a:avLst/>
              <a:gdLst/>
              <a:ahLst/>
              <a:cxnLst/>
              <a:rect l="l" t="t" r="r" b="b"/>
              <a:pathLst>
                <a:path w="11042015" h="795654">
                  <a:moveTo>
                    <a:pt x="9537" y="0"/>
                  </a:moveTo>
                  <a:lnTo>
                    <a:pt x="0" y="0"/>
                  </a:lnTo>
                  <a:lnTo>
                    <a:pt x="0" y="9537"/>
                  </a:lnTo>
                  <a:lnTo>
                    <a:pt x="9537" y="9537"/>
                  </a:lnTo>
                  <a:lnTo>
                    <a:pt x="9537" y="0"/>
                  </a:lnTo>
                  <a:close/>
                </a:path>
                <a:path w="11042015" h="795654">
                  <a:moveTo>
                    <a:pt x="66700" y="0"/>
                  </a:moveTo>
                  <a:lnTo>
                    <a:pt x="57162" y="0"/>
                  </a:lnTo>
                  <a:lnTo>
                    <a:pt x="57162" y="9537"/>
                  </a:lnTo>
                  <a:lnTo>
                    <a:pt x="66700" y="9537"/>
                  </a:lnTo>
                  <a:lnTo>
                    <a:pt x="66700" y="0"/>
                  </a:lnTo>
                  <a:close/>
                </a:path>
                <a:path w="11042015" h="795654">
                  <a:moveTo>
                    <a:pt x="123863" y="0"/>
                  </a:moveTo>
                  <a:lnTo>
                    <a:pt x="114325" y="0"/>
                  </a:lnTo>
                  <a:lnTo>
                    <a:pt x="114325" y="9537"/>
                  </a:lnTo>
                  <a:lnTo>
                    <a:pt x="123863" y="9537"/>
                  </a:lnTo>
                  <a:lnTo>
                    <a:pt x="123863" y="0"/>
                  </a:lnTo>
                  <a:close/>
                </a:path>
                <a:path w="11042015" h="795654">
                  <a:moveTo>
                    <a:pt x="181025" y="0"/>
                  </a:moveTo>
                  <a:lnTo>
                    <a:pt x="171488" y="0"/>
                  </a:lnTo>
                  <a:lnTo>
                    <a:pt x="171488" y="9537"/>
                  </a:lnTo>
                  <a:lnTo>
                    <a:pt x="181025" y="9537"/>
                  </a:lnTo>
                  <a:lnTo>
                    <a:pt x="181025" y="0"/>
                  </a:lnTo>
                  <a:close/>
                </a:path>
                <a:path w="11042015" h="795654">
                  <a:moveTo>
                    <a:pt x="238188" y="0"/>
                  </a:moveTo>
                  <a:lnTo>
                    <a:pt x="228650" y="0"/>
                  </a:lnTo>
                  <a:lnTo>
                    <a:pt x="228650" y="9537"/>
                  </a:lnTo>
                  <a:lnTo>
                    <a:pt x="238188" y="9537"/>
                  </a:lnTo>
                  <a:lnTo>
                    <a:pt x="238188" y="0"/>
                  </a:lnTo>
                  <a:close/>
                </a:path>
                <a:path w="11042015" h="795654">
                  <a:moveTo>
                    <a:pt x="295351" y="0"/>
                  </a:moveTo>
                  <a:lnTo>
                    <a:pt x="285826" y="0"/>
                  </a:lnTo>
                  <a:lnTo>
                    <a:pt x="285826" y="9537"/>
                  </a:lnTo>
                  <a:lnTo>
                    <a:pt x="295351" y="9537"/>
                  </a:lnTo>
                  <a:lnTo>
                    <a:pt x="295351" y="0"/>
                  </a:lnTo>
                  <a:close/>
                </a:path>
                <a:path w="11042015" h="795654">
                  <a:moveTo>
                    <a:pt x="352513" y="0"/>
                  </a:moveTo>
                  <a:lnTo>
                    <a:pt x="342988" y="0"/>
                  </a:lnTo>
                  <a:lnTo>
                    <a:pt x="342988" y="9537"/>
                  </a:lnTo>
                  <a:lnTo>
                    <a:pt x="352513" y="9537"/>
                  </a:lnTo>
                  <a:lnTo>
                    <a:pt x="352513" y="0"/>
                  </a:lnTo>
                  <a:close/>
                </a:path>
                <a:path w="11042015" h="795654">
                  <a:moveTo>
                    <a:pt x="409676" y="0"/>
                  </a:moveTo>
                  <a:lnTo>
                    <a:pt x="400151" y="0"/>
                  </a:lnTo>
                  <a:lnTo>
                    <a:pt x="400151" y="9537"/>
                  </a:lnTo>
                  <a:lnTo>
                    <a:pt x="409676" y="9537"/>
                  </a:lnTo>
                  <a:lnTo>
                    <a:pt x="409676" y="0"/>
                  </a:lnTo>
                  <a:close/>
                </a:path>
                <a:path w="11042015" h="795654">
                  <a:moveTo>
                    <a:pt x="466839" y="0"/>
                  </a:moveTo>
                  <a:lnTo>
                    <a:pt x="457314" y="0"/>
                  </a:lnTo>
                  <a:lnTo>
                    <a:pt x="457314" y="9537"/>
                  </a:lnTo>
                  <a:lnTo>
                    <a:pt x="466839" y="9537"/>
                  </a:lnTo>
                  <a:lnTo>
                    <a:pt x="466839" y="0"/>
                  </a:lnTo>
                  <a:close/>
                </a:path>
                <a:path w="11042015" h="795654">
                  <a:moveTo>
                    <a:pt x="524002" y="0"/>
                  </a:moveTo>
                  <a:lnTo>
                    <a:pt x="514477" y="0"/>
                  </a:lnTo>
                  <a:lnTo>
                    <a:pt x="514477" y="9537"/>
                  </a:lnTo>
                  <a:lnTo>
                    <a:pt x="524002" y="9537"/>
                  </a:lnTo>
                  <a:lnTo>
                    <a:pt x="524002" y="0"/>
                  </a:lnTo>
                  <a:close/>
                </a:path>
                <a:path w="11042015" h="795654">
                  <a:moveTo>
                    <a:pt x="581164" y="0"/>
                  </a:moveTo>
                  <a:lnTo>
                    <a:pt x="571639" y="0"/>
                  </a:lnTo>
                  <a:lnTo>
                    <a:pt x="571639" y="9537"/>
                  </a:lnTo>
                  <a:lnTo>
                    <a:pt x="581164" y="9537"/>
                  </a:lnTo>
                  <a:lnTo>
                    <a:pt x="581164" y="0"/>
                  </a:lnTo>
                  <a:close/>
                </a:path>
                <a:path w="11042015" h="795654">
                  <a:moveTo>
                    <a:pt x="638327" y="0"/>
                  </a:moveTo>
                  <a:lnTo>
                    <a:pt x="628802" y="0"/>
                  </a:lnTo>
                  <a:lnTo>
                    <a:pt x="628802" y="9537"/>
                  </a:lnTo>
                  <a:lnTo>
                    <a:pt x="638327" y="9537"/>
                  </a:lnTo>
                  <a:lnTo>
                    <a:pt x="638327" y="0"/>
                  </a:lnTo>
                  <a:close/>
                </a:path>
                <a:path w="11042015" h="795654">
                  <a:moveTo>
                    <a:pt x="695490" y="0"/>
                  </a:moveTo>
                  <a:lnTo>
                    <a:pt x="685965" y="0"/>
                  </a:lnTo>
                  <a:lnTo>
                    <a:pt x="685965" y="9537"/>
                  </a:lnTo>
                  <a:lnTo>
                    <a:pt x="695490" y="9537"/>
                  </a:lnTo>
                  <a:lnTo>
                    <a:pt x="695490" y="0"/>
                  </a:lnTo>
                  <a:close/>
                </a:path>
                <a:path w="11042015" h="795654">
                  <a:moveTo>
                    <a:pt x="752652" y="0"/>
                  </a:moveTo>
                  <a:lnTo>
                    <a:pt x="743127" y="0"/>
                  </a:lnTo>
                  <a:lnTo>
                    <a:pt x="743127" y="9537"/>
                  </a:lnTo>
                  <a:lnTo>
                    <a:pt x="752652" y="9537"/>
                  </a:lnTo>
                  <a:lnTo>
                    <a:pt x="752652" y="0"/>
                  </a:lnTo>
                  <a:close/>
                </a:path>
                <a:path w="11042015" h="795654">
                  <a:moveTo>
                    <a:pt x="809815" y="0"/>
                  </a:moveTo>
                  <a:lnTo>
                    <a:pt x="800290" y="0"/>
                  </a:lnTo>
                  <a:lnTo>
                    <a:pt x="800290" y="9537"/>
                  </a:lnTo>
                  <a:lnTo>
                    <a:pt x="809815" y="9537"/>
                  </a:lnTo>
                  <a:lnTo>
                    <a:pt x="809815" y="0"/>
                  </a:lnTo>
                  <a:close/>
                </a:path>
                <a:path w="11042015" h="795654">
                  <a:moveTo>
                    <a:pt x="866978" y="0"/>
                  </a:moveTo>
                  <a:lnTo>
                    <a:pt x="857453" y="0"/>
                  </a:lnTo>
                  <a:lnTo>
                    <a:pt x="857453" y="9537"/>
                  </a:lnTo>
                  <a:lnTo>
                    <a:pt x="866978" y="9537"/>
                  </a:lnTo>
                  <a:lnTo>
                    <a:pt x="866978" y="0"/>
                  </a:lnTo>
                  <a:close/>
                </a:path>
                <a:path w="11042015" h="795654">
                  <a:moveTo>
                    <a:pt x="924140" y="0"/>
                  </a:moveTo>
                  <a:lnTo>
                    <a:pt x="914615" y="0"/>
                  </a:lnTo>
                  <a:lnTo>
                    <a:pt x="914615" y="9537"/>
                  </a:lnTo>
                  <a:lnTo>
                    <a:pt x="924140" y="9537"/>
                  </a:lnTo>
                  <a:lnTo>
                    <a:pt x="924140" y="0"/>
                  </a:lnTo>
                  <a:close/>
                </a:path>
                <a:path w="11042015" h="795654">
                  <a:moveTo>
                    <a:pt x="981303" y="0"/>
                  </a:moveTo>
                  <a:lnTo>
                    <a:pt x="971778" y="0"/>
                  </a:lnTo>
                  <a:lnTo>
                    <a:pt x="971778" y="9537"/>
                  </a:lnTo>
                  <a:lnTo>
                    <a:pt x="981303" y="9537"/>
                  </a:lnTo>
                  <a:lnTo>
                    <a:pt x="981303" y="0"/>
                  </a:lnTo>
                  <a:close/>
                </a:path>
                <a:path w="11042015" h="795654">
                  <a:moveTo>
                    <a:pt x="1038466" y="0"/>
                  </a:moveTo>
                  <a:lnTo>
                    <a:pt x="1028941" y="0"/>
                  </a:lnTo>
                  <a:lnTo>
                    <a:pt x="1028941" y="9537"/>
                  </a:lnTo>
                  <a:lnTo>
                    <a:pt x="1038466" y="9537"/>
                  </a:lnTo>
                  <a:lnTo>
                    <a:pt x="1038466" y="0"/>
                  </a:lnTo>
                  <a:close/>
                </a:path>
                <a:path w="11042015" h="795654">
                  <a:moveTo>
                    <a:pt x="1095629" y="0"/>
                  </a:moveTo>
                  <a:lnTo>
                    <a:pt x="1086104" y="0"/>
                  </a:lnTo>
                  <a:lnTo>
                    <a:pt x="1086104" y="9537"/>
                  </a:lnTo>
                  <a:lnTo>
                    <a:pt x="1095629" y="9537"/>
                  </a:lnTo>
                  <a:lnTo>
                    <a:pt x="1095629" y="0"/>
                  </a:lnTo>
                  <a:close/>
                </a:path>
                <a:path w="11042015" h="795654">
                  <a:moveTo>
                    <a:pt x="1152791" y="0"/>
                  </a:moveTo>
                  <a:lnTo>
                    <a:pt x="1143266" y="0"/>
                  </a:lnTo>
                  <a:lnTo>
                    <a:pt x="1143266" y="9537"/>
                  </a:lnTo>
                  <a:lnTo>
                    <a:pt x="1152791" y="9537"/>
                  </a:lnTo>
                  <a:lnTo>
                    <a:pt x="1152791" y="0"/>
                  </a:lnTo>
                  <a:close/>
                </a:path>
                <a:path w="11042015" h="795654">
                  <a:moveTo>
                    <a:pt x="1209954" y="0"/>
                  </a:moveTo>
                  <a:lnTo>
                    <a:pt x="1200429" y="0"/>
                  </a:lnTo>
                  <a:lnTo>
                    <a:pt x="1200429" y="9537"/>
                  </a:lnTo>
                  <a:lnTo>
                    <a:pt x="1209954" y="9537"/>
                  </a:lnTo>
                  <a:lnTo>
                    <a:pt x="1209954" y="0"/>
                  </a:lnTo>
                  <a:close/>
                </a:path>
                <a:path w="11042015" h="795654">
                  <a:moveTo>
                    <a:pt x="1267117" y="0"/>
                  </a:moveTo>
                  <a:lnTo>
                    <a:pt x="1257592" y="0"/>
                  </a:lnTo>
                  <a:lnTo>
                    <a:pt x="1257592" y="9537"/>
                  </a:lnTo>
                  <a:lnTo>
                    <a:pt x="1267117" y="9537"/>
                  </a:lnTo>
                  <a:lnTo>
                    <a:pt x="1267117" y="0"/>
                  </a:lnTo>
                  <a:close/>
                </a:path>
                <a:path w="11042015" h="795654">
                  <a:moveTo>
                    <a:pt x="1324279" y="0"/>
                  </a:moveTo>
                  <a:lnTo>
                    <a:pt x="1314754" y="0"/>
                  </a:lnTo>
                  <a:lnTo>
                    <a:pt x="1314754" y="9537"/>
                  </a:lnTo>
                  <a:lnTo>
                    <a:pt x="1324279" y="9537"/>
                  </a:lnTo>
                  <a:lnTo>
                    <a:pt x="1324279" y="0"/>
                  </a:lnTo>
                  <a:close/>
                </a:path>
                <a:path w="11042015" h="795654">
                  <a:moveTo>
                    <a:pt x="1381442" y="0"/>
                  </a:moveTo>
                  <a:lnTo>
                    <a:pt x="1371917" y="0"/>
                  </a:lnTo>
                  <a:lnTo>
                    <a:pt x="1371917" y="9537"/>
                  </a:lnTo>
                  <a:lnTo>
                    <a:pt x="1381442" y="9537"/>
                  </a:lnTo>
                  <a:lnTo>
                    <a:pt x="1381442" y="0"/>
                  </a:lnTo>
                  <a:close/>
                </a:path>
                <a:path w="11042015" h="795654">
                  <a:moveTo>
                    <a:pt x="1438605" y="0"/>
                  </a:moveTo>
                  <a:lnTo>
                    <a:pt x="1429080" y="0"/>
                  </a:lnTo>
                  <a:lnTo>
                    <a:pt x="1429080" y="9537"/>
                  </a:lnTo>
                  <a:lnTo>
                    <a:pt x="1438605" y="9537"/>
                  </a:lnTo>
                  <a:lnTo>
                    <a:pt x="1438605" y="0"/>
                  </a:lnTo>
                  <a:close/>
                </a:path>
                <a:path w="11042015" h="795654">
                  <a:moveTo>
                    <a:pt x="1495767" y="0"/>
                  </a:moveTo>
                  <a:lnTo>
                    <a:pt x="1486242" y="0"/>
                  </a:lnTo>
                  <a:lnTo>
                    <a:pt x="1486242" y="9537"/>
                  </a:lnTo>
                  <a:lnTo>
                    <a:pt x="1495767" y="9537"/>
                  </a:lnTo>
                  <a:lnTo>
                    <a:pt x="1495767" y="0"/>
                  </a:lnTo>
                  <a:close/>
                </a:path>
                <a:path w="11042015" h="795654">
                  <a:moveTo>
                    <a:pt x="1552930" y="0"/>
                  </a:moveTo>
                  <a:lnTo>
                    <a:pt x="1543405" y="0"/>
                  </a:lnTo>
                  <a:lnTo>
                    <a:pt x="1543405" y="9537"/>
                  </a:lnTo>
                  <a:lnTo>
                    <a:pt x="1552930" y="9537"/>
                  </a:lnTo>
                  <a:lnTo>
                    <a:pt x="1552930" y="0"/>
                  </a:lnTo>
                  <a:close/>
                </a:path>
                <a:path w="11042015" h="795654">
                  <a:moveTo>
                    <a:pt x="1610093" y="0"/>
                  </a:moveTo>
                  <a:lnTo>
                    <a:pt x="1600568" y="0"/>
                  </a:lnTo>
                  <a:lnTo>
                    <a:pt x="1600568" y="9537"/>
                  </a:lnTo>
                  <a:lnTo>
                    <a:pt x="1610093" y="9537"/>
                  </a:lnTo>
                  <a:lnTo>
                    <a:pt x="1610093" y="0"/>
                  </a:lnTo>
                  <a:close/>
                </a:path>
                <a:path w="11042015" h="795654">
                  <a:moveTo>
                    <a:pt x="1667256" y="0"/>
                  </a:moveTo>
                  <a:lnTo>
                    <a:pt x="1657731" y="0"/>
                  </a:lnTo>
                  <a:lnTo>
                    <a:pt x="1657731" y="9537"/>
                  </a:lnTo>
                  <a:lnTo>
                    <a:pt x="1667256" y="9537"/>
                  </a:lnTo>
                  <a:lnTo>
                    <a:pt x="1667256" y="0"/>
                  </a:lnTo>
                  <a:close/>
                </a:path>
                <a:path w="11042015" h="795654">
                  <a:moveTo>
                    <a:pt x="1724418" y="0"/>
                  </a:moveTo>
                  <a:lnTo>
                    <a:pt x="1714893" y="0"/>
                  </a:lnTo>
                  <a:lnTo>
                    <a:pt x="1714893" y="9537"/>
                  </a:lnTo>
                  <a:lnTo>
                    <a:pt x="1724418" y="9537"/>
                  </a:lnTo>
                  <a:lnTo>
                    <a:pt x="1724418" y="0"/>
                  </a:lnTo>
                  <a:close/>
                </a:path>
                <a:path w="11042015" h="795654">
                  <a:moveTo>
                    <a:pt x="1781581" y="0"/>
                  </a:moveTo>
                  <a:lnTo>
                    <a:pt x="1772056" y="0"/>
                  </a:lnTo>
                  <a:lnTo>
                    <a:pt x="1772056" y="9537"/>
                  </a:lnTo>
                  <a:lnTo>
                    <a:pt x="1781581" y="9537"/>
                  </a:lnTo>
                  <a:lnTo>
                    <a:pt x="1781581" y="0"/>
                  </a:lnTo>
                  <a:close/>
                </a:path>
                <a:path w="11042015" h="795654">
                  <a:moveTo>
                    <a:pt x="1838744" y="0"/>
                  </a:moveTo>
                  <a:lnTo>
                    <a:pt x="1829219" y="0"/>
                  </a:lnTo>
                  <a:lnTo>
                    <a:pt x="1829219" y="9537"/>
                  </a:lnTo>
                  <a:lnTo>
                    <a:pt x="1838744" y="9537"/>
                  </a:lnTo>
                  <a:lnTo>
                    <a:pt x="1838744" y="0"/>
                  </a:lnTo>
                  <a:close/>
                </a:path>
                <a:path w="11042015" h="795654">
                  <a:moveTo>
                    <a:pt x="8926970" y="785609"/>
                  </a:moveTo>
                  <a:lnTo>
                    <a:pt x="8917432" y="785609"/>
                  </a:lnTo>
                  <a:lnTo>
                    <a:pt x="8917432" y="795147"/>
                  </a:lnTo>
                  <a:lnTo>
                    <a:pt x="8926970" y="795147"/>
                  </a:lnTo>
                  <a:lnTo>
                    <a:pt x="8926970" y="785609"/>
                  </a:lnTo>
                  <a:close/>
                </a:path>
                <a:path w="11042015" h="795654">
                  <a:moveTo>
                    <a:pt x="8984132" y="785609"/>
                  </a:moveTo>
                  <a:lnTo>
                    <a:pt x="8974595" y="785609"/>
                  </a:lnTo>
                  <a:lnTo>
                    <a:pt x="8974595" y="795147"/>
                  </a:lnTo>
                  <a:lnTo>
                    <a:pt x="8984132" y="795147"/>
                  </a:lnTo>
                  <a:lnTo>
                    <a:pt x="8984132" y="785609"/>
                  </a:lnTo>
                  <a:close/>
                </a:path>
                <a:path w="11042015" h="795654">
                  <a:moveTo>
                    <a:pt x="9041295" y="785609"/>
                  </a:moveTo>
                  <a:lnTo>
                    <a:pt x="9031757" y="785609"/>
                  </a:lnTo>
                  <a:lnTo>
                    <a:pt x="9031757" y="795147"/>
                  </a:lnTo>
                  <a:lnTo>
                    <a:pt x="9041295" y="795147"/>
                  </a:lnTo>
                  <a:lnTo>
                    <a:pt x="9041295" y="785609"/>
                  </a:lnTo>
                  <a:close/>
                </a:path>
                <a:path w="11042015" h="795654">
                  <a:moveTo>
                    <a:pt x="9098458" y="785609"/>
                  </a:moveTo>
                  <a:lnTo>
                    <a:pt x="9088920" y="785609"/>
                  </a:lnTo>
                  <a:lnTo>
                    <a:pt x="9088920" y="795147"/>
                  </a:lnTo>
                  <a:lnTo>
                    <a:pt x="9098458" y="795147"/>
                  </a:lnTo>
                  <a:lnTo>
                    <a:pt x="9098458" y="785609"/>
                  </a:lnTo>
                  <a:close/>
                </a:path>
                <a:path w="11042015" h="795654">
                  <a:moveTo>
                    <a:pt x="9155620" y="785609"/>
                  </a:moveTo>
                  <a:lnTo>
                    <a:pt x="9146083" y="785609"/>
                  </a:lnTo>
                  <a:lnTo>
                    <a:pt x="9146083" y="795147"/>
                  </a:lnTo>
                  <a:lnTo>
                    <a:pt x="9155620" y="795147"/>
                  </a:lnTo>
                  <a:lnTo>
                    <a:pt x="9155620" y="785609"/>
                  </a:lnTo>
                  <a:close/>
                </a:path>
                <a:path w="11042015" h="795654">
                  <a:moveTo>
                    <a:pt x="9212783" y="785609"/>
                  </a:moveTo>
                  <a:lnTo>
                    <a:pt x="9203245" y="785609"/>
                  </a:lnTo>
                  <a:lnTo>
                    <a:pt x="9203245" y="795147"/>
                  </a:lnTo>
                  <a:lnTo>
                    <a:pt x="9212783" y="795147"/>
                  </a:lnTo>
                  <a:lnTo>
                    <a:pt x="9212783" y="785609"/>
                  </a:lnTo>
                  <a:close/>
                </a:path>
                <a:path w="11042015" h="795654">
                  <a:moveTo>
                    <a:pt x="9269946" y="785609"/>
                  </a:moveTo>
                  <a:lnTo>
                    <a:pt x="9260421" y="785609"/>
                  </a:lnTo>
                  <a:lnTo>
                    <a:pt x="9260421" y="795147"/>
                  </a:lnTo>
                  <a:lnTo>
                    <a:pt x="9269946" y="795147"/>
                  </a:lnTo>
                  <a:lnTo>
                    <a:pt x="9269946" y="785609"/>
                  </a:lnTo>
                  <a:close/>
                </a:path>
                <a:path w="11042015" h="795654">
                  <a:moveTo>
                    <a:pt x="9327109" y="785609"/>
                  </a:moveTo>
                  <a:lnTo>
                    <a:pt x="9317584" y="785609"/>
                  </a:lnTo>
                  <a:lnTo>
                    <a:pt x="9317584" y="795147"/>
                  </a:lnTo>
                  <a:lnTo>
                    <a:pt x="9327109" y="795147"/>
                  </a:lnTo>
                  <a:lnTo>
                    <a:pt x="9327109" y="785609"/>
                  </a:lnTo>
                  <a:close/>
                </a:path>
                <a:path w="11042015" h="795654">
                  <a:moveTo>
                    <a:pt x="9384271" y="785609"/>
                  </a:moveTo>
                  <a:lnTo>
                    <a:pt x="9374746" y="785609"/>
                  </a:lnTo>
                  <a:lnTo>
                    <a:pt x="9374746" y="795147"/>
                  </a:lnTo>
                  <a:lnTo>
                    <a:pt x="9384271" y="795147"/>
                  </a:lnTo>
                  <a:lnTo>
                    <a:pt x="9384271" y="785609"/>
                  </a:lnTo>
                  <a:close/>
                </a:path>
                <a:path w="11042015" h="795654">
                  <a:moveTo>
                    <a:pt x="9441434" y="785609"/>
                  </a:moveTo>
                  <a:lnTo>
                    <a:pt x="9431909" y="785609"/>
                  </a:lnTo>
                  <a:lnTo>
                    <a:pt x="9431909" y="795147"/>
                  </a:lnTo>
                  <a:lnTo>
                    <a:pt x="9441434" y="795147"/>
                  </a:lnTo>
                  <a:lnTo>
                    <a:pt x="9441434" y="785609"/>
                  </a:lnTo>
                  <a:close/>
                </a:path>
                <a:path w="11042015" h="795654">
                  <a:moveTo>
                    <a:pt x="9498597" y="785609"/>
                  </a:moveTo>
                  <a:lnTo>
                    <a:pt x="9489072" y="785609"/>
                  </a:lnTo>
                  <a:lnTo>
                    <a:pt x="9489072" y="795147"/>
                  </a:lnTo>
                  <a:lnTo>
                    <a:pt x="9498597" y="795147"/>
                  </a:lnTo>
                  <a:lnTo>
                    <a:pt x="9498597" y="785609"/>
                  </a:lnTo>
                  <a:close/>
                </a:path>
                <a:path w="11042015" h="795654">
                  <a:moveTo>
                    <a:pt x="9555759" y="785609"/>
                  </a:moveTo>
                  <a:lnTo>
                    <a:pt x="9546234" y="785609"/>
                  </a:lnTo>
                  <a:lnTo>
                    <a:pt x="9546234" y="795147"/>
                  </a:lnTo>
                  <a:lnTo>
                    <a:pt x="9555759" y="795147"/>
                  </a:lnTo>
                  <a:lnTo>
                    <a:pt x="9555759" y="785609"/>
                  </a:lnTo>
                  <a:close/>
                </a:path>
                <a:path w="11042015" h="795654">
                  <a:moveTo>
                    <a:pt x="9612922" y="785609"/>
                  </a:moveTo>
                  <a:lnTo>
                    <a:pt x="9603397" y="785609"/>
                  </a:lnTo>
                  <a:lnTo>
                    <a:pt x="9603397" y="795147"/>
                  </a:lnTo>
                  <a:lnTo>
                    <a:pt x="9612922" y="795147"/>
                  </a:lnTo>
                  <a:lnTo>
                    <a:pt x="9612922" y="785609"/>
                  </a:lnTo>
                  <a:close/>
                </a:path>
                <a:path w="11042015" h="795654">
                  <a:moveTo>
                    <a:pt x="9670085" y="785609"/>
                  </a:moveTo>
                  <a:lnTo>
                    <a:pt x="9660560" y="785609"/>
                  </a:lnTo>
                  <a:lnTo>
                    <a:pt x="9660560" y="795147"/>
                  </a:lnTo>
                  <a:lnTo>
                    <a:pt x="9670085" y="795147"/>
                  </a:lnTo>
                  <a:lnTo>
                    <a:pt x="9670085" y="785609"/>
                  </a:lnTo>
                  <a:close/>
                </a:path>
                <a:path w="11042015" h="795654">
                  <a:moveTo>
                    <a:pt x="9727247" y="785609"/>
                  </a:moveTo>
                  <a:lnTo>
                    <a:pt x="9717722" y="785609"/>
                  </a:lnTo>
                  <a:lnTo>
                    <a:pt x="9717722" y="795147"/>
                  </a:lnTo>
                  <a:lnTo>
                    <a:pt x="9727247" y="795147"/>
                  </a:lnTo>
                  <a:lnTo>
                    <a:pt x="9727247" y="785609"/>
                  </a:lnTo>
                  <a:close/>
                </a:path>
                <a:path w="11042015" h="795654">
                  <a:moveTo>
                    <a:pt x="9784410" y="785609"/>
                  </a:moveTo>
                  <a:lnTo>
                    <a:pt x="9774885" y="785609"/>
                  </a:lnTo>
                  <a:lnTo>
                    <a:pt x="9774885" y="795147"/>
                  </a:lnTo>
                  <a:lnTo>
                    <a:pt x="9784410" y="795147"/>
                  </a:lnTo>
                  <a:lnTo>
                    <a:pt x="9784410" y="785609"/>
                  </a:lnTo>
                  <a:close/>
                </a:path>
                <a:path w="11042015" h="795654">
                  <a:moveTo>
                    <a:pt x="9841573" y="785609"/>
                  </a:moveTo>
                  <a:lnTo>
                    <a:pt x="9832048" y="785609"/>
                  </a:lnTo>
                  <a:lnTo>
                    <a:pt x="9832048" y="795147"/>
                  </a:lnTo>
                  <a:lnTo>
                    <a:pt x="9841573" y="795147"/>
                  </a:lnTo>
                  <a:lnTo>
                    <a:pt x="9841573" y="785609"/>
                  </a:lnTo>
                  <a:close/>
                </a:path>
                <a:path w="11042015" h="795654">
                  <a:moveTo>
                    <a:pt x="9898736" y="785609"/>
                  </a:moveTo>
                  <a:lnTo>
                    <a:pt x="9889211" y="785609"/>
                  </a:lnTo>
                  <a:lnTo>
                    <a:pt x="9889211" y="795147"/>
                  </a:lnTo>
                  <a:lnTo>
                    <a:pt x="9898736" y="795147"/>
                  </a:lnTo>
                  <a:lnTo>
                    <a:pt x="9898736" y="785609"/>
                  </a:lnTo>
                  <a:close/>
                </a:path>
                <a:path w="11042015" h="795654">
                  <a:moveTo>
                    <a:pt x="9955898" y="785609"/>
                  </a:moveTo>
                  <a:lnTo>
                    <a:pt x="9946373" y="785609"/>
                  </a:lnTo>
                  <a:lnTo>
                    <a:pt x="9946373" y="795147"/>
                  </a:lnTo>
                  <a:lnTo>
                    <a:pt x="9955898" y="795147"/>
                  </a:lnTo>
                  <a:lnTo>
                    <a:pt x="9955898" y="785609"/>
                  </a:lnTo>
                  <a:close/>
                </a:path>
                <a:path w="11042015" h="795654">
                  <a:moveTo>
                    <a:pt x="10013061" y="785609"/>
                  </a:moveTo>
                  <a:lnTo>
                    <a:pt x="10003536" y="785609"/>
                  </a:lnTo>
                  <a:lnTo>
                    <a:pt x="10003536" y="795147"/>
                  </a:lnTo>
                  <a:lnTo>
                    <a:pt x="10013061" y="795147"/>
                  </a:lnTo>
                  <a:lnTo>
                    <a:pt x="10013061" y="785609"/>
                  </a:lnTo>
                  <a:close/>
                </a:path>
                <a:path w="11042015" h="795654">
                  <a:moveTo>
                    <a:pt x="10070224" y="785609"/>
                  </a:moveTo>
                  <a:lnTo>
                    <a:pt x="10060699" y="785609"/>
                  </a:lnTo>
                  <a:lnTo>
                    <a:pt x="10060699" y="795147"/>
                  </a:lnTo>
                  <a:lnTo>
                    <a:pt x="10070224" y="795147"/>
                  </a:lnTo>
                  <a:lnTo>
                    <a:pt x="10070224" y="785609"/>
                  </a:lnTo>
                  <a:close/>
                </a:path>
                <a:path w="11042015" h="795654">
                  <a:moveTo>
                    <a:pt x="10127386" y="785609"/>
                  </a:moveTo>
                  <a:lnTo>
                    <a:pt x="10117861" y="785609"/>
                  </a:lnTo>
                  <a:lnTo>
                    <a:pt x="10117861" y="795147"/>
                  </a:lnTo>
                  <a:lnTo>
                    <a:pt x="10127386" y="795147"/>
                  </a:lnTo>
                  <a:lnTo>
                    <a:pt x="10127386" y="785609"/>
                  </a:lnTo>
                  <a:close/>
                </a:path>
                <a:path w="11042015" h="795654">
                  <a:moveTo>
                    <a:pt x="10184549" y="785609"/>
                  </a:moveTo>
                  <a:lnTo>
                    <a:pt x="10175024" y="785609"/>
                  </a:lnTo>
                  <a:lnTo>
                    <a:pt x="10175024" y="795147"/>
                  </a:lnTo>
                  <a:lnTo>
                    <a:pt x="10184549" y="795147"/>
                  </a:lnTo>
                  <a:lnTo>
                    <a:pt x="10184549" y="785609"/>
                  </a:lnTo>
                  <a:close/>
                </a:path>
                <a:path w="11042015" h="795654">
                  <a:moveTo>
                    <a:pt x="10241712" y="785609"/>
                  </a:moveTo>
                  <a:lnTo>
                    <a:pt x="10232187" y="785609"/>
                  </a:lnTo>
                  <a:lnTo>
                    <a:pt x="10232187" y="795147"/>
                  </a:lnTo>
                  <a:lnTo>
                    <a:pt x="10241712" y="795147"/>
                  </a:lnTo>
                  <a:lnTo>
                    <a:pt x="10241712" y="785609"/>
                  </a:lnTo>
                  <a:close/>
                </a:path>
                <a:path w="11042015" h="795654">
                  <a:moveTo>
                    <a:pt x="10298874" y="785609"/>
                  </a:moveTo>
                  <a:lnTo>
                    <a:pt x="10289349" y="785609"/>
                  </a:lnTo>
                  <a:lnTo>
                    <a:pt x="10289349" y="795147"/>
                  </a:lnTo>
                  <a:lnTo>
                    <a:pt x="10298874" y="795147"/>
                  </a:lnTo>
                  <a:lnTo>
                    <a:pt x="10298874" y="785609"/>
                  </a:lnTo>
                  <a:close/>
                </a:path>
                <a:path w="11042015" h="795654">
                  <a:moveTo>
                    <a:pt x="10356037" y="785609"/>
                  </a:moveTo>
                  <a:lnTo>
                    <a:pt x="10346512" y="785609"/>
                  </a:lnTo>
                  <a:lnTo>
                    <a:pt x="10346512" y="795147"/>
                  </a:lnTo>
                  <a:lnTo>
                    <a:pt x="10356037" y="795147"/>
                  </a:lnTo>
                  <a:lnTo>
                    <a:pt x="10356037" y="785609"/>
                  </a:lnTo>
                  <a:close/>
                </a:path>
                <a:path w="11042015" h="795654">
                  <a:moveTo>
                    <a:pt x="10413200" y="785609"/>
                  </a:moveTo>
                  <a:lnTo>
                    <a:pt x="10403675" y="785609"/>
                  </a:lnTo>
                  <a:lnTo>
                    <a:pt x="10403675" y="795147"/>
                  </a:lnTo>
                  <a:lnTo>
                    <a:pt x="10413200" y="795147"/>
                  </a:lnTo>
                  <a:lnTo>
                    <a:pt x="10413200" y="785609"/>
                  </a:lnTo>
                  <a:close/>
                </a:path>
                <a:path w="11042015" h="795654">
                  <a:moveTo>
                    <a:pt x="10470363" y="785609"/>
                  </a:moveTo>
                  <a:lnTo>
                    <a:pt x="10460838" y="785609"/>
                  </a:lnTo>
                  <a:lnTo>
                    <a:pt x="10460838" y="795147"/>
                  </a:lnTo>
                  <a:lnTo>
                    <a:pt x="10470363" y="795147"/>
                  </a:lnTo>
                  <a:lnTo>
                    <a:pt x="10470363" y="785609"/>
                  </a:lnTo>
                  <a:close/>
                </a:path>
                <a:path w="11042015" h="795654">
                  <a:moveTo>
                    <a:pt x="10527525" y="785609"/>
                  </a:moveTo>
                  <a:lnTo>
                    <a:pt x="10518000" y="785609"/>
                  </a:lnTo>
                  <a:lnTo>
                    <a:pt x="10518000" y="795147"/>
                  </a:lnTo>
                  <a:lnTo>
                    <a:pt x="10527525" y="795147"/>
                  </a:lnTo>
                  <a:lnTo>
                    <a:pt x="10527525" y="785609"/>
                  </a:lnTo>
                  <a:close/>
                </a:path>
                <a:path w="11042015" h="795654">
                  <a:moveTo>
                    <a:pt x="10584688" y="785609"/>
                  </a:moveTo>
                  <a:lnTo>
                    <a:pt x="10575163" y="785609"/>
                  </a:lnTo>
                  <a:lnTo>
                    <a:pt x="10575163" y="795147"/>
                  </a:lnTo>
                  <a:lnTo>
                    <a:pt x="10584688" y="795147"/>
                  </a:lnTo>
                  <a:lnTo>
                    <a:pt x="10584688" y="785609"/>
                  </a:lnTo>
                  <a:close/>
                </a:path>
                <a:path w="11042015" h="795654">
                  <a:moveTo>
                    <a:pt x="10641851" y="785609"/>
                  </a:moveTo>
                  <a:lnTo>
                    <a:pt x="10632326" y="785609"/>
                  </a:lnTo>
                  <a:lnTo>
                    <a:pt x="10632326" y="795147"/>
                  </a:lnTo>
                  <a:lnTo>
                    <a:pt x="10641851" y="795147"/>
                  </a:lnTo>
                  <a:lnTo>
                    <a:pt x="10641851" y="785609"/>
                  </a:lnTo>
                  <a:close/>
                </a:path>
                <a:path w="11042015" h="795654">
                  <a:moveTo>
                    <a:pt x="10699013" y="785609"/>
                  </a:moveTo>
                  <a:lnTo>
                    <a:pt x="10689488" y="785609"/>
                  </a:lnTo>
                  <a:lnTo>
                    <a:pt x="10689488" y="795147"/>
                  </a:lnTo>
                  <a:lnTo>
                    <a:pt x="10699013" y="795147"/>
                  </a:lnTo>
                  <a:lnTo>
                    <a:pt x="10699013" y="785609"/>
                  </a:lnTo>
                  <a:close/>
                </a:path>
                <a:path w="11042015" h="795654">
                  <a:moveTo>
                    <a:pt x="10756176" y="785609"/>
                  </a:moveTo>
                  <a:lnTo>
                    <a:pt x="10746651" y="785609"/>
                  </a:lnTo>
                  <a:lnTo>
                    <a:pt x="10746651" y="795147"/>
                  </a:lnTo>
                  <a:lnTo>
                    <a:pt x="10756176" y="795147"/>
                  </a:lnTo>
                  <a:lnTo>
                    <a:pt x="10756176" y="785609"/>
                  </a:lnTo>
                  <a:close/>
                </a:path>
                <a:path w="11042015" h="795654">
                  <a:moveTo>
                    <a:pt x="10813339" y="785609"/>
                  </a:moveTo>
                  <a:lnTo>
                    <a:pt x="10803814" y="785609"/>
                  </a:lnTo>
                  <a:lnTo>
                    <a:pt x="10803814" y="795147"/>
                  </a:lnTo>
                  <a:lnTo>
                    <a:pt x="10813339" y="795147"/>
                  </a:lnTo>
                  <a:lnTo>
                    <a:pt x="10813339" y="785609"/>
                  </a:lnTo>
                  <a:close/>
                </a:path>
                <a:path w="11042015" h="795654">
                  <a:moveTo>
                    <a:pt x="10870502" y="785609"/>
                  </a:moveTo>
                  <a:lnTo>
                    <a:pt x="10860977" y="785609"/>
                  </a:lnTo>
                  <a:lnTo>
                    <a:pt x="10860977" y="795147"/>
                  </a:lnTo>
                  <a:lnTo>
                    <a:pt x="10870502" y="795147"/>
                  </a:lnTo>
                  <a:lnTo>
                    <a:pt x="10870502" y="785609"/>
                  </a:lnTo>
                  <a:close/>
                </a:path>
                <a:path w="11042015" h="795654">
                  <a:moveTo>
                    <a:pt x="10927664" y="785609"/>
                  </a:moveTo>
                  <a:lnTo>
                    <a:pt x="10918139" y="785609"/>
                  </a:lnTo>
                  <a:lnTo>
                    <a:pt x="10918139" y="795147"/>
                  </a:lnTo>
                  <a:lnTo>
                    <a:pt x="10927664" y="795147"/>
                  </a:lnTo>
                  <a:lnTo>
                    <a:pt x="10927664" y="785609"/>
                  </a:lnTo>
                  <a:close/>
                </a:path>
                <a:path w="11042015" h="795654">
                  <a:moveTo>
                    <a:pt x="10984827" y="785609"/>
                  </a:moveTo>
                  <a:lnTo>
                    <a:pt x="10975302" y="785609"/>
                  </a:lnTo>
                  <a:lnTo>
                    <a:pt x="10975302" y="795147"/>
                  </a:lnTo>
                  <a:lnTo>
                    <a:pt x="10984827" y="795147"/>
                  </a:lnTo>
                  <a:lnTo>
                    <a:pt x="10984827" y="785609"/>
                  </a:lnTo>
                  <a:close/>
                </a:path>
                <a:path w="11042015" h="795654">
                  <a:moveTo>
                    <a:pt x="11041990" y="785609"/>
                  </a:moveTo>
                  <a:lnTo>
                    <a:pt x="11032465" y="785609"/>
                  </a:lnTo>
                  <a:lnTo>
                    <a:pt x="11032465" y="795147"/>
                  </a:lnTo>
                  <a:lnTo>
                    <a:pt x="11041990" y="795147"/>
                  </a:lnTo>
                  <a:lnTo>
                    <a:pt x="11041990" y="785609"/>
                  </a:lnTo>
                  <a:close/>
                </a:path>
              </a:pathLst>
            </a:custGeom>
            <a:solidFill>
              <a:srgbClr val="C7C6C3"/>
            </a:solidFill>
          </p:spPr>
          <p:txBody>
            <a:bodyPr wrap="square" lIns="0" tIns="0" rIns="0" bIns="0" rtlCol="0"/>
            <a:lstStyle/>
            <a:p>
              <a:endParaRPr sz="1688"/>
            </a:p>
          </p:txBody>
        </p:sp>
        <p:sp>
          <p:nvSpPr>
            <p:cNvPr id="17" name="object 17"/>
            <p:cNvSpPr/>
            <p:nvPr/>
          </p:nvSpPr>
          <p:spPr>
            <a:xfrm>
              <a:off x="2915970" y="3961688"/>
              <a:ext cx="4011295" cy="10160"/>
            </a:xfrm>
            <a:custGeom>
              <a:avLst/>
              <a:gdLst/>
              <a:ahLst/>
              <a:cxnLst/>
              <a:rect l="l" t="t" r="r" b="b"/>
              <a:pathLst>
                <a:path w="4011295" h="10160">
                  <a:moveTo>
                    <a:pt x="9525" y="0"/>
                  </a:moveTo>
                  <a:lnTo>
                    <a:pt x="0" y="0"/>
                  </a:lnTo>
                  <a:lnTo>
                    <a:pt x="0" y="9537"/>
                  </a:lnTo>
                  <a:lnTo>
                    <a:pt x="9525" y="9537"/>
                  </a:lnTo>
                  <a:lnTo>
                    <a:pt x="9525" y="0"/>
                  </a:lnTo>
                  <a:close/>
                </a:path>
                <a:path w="4011295" h="10160">
                  <a:moveTo>
                    <a:pt x="66687" y="0"/>
                  </a:moveTo>
                  <a:lnTo>
                    <a:pt x="57162" y="0"/>
                  </a:lnTo>
                  <a:lnTo>
                    <a:pt x="57162" y="9537"/>
                  </a:lnTo>
                  <a:lnTo>
                    <a:pt x="66687" y="9537"/>
                  </a:lnTo>
                  <a:lnTo>
                    <a:pt x="66687" y="0"/>
                  </a:lnTo>
                  <a:close/>
                </a:path>
                <a:path w="4011295" h="10160">
                  <a:moveTo>
                    <a:pt x="123850" y="0"/>
                  </a:moveTo>
                  <a:lnTo>
                    <a:pt x="114325" y="0"/>
                  </a:lnTo>
                  <a:lnTo>
                    <a:pt x="114325" y="9537"/>
                  </a:lnTo>
                  <a:lnTo>
                    <a:pt x="123850" y="9537"/>
                  </a:lnTo>
                  <a:lnTo>
                    <a:pt x="123850" y="0"/>
                  </a:lnTo>
                  <a:close/>
                </a:path>
                <a:path w="4011295" h="10160">
                  <a:moveTo>
                    <a:pt x="181013" y="0"/>
                  </a:moveTo>
                  <a:lnTo>
                    <a:pt x="171488" y="0"/>
                  </a:lnTo>
                  <a:lnTo>
                    <a:pt x="171488" y="9537"/>
                  </a:lnTo>
                  <a:lnTo>
                    <a:pt x="181013" y="9537"/>
                  </a:lnTo>
                  <a:lnTo>
                    <a:pt x="181013" y="0"/>
                  </a:lnTo>
                  <a:close/>
                </a:path>
                <a:path w="4011295" h="10160">
                  <a:moveTo>
                    <a:pt x="238175" y="0"/>
                  </a:moveTo>
                  <a:lnTo>
                    <a:pt x="228650" y="0"/>
                  </a:lnTo>
                  <a:lnTo>
                    <a:pt x="228650" y="9537"/>
                  </a:lnTo>
                  <a:lnTo>
                    <a:pt x="238175" y="9537"/>
                  </a:lnTo>
                  <a:lnTo>
                    <a:pt x="238175" y="0"/>
                  </a:lnTo>
                  <a:close/>
                </a:path>
                <a:path w="4011295" h="10160">
                  <a:moveTo>
                    <a:pt x="295338" y="0"/>
                  </a:moveTo>
                  <a:lnTo>
                    <a:pt x="285813" y="0"/>
                  </a:lnTo>
                  <a:lnTo>
                    <a:pt x="285813" y="9537"/>
                  </a:lnTo>
                  <a:lnTo>
                    <a:pt x="295338" y="9537"/>
                  </a:lnTo>
                  <a:lnTo>
                    <a:pt x="295338" y="0"/>
                  </a:lnTo>
                  <a:close/>
                </a:path>
                <a:path w="4011295" h="10160">
                  <a:moveTo>
                    <a:pt x="352513" y="0"/>
                  </a:moveTo>
                  <a:lnTo>
                    <a:pt x="342976" y="0"/>
                  </a:lnTo>
                  <a:lnTo>
                    <a:pt x="342976" y="9537"/>
                  </a:lnTo>
                  <a:lnTo>
                    <a:pt x="352513" y="9537"/>
                  </a:lnTo>
                  <a:lnTo>
                    <a:pt x="352513" y="0"/>
                  </a:lnTo>
                  <a:close/>
                </a:path>
                <a:path w="4011295" h="10160">
                  <a:moveTo>
                    <a:pt x="409676" y="0"/>
                  </a:moveTo>
                  <a:lnTo>
                    <a:pt x="400138" y="0"/>
                  </a:lnTo>
                  <a:lnTo>
                    <a:pt x="400138" y="9537"/>
                  </a:lnTo>
                  <a:lnTo>
                    <a:pt x="409676" y="9537"/>
                  </a:lnTo>
                  <a:lnTo>
                    <a:pt x="409676" y="0"/>
                  </a:lnTo>
                  <a:close/>
                </a:path>
                <a:path w="4011295" h="10160">
                  <a:moveTo>
                    <a:pt x="466839" y="0"/>
                  </a:moveTo>
                  <a:lnTo>
                    <a:pt x="457301" y="0"/>
                  </a:lnTo>
                  <a:lnTo>
                    <a:pt x="457301" y="9537"/>
                  </a:lnTo>
                  <a:lnTo>
                    <a:pt x="466839" y="9537"/>
                  </a:lnTo>
                  <a:lnTo>
                    <a:pt x="466839" y="0"/>
                  </a:lnTo>
                  <a:close/>
                </a:path>
                <a:path w="4011295" h="10160">
                  <a:moveTo>
                    <a:pt x="524002" y="0"/>
                  </a:moveTo>
                  <a:lnTo>
                    <a:pt x="514464" y="0"/>
                  </a:lnTo>
                  <a:lnTo>
                    <a:pt x="514464" y="9537"/>
                  </a:lnTo>
                  <a:lnTo>
                    <a:pt x="524002" y="9537"/>
                  </a:lnTo>
                  <a:lnTo>
                    <a:pt x="524002" y="0"/>
                  </a:lnTo>
                  <a:close/>
                </a:path>
                <a:path w="4011295" h="10160">
                  <a:moveTo>
                    <a:pt x="581164" y="0"/>
                  </a:moveTo>
                  <a:lnTo>
                    <a:pt x="571627" y="0"/>
                  </a:lnTo>
                  <a:lnTo>
                    <a:pt x="571627" y="9537"/>
                  </a:lnTo>
                  <a:lnTo>
                    <a:pt x="581164" y="9537"/>
                  </a:lnTo>
                  <a:lnTo>
                    <a:pt x="581164" y="0"/>
                  </a:lnTo>
                  <a:close/>
                </a:path>
                <a:path w="4011295" h="10160">
                  <a:moveTo>
                    <a:pt x="638327" y="0"/>
                  </a:moveTo>
                  <a:lnTo>
                    <a:pt x="628789" y="0"/>
                  </a:lnTo>
                  <a:lnTo>
                    <a:pt x="628789" y="9537"/>
                  </a:lnTo>
                  <a:lnTo>
                    <a:pt x="638327" y="9537"/>
                  </a:lnTo>
                  <a:lnTo>
                    <a:pt x="638327" y="0"/>
                  </a:lnTo>
                  <a:close/>
                </a:path>
                <a:path w="4011295" h="10160">
                  <a:moveTo>
                    <a:pt x="695490" y="0"/>
                  </a:moveTo>
                  <a:lnTo>
                    <a:pt x="685952" y="0"/>
                  </a:lnTo>
                  <a:lnTo>
                    <a:pt x="685952" y="9537"/>
                  </a:lnTo>
                  <a:lnTo>
                    <a:pt x="695490" y="9537"/>
                  </a:lnTo>
                  <a:lnTo>
                    <a:pt x="695490" y="0"/>
                  </a:lnTo>
                  <a:close/>
                </a:path>
                <a:path w="4011295" h="10160">
                  <a:moveTo>
                    <a:pt x="752652" y="0"/>
                  </a:moveTo>
                  <a:lnTo>
                    <a:pt x="743127" y="0"/>
                  </a:lnTo>
                  <a:lnTo>
                    <a:pt x="743127" y="9537"/>
                  </a:lnTo>
                  <a:lnTo>
                    <a:pt x="752652" y="9537"/>
                  </a:lnTo>
                  <a:lnTo>
                    <a:pt x="752652" y="0"/>
                  </a:lnTo>
                  <a:close/>
                </a:path>
                <a:path w="4011295" h="10160">
                  <a:moveTo>
                    <a:pt x="809815" y="0"/>
                  </a:moveTo>
                  <a:lnTo>
                    <a:pt x="800290" y="0"/>
                  </a:lnTo>
                  <a:lnTo>
                    <a:pt x="800290" y="9537"/>
                  </a:lnTo>
                  <a:lnTo>
                    <a:pt x="809815" y="9537"/>
                  </a:lnTo>
                  <a:lnTo>
                    <a:pt x="809815" y="0"/>
                  </a:lnTo>
                  <a:close/>
                </a:path>
                <a:path w="4011295" h="10160">
                  <a:moveTo>
                    <a:pt x="866978" y="0"/>
                  </a:moveTo>
                  <a:lnTo>
                    <a:pt x="857453" y="0"/>
                  </a:lnTo>
                  <a:lnTo>
                    <a:pt x="857453" y="9537"/>
                  </a:lnTo>
                  <a:lnTo>
                    <a:pt x="866978" y="9537"/>
                  </a:lnTo>
                  <a:lnTo>
                    <a:pt x="866978" y="0"/>
                  </a:lnTo>
                  <a:close/>
                </a:path>
                <a:path w="4011295" h="10160">
                  <a:moveTo>
                    <a:pt x="924140" y="0"/>
                  </a:moveTo>
                  <a:lnTo>
                    <a:pt x="914615" y="0"/>
                  </a:lnTo>
                  <a:lnTo>
                    <a:pt x="914615" y="9537"/>
                  </a:lnTo>
                  <a:lnTo>
                    <a:pt x="924140" y="9537"/>
                  </a:lnTo>
                  <a:lnTo>
                    <a:pt x="924140" y="0"/>
                  </a:lnTo>
                  <a:close/>
                </a:path>
                <a:path w="4011295" h="10160">
                  <a:moveTo>
                    <a:pt x="981303" y="0"/>
                  </a:moveTo>
                  <a:lnTo>
                    <a:pt x="971778" y="0"/>
                  </a:lnTo>
                  <a:lnTo>
                    <a:pt x="971778" y="9537"/>
                  </a:lnTo>
                  <a:lnTo>
                    <a:pt x="981303" y="9537"/>
                  </a:lnTo>
                  <a:lnTo>
                    <a:pt x="981303" y="0"/>
                  </a:lnTo>
                  <a:close/>
                </a:path>
                <a:path w="4011295" h="10160">
                  <a:moveTo>
                    <a:pt x="1038466" y="0"/>
                  </a:moveTo>
                  <a:lnTo>
                    <a:pt x="1028941" y="0"/>
                  </a:lnTo>
                  <a:lnTo>
                    <a:pt x="1028941" y="9537"/>
                  </a:lnTo>
                  <a:lnTo>
                    <a:pt x="1038466" y="9537"/>
                  </a:lnTo>
                  <a:lnTo>
                    <a:pt x="1038466" y="0"/>
                  </a:lnTo>
                  <a:close/>
                </a:path>
                <a:path w="4011295" h="10160">
                  <a:moveTo>
                    <a:pt x="1095629" y="0"/>
                  </a:moveTo>
                  <a:lnTo>
                    <a:pt x="1086104" y="0"/>
                  </a:lnTo>
                  <a:lnTo>
                    <a:pt x="1086104" y="9537"/>
                  </a:lnTo>
                  <a:lnTo>
                    <a:pt x="1095629" y="9537"/>
                  </a:lnTo>
                  <a:lnTo>
                    <a:pt x="1095629" y="0"/>
                  </a:lnTo>
                  <a:close/>
                </a:path>
                <a:path w="4011295" h="10160">
                  <a:moveTo>
                    <a:pt x="1152791" y="0"/>
                  </a:moveTo>
                  <a:lnTo>
                    <a:pt x="1143266" y="0"/>
                  </a:lnTo>
                  <a:lnTo>
                    <a:pt x="1143266" y="9537"/>
                  </a:lnTo>
                  <a:lnTo>
                    <a:pt x="1152791" y="9537"/>
                  </a:lnTo>
                  <a:lnTo>
                    <a:pt x="1152791" y="0"/>
                  </a:lnTo>
                  <a:close/>
                </a:path>
                <a:path w="4011295" h="10160">
                  <a:moveTo>
                    <a:pt x="1209954" y="0"/>
                  </a:moveTo>
                  <a:lnTo>
                    <a:pt x="1200429" y="0"/>
                  </a:lnTo>
                  <a:lnTo>
                    <a:pt x="1200429" y="9537"/>
                  </a:lnTo>
                  <a:lnTo>
                    <a:pt x="1209954" y="9537"/>
                  </a:lnTo>
                  <a:lnTo>
                    <a:pt x="1209954" y="0"/>
                  </a:lnTo>
                  <a:close/>
                </a:path>
                <a:path w="4011295" h="10160">
                  <a:moveTo>
                    <a:pt x="1267117" y="0"/>
                  </a:moveTo>
                  <a:lnTo>
                    <a:pt x="1257592" y="0"/>
                  </a:lnTo>
                  <a:lnTo>
                    <a:pt x="1257592" y="9537"/>
                  </a:lnTo>
                  <a:lnTo>
                    <a:pt x="1267117" y="9537"/>
                  </a:lnTo>
                  <a:lnTo>
                    <a:pt x="1267117" y="0"/>
                  </a:lnTo>
                  <a:close/>
                </a:path>
                <a:path w="4011295" h="10160">
                  <a:moveTo>
                    <a:pt x="1324279" y="0"/>
                  </a:moveTo>
                  <a:lnTo>
                    <a:pt x="1314754" y="0"/>
                  </a:lnTo>
                  <a:lnTo>
                    <a:pt x="1314754" y="9537"/>
                  </a:lnTo>
                  <a:lnTo>
                    <a:pt x="1324279" y="9537"/>
                  </a:lnTo>
                  <a:lnTo>
                    <a:pt x="1324279" y="0"/>
                  </a:lnTo>
                  <a:close/>
                </a:path>
                <a:path w="4011295" h="10160">
                  <a:moveTo>
                    <a:pt x="1381442" y="0"/>
                  </a:moveTo>
                  <a:lnTo>
                    <a:pt x="1371917" y="0"/>
                  </a:lnTo>
                  <a:lnTo>
                    <a:pt x="1371917" y="9537"/>
                  </a:lnTo>
                  <a:lnTo>
                    <a:pt x="1381442" y="9537"/>
                  </a:lnTo>
                  <a:lnTo>
                    <a:pt x="1381442" y="0"/>
                  </a:lnTo>
                  <a:close/>
                </a:path>
                <a:path w="4011295" h="10160">
                  <a:moveTo>
                    <a:pt x="1438605" y="0"/>
                  </a:moveTo>
                  <a:lnTo>
                    <a:pt x="1429080" y="0"/>
                  </a:lnTo>
                  <a:lnTo>
                    <a:pt x="1429080" y="9537"/>
                  </a:lnTo>
                  <a:lnTo>
                    <a:pt x="1438605" y="9537"/>
                  </a:lnTo>
                  <a:lnTo>
                    <a:pt x="1438605" y="0"/>
                  </a:lnTo>
                  <a:close/>
                </a:path>
                <a:path w="4011295" h="10160">
                  <a:moveTo>
                    <a:pt x="1495767" y="0"/>
                  </a:moveTo>
                  <a:lnTo>
                    <a:pt x="1486242" y="0"/>
                  </a:lnTo>
                  <a:lnTo>
                    <a:pt x="1486242" y="9537"/>
                  </a:lnTo>
                  <a:lnTo>
                    <a:pt x="1495767" y="9537"/>
                  </a:lnTo>
                  <a:lnTo>
                    <a:pt x="1495767" y="0"/>
                  </a:lnTo>
                  <a:close/>
                </a:path>
                <a:path w="4011295" h="10160">
                  <a:moveTo>
                    <a:pt x="1552930" y="0"/>
                  </a:moveTo>
                  <a:lnTo>
                    <a:pt x="1543405" y="0"/>
                  </a:lnTo>
                  <a:lnTo>
                    <a:pt x="1543405" y="9537"/>
                  </a:lnTo>
                  <a:lnTo>
                    <a:pt x="1552930" y="9537"/>
                  </a:lnTo>
                  <a:lnTo>
                    <a:pt x="1552930" y="0"/>
                  </a:lnTo>
                  <a:close/>
                </a:path>
                <a:path w="4011295" h="10160">
                  <a:moveTo>
                    <a:pt x="1610093" y="0"/>
                  </a:moveTo>
                  <a:lnTo>
                    <a:pt x="1600568" y="0"/>
                  </a:lnTo>
                  <a:lnTo>
                    <a:pt x="1600568" y="9537"/>
                  </a:lnTo>
                  <a:lnTo>
                    <a:pt x="1610093" y="9537"/>
                  </a:lnTo>
                  <a:lnTo>
                    <a:pt x="1610093" y="0"/>
                  </a:lnTo>
                  <a:close/>
                </a:path>
                <a:path w="4011295" h="10160">
                  <a:moveTo>
                    <a:pt x="1667256" y="0"/>
                  </a:moveTo>
                  <a:lnTo>
                    <a:pt x="1657731" y="0"/>
                  </a:lnTo>
                  <a:lnTo>
                    <a:pt x="1657731" y="9537"/>
                  </a:lnTo>
                  <a:lnTo>
                    <a:pt x="1667256" y="9537"/>
                  </a:lnTo>
                  <a:lnTo>
                    <a:pt x="1667256" y="0"/>
                  </a:lnTo>
                  <a:close/>
                </a:path>
                <a:path w="4011295" h="10160">
                  <a:moveTo>
                    <a:pt x="1724418" y="0"/>
                  </a:moveTo>
                  <a:lnTo>
                    <a:pt x="1714893" y="0"/>
                  </a:lnTo>
                  <a:lnTo>
                    <a:pt x="1714893" y="9537"/>
                  </a:lnTo>
                  <a:lnTo>
                    <a:pt x="1724418" y="9537"/>
                  </a:lnTo>
                  <a:lnTo>
                    <a:pt x="1724418" y="0"/>
                  </a:lnTo>
                  <a:close/>
                </a:path>
                <a:path w="4011295" h="10160">
                  <a:moveTo>
                    <a:pt x="1781581" y="0"/>
                  </a:moveTo>
                  <a:lnTo>
                    <a:pt x="1772056" y="0"/>
                  </a:lnTo>
                  <a:lnTo>
                    <a:pt x="1772056" y="9537"/>
                  </a:lnTo>
                  <a:lnTo>
                    <a:pt x="1781581" y="9537"/>
                  </a:lnTo>
                  <a:lnTo>
                    <a:pt x="1781581" y="0"/>
                  </a:lnTo>
                  <a:close/>
                </a:path>
                <a:path w="4011295" h="10160">
                  <a:moveTo>
                    <a:pt x="1838744" y="0"/>
                  </a:moveTo>
                  <a:lnTo>
                    <a:pt x="1829219" y="0"/>
                  </a:lnTo>
                  <a:lnTo>
                    <a:pt x="1829219" y="9537"/>
                  </a:lnTo>
                  <a:lnTo>
                    <a:pt x="1838744" y="9537"/>
                  </a:lnTo>
                  <a:lnTo>
                    <a:pt x="1838744" y="0"/>
                  </a:lnTo>
                  <a:close/>
                </a:path>
                <a:path w="4011295" h="10160">
                  <a:moveTo>
                    <a:pt x="1895906" y="0"/>
                  </a:moveTo>
                  <a:lnTo>
                    <a:pt x="1886381" y="0"/>
                  </a:lnTo>
                  <a:lnTo>
                    <a:pt x="1886381" y="9537"/>
                  </a:lnTo>
                  <a:lnTo>
                    <a:pt x="1895906" y="9537"/>
                  </a:lnTo>
                  <a:lnTo>
                    <a:pt x="1895906" y="0"/>
                  </a:lnTo>
                  <a:close/>
                </a:path>
                <a:path w="4011295" h="10160">
                  <a:moveTo>
                    <a:pt x="1953069" y="0"/>
                  </a:moveTo>
                  <a:lnTo>
                    <a:pt x="1943544" y="0"/>
                  </a:lnTo>
                  <a:lnTo>
                    <a:pt x="1943544" y="9537"/>
                  </a:lnTo>
                  <a:lnTo>
                    <a:pt x="1953069" y="9537"/>
                  </a:lnTo>
                  <a:lnTo>
                    <a:pt x="1953069" y="0"/>
                  </a:lnTo>
                  <a:close/>
                </a:path>
                <a:path w="4011295" h="10160">
                  <a:moveTo>
                    <a:pt x="2010232" y="0"/>
                  </a:moveTo>
                  <a:lnTo>
                    <a:pt x="2000707" y="0"/>
                  </a:lnTo>
                  <a:lnTo>
                    <a:pt x="2000707" y="9537"/>
                  </a:lnTo>
                  <a:lnTo>
                    <a:pt x="2010232" y="9537"/>
                  </a:lnTo>
                  <a:lnTo>
                    <a:pt x="2010232" y="0"/>
                  </a:lnTo>
                  <a:close/>
                </a:path>
                <a:path w="4011295" h="10160">
                  <a:moveTo>
                    <a:pt x="2067394" y="0"/>
                  </a:moveTo>
                  <a:lnTo>
                    <a:pt x="2057869" y="0"/>
                  </a:lnTo>
                  <a:lnTo>
                    <a:pt x="2057869" y="9537"/>
                  </a:lnTo>
                  <a:lnTo>
                    <a:pt x="2067394" y="9537"/>
                  </a:lnTo>
                  <a:lnTo>
                    <a:pt x="2067394" y="0"/>
                  </a:lnTo>
                  <a:close/>
                </a:path>
                <a:path w="4011295" h="10160">
                  <a:moveTo>
                    <a:pt x="2124557" y="0"/>
                  </a:moveTo>
                  <a:lnTo>
                    <a:pt x="2115032" y="0"/>
                  </a:lnTo>
                  <a:lnTo>
                    <a:pt x="2115032" y="9537"/>
                  </a:lnTo>
                  <a:lnTo>
                    <a:pt x="2124557" y="9537"/>
                  </a:lnTo>
                  <a:lnTo>
                    <a:pt x="2124557" y="0"/>
                  </a:lnTo>
                  <a:close/>
                </a:path>
                <a:path w="4011295" h="10160">
                  <a:moveTo>
                    <a:pt x="2181720" y="0"/>
                  </a:moveTo>
                  <a:lnTo>
                    <a:pt x="2172195" y="0"/>
                  </a:lnTo>
                  <a:lnTo>
                    <a:pt x="2172195" y="9537"/>
                  </a:lnTo>
                  <a:lnTo>
                    <a:pt x="2181720" y="9537"/>
                  </a:lnTo>
                  <a:lnTo>
                    <a:pt x="2181720" y="0"/>
                  </a:lnTo>
                  <a:close/>
                </a:path>
                <a:path w="4011295" h="10160">
                  <a:moveTo>
                    <a:pt x="2238883" y="0"/>
                  </a:moveTo>
                  <a:lnTo>
                    <a:pt x="2229358" y="0"/>
                  </a:lnTo>
                  <a:lnTo>
                    <a:pt x="2229358" y="9537"/>
                  </a:lnTo>
                  <a:lnTo>
                    <a:pt x="2238883" y="9537"/>
                  </a:lnTo>
                  <a:lnTo>
                    <a:pt x="2238883" y="0"/>
                  </a:lnTo>
                  <a:close/>
                </a:path>
                <a:path w="4011295" h="10160">
                  <a:moveTo>
                    <a:pt x="2296045" y="0"/>
                  </a:moveTo>
                  <a:lnTo>
                    <a:pt x="2286520" y="0"/>
                  </a:lnTo>
                  <a:lnTo>
                    <a:pt x="2286520" y="9537"/>
                  </a:lnTo>
                  <a:lnTo>
                    <a:pt x="2296045" y="9537"/>
                  </a:lnTo>
                  <a:lnTo>
                    <a:pt x="2296045" y="0"/>
                  </a:lnTo>
                  <a:close/>
                </a:path>
                <a:path w="4011295" h="10160">
                  <a:moveTo>
                    <a:pt x="2353208" y="0"/>
                  </a:moveTo>
                  <a:lnTo>
                    <a:pt x="2343683" y="0"/>
                  </a:lnTo>
                  <a:lnTo>
                    <a:pt x="2343683" y="9537"/>
                  </a:lnTo>
                  <a:lnTo>
                    <a:pt x="2353208" y="9537"/>
                  </a:lnTo>
                  <a:lnTo>
                    <a:pt x="2353208" y="0"/>
                  </a:lnTo>
                  <a:close/>
                </a:path>
                <a:path w="4011295" h="10160">
                  <a:moveTo>
                    <a:pt x="2410371" y="0"/>
                  </a:moveTo>
                  <a:lnTo>
                    <a:pt x="2400846" y="0"/>
                  </a:lnTo>
                  <a:lnTo>
                    <a:pt x="2400846" y="9537"/>
                  </a:lnTo>
                  <a:lnTo>
                    <a:pt x="2410371" y="9537"/>
                  </a:lnTo>
                  <a:lnTo>
                    <a:pt x="2410371" y="0"/>
                  </a:lnTo>
                  <a:close/>
                </a:path>
                <a:path w="4011295" h="10160">
                  <a:moveTo>
                    <a:pt x="2467533" y="0"/>
                  </a:moveTo>
                  <a:lnTo>
                    <a:pt x="2458008" y="0"/>
                  </a:lnTo>
                  <a:lnTo>
                    <a:pt x="2458008" y="9537"/>
                  </a:lnTo>
                  <a:lnTo>
                    <a:pt x="2467533" y="9537"/>
                  </a:lnTo>
                  <a:lnTo>
                    <a:pt x="2467533" y="0"/>
                  </a:lnTo>
                  <a:close/>
                </a:path>
                <a:path w="4011295" h="10160">
                  <a:moveTo>
                    <a:pt x="2524696" y="0"/>
                  </a:moveTo>
                  <a:lnTo>
                    <a:pt x="2515171" y="0"/>
                  </a:lnTo>
                  <a:lnTo>
                    <a:pt x="2515171" y="9537"/>
                  </a:lnTo>
                  <a:lnTo>
                    <a:pt x="2524696" y="9537"/>
                  </a:lnTo>
                  <a:lnTo>
                    <a:pt x="2524696" y="0"/>
                  </a:lnTo>
                  <a:close/>
                </a:path>
                <a:path w="4011295" h="10160">
                  <a:moveTo>
                    <a:pt x="2581872" y="0"/>
                  </a:moveTo>
                  <a:lnTo>
                    <a:pt x="2572334" y="0"/>
                  </a:lnTo>
                  <a:lnTo>
                    <a:pt x="2572334" y="9537"/>
                  </a:lnTo>
                  <a:lnTo>
                    <a:pt x="2581872" y="9537"/>
                  </a:lnTo>
                  <a:lnTo>
                    <a:pt x="2581872" y="0"/>
                  </a:lnTo>
                  <a:close/>
                </a:path>
                <a:path w="4011295" h="10160">
                  <a:moveTo>
                    <a:pt x="2639034" y="0"/>
                  </a:moveTo>
                  <a:lnTo>
                    <a:pt x="2629497" y="0"/>
                  </a:lnTo>
                  <a:lnTo>
                    <a:pt x="2629497" y="9537"/>
                  </a:lnTo>
                  <a:lnTo>
                    <a:pt x="2639034" y="9537"/>
                  </a:lnTo>
                  <a:lnTo>
                    <a:pt x="2639034" y="0"/>
                  </a:lnTo>
                  <a:close/>
                </a:path>
                <a:path w="4011295" h="10160">
                  <a:moveTo>
                    <a:pt x="2696197" y="0"/>
                  </a:moveTo>
                  <a:lnTo>
                    <a:pt x="2686659" y="0"/>
                  </a:lnTo>
                  <a:lnTo>
                    <a:pt x="2686659" y="9537"/>
                  </a:lnTo>
                  <a:lnTo>
                    <a:pt x="2696197" y="9537"/>
                  </a:lnTo>
                  <a:lnTo>
                    <a:pt x="2696197" y="0"/>
                  </a:lnTo>
                  <a:close/>
                </a:path>
                <a:path w="4011295" h="10160">
                  <a:moveTo>
                    <a:pt x="2753360" y="0"/>
                  </a:moveTo>
                  <a:lnTo>
                    <a:pt x="2743822" y="0"/>
                  </a:lnTo>
                  <a:lnTo>
                    <a:pt x="2743822" y="9537"/>
                  </a:lnTo>
                  <a:lnTo>
                    <a:pt x="2753360" y="9537"/>
                  </a:lnTo>
                  <a:lnTo>
                    <a:pt x="2753360" y="0"/>
                  </a:lnTo>
                  <a:close/>
                </a:path>
                <a:path w="4011295" h="10160">
                  <a:moveTo>
                    <a:pt x="2810522" y="0"/>
                  </a:moveTo>
                  <a:lnTo>
                    <a:pt x="2800985" y="0"/>
                  </a:lnTo>
                  <a:lnTo>
                    <a:pt x="2800985" y="9537"/>
                  </a:lnTo>
                  <a:lnTo>
                    <a:pt x="2810522" y="9537"/>
                  </a:lnTo>
                  <a:lnTo>
                    <a:pt x="2810522" y="0"/>
                  </a:lnTo>
                  <a:close/>
                </a:path>
                <a:path w="4011295" h="10160">
                  <a:moveTo>
                    <a:pt x="2867685" y="0"/>
                  </a:moveTo>
                  <a:lnTo>
                    <a:pt x="2858147" y="0"/>
                  </a:lnTo>
                  <a:lnTo>
                    <a:pt x="2858147" y="9537"/>
                  </a:lnTo>
                  <a:lnTo>
                    <a:pt x="2867685" y="9537"/>
                  </a:lnTo>
                  <a:lnTo>
                    <a:pt x="2867685" y="0"/>
                  </a:lnTo>
                  <a:close/>
                </a:path>
                <a:path w="4011295" h="10160">
                  <a:moveTo>
                    <a:pt x="2924848" y="0"/>
                  </a:moveTo>
                  <a:lnTo>
                    <a:pt x="2915310" y="0"/>
                  </a:lnTo>
                  <a:lnTo>
                    <a:pt x="2915310" y="9537"/>
                  </a:lnTo>
                  <a:lnTo>
                    <a:pt x="2924848" y="9537"/>
                  </a:lnTo>
                  <a:lnTo>
                    <a:pt x="2924848" y="0"/>
                  </a:lnTo>
                  <a:close/>
                </a:path>
                <a:path w="4011295" h="10160">
                  <a:moveTo>
                    <a:pt x="2982010" y="0"/>
                  </a:moveTo>
                  <a:lnTo>
                    <a:pt x="2972485" y="0"/>
                  </a:lnTo>
                  <a:lnTo>
                    <a:pt x="2972485" y="9537"/>
                  </a:lnTo>
                  <a:lnTo>
                    <a:pt x="2982010" y="9537"/>
                  </a:lnTo>
                  <a:lnTo>
                    <a:pt x="2982010" y="0"/>
                  </a:lnTo>
                  <a:close/>
                </a:path>
                <a:path w="4011295" h="10160">
                  <a:moveTo>
                    <a:pt x="3039173" y="0"/>
                  </a:moveTo>
                  <a:lnTo>
                    <a:pt x="3029648" y="0"/>
                  </a:lnTo>
                  <a:lnTo>
                    <a:pt x="3029648" y="9537"/>
                  </a:lnTo>
                  <a:lnTo>
                    <a:pt x="3039173" y="9537"/>
                  </a:lnTo>
                  <a:lnTo>
                    <a:pt x="3039173" y="0"/>
                  </a:lnTo>
                  <a:close/>
                </a:path>
                <a:path w="4011295" h="10160">
                  <a:moveTo>
                    <a:pt x="3096336" y="0"/>
                  </a:moveTo>
                  <a:lnTo>
                    <a:pt x="3086811" y="0"/>
                  </a:lnTo>
                  <a:lnTo>
                    <a:pt x="3086811" y="9537"/>
                  </a:lnTo>
                  <a:lnTo>
                    <a:pt x="3096336" y="9537"/>
                  </a:lnTo>
                  <a:lnTo>
                    <a:pt x="3096336" y="0"/>
                  </a:lnTo>
                  <a:close/>
                </a:path>
                <a:path w="4011295" h="10160">
                  <a:moveTo>
                    <a:pt x="3153499" y="0"/>
                  </a:moveTo>
                  <a:lnTo>
                    <a:pt x="3143974" y="0"/>
                  </a:lnTo>
                  <a:lnTo>
                    <a:pt x="3143974" y="9537"/>
                  </a:lnTo>
                  <a:lnTo>
                    <a:pt x="3153499" y="9537"/>
                  </a:lnTo>
                  <a:lnTo>
                    <a:pt x="3153499" y="0"/>
                  </a:lnTo>
                  <a:close/>
                </a:path>
                <a:path w="4011295" h="10160">
                  <a:moveTo>
                    <a:pt x="3210661" y="0"/>
                  </a:moveTo>
                  <a:lnTo>
                    <a:pt x="3201136" y="0"/>
                  </a:lnTo>
                  <a:lnTo>
                    <a:pt x="3201136" y="9537"/>
                  </a:lnTo>
                  <a:lnTo>
                    <a:pt x="3210661" y="9537"/>
                  </a:lnTo>
                  <a:lnTo>
                    <a:pt x="3210661" y="0"/>
                  </a:lnTo>
                  <a:close/>
                </a:path>
                <a:path w="4011295" h="10160">
                  <a:moveTo>
                    <a:pt x="3267824" y="0"/>
                  </a:moveTo>
                  <a:lnTo>
                    <a:pt x="3258299" y="0"/>
                  </a:lnTo>
                  <a:lnTo>
                    <a:pt x="3258299" y="9537"/>
                  </a:lnTo>
                  <a:lnTo>
                    <a:pt x="3267824" y="9537"/>
                  </a:lnTo>
                  <a:lnTo>
                    <a:pt x="3267824" y="0"/>
                  </a:lnTo>
                  <a:close/>
                </a:path>
                <a:path w="4011295" h="10160">
                  <a:moveTo>
                    <a:pt x="3324987" y="0"/>
                  </a:moveTo>
                  <a:lnTo>
                    <a:pt x="3315462" y="0"/>
                  </a:lnTo>
                  <a:lnTo>
                    <a:pt x="3315462" y="9537"/>
                  </a:lnTo>
                  <a:lnTo>
                    <a:pt x="3324987" y="9537"/>
                  </a:lnTo>
                  <a:lnTo>
                    <a:pt x="3324987" y="0"/>
                  </a:lnTo>
                  <a:close/>
                </a:path>
                <a:path w="4011295" h="10160">
                  <a:moveTo>
                    <a:pt x="3382149" y="0"/>
                  </a:moveTo>
                  <a:lnTo>
                    <a:pt x="3372624" y="0"/>
                  </a:lnTo>
                  <a:lnTo>
                    <a:pt x="3372624" y="9537"/>
                  </a:lnTo>
                  <a:lnTo>
                    <a:pt x="3382149" y="9537"/>
                  </a:lnTo>
                  <a:lnTo>
                    <a:pt x="3382149" y="0"/>
                  </a:lnTo>
                  <a:close/>
                </a:path>
                <a:path w="4011295" h="10160">
                  <a:moveTo>
                    <a:pt x="3439312" y="0"/>
                  </a:moveTo>
                  <a:lnTo>
                    <a:pt x="3429787" y="0"/>
                  </a:lnTo>
                  <a:lnTo>
                    <a:pt x="3429787" y="9537"/>
                  </a:lnTo>
                  <a:lnTo>
                    <a:pt x="3439312" y="9537"/>
                  </a:lnTo>
                  <a:lnTo>
                    <a:pt x="3439312" y="0"/>
                  </a:lnTo>
                  <a:close/>
                </a:path>
                <a:path w="4011295" h="10160">
                  <a:moveTo>
                    <a:pt x="3496475" y="0"/>
                  </a:moveTo>
                  <a:lnTo>
                    <a:pt x="3486950" y="0"/>
                  </a:lnTo>
                  <a:lnTo>
                    <a:pt x="3486950" y="9537"/>
                  </a:lnTo>
                  <a:lnTo>
                    <a:pt x="3496475" y="9537"/>
                  </a:lnTo>
                  <a:lnTo>
                    <a:pt x="3496475" y="0"/>
                  </a:lnTo>
                  <a:close/>
                </a:path>
                <a:path w="4011295" h="10160">
                  <a:moveTo>
                    <a:pt x="3553637" y="0"/>
                  </a:moveTo>
                  <a:lnTo>
                    <a:pt x="3544112" y="0"/>
                  </a:lnTo>
                  <a:lnTo>
                    <a:pt x="3544112" y="9537"/>
                  </a:lnTo>
                  <a:lnTo>
                    <a:pt x="3553637" y="9537"/>
                  </a:lnTo>
                  <a:lnTo>
                    <a:pt x="3553637" y="0"/>
                  </a:lnTo>
                  <a:close/>
                </a:path>
                <a:path w="4011295" h="10160">
                  <a:moveTo>
                    <a:pt x="3610800" y="0"/>
                  </a:moveTo>
                  <a:lnTo>
                    <a:pt x="3601275" y="0"/>
                  </a:lnTo>
                  <a:lnTo>
                    <a:pt x="3601275" y="9537"/>
                  </a:lnTo>
                  <a:lnTo>
                    <a:pt x="3610800" y="9537"/>
                  </a:lnTo>
                  <a:lnTo>
                    <a:pt x="3610800" y="0"/>
                  </a:lnTo>
                  <a:close/>
                </a:path>
                <a:path w="4011295" h="10160">
                  <a:moveTo>
                    <a:pt x="3667963" y="0"/>
                  </a:moveTo>
                  <a:lnTo>
                    <a:pt x="3658438" y="0"/>
                  </a:lnTo>
                  <a:lnTo>
                    <a:pt x="3658438" y="9537"/>
                  </a:lnTo>
                  <a:lnTo>
                    <a:pt x="3667963" y="9537"/>
                  </a:lnTo>
                  <a:lnTo>
                    <a:pt x="3667963" y="0"/>
                  </a:lnTo>
                  <a:close/>
                </a:path>
                <a:path w="4011295" h="10160">
                  <a:moveTo>
                    <a:pt x="3725126" y="0"/>
                  </a:moveTo>
                  <a:lnTo>
                    <a:pt x="3715601" y="0"/>
                  </a:lnTo>
                  <a:lnTo>
                    <a:pt x="3715601" y="9537"/>
                  </a:lnTo>
                  <a:lnTo>
                    <a:pt x="3725126" y="9537"/>
                  </a:lnTo>
                  <a:lnTo>
                    <a:pt x="3725126" y="0"/>
                  </a:lnTo>
                  <a:close/>
                </a:path>
                <a:path w="4011295" h="10160">
                  <a:moveTo>
                    <a:pt x="3782288" y="0"/>
                  </a:moveTo>
                  <a:lnTo>
                    <a:pt x="3772763" y="0"/>
                  </a:lnTo>
                  <a:lnTo>
                    <a:pt x="3772763" y="9537"/>
                  </a:lnTo>
                  <a:lnTo>
                    <a:pt x="3782288" y="9537"/>
                  </a:lnTo>
                  <a:lnTo>
                    <a:pt x="3782288" y="0"/>
                  </a:lnTo>
                  <a:close/>
                </a:path>
                <a:path w="4011295" h="10160">
                  <a:moveTo>
                    <a:pt x="3839451" y="0"/>
                  </a:moveTo>
                  <a:lnTo>
                    <a:pt x="3829926" y="0"/>
                  </a:lnTo>
                  <a:lnTo>
                    <a:pt x="3829926" y="9537"/>
                  </a:lnTo>
                  <a:lnTo>
                    <a:pt x="3839451" y="9537"/>
                  </a:lnTo>
                  <a:lnTo>
                    <a:pt x="3839451" y="0"/>
                  </a:lnTo>
                  <a:close/>
                </a:path>
                <a:path w="4011295" h="10160">
                  <a:moveTo>
                    <a:pt x="3896614" y="0"/>
                  </a:moveTo>
                  <a:lnTo>
                    <a:pt x="3887089" y="0"/>
                  </a:lnTo>
                  <a:lnTo>
                    <a:pt x="3887089" y="9537"/>
                  </a:lnTo>
                  <a:lnTo>
                    <a:pt x="3896614" y="9537"/>
                  </a:lnTo>
                  <a:lnTo>
                    <a:pt x="3896614" y="0"/>
                  </a:lnTo>
                  <a:close/>
                </a:path>
                <a:path w="4011295" h="10160">
                  <a:moveTo>
                    <a:pt x="3953776" y="0"/>
                  </a:moveTo>
                  <a:lnTo>
                    <a:pt x="3944251" y="0"/>
                  </a:lnTo>
                  <a:lnTo>
                    <a:pt x="3944251" y="9537"/>
                  </a:lnTo>
                  <a:lnTo>
                    <a:pt x="3953776" y="9537"/>
                  </a:lnTo>
                  <a:lnTo>
                    <a:pt x="3953776" y="0"/>
                  </a:lnTo>
                  <a:close/>
                </a:path>
                <a:path w="4011295" h="10160">
                  <a:moveTo>
                    <a:pt x="4010939" y="0"/>
                  </a:moveTo>
                  <a:lnTo>
                    <a:pt x="4001414" y="0"/>
                  </a:lnTo>
                  <a:lnTo>
                    <a:pt x="4001414" y="9537"/>
                  </a:lnTo>
                  <a:lnTo>
                    <a:pt x="4010939" y="9537"/>
                  </a:lnTo>
                  <a:lnTo>
                    <a:pt x="4010939" y="0"/>
                  </a:lnTo>
                  <a:close/>
                </a:path>
              </a:pathLst>
            </a:custGeom>
            <a:solidFill>
              <a:srgbClr val="C7C6C3"/>
            </a:solidFill>
          </p:spPr>
          <p:txBody>
            <a:bodyPr wrap="square" lIns="0" tIns="0" rIns="0" bIns="0" rtlCol="0"/>
            <a:lstStyle/>
            <a:p>
              <a:endParaRPr sz="1688"/>
            </a:p>
          </p:txBody>
        </p:sp>
        <p:sp>
          <p:nvSpPr>
            <p:cNvPr id="18" name="object 18"/>
            <p:cNvSpPr/>
            <p:nvPr/>
          </p:nvSpPr>
          <p:spPr>
            <a:xfrm>
              <a:off x="6917385" y="3961688"/>
              <a:ext cx="4011295" cy="10160"/>
            </a:xfrm>
            <a:custGeom>
              <a:avLst/>
              <a:gdLst/>
              <a:ahLst/>
              <a:cxnLst/>
              <a:rect l="l" t="t" r="r" b="b"/>
              <a:pathLst>
                <a:path w="4011295" h="10160">
                  <a:moveTo>
                    <a:pt x="9525" y="0"/>
                  </a:moveTo>
                  <a:lnTo>
                    <a:pt x="0" y="0"/>
                  </a:lnTo>
                  <a:lnTo>
                    <a:pt x="0" y="9537"/>
                  </a:lnTo>
                  <a:lnTo>
                    <a:pt x="9525" y="9537"/>
                  </a:lnTo>
                  <a:lnTo>
                    <a:pt x="9525" y="0"/>
                  </a:lnTo>
                  <a:close/>
                </a:path>
                <a:path w="4011295" h="10160">
                  <a:moveTo>
                    <a:pt x="66687" y="0"/>
                  </a:moveTo>
                  <a:lnTo>
                    <a:pt x="57162" y="0"/>
                  </a:lnTo>
                  <a:lnTo>
                    <a:pt x="57162" y="9537"/>
                  </a:lnTo>
                  <a:lnTo>
                    <a:pt x="66687" y="9537"/>
                  </a:lnTo>
                  <a:lnTo>
                    <a:pt x="66687" y="0"/>
                  </a:lnTo>
                  <a:close/>
                </a:path>
                <a:path w="4011295" h="10160">
                  <a:moveTo>
                    <a:pt x="123850" y="0"/>
                  </a:moveTo>
                  <a:lnTo>
                    <a:pt x="114325" y="0"/>
                  </a:lnTo>
                  <a:lnTo>
                    <a:pt x="114325" y="9537"/>
                  </a:lnTo>
                  <a:lnTo>
                    <a:pt x="123850" y="9537"/>
                  </a:lnTo>
                  <a:lnTo>
                    <a:pt x="123850" y="0"/>
                  </a:lnTo>
                  <a:close/>
                </a:path>
                <a:path w="4011295" h="10160">
                  <a:moveTo>
                    <a:pt x="181013" y="0"/>
                  </a:moveTo>
                  <a:lnTo>
                    <a:pt x="171488" y="0"/>
                  </a:lnTo>
                  <a:lnTo>
                    <a:pt x="171488" y="9537"/>
                  </a:lnTo>
                  <a:lnTo>
                    <a:pt x="181013" y="9537"/>
                  </a:lnTo>
                  <a:lnTo>
                    <a:pt x="181013" y="0"/>
                  </a:lnTo>
                  <a:close/>
                </a:path>
                <a:path w="4011295" h="10160">
                  <a:moveTo>
                    <a:pt x="238175" y="0"/>
                  </a:moveTo>
                  <a:lnTo>
                    <a:pt x="228650" y="0"/>
                  </a:lnTo>
                  <a:lnTo>
                    <a:pt x="228650" y="9537"/>
                  </a:lnTo>
                  <a:lnTo>
                    <a:pt x="238175" y="9537"/>
                  </a:lnTo>
                  <a:lnTo>
                    <a:pt x="238175" y="0"/>
                  </a:lnTo>
                  <a:close/>
                </a:path>
                <a:path w="4011295" h="10160">
                  <a:moveTo>
                    <a:pt x="295338" y="0"/>
                  </a:moveTo>
                  <a:lnTo>
                    <a:pt x="285813" y="0"/>
                  </a:lnTo>
                  <a:lnTo>
                    <a:pt x="285813" y="9537"/>
                  </a:lnTo>
                  <a:lnTo>
                    <a:pt x="295338" y="9537"/>
                  </a:lnTo>
                  <a:lnTo>
                    <a:pt x="295338" y="0"/>
                  </a:lnTo>
                  <a:close/>
                </a:path>
                <a:path w="4011295" h="10160">
                  <a:moveTo>
                    <a:pt x="352501" y="0"/>
                  </a:moveTo>
                  <a:lnTo>
                    <a:pt x="342976" y="0"/>
                  </a:lnTo>
                  <a:lnTo>
                    <a:pt x="342976" y="9537"/>
                  </a:lnTo>
                  <a:lnTo>
                    <a:pt x="352501" y="9537"/>
                  </a:lnTo>
                  <a:lnTo>
                    <a:pt x="352501" y="0"/>
                  </a:lnTo>
                  <a:close/>
                </a:path>
                <a:path w="4011295" h="10160">
                  <a:moveTo>
                    <a:pt x="409663" y="0"/>
                  </a:moveTo>
                  <a:lnTo>
                    <a:pt x="400138" y="0"/>
                  </a:lnTo>
                  <a:lnTo>
                    <a:pt x="400138" y="9537"/>
                  </a:lnTo>
                  <a:lnTo>
                    <a:pt x="409663" y="9537"/>
                  </a:lnTo>
                  <a:lnTo>
                    <a:pt x="409663" y="0"/>
                  </a:lnTo>
                  <a:close/>
                </a:path>
                <a:path w="4011295" h="10160">
                  <a:moveTo>
                    <a:pt x="466826" y="0"/>
                  </a:moveTo>
                  <a:lnTo>
                    <a:pt x="457301" y="0"/>
                  </a:lnTo>
                  <a:lnTo>
                    <a:pt x="457301" y="9537"/>
                  </a:lnTo>
                  <a:lnTo>
                    <a:pt x="466826" y="9537"/>
                  </a:lnTo>
                  <a:lnTo>
                    <a:pt x="466826" y="0"/>
                  </a:lnTo>
                  <a:close/>
                </a:path>
                <a:path w="4011295" h="10160">
                  <a:moveTo>
                    <a:pt x="523989" y="0"/>
                  </a:moveTo>
                  <a:lnTo>
                    <a:pt x="514464" y="0"/>
                  </a:lnTo>
                  <a:lnTo>
                    <a:pt x="514464" y="9537"/>
                  </a:lnTo>
                  <a:lnTo>
                    <a:pt x="523989" y="9537"/>
                  </a:lnTo>
                  <a:lnTo>
                    <a:pt x="523989" y="0"/>
                  </a:lnTo>
                  <a:close/>
                </a:path>
                <a:path w="4011295" h="10160">
                  <a:moveTo>
                    <a:pt x="581152" y="0"/>
                  </a:moveTo>
                  <a:lnTo>
                    <a:pt x="571627" y="0"/>
                  </a:lnTo>
                  <a:lnTo>
                    <a:pt x="571627" y="9537"/>
                  </a:lnTo>
                  <a:lnTo>
                    <a:pt x="581152" y="9537"/>
                  </a:lnTo>
                  <a:lnTo>
                    <a:pt x="581152" y="0"/>
                  </a:lnTo>
                  <a:close/>
                </a:path>
                <a:path w="4011295" h="10160">
                  <a:moveTo>
                    <a:pt x="638314" y="0"/>
                  </a:moveTo>
                  <a:lnTo>
                    <a:pt x="628789" y="0"/>
                  </a:lnTo>
                  <a:lnTo>
                    <a:pt x="628789" y="9537"/>
                  </a:lnTo>
                  <a:lnTo>
                    <a:pt x="638314" y="9537"/>
                  </a:lnTo>
                  <a:lnTo>
                    <a:pt x="638314" y="0"/>
                  </a:lnTo>
                  <a:close/>
                </a:path>
                <a:path w="4011295" h="10160">
                  <a:moveTo>
                    <a:pt x="695477" y="0"/>
                  </a:moveTo>
                  <a:lnTo>
                    <a:pt x="685952" y="0"/>
                  </a:lnTo>
                  <a:lnTo>
                    <a:pt x="685952" y="9537"/>
                  </a:lnTo>
                  <a:lnTo>
                    <a:pt x="695477" y="9537"/>
                  </a:lnTo>
                  <a:lnTo>
                    <a:pt x="695477" y="0"/>
                  </a:lnTo>
                  <a:close/>
                </a:path>
                <a:path w="4011295" h="10160">
                  <a:moveTo>
                    <a:pt x="752640" y="0"/>
                  </a:moveTo>
                  <a:lnTo>
                    <a:pt x="743115" y="0"/>
                  </a:lnTo>
                  <a:lnTo>
                    <a:pt x="743115" y="9537"/>
                  </a:lnTo>
                  <a:lnTo>
                    <a:pt x="752640" y="9537"/>
                  </a:lnTo>
                  <a:lnTo>
                    <a:pt x="752640" y="0"/>
                  </a:lnTo>
                  <a:close/>
                </a:path>
                <a:path w="4011295" h="10160">
                  <a:moveTo>
                    <a:pt x="809815" y="0"/>
                  </a:moveTo>
                  <a:lnTo>
                    <a:pt x="800277" y="0"/>
                  </a:lnTo>
                  <a:lnTo>
                    <a:pt x="800277" y="9537"/>
                  </a:lnTo>
                  <a:lnTo>
                    <a:pt x="809815" y="9537"/>
                  </a:lnTo>
                  <a:lnTo>
                    <a:pt x="809815" y="0"/>
                  </a:lnTo>
                  <a:close/>
                </a:path>
                <a:path w="4011295" h="10160">
                  <a:moveTo>
                    <a:pt x="866978" y="0"/>
                  </a:moveTo>
                  <a:lnTo>
                    <a:pt x="857440" y="0"/>
                  </a:lnTo>
                  <a:lnTo>
                    <a:pt x="857440" y="9537"/>
                  </a:lnTo>
                  <a:lnTo>
                    <a:pt x="866978" y="9537"/>
                  </a:lnTo>
                  <a:lnTo>
                    <a:pt x="866978" y="0"/>
                  </a:lnTo>
                  <a:close/>
                </a:path>
                <a:path w="4011295" h="10160">
                  <a:moveTo>
                    <a:pt x="924140" y="0"/>
                  </a:moveTo>
                  <a:lnTo>
                    <a:pt x="914603" y="0"/>
                  </a:lnTo>
                  <a:lnTo>
                    <a:pt x="914603" y="9537"/>
                  </a:lnTo>
                  <a:lnTo>
                    <a:pt x="924140" y="9537"/>
                  </a:lnTo>
                  <a:lnTo>
                    <a:pt x="924140" y="0"/>
                  </a:lnTo>
                  <a:close/>
                </a:path>
                <a:path w="4011295" h="10160">
                  <a:moveTo>
                    <a:pt x="981303" y="0"/>
                  </a:moveTo>
                  <a:lnTo>
                    <a:pt x="971765" y="0"/>
                  </a:lnTo>
                  <a:lnTo>
                    <a:pt x="971765" y="9537"/>
                  </a:lnTo>
                  <a:lnTo>
                    <a:pt x="981303" y="9537"/>
                  </a:lnTo>
                  <a:lnTo>
                    <a:pt x="981303" y="0"/>
                  </a:lnTo>
                  <a:close/>
                </a:path>
                <a:path w="4011295" h="10160">
                  <a:moveTo>
                    <a:pt x="1038466" y="0"/>
                  </a:moveTo>
                  <a:lnTo>
                    <a:pt x="1028928" y="0"/>
                  </a:lnTo>
                  <a:lnTo>
                    <a:pt x="1028928" y="9537"/>
                  </a:lnTo>
                  <a:lnTo>
                    <a:pt x="1038466" y="9537"/>
                  </a:lnTo>
                  <a:lnTo>
                    <a:pt x="1038466" y="0"/>
                  </a:lnTo>
                  <a:close/>
                </a:path>
                <a:path w="4011295" h="10160">
                  <a:moveTo>
                    <a:pt x="1095629" y="0"/>
                  </a:moveTo>
                  <a:lnTo>
                    <a:pt x="1086091" y="0"/>
                  </a:lnTo>
                  <a:lnTo>
                    <a:pt x="1086091" y="9537"/>
                  </a:lnTo>
                  <a:lnTo>
                    <a:pt x="1095629" y="9537"/>
                  </a:lnTo>
                  <a:lnTo>
                    <a:pt x="1095629" y="0"/>
                  </a:lnTo>
                  <a:close/>
                </a:path>
                <a:path w="4011295" h="10160">
                  <a:moveTo>
                    <a:pt x="1152791" y="0"/>
                  </a:moveTo>
                  <a:lnTo>
                    <a:pt x="1143254" y="0"/>
                  </a:lnTo>
                  <a:lnTo>
                    <a:pt x="1143254" y="9537"/>
                  </a:lnTo>
                  <a:lnTo>
                    <a:pt x="1152791" y="9537"/>
                  </a:lnTo>
                  <a:lnTo>
                    <a:pt x="1152791" y="0"/>
                  </a:lnTo>
                  <a:close/>
                </a:path>
                <a:path w="4011295" h="10160">
                  <a:moveTo>
                    <a:pt x="1209954" y="0"/>
                  </a:moveTo>
                  <a:lnTo>
                    <a:pt x="1200429" y="0"/>
                  </a:lnTo>
                  <a:lnTo>
                    <a:pt x="1200429" y="9537"/>
                  </a:lnTo>
                  <a:lnTo>
                    <a:pt x="1209954" y="9537"/>
                  </a:lnTo>
                  <a:lnTo>
                    <a:pt x="1209954" y="0"/>
                  </a:lnTo>
                  <a:close/>
                </a:path>
                <a:path w="4011295" h="10160">
                  <a:moveTo>
                    <a:pt x="1267117" y="0"/>
                  </a:moveTo>
                  <a:lnTo>
                    <a:pt x="1257592" y="0"/>
                  </a:lnTo>
                  <a:lnTo>
                    <a:pt x="1257592" y="9537"/>
                  </a:lnTo>
                  <a:lnTo>
                    <a:pt x="1267117" y="9537"/>
                  </a:lnTo>
                  <a:lnTo>
                    <a:pt x="1267117" y="0"/>
                  </a:lnTo>
                  <a:close/>
                </a:path>
                <a:path w="4011295" h="10160">
                  <a:moveTo>
                    <a:pt x="1324279" y="0"/>
                  </a:moveTo>
                  <a:lnTo>
                    <a:pt x="1314754" y="0"/>
                  </a:lnTo>
                  <a:lnTo>
                    <a:pt x="1314754" y="9537"/>
                  </a:lnTo>
                  <a:lnTo>
                    <a:pt x="1324279" y="9537"/>
                  </a:lnTo>
                  <a:lnTo>
                    <a:pt x="1324279" y="0"/>
                  </a:lnTo>
                  <a:close/>
                </a:path>
                <a:path w="4011295" h="10160">
                  <a:moveTo>
                    <a:pt x="1381442" y="0"/>
                  </a:moveTo>
                  <a:lnTo>
                    <a:pt x="1371917" y="0"/>
                  </a:lnTo>
                  <a:lnTo>
                    <a:pt x="1371917" y="9537"/>
                  </a:lnTo>
                  <a:lnTo>
                    <a:pt x="1381442" y="9537"/>
                  </a:lnTo>
                  <a:lnTo>
                    <a:pt x="1381442" y="0"/>
                  </a:lnTo>
                  <a:close/>
                </a:path>
                <a:path w="4011295" h="10160">
                  <a:moveTo>
                    <a:pt x="1438605" y="0"/>
                  </a:moveTo>
                  <a:lnTo>
                    <a:pt x="1429080" y="0"/>
                  </a:lnTo>
                  <a:lnTo>
                    <a:pt x="1429080" y="9537"/>
                  </a:lnTo>
                  <a:lnTo>
                    <a:pt x="1438605" y="9537"/>
                  </a:lnTo>
                  <a:lnTo>
                    <a:pt x="1438605" y="0"/>
                  </a:lnTo>
                  <a:close/>
                </a:path>
                <a:path w="4011295" h="10160">
                  <a:moveTo>
                    <a:pt x="1495767" y="0"/>
                  </a:moveTo>
                  <a:lnTo>
                    <a:pt x="1486242" y="0"/>
                  </a:lnTo>
                  <a:lnTo>
                    <a:pt x="1486242" y="9537"/>
                  </a:lnTo>
                  <a:lnTo>
                    <a:pt x="1495767" y="9537"/>
                  </a:lnTo>
                  <a:lnTo>
                    <a:pt x="1495767" y="0"/>
                  </a:lnTo>
                  <a:close/>
                </a:path>
                <a:path w="4011295" h="10160">
                  <a:moveTo>
                    <a:pt x="1552930" y="0"/>
                  </a:moveTo>
                  <a:lnTo>
                    <a:pt x="1543405" y="0"/>
                  </a:lnTo>
                  <a:lnTo>
                    <a:pt x="1543405" y="9537"/>
                  </a:lnTo>
                  <a:lnTo>
                    <a:pt x="1552930" y="9537"/>
                  </a:lnTo>
                  <a:lnTo>
                    <a:pt x="1552930" y="0"/>
                  </a:lnTo>
                  <a:close/>
                </a:path>
                <a:path w="4011295" h="10160">
                  <a:moveTo>
                    <a:pt x="1610093" y="0"/>
                  </a:moveTo>
                  <a:lnTo>
                    <a:pt x="1600568" y="0"/>
                  </a:lnTo>
                  <a:lnTo>
                    <a:pt x="1600568" y="9537"/>
                  </a:lnTo>
                  <a:lnTo>
                    <a:pt x="1610093" y="9537"/>
                  </a:lnTo>
                  <a:lnTo>
                    <a:pt x="1610093" y="0"/>
                  </a:lnTo>
                  <a:close/>
                </a:path>
                <a:path w="4011295" h="10160">
                  <a:moveTo>
                    <a:pt x="1667256" y="0"/>
                  </a:moveTo>
                  <a:lnTo>
                    <a:pt x="1657731" y="0"/>
                  </a:lnTo>
                  <a:lnTo>
                    <a:pt x="1657731" y="9537"/>
                  </a:lnTo>
                  <a:lnTo>
                    <a:pt x="1667256" y="9537"/>
                  </a:lnTo>
                  <a:lnTo>
                    <a:pt x="1667256" y="0"/>
                  </a:lnTo>
                  <a:close/>
                </a:path>
                <a:path w="4011295" h="10160">
                  <a:moveTo>
                    <a:pt x="1724418" y="0"/>
                  </a:moveTo>
                  <a:lnTo>
                    <a:pt x="1714893" y="0"/>
                  </a:lnTo>
                  <a:lnTo>
                    <a:pt x="1714893" y="9537"/>
                  </a:lnTo>
                  <a:lnTo>
                    <a:pt x="1724418" y="9537"/>
                  </a:lnTo>
                  <a:lnTo>
                    <a:pt x="1724418" y="0"/>
                  </a:lnTo>
                  <a:close/>
                </a:path>
                <a:path w="4011295" h="10160">
                  <a:moveTo>
                    <a:pt x="1781581" y="0"/>
                  </a:moveTo>
                  <a:lnTo>
                    <a:pt x="1772056" y="0"/>
                  </a:lnTo>
                  <a:lnTo>
                    <a:pt x="1772056" y="9537"/>
                  </a:lnTo>
                  <a:lnTo>
                    <a:pt x="1781581" y="9537"/>
                  </a:lnTo>
                  <a:lnTo>
                    <a:pt x="1781581" y="0"/>
                  </a:lnTo>
                  <a:close/>
                </a:path>
                <a:path w="4011295" h="10160">
                  <a:moveTo>
                    <a:pt x="1838744" y="0"/>
                  </a:moveTo>
                  <a:lnTo>
                    <a:pt x="1829219" y="0"/>
                  </a:lnTo>
                  <a:lnTo>
                    <a:pt x="1829219" y="9537"/>
                  </a:lnTo>
                  <a:lnTo>
                    <a:pt x="1838744" y="9537"/>
                  </a:lnTo>
                  <a:lnTo>
                    <a:pt x="1838744" y="0"/>
                  </a:lnTo>
                  <a:close/>
                </a:path>
                <a:path w="4011295" h="10160">
                  <a:moveTo>
                    <a:pt x="1895906" y="0"/>
                  </a:moveTo>
                  <a:lnTo>
                    <a:pt x="1886381" y="0"/>
                  </a:lnTo>
                  <a:lnTo>
                    <a:pt x="1886381" y="9537"/>
                  </a:lnTo>
                  <a:lnTo>
                    <a:pt x="1895906" y="9537"/>
                  </a:lnTo>
                  <a:lnTo>
                    <a:pt x="1895906" y="0"/>
                  </a:lnTo>
                  <a:close/>
                </a:path>
                <a:path w="4011295" h="10160">
                  <a:moveTo>
                    <a:pt x="1953069" y="0"/>
                  </a:moveTo>
                  <a:lnTo>
                    <a:pt x="1943544" y="0"/>
                  </a:lnTo>
                  <a:lnTo>
                    <a:pt x="1943544" y="9537"/>
                  </a:lnTo>
                  <a:lnTo>
                    <a:pt x="1953069" y="9537"/>
                  </a:lnTo>
                  <a:lnTo>
                    <a:pt x="1953069" y="0"/>
                  </a:lnTo>
                  <a:close/>
                </a:path>
                <a:path w="4011295" h="10160">
                  <a:moveTo>
                    <a:pt x="2010232" y="0"/>
                  </a:moveTo>
                  <a:lnTo>
                    <a:pt x="2000707" y="0"/>
                  </a:lnTo>
                  <a:lnTo>
                    <a:pt x="2000707" y="9537"/>
                  </a:lnTo>
                  <a:lnTo>
                    <a:pt x="2010232" y="9537"/>
                  </a:lnTo>
                  <a:lnTo>
                    <a:pt x="2010232" y="0"/>
                  </a:lnTo>
                  <a:close/>
                </a:path>
                <a:path w="4011295" h="10160">
                  <a:moveTo>
                    <a:pt x="2067394" y="0"/>
                  </a:moveTo>
                  <a:lnTo>
                    <a:pt x="2057869" y="0"/>
                  </a:lnTo>
                  <a:lnTo>
                    <a:pt x="2057869" y="9537"/>
                  </a:lnTo>
                  <a:lnTo>
                    <a:pt x="2067394" y="9537"/>
                  </a:lnTo>
                  <a:lnTo>
                    <a:pt x="2067394" y="0"/>
                  </a:lnTo>
                  <a:close/>
                </a:path>
                <a:path w="4011295" h="10160">
                  <a:moveTo>
                    <a:pt x="2124557" y="0"/>
                  </a:moveTo>
                  <a:lnTo>
                    <a:pt x="2115032" y="0"/>
                  </a:lnTo>
                  <a:lnTo>
                    <a:pt x="2115032" y="9537"/>
                  </a:lnTo>
                  <a:lnTo>
                    <a:pt x="2124557" y="9537"/>
                  </a:lnTo>
                  <a:lnTo>
                    <a:pt x="2124557" y="0"/>
                  </a:lnTo>
                  <a:close/>
                </a:path>
                <a:path w="4011295" h="10160">
                  <a:moveTo>
                    <a:pt x="2181720" y="0"/>
                  </a:moveTo>
                  <a:lnTo>
                    <a:pt x="2172195" y="0"/>
                  </a:lnTo>
                  <a:lnTo>
                    <a:pt x="2172195" y="9537"/>
                  </a:lnTo>
                  <a:lnTo>
                    <a:pt x="2181720" y="9537"/>
                  </a:lnTo>
                  <a:lnTo>
                    <a:pt x="2181720" y="0"/>
                  </a:lnTo>
                  <a:close/>
                </a:path>
                <a:path w="4011295" h="10160">
                  <a:moveTo>
                    <a:pt x="2238883" y="0"/>
                  </a:moveTo>
                  <a:lnTo>
                    <a:pt x="2229358" y="0"/>
                  </a:lnTo>
                  <a:lnTo>
                    <a:pt x="2229358" y="9537"/>
                  </a:lnTo>
                  <a:lnTo>
                    <a:pt x="2238883" y="9537"/>
                  </a:lnTo>
                  <a:lnTo>
                    <a:pt x="2238883" y="0"/>
                  </a:lnTo>
                  <a:close/>
                </a:path>
                <a:path w="4011295" h="10160">
                  <a:moveTo>
                    <a:pt x="2296045" y="0"/>
                  </a:moveTo>
                  <a:lnTo>
                    <a:pt x="2286520" y="0"/>
                  </a:lnTo>
                  <a:lnTo>
                    <a:pt x="2286520" y="9537"/>
                  </a:lnTo>
                  <a:lnTo>
                    <a:pt x="2296045" y="9537"/>
                  </a:lnTo>
                  <a:lnTo>
                    <a:pt x="2296045" y="0"/>
                  </a:lnTo>
                  <a:close/>
                </a:path>
                <a:path w="4011295" h="10160">
                  <a:moveTo>
                    <a:pt x="2353208" y="0"/>
                  </a:moveTo>
                  <a:lnTo>
                    <a:pt x="2343683" y="0"/>
                  </a:lnTo>
                  <a:lnTo>
                    <a:pt x="2343683" y="9537"/>
                  </a:lnTo>
                  <a:lnTo>
                    <a:pt x="2353208" y="9537"/>
                  </a:lnTo>
                  <a:lnTo>
                    <a:pt x="2353208" y="0"/>
                  </a:lnTo>
                  <a:close/>
                </a:path>
                <a:path w="4011295" h="10160">
                  <a:moveTo>
                    <a:pt x="2410371" y="0"/>
                  </a:moveTo>
                  <a:lnTo>
                    <a:pt x="2400846" y="0"/>
                  </a:lnTo>
                  <a:lnTo>
                    <a:pt x="2400846" y="9537"/>
                  </a:lnTo>
                  <a:lnTo>
                    <a:pt x="2410371" y="9537"/>
                  </a:lnTo>
                  <a:lnTo>
                    <a:pt x="2410371" y="0"/>
                  </a:lnTo>
                  <a:close/>
                </a:path>
                <a:path w="4011295" h="10160">
                  <a:moveTo>
                    <a:pt x="2467533" y="0"/>
                  </a:moveTo>
                  <a:lnTo>
                    <a:pt x="2458008" y="0"/>
                  </a:lnTo>
                  <a:lnTo>
                    <a:pt x="2458008" y="9537"/>
                  </a:lnTo>
                  <a:lnTo>
                    <a:pt x="2467533" y="9537"/>
                  </a:lnTo>
                  <a:lnTo>
                    <a:pt x="2467533" y="0"/>
                  </a:lnTo>
                  <a:close/>
                </a:path>
                <a:path w="4011295" h="10160">
                  <a:moveTo>
                    <a:pt x="2524696" y="0"/>
                  </a:moveTo>
                  <a:lnTo>
                    <a:pt x="2515171" y="0"/>
                  </a:lnTo>
                  <a:lnTo>
                    <a:pt x="2515171" y="9537"/>
                  </a:lnTo>
                  <a:lnTo>
                    <a:pt x="2524696" y="9537"/>
                  </a:lnTo>
                  <a:lnTo>
                    <a:pt x="2524696" y="0"/>
                  </a:lnTo>
                  <a:close/>
                </a:path>
                <a:path w="4011295" h="10160">
                  <a:moveTo>
                    <a:pt x="2581859" y="0"/>
                  </a:moveTo>
                  <a:lnTo>
                    <a:pt x="2572334" y="0"/>
                  </a:lnTo>
                  <a:lnTo>
                    <a:pt x="2572334" y="9537"/>
                  </a:lnTo>
                  <a:lnTo>
                    <a:pt x="2581859" y="9537"/>
                  </a:lnTo>
                  <a:lnTo>
                    <a:pt x="2581859" y="0"/>
                  </a:lnTo>
                  <a:close/>
                </a:path>
                <a:path w="4011295" h="10160">
                  <a:moveTo>
                    <a:pt x="2639022" y="0"/>
                  </a:moveTo>
                  <a:lnTo>
                    <a:pt x="2629497" y="0"/>
                  </a:lnTo>
                  <a:lnTo>
                    <a:pt x="2629497" y="9537"/>
                  </a:lnTo>
                  <a:lnTo>
                    <a:pt x="2639022" y="9537"/>
                  </a:lnTo>
                  <a:lnTo>
                    <a:pt x="2639022" y="0"/>
                  </a:lnTo>
                  <a:close/>
                </a:path>
                <a:path w="4011295" h="10160">
                  <a:moveTo>
                    <a:pt x="2696184" y="0"/>
                  </a:moveTo>
                  <a:lnTo>
                    <a:pt x="2686659" y="0"/>
                  </a:lnTo>
                  <a:lnTo>
                    <a:pt x="2686659" y="9537"/>
                  </a:lnTo>
                  <a:lnTo>
                    <a:pt x="2696184" y="9537"/>
                  </a:lnTo>
                  <a:lnTo>
                    <a:pt x="2696184" y="0"/>
                  </a:lnTo>
                  <a:close/>
                </a:path>
                <a:path w="4011295" h="10160">
                  <a:moveTo>
                    <a:pt x="2753347" y="0"/>
                  </a:moveTo>
                  <a:lnTo>
                    <a:pt x="2743822" y="0"/>
                  </a:lnTo>
                  <a:lnTo>
                    <a:pt x="2743822" y="9537"/>
                  </a:lnTo>
                  <a:lnTo>
                    <a:pt x="2753347" y="9537"/>
                  </a:lnTo>
                  <a:lnTo>
                    <a:pt x="2753347" y="0"/>
                  </a:lnTo>
                  <a:close/>
                </a:path>
                <a:path w="4011295" h="10160">
                  <a:moveTo>
                    <a:pt x="2810510" y="0"/>
                  </a:moveTo>
                  <a:lnTo>
                    <a:pt x="2800985" y="0"/>
                  </a:lnTo>
                  <a:lnTo>
                    <a:pt x="2800985" y="9537"/>
                  </a:lnTo>
                  <a:lnTo>
                    <a:pt x="2810510" y="9537"/>
                  </a:lnTo>
                  <a:lnTo>
                    <a:pt x="2810510" y="0"/>
                  </a:lnTo>
                  <a:close/>
                </a:path>
                <a:path w="4011295" h="10160">
                  <a:moveTo>
                    <a:pt x="2867672" y="0"/>
                  </a:moveTo>
                  <a:lnTo>
                    <a:pt x="2858147" y="0"/>
                  </a:lnTo>
                  <a:lnTo>
                    <a:pt x="2858147" y="9537"/>
                  </a:lnTo>
                  <a:lnTo>
                    <a:pt x="2867672" y="9537"/>
                  </a:lnTo>
                  <a:lnTo>
                    <a:pt x="2867672" y="0"/>
                  </a:lnTo>
                  <a:close/>
                </a:path>
                <a:path w="4011295" h="10160">
                  <a:moveTo>
                    <a:pt x="2924835" y="0"/>
                  </a:moveTo>
                  <a:lnTo>
                    <a:pt x="2915310" y="0"/>
                  </a:lnTo>
                  <a:lnTo>
                    <a:pt x="2915310" y="9537"/>
                  </a:lnTo>
                  <a:lnTo>
                    <a:pt x="2924835" y="9537"/>
                  </a:lnTo>
                  <a:lnTo>
                    <a:pt x="2924835" y="0"/>
                  </a:lnTo>
                  <a:close/>
                </a:path>
                <a:path w="4011295" h="10160">
                  <a:moveTo>
                    <a:pt x="2981998" y="0"/>
                  </a:moveTo>
                  <a:lnTo>
                    <a:pt x="2972473" y="0"/>
                  </a:lnTo>
                  <a:lnTo>
                    <a:pt x="2972473" y="9537"/>
                  </a:lnTo>
                  <a:lnTo>
                    <a:pt x="2981998" y="9537"/>
                  </a:lnTo>
                  <a:lnTo>
                    <a:pt x="2981998" y="0"/>
                  </a:lnTo>
                  <a:close/>
                </a:path>
                <a:path w="4011295" h="10160">
                  <a:moveTo>
                    <a:pt x="3039160" y="0"/>
                  </a:moveTo>
                  <a:lnTo>
                    <a:pt x="3029635" y="0"/>
                  </a:lnTo>
                  <a:lnTo>
                    <a:pt x="3029635" y="9537"/>
                  </a:lnTo>
                  <a:lnTo>
                    <a:pt x="3039160" y="9537"/>
                  </a:lnTo>
                  <a:lnTo>
                    <a:pt x="3039160" y="0"/>
                  </a:lnTo>
                  <a:close/>
                </a:path>
                <a:path w="4011295" h="10160">
                  <a:moveTo>
                    <a:pt x="3096336" y="0"/>
                  </a:moveTo>
                  <a:lnTo>
                    <a:pt x="3086798" y="0"/>
                  </a:lnTo>
                  <a:lnTo>
                    <a:pt x="3086798" y="9537"/>
                  </a:lnTo>
                  <a:lnTo>
                    <a:pt x="3096336" y="9537"/>
                  </a:lnTo>
                  <a:lnTo>
                    <a:pt x="3096336" y="0"/>
                  </a:lnTo>
                  <a:close/>
                </a:path>
                <a:path w="4011295" h="10160">
                  <a:moveTo>
                    <a:pt x="3153499" y="0"/>
                  </a:moveTo>
                  <a:lnTo>
                    <a:pt x="3143961" y="0"/>
                  </a:lnTo>
                  <a:lnTo>
                    <a:pt x="3143961" y="9537"/>
                  </a:lnTo>
                  <a:lnTo>
                    <a:pt x="3153499" y="9537"/>
                  </a:lnTo>
                  <a:lnTo>
                    <a:pt x="3153499" y="0"/>
                  </a:lnTo>
                  <a:close/>
                </a:path>
                <a:path w="4011295" h="10160">
                  <a:moveTo>
                    <a:pt x="3210661" y="0"/>
                  </a:moveTo>
                  <a:lnTo>
                    <a:pt x="3201124" y="0"/>
                  </a:lnTo>
                  <a:lnTo>
                    <a:pt x="3201124" y="9537"/>
                  </a:lnTo>
                  <a:lnTo>
                    <a:pt x="3210661" y="9537"/>
                  </a:lnTo>
                  <a:lnTo>
                    <a:pt x="3210661" y="0"/>
                  </a:lnTo>
                  <a:close/>
                </a:path>
                <a:path w="4011295" h="10160">
                  <a:moveTo>
                    <a:pt x="3267824" y="0"/>
                  </a:moveTo>
                  <a:lnTo>
                    <a:pt x="3258286" y="0"/>
                  </a:lnTo>
                  <a:lnTo>
                    <a:pt x="3258286" y="9537"/>
                  </a:lnTo>
                  <a:lnTo>
                    <a:pt x="3267824" y="9537"/>
                  </a:lnTo>
                  <a:lnTo>
                    <a:pt x="3267824" y="0"/>
                  </a:lnTo>
                  <a:close/>
                </a:path>
                <a:path w="4011295" h="10160">
                  <a:moveTo>
                    <a:pt x="3324987" y="0"/>
                  </a:moveTo>
                  <a:lnTo>
                    <a:pt x="3315449" y="0"/>
                  </a:lnTo>
                  <a:lnTo>
                    <a:pt x="3315449" y="9537"/>
                  </a:lnTo>
                  <a:lnTo>
                    <a:pt x="3324987" y="9537"/>
                  </a:lnTo>
                  <a:lnTo>
                    <a:pt x="3324987" y="0"/>
                  </a:lnTo>
                  <a:close/>
                </a:path>
                <a:path w="4011295" h="10160">
                  <a:moveTo>
                    <a:pt x="3382149" y="0"/>
                  </a:moveTo>
                  <a:lnTo>
                    <a:pt x="3372612" y="0"/>
                  </a:lnTo>
                  <a:lnTo>
                    <a:pt x="3372612" y="9537"/>
                  </a:lnTo>
                  <a:lnTo>
                    <a:pt x="3382149" y="9537"/>
                  </a:lnTo>
                  <a:lnTo>
                    <a:pt x="3382149" y="0"/>
                  </a:lnTo>
                  <a:close/>
                </a:path>
                <a:path w="4011295" h="10160">
                  <a:moveTo>
                    <a:pt x="3439312" y="0"/>
                  </a:moveTo>
                  <a:lnTo>
                    <a:pt x="3429787" y="0"/>
                  </a:lnTo>
                  <a:lnTo>
                    <a:pt x="3429787" y="9537"/>
                  </a:lnTo>
                  <a:lnTo>
                    <a:pt x="3439312" y="9537"/>
                  </a:lnTo>
                  <a:lnTo>
                    <a:pt x="3439312" y="0"/>
                  </a:lnTo>
                  <a:close/>
                </a:path>
                <a:path w="4011295" h="10160">
                  <a:moveTo>
                    <a:pt x="3496475" y="0"/>
                  </a:moveTo>
                  <a:lnTo>
                    <a:pt x="3486950" y="0"/>
                  </a:lnTo>
                  <a:lnTo>
                    <a:pt x="3486950" y="9537"/>
                  </a:lnTo>
                  <a:lnTo>
                    <a:pt x="3496475" y="9537"/>
                  </a:lnTo>
                  <a:lnTo>
                    <a:pt x="3496475" y="0"/>
                  </a:lnTo>
                  <a:close/>
                </a:path>
                <a:path w="4011295" h="10160">
                  <a:moveTo>
                    <a:pt x="3553637" y="0"/>
                  </a:moveTo>
                  <a:lnTo>
                    <a:pt x="3544112" y="0"/>
                  </a:lnTo>
                  <a:lnTo>
                    <a:pt x="3544112" y="9537"/>
                  </a:lnTo>
                  <a:lnTo>
                    <a:pt x="3553637" y="9537"/>
                  </a:lnTo>
                  <a:lnTo>
                    <a:pt x="3553637" y="0"/>
                  </a:lnTo>
                  <a:close/>
                </a:path>
                <a:path w="4011295" h="10160">
                  <a:moveTo>
                    <a:pt x="3610800" y="0"/>
                  </a:moveTo>
                  <a:lnTo>
                    <a:pt x="3601275" y="0"/>
                  </a:lnTo>
                  <a:lnTo>
                    <a:pt x="3601275" y="9537"/>
                  </a:lnTo>
                  <a:lnTo>
                    <a:pt x="3610800" y="9537"/>
                  </a:lnTo>
                  <a:lnTo>
                    <a:pt x="3610800" y="0"/>
                  </a:lnTo>
                  <a:close/>
                </a:path>
                <a:path w="4011295" h="10160">
                  <a:moveTo>
                    <a:pt x="3667963" y="0"/>
                  </a:moveTo>
                  <a:lnTo>
                    <a:pt x="3658438" y="0"/>
                  </a:lnTo>
                  <a:lnTo>
                    <a:pt x="3658438" y="9537"/>
                  </a:lnTo>
                  <a:lnTo>
                    <a:pt x="3667963" y="9537"/>
                  </a:lnTo>
                  <a:lnTo>
                    <a:pt x="3667963" y="0"/>
                  </a:lnTo>
                  <a:close/>
                </a:path>
                <a:path w="4011295" h="10160">
                  <a:moveTo>
                    <a:pt x="3725126" y="0"/>
                  </a:moveTo>
                  <a:lnTo>
                    <a:pt x="3715601" y="0"/>
                  </a:lnTo>
                  <a:lnTo>
                    <a:pt x="3715601" y="9537"/>
                  </a:lnTo>
                  <a:lnTo>
                    <a:pt x="3725126" y="9537"/>
                  </a:lnTo>
                  <a:lnTo>
                    <a:pt x="3725126" y="0"/>
                  </a:lnTo>
                  <a:close/>
                </a:path>
                <a:path w="4011295" h="10160">
                  <a:moveTo>
                    <a:pt x="3782288" y="0"/>
                  </a:moveTo>
                  <a:lnTo>
                    <a:pt x="3772763" y="0"/>
                  </a:lnTo>
                  <a:lnTo>
                    <a:pt x="3772763" y="9537"/>
                  </a:lnTo>
                  <a:lnTo>
                    <a:pt x="3782288" y="9537"/>
                  </a:lnTo>
                  <a:lnTo>
                    <a:pt x="3782288" y="0"/>
                  </a:lnTo>
                  <a:close/>
                </a:path>
                <a:path w="4011295" h="10160">
                  <a:moveTo>
                    <a:pt x="3839451" y="0"/>
                  </a:moveTo>
                  <a:lnTo>
                    <a:pt x="3829926" y="0"/>
                  </a:lnTo>
                  <a:lnTo>
                    <a:pt x="3829926" y="9537"/>
                  </a:lnTo>
                  <a:lnTo>
                    <a:pt x="3839451" y="9537"/>
                  </a:lnTo>
                  <a:lnTo>
                    <a:pt x="3839451" y="0"/>
                  </a:lnTo>
                  <a:close/>
                </a:path>
                <a:path w="4011295" h="10160">
                  <a:moveTo>
                    <a:pt x="3896614" y="0"/>
                  </a:moveTo>
                  <a:lnTo>
                    <a:pt x="3887089" y="0"/>
                  </a:lnTo>
                  <a:lnTo>
                    <a:pt x="3887089" y="9537"/>
                  </a:lnTo>
                  <a:lnTo>
                    <a:pt x="3896614" y="9537"/>
                  </a:lnTo>
                  <a:lnTo>
                    <a:pt x="3896614" y="0"/>
                  </a:lnTo>
                  <a:close/>
                </a:path>
                <a:path w="4011295" h="10160">
                  <a:moveTo>
                    <a:pt x="3953776" y="0"/>
                  </a:moveTo>
                  <a:lnTo>
                    <a:pt x="3944251" y="0"/>
                  </a:lnTo>
                  <a:lnTo>
                    <a:pt x="3944251" y="9537"/>
                  </a:lnTo>
                  <a:lnTo>
                    <a:pt x="3953776" y="9537"/>
                  </a:lnTo>
                  <a:lnTo>
                    <a:pt x="3953776" y="0"/>
                  </a:lnTo>
                  <a:close/>
                </a:path>
                <a:path w="4011295" h="10160">
                  <a:moveTo>
                    <a:pt x="4010939" y="0"/>
                  </a:moveTo>
                  <a:lnTo>
                    <a:pt x="4001414" y="0"/>
                  </a:lnTo>
                  <a:lnTo>
                    <a:pt x="4001414" y="9537"/>
                  </a:lnTo>
                  <a:lnTo>
                    <a:pt x="4010939" y="9537"/>
                  </a:lnTo>
                  <a:lnTo>
                    <a:pt x="4010939" y="0"/>
                  </a:lnTo>
                  <a:close/>
                </a:path>
              </a:pathLst>
            </a:custGeom>
            <a:solidFill>
              <a:srgbClr val="C7C6C3"/>
            </a:solidFill>
          </p:spPr>
          <p:txBody>
            <a:bodyPr wrap="square" lIns="0" tIns="0" rIns="0" bIns="0" rtlCol="0"/>
            <a:lstStyle/>
            <a:p>
              <a:endParaRPr sz="1688"/>
            </a:p>
          </p:txBody>
        </p:sp>
        <p:sp>
          <p:nvSpPr>
            <p:cNvPr id="19" name="object 19"/>
            <p:cNvSpPr/>
            <p:nvPr/>
          </p:nvSpPr>
          <p:spPr>
            <a:xfrm>
              <a:off x="1086751" y="3176079"/>
              <a:ext cx="11042015" cy="795655"/>
            </a:xfrm>
            <a:custGeom>
              <a:avLst/>
              <a:gdLst/>
              <a:ahLst/>
              <a:cxnLst/>
              <a:rect l="l" t="t" r="r" b="b"/>
              <a:pathLst>
                <a:path w="11042015" h="795654">
                  <a:moveTo>
                    <a:pt x="9537" y="0"/>
                  </a:moveTo>
                  <a:lnTo>
                    <a:pt x="0" y="0"/>
                  </a:lnTo>
                  <a:lnTo>
                    <a:pt x="0" y="9537"/>
                  </a:lnTo>
                  <a:lnTo>
                    <a:pt x="9537" y="9537"/>
                  </a:lnTo>
                  <a:lnTo>
                    <a:pt x="9537" y="0"/>
                  </a:lnTo>
                  <a:close/>
                </a:path>
                <a:path w="11042015" h="795654">
                  <a:moveTo>
                    <a:pt x="66700" y="0"/>
                  </a:moveTo>
                  <a:lnTo>
                    <a:pt x="57162" y="0"/>
                  </a:lnTo>
                  <a:lnTo>
                    <a:pt x="57162" y="9537"/>
                  </a:lnTo>
                  <a:lnTo>
                    <a:pt x="66700" y="9537"/>
                  </a:lnTo>
                  <a:lnTo>
                    <a:pt x="66700" y="0"/>
                  </a:lnTo>
                  <a:close/>
                </a:path>
                <a:path w="11042015" h="795654">
                  <a:moveTo>
                    <a:pt x="123863" y="0"/>
                  </a:moveTo>
                  <a:lnTo>
                    <a:pt x="114325" y="0"/>
                  </a:lnTo>
                  <a:lnTo>
                    <a:pt x="114325" y="9537"/>
                  </a:lnTo>
                  <a:lnTo>
                    <a:pt x="123863" y="9537"/>
                  </a:lnTo>
                  <a:lnTo>
                    <a:pt x="123863" y="0"/>
                  </a:lnTo>
                  <a:close/>
                </a:path>
                <a:path w="11042015" h="795654">
                  <a:moveTo>
                    <a:pt x="181025" y="0"/>
                  </a:moveTo>
                  <a:lnTo>
                    <a:pt x="171488" y="0"/>
                  </a:lnTo>
                  <a:lnTo>
                    <a:pt x="171488" y="9537"/>
                  </a:lnTo>
                  <a:lnTo>
                    <a:pt x="181025" y="9537"/>
                  </a:lnTo>
                  <a:lnTo>
                    <a:pt x="181025" y="0"/>
                  </a:lnTo>
                  <a:close/>
                </a:path>
                <a:path w="11042015" h="795654">
                  <a:moveTo>
                    <a:pt x="238188" y="0"/>
                  </a:moveTo>
                  <a:lnTo>
                    <a:pt x="228650" y="0"/>
                  </a:lnTo>
                  <a:lnTo>
                    <a:pt x="228650" y="9537"/>
                  </a:lnTo>
                  <a:lnTo>
                    <a:pt x="238188" y="9537"/>
                  </a:lnTo>
                  <a:lnTo>
                    <a:pt x="238188" y="0"/>
                  </a:lnTo>
                  <a:close/>
                </a:path>
                <a:path w="11042015" h="795654">
                  <a:moveTo>
                    <a:pt x="295351" y="0"/>
                  </a:moveTo>
                  <a:lnTo>
                    <a:pt x="285826" y="0"/>
                  </a:lnTo>
                  <a:lnTo>
                    <a:pt x="285826" y="9537"/>
                  </a:lnTo>
                  <a:lnTo>
                    <a:pt x="295351" y="9537"/>
                  </a:lnTo>
                  <a:lnTo>
                    <a:pt x="295351" y="0"/>
                  </a:lnTo>
                  <a:close/>
                </a:path>
                <a:path w="11042015" h="795654">
                  <a:moveTo>
                    <a:pt x="352513" y="0"/>
                  </a:moveTo>
                  <a:lnTo>
                    <a:pt x="342988" y="0"/>
                  </a:lnTo>
                  <a:lnTo>
                    <a:pt x="342988" y="9537"/>
                  </a:lnTo>
                  <a:lnTo>
                    <a:pt x="352513" y="9537"/>
                  </a:lnTo>
                  <a:lnTo>
                    <a:pt x="352513" y="0"/>
                  </a:lnTo>
                  <a:close/>
                </a:path>
                <a:path w="11042015" h="795654">
                  <a:moveTo>
                    <a:pt x="409676" y="0"/>
                  </a:moveTo>
                  <a:lnTo>
                    <a:pt x="400151" y="0"/>
                  </a:lnTo>
                  <a:lnTo>
                    <a:pt x="400151" y="9537"/>
                  </a:lnTo>
                  <a:lnTo>
                    <a:pt x="409676" y="9537"/>
                  </a:lnTo>
                  <a:lnTo>
                    <a:pt x="409676" y="0"/>
                  </a:lnTo>
                  <a:close/>
                </a:path>
                <a:path w="11042015" h="795654">
                  <a:moveTo>
                    <a:pt x="466839" y="0"/>
                  </a:moveTo>
                  <a:lnTo>
                    <a:pt x="457314" y="0"/>
                  </a:lnTo>
                  <a:lnTo>
                    <a:pt x="457314" y="9537"/>
                  </a:lnTo>
                  <a:lnTo>
                    <a:pt x="466839" y="9537"/>
                  </a:lnTo>
                  <a:lnTo>
                    <a:pt x="466839" y="0"/>
                  </a:lnTo>
                  <a:close/>
                </a:path>
                <a:path w="11042015" h="795654">
                  <a:moveTo>
                    <a:pt x="524002" y="0"/>
                  </a:moveTo>
                  <a:lnTo>
                    <a:pt x="514477" y="0"/>
                  </a:lnTo>
                  <a:lnTo>
                    <a:pt x="514477" y="9537"/>
                  </a:lnTo>
                  <a:lnTo>
                    <a:pt x="524002" y="9537"/>
                  </a:lnTo>
                  <a:lnTo>
                    <a:pt x="524002" y="0"/>
                  </a:lnTo>
                  <a:close/>
                </a:path>
                <a:path w="11042015" h="795654">
                  <a:moveTo>
                    <a:pt x="581164" y="0"/>
                  </a:moveTo>
                  <a:lnTo>
                    <a:pt x="571639" y="0"/>
                  </a:lnTo>
                  <a:lnTo>
                    <a:pt x="571639" y="9537"/>
                  </a:lnTo>
                  <a:lnTo>
                    <a:pt x="581164" y="9537"/>
                  </a:lnTo>
                  <a:lnTo>
                    <a:pt x="581164" y="0"/>
                  </a:lnTo>
                  <a:close/>
                </a:path>
                <a:path w="11042015" h="795654">
                  <a:moveTo>
                    <a:pt x="638327" y="0"/>
                  </a:moveTo>
                  <a:lnTo>
                    <a:pt x="628802" y="0"/>
                  </a:lnTo>
                  <a:lnTo>
                    <a:pt x="628802" y="9537"/>
                  </a:lnTo>
                  <a:lnTo>
                    <a:pt x="638327" y="9537"/>
                  </a:lnTo>
                  <a:lnTo>
                    <a:pt x="638327" y="0"/>
                  </a:lnTo>
                  <a:close/>
                </a:path>
                <a:path w="11042015" h="795654">
                  <a:moveTo>
                    <a:pt x="695490" y="0"/>
                  </a:moveTo>
                  <a:lnTo>
                    <a:pt x="685965" y="0"/>
                  </a:lnTo>
                  <a:lnTo>
                    <a:pt x="685965" y="9537"/>
                  </a:lnTo>
                  <a:lnTo>
                    <a:pt x="695490" y="9537"/>
                  </a:lnTo>
                  <a:lnTo>
                    <a:pt x="695490" y="0"/>
                  </a:lnTo>
                  <a:close/>
                </a:path>
                <a:path w="11042015" h="795654">
                  <a:moveTo>
                    <a:pt x="752652" y="0"/>
                  </a:moveTo>
                  <a:lnTo>
                    <a:pt x="743127" y="0"/>
                  </a:lnTo>
                  <a:lnTo>
                    <a:pt x="743127" y="9537"/>
                  </a:lnTo>
                  <a:lnTo>
                    <a:pt x="752652" y="9537"/>
                  </a:lnTo>
                  <a:lnTo>
                    <a:pt x="752652" y="0"/>
                  </a:lnTo>
                  <a:close/>
                </a:path>
                <a:path w="11042015" h="795654">
                  <a:moveTo>
                    <a:pt x="809815" y="0"/>
                  </a:moveTo>
                  <a:lnTo>
                    <a:pt x="800290" y="0"/>
                  </a:lnTo>
                  <a:lnTo>
                    <a:pt x="800290" y="9537"/>
                  </a:lnTo>
                  <a:lnTo>
                    <a:pt x="809815" y="9537"/>
                  </a:lnTo>
                  <a:lnTo>
                    <a:pt x="809815" y="0"/>
                  </a:lnTo>
                  <a:close/>
                </a:path>
                <a:path w="11042015" h="795654">
                  <a:moveTo>
                    <a:pt x="866978" y="0"/>
                  </a:moveTo>
                  <a:lnTo>
                    <a:pt x="857453" y="0"/>
                  </a:lnTo>
                  <a:lnTo>
                    <a:pt x="857453" y="9537"/>
                  </a:lnTo>
                  <a:lnTo>
                    <a:pt x="866978" y="9537"/>
                  </a:lnTo>
                  <a:lnTo>
                    <a:pt x="866978" y="0"/>
                  </a:lnTo>
                  <a:close/>
                </a:path>
                <a:path w="11042015" h="795654">
                  <a:moveTo>
                    <a:pt x="924140" y="0"/>
                  </a:moveTo>
                  <a:lnTo>
                    <a:pt x="914615" y="0"/>
                  </a:lnTo>
                  <a:lnTo>
                    <a:pt x="914615" y="9537"/>
                  </a:lnTo>
                  <a:lnTo>
                    <a:pt x="924140" y="9537"/>
                  </a:lnTo>
                  <a:lnTo>
                    <a:pt x="924140" y="0"/>
                  </a:lnTo>
                  <a:close/>
                </a:path>
                <a:path w="11042015" h="795654">
                  <a:moveTo>
                    <a:pt x="981303" y="0"/>
                  </a:moveTo>
                  <a:lnTo>
                    <a:pt x="971778" y="0"/>
                  </a:lnTo>
                  <a:lnTo>
                    <a:pt x="971778" y="9537"/>
                  </a:lnTo>
                  <a:lnTo>
                    <a:pt x="981303" y="9537"/>
                  </a:lnTo>
                  <a:lnTo>
                    <a:pt x="981303" y="0"/>
                  </a:lnTo>
                  <a:close/>
                </a:path>
                <a:path w="11042015" h="795654">
                  <a:moveTo>
                    <a:pt x="1038466" y="0"/>
                  </a:moveTo>
                  <a:lnTo>
                    <a:pt x="1028941" y="0"/>
                  </a:lnTo>
                  <a:lnTo>
                    <a:pt x="1028941" y="9537"/>
                  </a:lnTo>
                  <a:lnTo>
                    <a:pt x="1038466" y="9537"/>
                  </a:lnTo>
                  <a:lnTo>
                    <a:pt x="1038466" y="0"/>
                  </a:lnTo>
                  <a:close/>
                </a:path>
                <a:path w="11042015" h="795654">
                  <a:moveTo>
                    <a:pt x="1095629" y="0"/>
                  </a:moveTo>
                  <a:lnTo>
                    <a:pt x="1086104" y="0"/>
                  </a:lnTo>
                  <a:lnTo>
                    <a:pt x="1086104" y="9537"/>
                  </a:lnTo>
                  <a:lnTo>
                    <a:pt x="1095629" y="9537"/>
                  </a:lnTo>
                  <a:lnTo>
                    <a:pt x="1095629" y="0"/>
                  </a:lnTo>
                  <a:close/>
                </a:path>
                <a:path w="11042015" h="795654">
                  <a:moveTo>
                    <a:pt x="1152791" y="0"/>
                  </a:moveTo>
                  <a:lnTo>
                    <a:pt x="1143266" y="0"/>
                  </a:lnTo>
                  <a:lnTo>
                    <a:pt x="1143266" y="9537"/>
                  </a:lnTo>
                  <a:lnTo>
                    <a:pt x="1152791" y="9537"/>
                  </a:lnTo>
                  <a:lnTo>
                    <a:pt x="1152791" y="0"/>
                  </a:lnTo>
                  <a:close/>
                </a:path>
                <a:path w="11042015" h="795654">
                  <a:moveTo>
                    <a:pt x="1209954" y="0"/>
                  </a:moveTo>
                  <a:lnTo>
                    <a:pt x="1200429" y="0"/>
                  </a:lnTo>
                  <a:lnTo>
                    <a:pt x="1200429" y="9537"/>
                  </a:lnTo>
                  <a:lnTo>
                    <a:pt x="1209954" y="9537"/>
                  </a:lnTo>
                  <a:lnTo>
                    <a:pt x="1209954" y="0"/>
                  </a:lnTo>
                  <a:close/>
                </a:path>
                <a:path w="11042015" h="795654">
                  <a:moveTo>
                    <a:pt x="1267117" y="0"/>
                  </a:moveTo>
                  <a:lnTo>
                    <a:pt x="1257592" y="0"/>
                  </a:lnTo>
                  <a:lnTo>
                    <a:pt x="1257592" y="9537"/>
                  </a:lnTo>
                  <a:lnTo>
                    <a:pt x="1267117" y="9537"/>
                  </a:lnTo>
                  <a:lnTo>
                    <a:pt x="1267117" y="0"/>
                  </a:lnTo>
                  <a:close/>
                </a:path>
                <a:path w="11042015" h="795654">
                  <a:moveTo>
                    <a:pt x="1324279" y="0"/>
                  </a:moveTo>
                  <a:lnTo>
                    <a:pt x="1314754" y="0"/>
                  </a:lnTo>
                  <a:lnTo>
                    <a:pt x="1314754" y="9537"/>
                  </a:lnTo>
                  <a:lnTo>
                    <a:pt x="1324279" y="9537"/>
                  </a:lnTo>
                  <a:lnTo>
                    <a:pt x="1324279" y="0"/>
                  </a:lnTo>
                  <a:close/>
                </a:path>
                <a:path w="11042015" h="795654">
                  <a:moveTo>
                    <a:pt x="1381442" y="0"/>
                  </a:moveTo>
                  <a:lnTo>
                    <a:pt x="1371917" y="0"/>
                  </a:lnTo>
                  <a:lnTo>
                    <a:pt x="1371917" y="9537"/>
                  </a:lnTo>
                  <a:lnTo>
                    <a:pt x="1381442" y="9537"/>
                  </a:lnTo>
                  <a:lnTo>
                    <a:pt x="1381442" y="0"/>
                  </a:lnTo>
                  <a:close/>
                </a:path>
                <a:path w="11042015" h="795654">
                  <a:moveTo>
                    <a:pt x="1438605" y="0"/>
                  </a:moveTo>
                  <a:lnTo>
                    <a:pt x="1429080" y="0"/>
                  </a:lnTo>
                  <a:lnTo>
                    <a:pt x="1429080" y="9537"/>
                  </a:lnTo>
                  <a:lnTo>
                    <a:pt x="1438605" y="9537"/>
                  </a:lnTo>
                  <a:lnTo>
                    <a:pt x="1438605" y="0"/>
                  </a:lnTo>
                  <a:close/>
                </a:path>
                <a:path w="11042015" h="795654">
                  <a:moveTo>
                    <a:pt x="1495767" y="0"/>
                  </a:moveTo>
                  <a:lnTo>
                    <a:pt x="1486242" y="0"/>
                  </a:lnTo>
                  <a:lnTo>
                    <a:pt x="1486242" y="9537"/>
                  </a:lnTo>
                  <a:lnTo>
                    <a:pt x="1495767" y="9537"/>
                  </a:lnTo>
                  <a:lnTo>
                    <a:pt x="1495767" y="0"/>
                  </a:lnTo>
                  <a:close/>
                </a:path>
                <a:path w="11042015" h="795654">
                  <a:moveTo>
                    <a:pt x="1552930" y="0"/>
                  </a:moveTo>
                  <a:lnTo>
                    <a:pt x="1543405" y="0"/>
                  </a:lnTo>
                  <a:lnTo>
                    <a:pt x="1543405" y="9537"/>
                  </a:lnTo>
                  <a:lnTo>
                    <a:pt x="1552930" y="9537"/>
                  </a:lnTo>
                  <a:lnTo>
                    <a:pt x="1552930" y="0"/>
                  </a:lnTo>
                  <a:close/>
                </a:path>
                <a:path w="11042015" h="795654">
                  <a:moveTo>
                    <a:pt x="1610093" y="0"/>
                  </a:moveTo>
                  <a:lnTo>
                    <a:pt x="1600568" y="0"/>
                  </a:lnTo>
                  <a:lnTo>
                    <a:pt x="1600568" y="9537"/>
                  </a:lnTo>
                  <a:lnTo>
                    <a:pt x="1610093" y="9537"/>
                  </a:lnTo>
                  <a:lnTo>
                    <a:pt x="1610093" y="0"/>
                  </a:lnTo>
                  <a:close/>
                </a:path>
                <a:path w="11042015" h="795654">
                  <a:moveTo>
                    <a:pt x="1667256" y="0"/>
                  </a:moveTo>
                  <a:lnTo>
                    <a:pt x="1657731" y="0"/>
                  </a:lnTo>
                  <a:lnTo>
                    <a:pt x="1657731" y="9537"/>
                  </a:lnTo>
                  <a:lnTo>
                    <a:pt x="1667256" y="9537"/>
                  </a:lnTo>
                  <a:lnTo>
                    <a:pt x="1667256" y="0"/>
                  </a:lnTo>
                  <a:close/>
                </a:path>
                <a:path w="11042015" h="795654">
                  <a:moveTo>
                    <a:pt x="1724418" y="0"/>
                  </a:moveTo>
                  <a:lnTo>
                    <a:pt x="1714893" y="0"/>
                  </a:lnTo>
                  <a:lnTo>
                    <a:pt x="1714893" y="9537"/>
                  </a:lnTo>
                  <a:lnTo>
                    <a:pt x="1724418" y="9537"/>
                  </a:lnTo>
                  <a:lnTo>
                    <a:pt x="1724418" y="0"/>
                  </a:lnTo>
                  <a:close/>
                </a:path>
                <a:path w="11042015" h="795654">
                  <a:moveTo>
                    <a:pt x="1781581" y="0"/>
                  </a:moveTo>
                  <a:lnTo>
                    <a:pt x="1772056" y="0"/>
                  </a:lnTo>
                  <a:lnTo>
                    <a:pt x="1772056" y="9537"/>
                  </a:lnTo>
                  <a:lnTo>
                    <a:pt x="1781581" y="9537"/>
                  </a:lnTo>
                  <a:lnTo>
                    <a:pt x="1781581" y="0"/>
                  </a:lnTo>
                  <a:close/>
                </a:path>
                <a:path w="11042015" h="795654">
                  <a:moveTo>
                    <a:pt x="1838744" y="0"/>
                  </a:moveTo>
                  <a:lnTo>
                    <a:pt x="1829219" y="0"/>
                  </a:lnTo>
                  <a:lnTo>
                    <a:pt x="1829219" y="9537"/>
                  </a:lnTo>
                  <a:lnTo>
                    <a:pt x="1838744" y="9537"/>
                  </a:lnTo>
                  <a:lnTo>
                    <a:pt x="1838744" y="0"/>
                  </a:lnTo>
                  <a:close/>
                </a:path>
                <a:path w="11042015" h="795654">
                  <a:moveTo>
                    <a:pt x="1895906" y="0"/>
                  </a:moveTo>
                  <a:lnTo>
                    <a:pt x="1886381" y="0"/>
                  </a:lnTo>
                  <a:lnTo>
                    <a:pt x="1886381" y="9537"/>
                  </a:lnTo>
                  <a:lnTo>
                    <a:pt x="1895906" y="9537"/>
                  </a:lnTo>
                  <a:lnTo>
                    <a:pt x="1895906" y="0"/>
                  </a:lnTo>
                  <a:close/>
                </a:path>
                <a:path w="11042015" h="795654">
                  <a:moveTo>
                    <a:pt x="1953069" y="0"/>
                  </a:moveTo>
                  <a:lnTo>
                    <a:pt x="1943544" y="0"/>
                  </a:lnTo>
                  <a:lnTo>
                    <a:pt x="1943544" y="9537"/>
                  </a:lnTo>
                  <a:lnTo>
                    <a:pt x="1953069" y="9537"/>
                  </a:lnTo>
                  <a:lnTo>
                    <a:pt x="1953069" y="0"/>
                  </a:lnTo>
                  <a:close/>
                </a:path>
                <a:path w="11042015" h="795654">
                  <a:moveTo>
                    <a:pt x="2010232" y="0"/>
                  </a:moveTo>
                  <a:lnTo>
                    <a:pt x="2000707" y="0"/>
                  </a:lnTo>
                  <a:lnTo>
                    <a:pt x="2000707" y="9537"/>
                  </a:lnTo>
                  <a:lnTo>
                    <a:pt x="2010232" y="9537"/>
                  </a:lnTo>
                  <a:lnTo>
                    <a:pt x="2010232" y="0"/>
                  </a:lnTo>
                  <a:close/>
                </a:path>
                <a:path w="11042015" h="795654">
                  <a:moveTo>
                    <a:pt x="2067394" y="0"/>
                  </a:moveTo>
                  <a:lnTo>
                    <a:pt x="2057869" y="0"/>
                  </a:lnTo>
                  <a:lnTo>
                    <a:pt x="2057869" y="9537"/>
                  </a:lnTo>
                  <a:lnTo>
                    <a:pt x="2067394" y="9537"/>
                  </a:lnTo>
                  <a:lnTo>
                    <a:pt x="2067394" y="0"/>
                  </a:lnTo>
                  <a:close/>
                </a:path>
                <a:path w="11042015" h="795654">
                  <a:moveTo>
                    <a:pt x="2124557" y="0"/>
                  </a:moveTo>
                  <a:lnTo>
                    <a:pt x="2115032" y="0"/>
                  </a:lnTo>
                  <a:lnTo>
                    <a:pt x="2115032" y="9537"/>
                  </a:lnTo>
                  <a:lnTo>
                    <a:pt x="2124557" y="9537"/>
                  </a:lnTo>
                  <a:lnTo>
                    <a:pt x="2124557" y="0"/>
                  </a:lnTo>
                  <a:close/>
                </a:path>
                <a:path w="11042015" h="795654">
                  <a:moveTo>
                    <a:pt x="2181733" y="0"/>
                  </a:moveTo>
                  <a:lnTo>
                    <a:pt x="2172195" y="0"/>
                  </a:lnTo>
                  <a:lnTo>
                    <a:pt x="2172195" y="9537"/>
                  </a:lnTo>
                  <a:lnTo>
                    <a:pt x="2181733" y="9537"/>
                  </a:lnTo>
                  <a:lnTo>
                    <a:pt x="2181733" y="0"/>
                  </a:lnTo>
                  <a:close/>
                </a:path>
                <a:path w="11042015" h="795654">
                  <a:moveTo>
                    <a:pt x="2238895" y="0"/>
                  </a:moveTo>
                  <a:lnTo>
                    <a:pt x="2229358" y="0"/>
                  </a:lnTo>
                  <a:lnTo>
                    <a:pt x="2229358" y="9537"/>
                  </a:lnTo>
                  <a:lnTo>
                    <a:pt x="2238895" y="9537"/>
                  </a:lnTo>
                  <a:lnTo>
                    <a:pt x="2238895" y="0"/>
                  </a:lnTo>
                  <a:close/>
                </a:path>
                <a:path w="11042015" h="795654">
                  <a:moveTo>
                    <a:pt x="2296058" y="0"/>
                  </a:moveTo>
                  <a:lnTo>
                    <a:pt x="2286520" y="0"/>
                  </a:lnTo>
                  <a:lnTo>
                    <a:pt x="2286520" y="9537"/>
                  </a:lnTo>
                  <a:lnTo>
                    <a:pt x="2296058" y="9537"/>
                  </a:lnTo>
                  <a:lnTo>
                    <a:pt x="2296058" y="0"/>
                  </a:lnTo>
                  <a:close/>
                </a:path>
                <a:path w="11042015" h="795654">
                  <a:moveTo>
                    <a:pt x="2353221" y="0"/>
                  </a:moveTo>
                  <a:lnTo>
                    <a:pt x="2343683" y="0"/>
                  </a:lnTo>
                  <a:lnTo>
                    <a:pt x="2343683" y="9537"/>
                  </a:lnTo>
                  <a:lnTo>
                    <a:pt x="2353221" y="9537"/>
                  </a:lnTo>
                  <a:lnTo>
                    <a:pt x="2353221" y="0"/>
                  </a:lnTo>
                  <a:close/>
                </a:path>
                <a:path w="11042015" h="795654">
                  <a:moveTo>
                    <a:pt x="2410383" y="0"/>
                  </a:moveTo>
                  <a:lnTo>
                    <a:pt x="2400846" y="0"/>
                  </a:lnTo>
                  <a:lnTo>
                    <a:pt x="2400846" y="9537"/>
                  </a:lnTo>
                  <a:lnTo>
                    <a:pt x="2410383" y="9537"/>
                  </a:lnTo>
                  <a:lnTo>
                    <a:pt x="2410383" y="0"/>
                  </a:lnTo>
                  <a:close/>
                </a:path>
                <a:path w="11042015" h="795654">
                  <a:moveTo>
                    <a:pt x="2467546" y="0"/>
                  </a:moveTo>
                  <a:lnTo>
                    <a:pt x="2458008" y="0"/>
                  </a:lnTo>
                  <a:lnTo>
                    <a:pt x="2458008" y="9537"/>
                  </a:lnTo>
                  <a:lnTo>
                    <a:pt x="2467546" y="9537"/>
                  </a:lnTo>
                  <a:lnTo>
                    <a:pt x="2467546" y="0"/>
                  </a:lnTo>
                  <a:close/>
                </a:path>
                <a:path w="11042015" h="795654">
                  <a:moveTo>
                    <a:pt x="2524709" y="0"/>
                  </a:moveTo>
                  <a:lnTo>
                    <a:pt x="2515171" y="0"/>
                  </a:lnTo>
                  <a:lnTo>
                    <a:pt x="2515171" y="9537"/>
                  </a:lnTo>
                  <a:lnTo>
                    <a:pt x="2524709" y="9537"/>
                  </a:lnTo>
                  <a:lnTo>
                    <a:pt x="2524709" y="0"/>
                  </a:lnTo>
                  <a:close/>
                </a:path>
                <a:path w="11042015" h="795654">
                  <a:moveTo>
                    <a:pt x="2581872" y="0"/>
                  </a:moveTo>
                  <a:lnTo>
                    <a:pt x="2572347" y="0"/>
                  </a:lnTo>
                  <a:lnTo>
                    <a:pt x="2572347" y="9537"/>
                  </a:lnTo>
                  <a:lnTo>
                    <a:pt x="2581872" y="9537"/>
                  </a:lnTo>
                  <a:lnTo>
                    <a:pt x="2581872" y="0"/>
                  </a:lnTo>
                  <a:close/>
                </a:path>
                <a:path w="11042015" h="795654">
                  <a:moveTo>
                    <a:pt x="2639034" y="0"/>
                  </a:moveTo>
                  <a:lnTo>
                    <a:pt x="2629509" y="0"/>
                  </a:lnTo>
                  <a:lnTo>
                    <a:pt x="2629509" y="9537"/>
                  </a:lnTo>
                  <a:lnTo>
                    <a:pt x="2639034" y="9537"/>
                  </a:lnTo>
                  <a:lnTo>
                    <a:pt x="2639034" y="0"/>
                  </a:lnTo>
                  <a:close/>
                </a:path>
                <a:path w="11042015" h="795654">
                  <a:moveTo>
                    <a:pt x="2696197" y="0"/>
                  </a:moveTo>
                  <a:lnTo>
                    <a:pt x="2686672" y="0"/>
                  </a:lnTo>
                  <a:lnTo>
                    <a:pt x="2686672" y="9537"/>
                  </a:lnTo>
                  <a:lnTo>
                    <a:pt x="2696197" y="9537"/>
                  </a:lnTo>
                  <a:lnTo>
                    <a:pt x="2696197" y="0"/>
                  </a:lnTo>
                  <a:close/>
                </a:path>
                <a:path w="11042015" h="795654">
                  <a:moveTo>
                    <a:pt x="2753360" y="0"/>
                  </a:moveTo>
                  <a:lnTo>
                    <a:pt x="2743835" y="0"/>
                  </a:lnTo>
                  <a:lnTo>
                    <a:pt x="2743835" y="9537"/>
                  </a:lnTo>
                  <a:lnTo>
                    <a:pt x="2753360" y="9537"/>
                  </a:lnTo>
                  <a:lnTo>
                    <a:pt x="2753360" y="0"/>
                  </a:lnTo>
                  <a:close/>
                </a:path>
                <a:path w="11042015" h="795654">
                  <a:moveTo>
                    <a:pt x="9841573" y="785609"/>
                  </a:moveTo>
                  <a:lnTo>
                    <a:pt x="9832048" y="785609"/>
                  </a:lnTo>
                  <a:lnTo>
                    <a:pt x="9832048" y="795147"/>
                  </a:lnTo>
                  <a:lnTo>
                    <a:pt x="9841573" y="795147"/>
                  </a:lnTo>
                  <a:lnTo>
                    <a:pt x="9841573" y="785609"/>
                  </a:lnTo>
                  <a:close/>
                </a:path>
                <a:path w="11042015" h="795654">
                  <a:moveTo>
                    <a:pt x="9898736" y="785609"/>
                  </a:moveTo>
                  <a:lnTo>
                    <a:pt x="9889211" y="785609"/>
                  </a:lnTo>
                  <a:lnTo>
                    <a:pt x="9889211" y="795147"/>
                  </a:lnTo>
                  <a:lnTo>
                    <a:pt x="9898736" y="795147"/>
                  </a:lnTo>
                  <a:lnTo>
                    <a:pt x="9898736" y="785609"/>
                  </a:lnTo>
                  <a:close/>
                </a:path>
                <a:path w="11042015" h="795654">
                  <a:moveTo>
                    <a:pt x="9955898" y="785609"/>
                  </a:moveTo>
                  <a:lnTo>
                    <a:pt x="9946373" y="785609"/>
                  </a:lnTo>
                  <a:lnTo>
                    <a:pt x="9946373" y="795147"/>
                  </a:lnTo>
                  <a:lnTo>
                    <a:pt x="9955898" y="795147"/>
                  </a:lnTo>
                  <a:lnTo>
                    <a:pt x="9955898" y="785609"/>
                  </a:lnTo>
                  <a:close/>
                </a:path>
                <a:path w="11042015" h="795654">
                  <a:moveTo>
                    <a:pt x="10013061" y="785609"/>
                  </a:moveTo>
                  <a:lnTo>
                    <a:pt x="10003536" y="785609"/>
                  </a:lnTo>
                  <a:lnTo>
                    <a:pt x="10003536" y="795147"/>
                  </a:lnTo>
                  <a:lnTo>
                    <a:pt x="10013061" y="795147"/>
                  </a:lnTo>
                  <a:lnTo>
                    <a:pt x="10013061" y="785609"/>
                  </a:lnTo>
                  <a:close/>
                </a:path>
                <a:path w="11042015" h="795654">
                  <a:moveTo>
                    <a:pt x="10070224" y="785609"/>
                  </a:moveTo>
                  <a:lnTo>
                    <a:pt x="10060699" y="785609"/>
                  </a:lnTo>
                  <a:lnTo>
                    <a:pt x="10060699" y="795147"/>
                  </a:lnTo>
                  <a:lnTo>
                    <a:pt x="10070224" y="795147"/>
                  </a:lnTo>
                  <a:lnTo>
                    <a:pt x="10070224" y="785609"/>
                  </a:lnTo>
                  <a:close/>
                </a:path>
                <a:path w="11042015" h="795654">
                  <a:moveTo>
                    <a:pt x="10127386" y="785609"/>
                  </a:moveTo>
                  <a:lnTo>
                    <a:pt x="10117861" y="785609"/>
                  </a:lnTo>
                  <a:lnTo>
                    <a:pt x="10117861" y="795147"/>
                  </a:lnTo>
                  <a:lnTo>
                    <a:pt x="10127386" y="795147"/>
                  </a:lnTo>
                  <a:lnTo>
                    <a:pt x="10127386" y="785609"/>
                  </a:lnTo>
                  <a:close/>
                </a:path>
                <a:path w="11042015" h="795654">
                  <a:moveTo>
                    <a:pt x="10184549" y="785609"/>
                  </a:moveTo>
                  <a:lnTo>
                    <a:pt x="10175024" y="785609"/>
                  </a:lnTo>
                  <a:lnTo>
                    <a:pt x="10175024" y="795147"/>
                  </a:lnTo>
                  <a:lnTo>
                    <a:pt x="10184549" y="795147"/>
                  </a:lnTo>
                  <a:lnTo>
                    <a:pt x="10184549" y="785609"/>
                  </a:lnTo>
                  <a:close/>
                </a:path>
                <a:path w="11042015" h="795654">
                  <a:moveTo>
                    <a:pt x="10241712" y="785609"/>
                  </a:moveTo>
                  <a:lnTo>
                    <a:pt x="10232187" y="785609"/>
                  </a:lnTo>
                  <a:lnTo>
                    <a:pt x="10232187" y="795147"/>
                  </a:lnTo>
                  <a:lnTo>
                    <a:pt x="10241712" y="795147"/>
                  </a:lnTo>
                  <a:lnTo>
                    <a:pt x="10241712" y="785609"/>
                  </a:lnTo>
                  <a:close/>
                </a:path>
                <a:path w="11042015" h="795654">
                  <a:moveTo>
                    <a:pt x="10298874" y="785609"/>
                  </a:moveTo>
                  <a:lnTo>
                    <a:pt x="10289349" y="785609"/>
                  </a:lnTo>
                  <a:lnTo>
                    <a:pt x="10289349" y="795147"/>
                  </a:lnTo>
                  <a:lnTo>
                    <a:pt x="10298874" y="795147"/>
                  </a:lnTo>
                  <a:lnTo>
                    <a:pt x="10298874" y="785609"/>
                  </a:lnTo>
                  <a:close/>
                </a:path>
                <a:path w="11042015" h="795654">
                  <a:moveTo>
                    <a:pt x="10356037" y="785609"/>
                  </a:moveTo>
                  <a:lnTo>
                    <a:pt x="10346512" y="785609"/>
                  </a:lnTo>
                  <a:lnTo>
                    <a:pt x="10346512" y="795147"/>
                  </a:lnTo>
                  <a:lnTo>
                    <a:pt x="10356037" y="795147"/>
                  </a:lnTo>
                  <a:lnTo>
                    <a:pt x="10356037" y="785609"/>
                  </a:lnTo>
                  <a:close/>
                </a:path>
                <a:path w="11042015" h="795654">
                  <a:moveTo>
                    <a:pt x="10413200" y="785609"/>
                  </a:moveTo>
                  <a:lnTo>
                    <a:pt x="10403675" y="785609"/>
                  </a:lnTo>
                  <a:lnTo>
                    <a:pt x="10403675" y="795147"/>
                  </a:lnTo>
                  <a:lnTo>
                    <a:pt x="10413200" y="795147"/>
                  </a:lnTo>
                  <a:lnTo>
                    <a:pt x="10413200" y="785609"/>
                  </a:lnTo>
                  <a:close/>
                </a:path>
                <a:path w="11042015" h="795654">
                  <a:moveTo>
                    <a:pt x="10470363" y="785609"/>
                  </a:moveTo>
                  <a:lnTo>
                    <a:pt x="10460838" y="785609"/>
                  </a:lnTo>
                  <a:lnTo>
                    <a:pt x="10460838" y="795147"/>
                  </a:lnTo>
                  <a:lnTo>
                    <a:pt x="10470363" y="795147"/>
                  </a:lnTo>
                  <a:lnTo>
                    <a:pt x="10470363" y="785609"/>
                  </a:lnTo>
                  <a:close/>
                </a:path>
                <a:path w="11042015" h="795654">
                  <a:moveTo>
                    <a:pt x="10527525" y="785609"/>
                  </a:moveTo>
                  <a:lnTo>
                    <a:pt x="10518000" y="785609"/>
                  </a:lnTo>
                  <a:lnTo>
                    <a:pt x="10518000" y="795147"/>
                  </a:lnTo>
                  <a:lnTo>
                    <a:pt x="10527525" y="795147"/>
                  </a:lnTo>
                  <a:lnTo>
                    <a:pt x="10527525" y="785609"/>
                  </a:lnTo>
                  <a:close/>
                </a:path>
                <a:path w="11042015" h="795654">
                  <a:moveTo>
                    <a:pt x="10584688" y="785609"/>
                  </a:moveTo>
                  <a:lnTo>
                    <a:pt x="10575163" y="785609"/>
                  </a:lnTo>
                  <a:lnTo>
                    <a:pt x="10575163" y="795147"/>
                  </a:lnTo>
                  <a:lnTo>
                    <a:pt x="10584688" y="795147"/>
                  </a:lnTo>
                  <a:lnTo>
                    <a:pt x="10584688" y="785609"/>
                  </a:lnTo>
                  <a:close/>
                </a:path>
                <a:path w="11042015" h="795654">
                  <a:moveTo>
                    <a:pt x="10641851" y="785609"/>
                  </a:moveTo>
                  <a:lnTo>
                    <a:pt x="10632326" y="785609"/>
                  </a:lnTo>
                  <a:lnTo>
                    <a:pt x="10632326" y="795147"/>
                  </a:lnTo>
                  <a:lnTo>
                    <a:pt x="10641851" y="795147"/>
                  </a:lnTo>
                  <a:lnTo>
                    <a:pt x="10641851" y="785609"/>
                  </a:lnTo>
                  <a:close/>
                </a:path>
                <a:path w="11042015" h="795654">
                  <a:moveTo>
                    <a:pt x="10699013" y="785609"/>
                  </a:moveTo>
                  <a:lnTo>
                    <a:pt x="10689488" y="785609"/>
                  </a:lnTo>
                  <a:lnTo>
                    <a:pt x="10689488" y="795147"/>
                  </a:lnTo>
                  <a:lnTo>
                    <a:pt x="10699013" y="795147"/>
                  </a:lnTo>
                  <a:lnTo>
                    <a:pt x="10699013" y="785609"/>
                  </a:lnTo>
                  <a:close/>
                </a:path>
                <a:path w="11042015" h="795654">
                  <a:moveTo>
                    <a:pt x="10756176" y="785609"/>
                  </a:moveTo>
                  <a:lnTo>
                    <a:pt x="10746651" y="785609"/>
                  </a:lnTo>
                  <a:lnTo>
                    <a:pt x="10746651" y="795147"/>
                  </a:lnTo>
                  <a:lnTo>
                    <a:pt x="10756176" y="795147"/>
                  </a:lnTo>
                  <a:lnTo>
                    <a:pt x="10756176" y="785609"/>
                  </a:lnTo>
                  <a:close/>
                </a:path>
                <a:path w="11042015" h="795654">
                  <a:moveTo>
                    <a:pt x="10813339" y="785609"/>
                  </a:moveTo>
                  <a:lnTo>
                    <a:pt x="10803814" y="785609"/>
                  </a:lnTo>
                  <a:lnTo>
                    <a:pt x="10803814" y="795147"/>
                  </a:lnTo>
                  <a:lnTo>
                    <a:pt x="10813339" y="795147"/>
                  </a:lnTo>
                  <a:lnTo>
                    <a:pt x="10813339" y="785609"/>
                  </a:lnTo>
                  <a:close/>
                </a:path>
                <a:path w="11042015" h="795654">
                  <a:moveTo>
                    <a:pt x="10870502" y="785609"/>
                  </a:moveTo>
                  <a:lnTo>
                    <a:pt x="10860977" y="785609"/>
                  </a:lnTo>
                  <a:lnTo>
                    <a:pt x="10860977" y="795147"/>
                  </a:lnTo>
                  <a:lnTo>
                    <a:pt x="10870502" y="795147"/>
                  </a:lnTo>
                  <a:lnTo>
                    <a:pt x="10870502" y="785609"/>
                  </a:lnTo>
                  <a:close/>
                </a:path>
                <a:path w="11042015" h="795654">
                  <a:moveTo>
                    <a:pt x="10927664" y="785609"/>
                  </a:moveTo>
                  <a:lnTo>
                    <a:pt x="10918139" y="785609"/>
                  </a:lnTo>
                  <a:lnTo>
                    <a:pt x="10918139" y="795147"/>
                  </a:lnTo>
                  <a:lnTo>
                    <a:pt x="10927664" y="795147"/>
                  </a:lnTo>
                  <a:lnTo>
                    <a:pt x="10927664" y="785609"/>
                  </a:lnTo>
                  <a:close/>
                </a:path>
                <a:path w="11042015" h="795654">
                  <a:moveTo>
                    <a:pt x="10984827" y="785609"/>
                  </a:moveTo>
                  <a:lnTo>
                    <a:pt x="10975302" y="785609"/>
                  </a:lnTo>
                  <a:lnTo>
                    <a:pt x="10975302" y="795147"/>
                  </a:lnTo>
                  <a:lnTo>
                    <a:pt x="10984827" y="795147"/>
                  </a:lnTo>
                  <a:lnTo>
                    <a:pt x="10984827" y="785609"/>
                  </a:lnTo>
                  <a:close/>
                </a:path>
                <a:path w="11042015" h="795654">
                  <a:moveTo>
                    <a:pt x="11041990" y="785609"/>
                  </a:moveTo>
                  <a:lnTo>
                    <a:pt x="11032465" y="785609"/>
                  </a:lnTo>
                  <a:lnTo>
                    <a:pt x="11032465" y="795147"/>
                  </a:lnTo>
                  <a:lnTo>
                    <a:pt x="11041990" y="795147"/>
                  </a:lnTo>
                  <a:lnTo>
                    <a:pt x="11041990" y="785609"/>
                  </a:lnTo>
                  <a:close/>
                </a:path>
              </a:pathLst>
            </a:custGeom>
            <a:solidFill>
              <a:srgbClr val="C7C6C3"/>
            </a:solidFill>
          </p:spPr>
          <p:txBody>
            <a:bodyPr wrap="square" lIns="0" tIns="0" rIns="0" bIns="0" rtlCol="0"/>
            <a:lstStyle/>
            <a:p>
              <a:endParaRPr sz="1688"/>
            </a:p>
          </p:txBody>
        </p:sp>
        <p:sp>
          <p:nvSpPr>
            <p:cNvPr id="20" name="object 20"/>
            <p:cNvSpPr/>
            <p:nvPr/>
          </p:nvSpPr>
          <p:spPr>
            <a:xfrm>
              <a:off x="3830586" y="3176079"/>
              <a:ext cx="4011295" cy="10160"/>
            </a:xfrm>
            <a:custGeom>
              <a:avLst/>
              <a:gdLst/>
              <a:ahLst/>
              <a:cxnLst/>
              <a:rect l="l" t="t" r="r" b="b"/>
              <a:pathLst>
                <a:path w="4011295" h="10160">
                  <a:moveTo>
                    <a:pt x="9525" y="0"/>
                  </a:moveTo>
                  <a:lnTo>
                    <a:pt x="0" y="0"/>
                  </a:lnTo>
                  <a:lnTo>
                    <a:pt x="0" y="9537"/>
                  </a:lnTo>
                  <a:lnTo>
                    <a:pt x="9525" y="9537"/>
                  </a:lnTo>
                  <a:lnTo>
                    <a:pt x="9525" y="0"/>
                  </a:lnTo>
                  <a:close/>
                </a:path>
                <a:path w="4011295" h="10160">
                  <a:moveTo>
                    <a:pt x="66687" y="0"/>
                  </a:moveTo>
                  <a:lnTo>
                    <a:pt x="57162" y="0"/>
                  </a:lnTo>
                  <a:lnTo>
                    <a:pt x="57162" y="9537"/>
                  </a:lnTo>
                  <a:lnTo>
                    <a:pt x="66687" y="9537"/>
                  </a:lnTo>
                  <a:lnTo>
                    <a:pt x="66687" y="0"/>
                  </a:lnTo>
                  <a:close/>
                </a:path>
                <a:path w="4011295" h="10160">
                  <a:moveTo>
                    <a:pt x="123850" y="0"/>
                  </a:moveTo>
                  <a:lnTo>
                    <a:pt x="114325" y="0"/>
                  </a:lnTo>
                  <a:lnTo>
                    <a:pt x="114325" y="9537"/>
                  </a:lnTo>
                  <a:lnTo>
                    <a:pt x="123850" y="9537"/>
                  </a:lnTo>
                  <a:lnTo>
                    <a:pt x="123850" y="0"/>
                  </a:lnTo>
                  <a:close/>
                </a:path>
                <a:path w="4011295" h="10160">
                  <a:moveTo>
                    <a:pt x="181013" y="0"/>
                  </a:moveTo>
                  <a:lnTo>
                    <a:pt x="171488" y="0"/>
                  </a:lnTo>
                  <a:lnTo>
                    <a:pt x="171488" y="9537"/>
                  </a:lnTo>
                  <a:lnTo>
                    <a:pt x="181013" y="9537"/>
                  </a:lnTo>
                  <a:lnTo>
                    <a:pt x="181013" y="0"/>
                  </a:lnTo>
                  <a:close/>
                </a:path>
                <a:path w="4011295" h="10160">
                  <a:moveTo>
                    <a:pt x="238175" y="0"/>
                  </a:moveTo>
                  <a:lnTo>
                    <a:pt x="228650" y="0"/>
                  </a:lnTo>
                  <a:lnTo>
                    <a:pt x="228650" y="9537"/>
                  </a:lnTo>
                  <a:lnTo>
                    <a:pt x="238175" y="9537"/>
                  </a:lnTo>
                  <a:lnTo>
                    <a:pt x="238175" y="0"/>
                  </a:lnTo>
                  <a:close/>
                </a:path>
                <a:path w="4011295" h="10160">
                  <a:moveTo>
                    <a:pt x="295338" y="0"/>
                  </a:moveTo>
                  <a:lnTo>
                    <a:pt x="285813" y="0"/>
                  </a:lnTo>
                  <a:lnTo>
                    <a:pt x="285813" y="9537"/>
                  </a:lnTo>
                  <a:lnTo>
                    <a:pt x="295338" y="9537"/>
                  </a:lnTo>
                  <a:lnTo>
                    <a:pt x="295338" y="0"/>
                  </a:lnTo>
                  <a:close/>
                </a:path>
                <a:path w="4011295" h="10160">
                  <a:moveTo>
                    <a:pt x="352501" y="0"/>
                  </a:moveTo>
                  <a:lnTo>
                    <a:pt x="342976" y="0"/>
                  </a:lnTo>
                  <a:lnTo>
                    <a:pt x="342976" y="9537"/>
                  </a:lnTo>
                  <a:lnTo>
                    <a:pt x="352501" y="9537"/>
                  </a:lnTo>
                  <a:lnTo>
                    <a:pt x="352501" y="0"/>
                  </a:lnTo>
                  <a:close/>
                </a:path>
                <a:path w="4011295" h="10160">
                  <a:moveTo>
                    <a:pt x="409663" y="0"/>
                  </a:moveTo>
                  <a:lnTo>
                    <a:pt x="400138" y="0"/>
                  </a:lnTo>
                  <a:lnTo>
                    <a:pt x="400138" y="9537"/>
                  </a:lnTo>
                  <a:lnTo>
                    <a:pt x="409663" y="9537"/>
                  </a:lnTo>
                  <a:lnTo>
                    <a:pt x="409663" y="0"/>
                  </a:lnTo>
                  <a:close/>
                </a:path>
                <a:path w="4011295" h="10160">
                  <a:moveTo>
                    <a:pt x="466826" y="0"/>
                  </a:moveTo>
                  <a:lnTo>
                    <a:pt x="457301" y="0"/>
                  </a:lnTo>
                  <a:lnTo>
                    <a:pt x="457301" y="9537"/>
                  </a:lnTo>
                  <a:lnTo>
                    <a:pt x="466826" y="9537"/>
                  </a:lnTo>
                  <a:lnTo>
                    <a:pt x="466826" y="0"/>
                  </a:lnTo>
                  <a:close/>
                </a:path>
                <a:path w="4011295" h="10160">
                  <a:moveTo>
                    <a:pt x="523989" y="0"/>
                  </a:moveTo>
                  <a:lnTo>
                    <a:pt x="514464" y="0"/>
                  </a:lnTo>
                  <a:lnTo>
                    <a:pt x="514464" y="9537"/>
                  </a:lnTo>
                  <a:lnTo>
                    <a:pt x="523989" y="9537"/>
                  </a:lnTo>
                  <a:lnTo>
                    <a:pt x="523989" y="0"/>
                  </a:lnTo>
                  <a:close/>
                </a:path>
                <a:path w="4011295" h="10160">
                  <a:moveTo>
                    <a:pt x="581152" y="0"/>
                  </a:moveTo>
                  <a:lnTo>
                    <a:pt x="571627" y="0"/>
                  </a:lnTo>
                  <a:lnTo>
                    <a:pt x="571627" y="9537"/>
                  </a:lnTo>
                  <a:lnTo>
                    <a:pt x="581152" y="9537"/>
                  </a:lnTo>
                  <a:lnTo>
                    <a:pt x="581152" y="0"/>
                  </a:lnTo>
                  <a:close/>
                </a:path>
                <a:path w="4011295" h="10160">
                  <a:moveTo>
                    <a:pt x="638314" y="0"/>
                  </a:moveTo>
                  <a:lnTo>
                    <a:pt x="628789" y="0"/>
                  </a:lnTo>
                  <a:lnTo>
                    <a:pt x="628789" y="9537"/>
                  </a:lnTo>
                  <a:lnTo>
                    <a:pt x="638314" y="9537"/>
                  </a:lnTo>
                  <a:lnTo>
                    <a:pt x="638314" y="0"/>
                  </a:lnTo>
                  <a:close/>
                </a:path>
                <a:path w="4011295" h="10160">
                  <a:moveTo>
                    <a:pt x="695477" y="0"/>
                  </a:moveTo>
                  <a:lnTo>
                    <a:pt x="685952" y="0"/>
                  </a:lnTo>
                  <a:lnTo>
                    <a:pt x="685952" y="9537"/>
                  </a:lnTo>
                  <a:lnTo>
                    <a:pt x="695477" y="9537"/>
                  </a:lnTo>
                  <a:lnTo>
                    <a:pt x="695477" y="0"/>
                  </a:lnTo>
                  <a:close/>
                </a:path>
                <a:path w="4011295" h="10160">
                  <a:moveTo>
                    <a:pt x="752640" y="0"/>
                  </a:moveTo>
                  <a:lnTo>
                    <a:pt x="743115" y="0"/>
                  </a:lnTo>
                  <a:lnTo>
                    <a:pt x="743115" y="9537"/>
                  </a:lnTo>
                  <a:lnTo>
                    <a:pt x="752640" y="9537"/>
                  </a:lnTo>
                  <a:lnTo>
                    <a:pt x="752640" y="0"/>
                  </a:lnTo>
                  <a:close/>
                </a:path>
                <a:path w="4011295" h="10160">
                  <a:moveTo>
                    <a:pt x="809802" y="0"/>
                  </a:moveTo>
                  <a:lnTo>
                    <a:pt x="800277" y="0"/>
                  </a:lnTo>
                  <a:lnTo>
                    <a:pt x="800277" y="9537"/>
                  </a:lnTo>
                  <a:lnTo>
                    <a:pt x="809802" y="9537"/>
                  </a:lnTo>
                  <a:lnTo>
                    <a:pt x="809802" y="0"/>
                  </a:lnTo>
                  <a:close/>
                </a:path>
                <a:path w="4011295" h="10160">
                  <a:moveTo>
                    <a:pt x="866965" y="0"/>
                  </a:moveTo>
                  <a:lnTo>
                    <a:pt x="857440" y="0"/>
                  </a:lnTo>
                  <a:lnTo>
                    <a:pt x="857440" y="9537"/>
                  </a:lnTo>
                  <a:lnTo>
                    <a:pt x="866965" y="9537"/>
                  </a:lnTo>
                  <a:lnTo>
                    <a:pt x="866965" y="0"/>
                  </a:lnTo>
                  <a:close/>
                </a:path>
                <a:path w="4011295" h="10160">
                  <a:moveTo>
                    <a:pt x="924128" y="0"/>
                  </a:moveTo>
                  <a:lnTo>
                    <a:pt x="914603" y="0"/>
                  </a:lnTo>
                  <a:lnTo>
                    <a:pt x="914603" y="9537"/>
                  </a:lnTo>
                  <a:lnTo>
                    <a:pt x="924128" y="9537"/>
                  </a:lnTo>
                  <a:lnTo>
                    <a:pt x="924128" y="0"/>
                  </a:lnTo>
                  <a:close/>
                </a:path>
                <a:path w="4011295" h="10160">
                  <a:moveTo>
                    <a:pt x="981290" y="0"/>
                  </a:moveTo>
                  <a:lnTo>
                    <a:pt x="971765" y="0"/>
                  </a:lnTo>
                  <a:lnTo>
                    <a:pt x="971765" y="9537"/>
                  </a:lnTo>
                  <a:lnTo>
                    <a:pt x="981290" y="9537"/>
                  </a:lnTo>
                  <a:lnTo>
                    <a:pt x="981290" y="0"/>
                  </a:lnTo>
                  <a:close/>
                </a:path>
                <a:path w="4011295" h="10160">
                  <a:moveTo>
                    <a:pt x="1038453" y="0"/>
                  </a:moveTo>
                  <a:lnTo>
                    <a:pt x="1028928" y="0"/>
                  </a:lnTo>
                  <a:lnTo>
                    <a:pt x="1028928" y="9537"/>
                  </a:lnTo>
                  <a:lnTo>
                    <a:pt x="1038453" y="9537"/>
                  </a:lnTo>
                  <a:lnTo>
                    <a:pt x="1038453" y="0"/>
                  </a:lnTo>
                  <a:close/>
                </a:path>
                <a:path w="4011295" h="10160">
                  <a:moveTo>
                    <a:pt x="1095616" y="0"/>
                  </a:moveTo>
                  <a:lnTo>
                    <a:pt x="1086091" y="0"/>
                  </a:lnTo>
                  <a:lnTo>
                    <a:pt x="1086091" y="9537"/>
                  </a:lnTo>
                  <a:lnTo>
                    <a:pt x="1095616" y="9537"/>
                  </a:lnTo>
                  <a:lnTo>
                    <a:pt x="1095616" y="0"/>
                  </a:lnTo>
                  <a:close/>
                </a:path>
                <a:path w="4011295" h="10160">
                  <a:moveTo>
                    <a:pt x="1152779" y="0"/>
                  </a:moveTo>
                  <a:lnTo>
                    <a:pt x="1143254" y="0"/>
                  </a:lnTo>
                  <a:lnTo>
                    <a:pt x="1143254" y="9537"/>
                  </a:lnTo>
                  <a:lnTo>
                    <a:pt x="1152779" y="9537"/>
                  </a:lnTo>
                  <a:lnTo>
                    <a:pt x="1152779" y="0"/>
                  </a:lnTo>
                  <a:close/>
                </a:path>
                <a:path w="4011295" h="10160">
                  <a:moveTo>
                    <a:pt x="1209941" y="0"/>
                  </a:moveTo>
                  <a:lnTo>
                    <a:pt x="1200416" y="0"/>
                  </a:lnTo>
                  <a:lnTo>
                    <a:pt x="1200416" y="9537"/>
                  </a:lnTo>
                  <a:lnTo>
                    <a:pt x="1209941" y="9537"/>
                  </a:lnTo>
                  <a:lnTo>
                    <a:pt x="1209941" y="0"/>
                  </a:lnTo>
                  <a:close/>
                </a:path>
                <a:path w="4011295" h="10160">
                  <a:moveTo>
                    <a:pt x="1267104" y="0"/>
                  </a:moveTo>
                  <a:lnTo>
                    <a:pt x="1257579" y="0"/>
                  </a:lnTo>
                  <a:lnTo>
                    <a:pt x="1257579" y="9537"/>
                  </a:lnTo>
                  <a:lnTo>
                    <a:pt x="1267104" y="9537"/>
                  </a:lnTo>
                  <a:lnTo>
                    <a:pt x="1267104" y="0"/>
                  </a:lnTo>
                  <a:close/>
                </a:path>
                <a:path w="4011295" h="10160">
                  <a:moveTo>
                    <a:pt x="1324267" y="0"/>
                  </a:moveTo>
                  <a:lnTo>
                    <a:pt x="1314742" y="0"/>
                  </a:lnTo>
                  <a:lnTo>
                    <a:pt x="1314742" y="9537"/>
                  </a:lnTo>
                  <a:lnTo>
                    <a:pt x="1324267" y="9537"/>
                  </a:lnTo>
                  <a:lnTo>
                    <a:pt x="1324267" y="0"/>
                  </a:lnTo>
                  <a:close/>
                </a:path>
                <a:path w="4011295" h="10160">
                  <a:moveTo>
                    <a:pt x="1381429" y="0"/>
                  </a:moveTo>
                  <a:lnTo>
                    <a:pt x="1371904" y="0"/>
                  </a:lnTo>
                  <a:lnTo>
                    <a:pt x="1371904" y="9537"/>
                  </a:lnTo>
                  <a:lnTo>
                    <a:pt x="1381429" y="9537"/>
                  </a:lnTo>
                  <a:lnTo>
                    <a:pt x="1381429" y="0"/>
                  </a:lnTo>
                  <a:close/>
                </a:path>
                <a:path w="4011295" h="10160">
                  <a:moveTo>
                    <a:pt x="1438592" y="0"/>
                  </a:moveTo>
                  <a:lnTo>
                    <a:pt x="1429067" y="0"/>
                  </a:lnTo>
                  <a:lnTo>
                    <a:pt x="1429067" y="9537"/>
                  </a:lnTo>
                  <a:lnTo>
                    <a:pt x="1438592" y="9537"/>
                  </a:lnTo>
                  <a:lnTo>
                    <a:pt x="1438592" y="0"/>
                  </a:lnTo>
                  <a:close/>
                </a:path>
                <a:path w="4011295" h="10160">
                  <a:moveTo>
                    <a:pt x="1495755" y="0"/>
                  </a:moveTo>
                  <a:lnTo>
                    <a:pt x="1486230" y="0"/>
                  </a:lnTo>
                  <a:lnTo>
                    <a:pt x="1486230" y="9537"/>
                  </a:lnTo>
                  <a:lnTo>
                    <a:pt x="1495755" y="9537"/>
                  </a:lnTo>
                  <a:lnTo>
                    <a:pt x="1495755" y="0"/>
                  </a:lnTo>
                  <a:close/>
                </a:path>
                <a:path w="4011295" h="10160">
                  <a:moveTo>
                    <a:pt x="1552917" y="0"/>
                  </a:moveTo>
                  <a:lnTo>
                    <a:pt x="1543392" y="0"/>
                  </a:lnTo>
                  <a:lnTo>
                    <a:pt x="1543392" y="9537"/>
                  </a:lnTo>
                  <a:lnTo>
                    <a:pt x="1552917" y="9537"/>
                  </a:lnTo>
                  <a:lnTo>
                    <a:pt x="1552917" y="0"/>
                  </a:lnTo>
                  <a:close/>
                </a:path>
                <a:path w="4011295" h="10160">
                  <a:moveTo>
                    <a:pt x="1610080" y="0"/>
                  </a:moveTo>
                  <a:lnTo>
                    <a:pt x="1600555" y="0"/>
                  </a:lnTo>
                  <a:lnTo>
                    <a:pt x="1600555" y="9537"/>
                  </a:lnTo>
                  <a:lnTo>
                    <a:pt x="1610080" y="9537"/>
                  </a:lnTo>
                  <a:lnTo>
                    <a:pt x="1610080" y="0"/>
                  </a:lnTo>
                  <a:close/>
                </a:path>
                <a:path w="4011295" h="10160">
                  <a:moveTo>
                    <a:pt x="1667256" y="0"/>
                  </a:moveTo>
                  <a:lnTo>
                    <a:pt x="1657718" y="0"/>
                  </a:lnTo>
                  <a:lnTo>
                    <a:pt x="1657718" y="9537"/>
                  </a:lnTo>
                  <a:lnTo>
                    <a:pt x="1667256" y="9537"/>
                  </a:lnTo>
                  <a:lnTo>
                    <a:pt x="1667256" y="0"/>
                  </a:lnTo>
                  <a:close/>
                </a:path>
                <a:path w="4011295" h="10160">
                  <a:moveTo>
                    <a:pt x="1724418" y="0"/>
                  </a:moveTo>
                  <a:lnTo>
                    <a:pt x="1714881" y="0"/>
                  </a:lnTo>
                  <a:lnTo>
                    <a:pt x="1714881" y="9537"/>
                  </a:lnTo>
                  <a:lnTo>
                    <a:pt x="1724418" y="9537"/>
                  </a:lnTo>
                  <a:lnTo>
                    <a:pt x="1724418" y="0"/>
                  </a:lnTo>
                  <a:close/>
                </a:path>
                <a:path w="4011295" h="10160">
                  <a:moveTo>
                    <a:pt x="1781581" y="0"/>
                  </a:moveTo>
                  <a:lnTo>
                    <a:pt x="1772043" y="0"/>
                  </a:lnTo>
                  <a:lnTo>
                    <a:pt x="1772043" y="9537"/>
                  </a:lnTo>
                  <a:lnTo>
                    <a:pt x="1781581" y="9537"/>
                  </a:lnTo>
                  <a:lnTo>
                    <a:pt x="1781581" y="0"/>
                  </a:lnTo>
                  <a:close/>
                </a:path>
                <a:path w="4011295" h="10160">
                  <a:moveTo>
                    <a:pt x="1838744" y="0"/>
                  </a:moveTo>
                  <a:lnTo>
                    <a:pt x="1829206" y="0"/>
                  </a:lnTo>
                  <a:lnTo>
                    <a:pt x="1829206" y="9537"/>
                  </a:lnTo>
                  <a:lnTo>
                    <a:pt x="1838744" y="9537"/>
                  </a:lnTo>
                  <a:lnTo>
                    <a:pt x="1838744" y="0"/>
                  </a:lnTo>
                  <a:close/>
                </a:path>
                <a:path w="4011295" h="10160">
                  <a:moveTo>
                    <a:pt x="1895906" y="0"/>
                  </a:moveTo>
                  <a:lnTo>
                    <a:pt x="1886369" y="0"/>
                  </a:lnTo>
                  <a:lnTo>
                    <a:pt x="1886369" y="9537"/>
                  </a:lnTo>
                  <a:lnTo>
                    <a:pt x="1895906" y="9537"/>
                  </a:lnTo>
                  <a:lnTo>
                    <a:pt x="1895906" y="0"/>
                  </a:lnTo>
                  <a:close/>
                </a:path>
                <a:path w="4011295" h="10160">
                  <a:moveTo>
                    <a:pt x="1953069" y="0"/>
                  </a:moveTo>
                  <a:lnTo>
                    <a:pt x="1943531" y="0"/>
                  </a:lnTo>
                  <a:lnTo>
                    <a:pt x="1943531" y="9537"/>
                  </a:lnTo>
                  <a:lnTo>
                    <a:pt x="1953069" y="9537"/>
                  </a:lnTo>
                  <a:lnTo>
                    <a:pt x="1953069" y="0"/>
                  </a:lnTo>
                  <a:close/>
                </a:path>
                <a:path w="4011295" h="10160">
                  <a:moveTo>
                    <a:pt x="2010232" y="0"/>
                  </a:moveTo>
                  <a:lnTo>
                    <a:pt x="2000694" y="0"/>
                  </a:lnTo>
                  <a:lnTo>
                    <a:pt x="2000694" y="9537"/>
                  </a:lnTo>
                  <a:lnTo>
                    <a:pt x="2010232" y="9537"/>
                  </a:lnTo>
                  <a:lnTo>
                    <a:pt x="2010232" y="0"/>
                  </a:lnTo>
                  <a:close/>
                </a:path>
                <a:path w="4011295" h="10160">
                  <a:moveTo>
                    <a:pt x="2067394" y="0"/>
                  </a:moveTo>
                  <a:lnTo>
                    <a:pt x="2057869" y="0"/>
                  </a:lnTo>
                  <a:lnTo>
                    <a:pt x="2057869" y="9537"/>
                  </a:lnTo>
                  <a:lnTo>
                    <a:pt x="2067394" y="9537"/>
                  </a:lnTo>
                  <a:lnTo>
                    <a:pt x="2067394" y="0"/>
                  </a:lnTo>
                  <a:close/>
                </a:path>
                <a:path w="4011295" h="10160">
                  <a:moveTo>
                    <a:pt x="2124557" y="0"/>
                  </a:moveTo>
                  <a:lnTo>
                    <a:pt x="2115032" y="0"/>
                  </a:lnTo>
                  <a:lnTo>
                    <a:pt x="2115032" y="9537"/>
                  </a:lnTo>
                  <a:lnTo>
                    <a:pt x="2124557" y="9537"/>
                  </a:lnTo>
                  <a:lnTo>
                    <a:pt x="2124557" y="0"/>
                  </a:lnTo>
                  <a:close/>
                </a:path>
                <a:path w="4011295" h="10160">
                  <a:moveTo>
                    <a:pt x="2181720" y="0"/>
                  </a:moveTo>
                  <a:lnTo>
                    <a:pt x="2172195" y="0"/>
                  </a:lnTo>
                  <a:lnTo>
                    <a:pt x="2172195" y="9537"/>
                  </a:lnTo>
                  <a:lnTo>
                    <a:pt x="2181720" y="9537"/>
                  </a:lnTo>
                  <a:lnTo>
                    <a:pt x="2181720" y="0"/>
                  </a:lnTo>
                  <a:close/>
                </a:path>
                <a:path w="4011295" h="10160">
                  <a:moveTo>
                    <a:pt x="2238883" y="0"/>
                  </a:moveTo>
                  <a:lnTo>
                    <a:pt x="2229358" y="0"/>
                  </a:lnTo>
                  <a:lnTo>
                    <a:pt x="2229358" y="9537"/>
                  </a:lnTo>
                  <a:lnTo>
                    <a:pt x="2238883" y="9537"/>
                  </a:lnTo>
                  <a:lnTo>
                    <a:pt x="2238883" y="0"/>
                  </a:lnTo>
                  <a:close/>
                </a:path>
                <a:path w="4011295" h="10160">
                  <a:moveTo>
                    <a:pt x="2296045" y="0"/>
                  </a:moveTo>
                  <a:lnTo>
                    <a:pt x="2286520" y="0"/>
                  </a:lnTo>
                  <a:lnTo>
                    <a:pt x="2286520" y="9537"/>
                  </a:lnTo>
                  <a:lnTo>
                    <a:pt x="2296045" y="9537"/>
                  </a:lnTo>
                  <a:lnTo>
                    <a:pt x="2296045" y="0"/>
                  </a:lnTo>
                  <a:close/>
                </a:path>
                <a:path w="4011295" h="10160">
                  <a:moveTo>
                    <a:pt x="2353208" y="0"/>
                  </a:moveTo>
                  <a:lnTo>
                    <a:pt x="2343683" y="0"/>
                  </a:lnTo>
                  <a:lnTo>
                    <a:pt x="2343683" y="9537"/>
                  </a:lnTo>
                  <a:lnTo>
                    <a:pt x="2353208" y="9537"/>
                  </a:lnTo>
                  <a:lnTo>
                    <a:pt x="2353208" y="0"/>
                  </a:lnTo>
                  <a:close/>
                </a:path>
                <a:path w="4011295" h="10160">
                  <a:moveTo>
                    <a:pt x="2410371" y="0"/>
                  </a:moveTo>
                  <a:lnTo>
                    <a:pt x="2400846" y="0"/>
                  </a:lnTo>
                  <a:lnTo>
                    <a:pt x="2400846" y="9537"/>
                  </a:lnTo>
                  <a:lnTo>
                    <a:pt x="2410371" y="9537"/>
                  </a:lnTo>
                  <a:lnTo>
                    <a:pt x="2410371" y="0"/>
                  </a:lnTo>
                  <a:close/>
                </a:path>
                <a:path w="4011295" h="10160">
                  <a:moveTo>
                    <a:pt x="2467533" y="0"/>
                  </a:moveTo>
                  <a:lnTo>
                    <a:pt x="2458008" y="0"/>
                  </a:lnTo>
                  <a:lnTo>
                    <a:pt x="2458008" y="9537"/>
                  </a:lnTo>
                  <a:lnTo>
                    <a:pt x="2467533" y="9537"/>
                  </a:lnTo>
                  <a:lnTo>
                    <a:pt x="2467533" y="0"/>
                  </a:lnTo>
                  <a:close/>
                </a:path>
                <a:path w="4011295" h="10160">
                  <a:moveTo>
                    <a:pt x="2524696" y="0"/>
                  </a:moveTo>
                  <a:lnTo>
                    <a:pt x="2515171" y="0"/>
                  </a:lnTo>
                  <a:lnTo>
                    <a:pt x="2515171" y="9537"/>
                  </a:lnTo>
                  <a:lnTo>
                    <a:pt x="2524696" y="9537"/>
                  </a:lnTo>
                  <a:lnTo>
                    <a:pt x="2524696" y="0"/>
                  </a:lnTo>
                  <a:close/>
                </a:path>
                <a:path w="4011295" h="10160">
                  <a:moveTo>
                    <a:pt x="2581859" y="0"/>
                  </a:moveTo>
                  <a:lnTo>
                    <a:pt x="2572334" y="0"/>
                  </a:lnTo>
                  <a:lnTo>
                    <a:pt x="2572334" y="9537"/>
                  </a:lnTo>
                  <a:lnTo>
                    <a:pt x="2581859" y="9537"/>
                  </a:lnTo>
                  <a:lnTo>
                    <a:pt x="2581859" y="0"/>
                  </a:lnTo>
                  <a:close/>
                </a:path>
                <a:path w="4011295" h="10160">
                  <a:moveTo>
                    <a:pt x="2639022" y="0"/>
                  </a:moveTo>
                  <a:lnTo>
                    <a:pt x="2629497" y="0"/>
                  </a:lnTo>
                  <a:lnTo>
                    <a:pt x="2629497" y="9537"/>
                  </a:lnTo>
                  <a:lnTo>
                    <a:pt x="2639022" y="9537"/>
                  </a:lnTo>
                  <a:lnTo>
                    <a:pt x="2639022" y="0"/>
                  </a:lnTo>
                  <a:close/>
                </a:path>
                <a:path w="4011295" h="10160">
                  <a:moveTo>
                    <a:pt x="2696184" y="0"/>
                  </a:moveTo>
                  <a:lnTo>
                    <a:pt x="2686659" y="0"/>
                  </a:lnTo>
                  <a:lnTo>
                    <a:pt x="2686659" y="9537"/>
                  </a:lnTo>
                  <a:lnTo>
                    <a:pt x="2696184" y="9537"/>
                  </a:lnTo>
                  <a:lnTo>
                    <a:pt x="2696184" y="0"/>
                  </a:lnTo>
                  <a:close/>
                </a:path>
                <a:path w="4011295" h="10160">
                  <a:moveTo>
                    <a:pt x="2753347" y="0"/>
                  </a:moveTo>
                  <a:lnTo>
                    <a:pt x="2743822" y="0"/>
                  </a:lnTo>
                  <a:lnTo>
                    <a:pt x="2743822" y="9537"/>
                  </a:lnTo>
                  <a:lnTo>
                    <a:pt x="2753347" y="9537"/>
                  </a:lnTo>
                  <a:lnTo>
                    <a:pt x="2753347" y="0"/>
                  </a:lnTo>
                  <a:close/>
                </a:path>
                <a:path w="4011295" h="10160">
                  <a:moveTo>
                    <a:pt x="2810510" y="0"/>
                  </a:moveTo>
                  <a:lnTo>
                    <a:pt x="2800985" y="0"/>
                  </a:lnTo>
                  <a:lnTo>
                    <a:pt x="2800985" y="9537"/>
                  </a:lnTo>
                  <a:lnTo>
                    <a:pt x="2810510" y="9537"/>
                  </a:lnTo>
                  <a:lnTo>
                    <a:pt x="2810510" y="0"/>
                  </a:lnTo>
                  <a:close/>
                </a:path>
                <a:path w="4011295" h="10160">
                  <a:moveTo>
                    <a:pt x="2867672" y="0"/>
                  </a:moveTo>
                  <a:lnTo>
                    <a:pt x="2858147" y="0"/>
                  </a:lnTo>
                  <a:lnTo>
                    <a:pt x="2858147" y="9537"/>
                  </a:lnTo>
                  <a:lnTo>
                    <a:pt x="2867672" y="9537"/>
                  </a:lnTo>
                  <a:lnTo>
                    <a:pt x="2867672" y="0"/>
                  </a:lnTo>
                  <a:close/>
                </a:path>
                <a:path w="4011295" h="10160">
                  <a:moveTo>
                    <a:pt x="2924835" y="0"/>
                  </a:moveTo>
                  <a:lnTo>
                    <a:pt x="2915310" y="0"/>
                  </a:lnTo>
                  <a:lnTo>
                    <a:pt x="2915310" y="9537"/>
                  </a:lnTo>
                  <a:lnTo>
                    <a:pt x="2924835" y="9537"/>
                  </a:lnTo>
                  <a:lnTo>
                    <a:pt x="2924835" y="0"/>
                  </a:lnTo>
                  <a:close/>
                </a:path>
                <a:path w="4011295" h="10160">
                  <a:moveTo>
                    <a:pt x="2981998" y="0"/>
                  </a:moveTo>
                  <a:lnTo>
                    <a:pt x="2972473" y="0"/>
                  </a:lnTo>
                  <a:lnTo>
                    <a:pt x="2972473" y="9537"/>
                  </a:lnTo>
                  <a:lnTo>
                    <a:pt x="2981998" y="9537"/>
                  </a:lnTo>
                  <a:lnTo>
                    <a:pt x="2981998" y="0"/>
                  </a:lnTo>
                  <a:close/>
                </a:path>
                <a:path w="4011295" h="10160">
                  <a:moveTo>
                    <a:pt x="3039160" y="0"/>
                  </a:moveTo>
                  <a:lnTo>
                    <a:pt x="3029635" y="0"/>
                  </a:lnTo>
                  <a:lnTo>
                    <a:pt x="3029635" y="9537"/>
                  </a:lnTo>
                  <a:lnTo>
                    <a:pt x="3039160" y="9537"/>
                  </a:lnTo>
                  <a:lnTo>
                    <a:pt x="3039160" y="0"/>
                  </a:lnTo>
                  <a:close/>
                </a:path>
                <a:path w="4011295" h="10160">
                  <a:moveTo>
                    <a:pt x="3096323" y="0"/>
                  </a:moveTo>
                  <a:lnTo>
                    <a:pt x="3086798" y="0"/>
                  </a:lnTo>
                  <a:lnTo>
                    <a:pt x="3086798" y="9537"/>
                  </a:lnTo>
                  <a:lnTo>
                    <a:pt x="3096323" y="9537"/>
                  </a:lnTo>
                  <a:lnTo>
                    <a:pt x="3096323" y="0"/>
                  </a:lnTo>
                  <a:close/>
                </a:path>
                <a:path w="4011295" h="10160">
                  <a:moveTo>
                    <a:pt x="3153486" y="0"/>
                  </a:moveTo>
                  <a:lnTo>
                    <a:pt x="3143961" y="0"/>
                  </a:lnTo>
                  <a:lnTo>
                    <a:pt x="3143961" y="9537"/>
                  </a:lnTo>
                  <a:lnTo>
                    <a:pt x="3153486" y="9537"/>
                  </a:lnTo>
                  <a:lnTo>
                    <a:pt x="3153486" y="0"/>
                  </a:lnTo>
                  <a:close/>
                </a:path>
                <a:path w="4011295" h="10160">
                  <a:moveTo>
                    <a:pt x="3210649" y="0"/>
                  </a:moveTo>
                  <a:lnTo>
                    <a:pt x="3201124" y="0"/>
                  </a:lnTo>
                  <a:lnTo>
                    <a:pt x="3201124" y="9537"/>
                  </a:lnTo>
                  <a:lnTo>
                    <a:pt x="3210649" y="9537"/>
                  </a:lnTo>
                  <a:lnTo>
                    <a:pt x="3210649" y="0"/>
                  </a:lnTo>
                  <a:close/>
                </a:path>
                <a:path w="4011295" h="10160">
                  <a:moveTo>
                    <a:pt x="3267811" y="0"/>
                  </a:moveTo>
                  <a:lnTo>
                    <a:pt x="3258286" y="0"/>
                  </a:lnTo>
                  <a:lnTo>
                    <a:pt x="3258286" y="9537"/>
                  </a:lnTo>
                  <a:lnTo>
                    <a:pt x="3267811" y="9537"/>
                  </a:lnTo>
                  <a:lnTo>
                    <a:pt x="3267811" y="0"/>
                  </a:lnTo>
                  <a:close/>
                </a:path>
                <a:path w="4011295" h="10160">
                  <a:moveTo>
                    <a:pt x="3324974" y="0"/>
                  </a:moveTo>
                  <a:lnTo>
                    <a:pt x="3315449" y="0"/>
                  </a:lnTo>
                  <a:lnTo>
                    <a:pt x="3315449" y="9537"/>
                  </a:lnTo>
                  <a:lnTo>
                    <a:pt x="3324974" y="9537"/>
                  </a:lnTo>
                  <a:lnTo>
                    <a:pt x="3324974" y="0"/>
                  </a:lnTo>
                  <a:close/>
                </a:path>
                <a:path w="4011295" h="10160">
                  <a:moveTo>
                    <a:pt x="3382137" y="0"/>
                  </a:moveTo>
                  <a:lnTo>
                    <a:pt x="3372612" y="0"/>
                  </a:lnTo>
                  <a:lnTo>
                    <a:pt x="3372612" y="9537"/>
                  </a:lnTo>
                  <a:lnTo>
                    <a:pt x="3382137" y="9537"/>
                  </a:lnTo>
                  <a:lnTo>
                    <a:pt x="3382137" y="0"/>
                  </a:lnTo>
                  <a:close/>
                </a:path>
                <a:path w="4011295" h="10160">
                  <a:moveTo>
                    <a:pt x="3439299" y="0"/>
                  </a:moveTo>
                  <a:lnTo>
                    <a:pt x="3429774" y="0"/>
                  </a:lnTo>
                  <a:lnTo>
                    <a:pt x="3429774" y="9537"/>
                  </a:lnTo>
                  <a:lnTo>
                    <a:pt x="3439299" y="9537"/>
                  </a:lnTo>
                  <a:lnTo>
                    <a:pt x="3439299" y="0"/>
                  </a:lnTo>
                  <a:close/>
                </a:path>
                <a:path w="4011295" h="10160">
                  <a:moveTo>
                    <a:pt x="3496462" y="0"/>
                  </a:moveTo>
                  <a:lnTo>
                    <a:pt x="3486937" y="0"/>
                  </a:lnTo>
                  <a:lnTo>
                    <a:pt x="3486937" y="9537"/>
                  </a:lnTo>
                  <a:lnTo>
                    <a:pt x="3496462" y="9537"/>
                  </a:lnTo>
                  <a:lnTo>
                    <a:pt x="3496462" y="0"/>
                  </a:lnTo>
                  <a:close/>
                </a:path>
                <a:path w="4011295" h="10160">
                  <a:moveTo>
                    <a:pt x="3553625" y="0"/>
                  </a:moveTo>
                  <a:lnTo>
                    <a:pt x="3544100" y="0"/>
                  </a:lnTo>
                  <a:lnTo>
                    <a:pt x="3544100" y="9537"/>
                  </a:lnTo>
                  <a:lnTo>
                    <a:pt x="3553625" y="9537"/>
                  </a:lnTo>
                  <a:lnTo>
                    <a:pt x="3553625" y="0"/>
                  </a:lnTo>
                  <a:close/>
                </a:path>
                <a:path w="4011295" h="10160">
                  <a:moveTo>
                    <a:pt x="3610787" y="0"/>
                  </a:moveTo>
                  <a:lnTo>
                    <a:pt x="3601262" y="0"/>
                  </a:lnTo>
                  <a:lnTo>
                    <a:pt x="3601262" y="9537"/>
                  </a:lnTo>
                  <a:lnTo>
                    <a:pt x="3610787" y="9537"/>
                  </a:lnTo>
                  <a:lnTo>
                    <a:pt x="3610787" y="0"/>
                  </a:lnTo>
                  <a:close/>
                </a:path>
                <a:path w="4011295" h="10160">
                  <a:moveTo>
                    <a:pt x="3667950" y="0"/>
                  </a:moveTo>
                  <a:lnTo>
                    <a:pt x="3658425" y="0"/>
                  </a:lnTo>
                  <a:lnTo>
                    <a:pt x="3658425" y="9537"/>
                  </a:lnTo>
                  <a:lnTo>
                    <a:pt x="3667950" y="9537"/>
                  </a:lnTo>
                  <a:lnTo>
                    <a:pt x="3667950" y="0"/>
                  </a:lnTo>
                  <a:close/>
                </a:path>
                <a:path w="4011295" h="10160">
                  <a:moveTo>
                    <a:pt x="3725113" y="0"/>
                  </a:moveTo>
                  <a:lnTo>
                    <a:pt x="3715588" y="0"/>
                  </a:lnTo>
                  <a:lnTo>
                    <a:pt x="3715588" y="9537"/>
                  </a:lnTo>
                  <a:lnTo>
                    <a:pt x="3725113" y="9537"/>
                  </a:lnTo>
                  <a:lnTo>
                    <a:pt x="3725113" y="0"/>
                  </a:lnTo>
                  <a:close/>
                </a:path>
                <a:path w="4011295" h="10160">
                  <a:moveTo>
                    <a:pt x="3782276" y="0"/>
                  </a:moveTo>
                  <a:lnTo>
                    <a:pt x="3772751" y="0"/>
                  </a:lnTo>
                  <a:lnTo>
                    <a:pt x="3772751" y="9537"/>
                  </a:lnTo>
                  <a:lnTo>
                    <a:pt x="3782276" y="9537"/>
                  </a:lnTo>
                  <a:lnTo>
                    <a:pt x="3782276" y="0"/>
                  </a:lnTo>
                  <a:close/>
                </a:path>
                <a:path w="4011295" h="10160">
                  <a:moveTo>
                    <a:pt x="3839438" y="0"/>
                  </a:moveTo>
                  <a:lnTo>
                    <a:pt x="3829913" y="0"/>
                  </a:lnTo>
                  <a:lnTo>
                    <a:pt x="3829913" y="9537"/>
                  </a:lnTo>
                  <a:lnTo>
                    <a:pt x="3839438" y="9537"/>
                  </a:lnTo>
                  <a:lnTo>
                    <a:pt x="3839438" y="0"/>
                  </a:lnTo>
                  <a:close/>
                </a:path>
                <a:path w="4011295" h="10160">
                  <a:moveTo>
                    <a:pt x="3896614" y="0"/>
                  </a:moveTo>
                  <a:lnTo>
                    <a:pt x="3887076" y="0"/>
                  </a:lnTo>
                  <a:lnTo>
                    <a:pt x="3887076" y="9537"/>
                  </a:lnTo>
                  <a:lnTo>
                    <a:pt x="3896614" y="9537"/>
                  </a:lnTo>
                  <a:lnTo>
                    <a:pt x="3896614" y="0"/>
                  </a:lnTo>
                  <a:close/>
                </a:path>
                <a:path w="4011295" h="10160">
                  <a:moveTo>
                    <a:pt x="3953776" y="0"/>
                  </a:moveTo>
                  <a:lnTo>
                    <a:pt x="3944239" y="0"/>
                  </a:lnTo>
                  <a:lnTo>
                    <a:pt x="3944239" y="9537"/>
                  </a:lnTo>
                  <a:lnTo>
                    <a:pt x="3953776" y="9537"/>
                  </a:lnTo>
                  <a:lnTo>
                    <a:pt x="3953776" y="0"/>
                  </a:lnTo>
                  <a:close/>
                </a:path>
                <a:path w="4011295" h="10160">
                  <a:moveTo>
                    <a:pt x="4010939" y="0"/>
                  </a:moveTo>
                  <a:lnTo>
                    <a:pt x="4001401" y="0"/>
                  </a:lnTo>
                  <a:lnTo>
                    <a:pt x="4001401" y="9537"/>
                  </a:lnTo>
                  <a:lnTo>
                    <a:pt x="4010939" y="9537"/>
                  </a:lnTo>
                  <a:lnTo>
                    <a:pt x="4010939" y="0"/>
                  </a:lnTo>
                  <a:close/>
                </a:path>
              </a:pathLst>
            </a:custGeom>
            <a:solidFill>
              <a:srgbClr val="C7C6C3"/>
            </a:solidFill>
          </p:spPr>
          <p:txBody>
            <a:bodyPr wrap="square" lIns="0" tIns="0" rIns="0" bIns="0" rtlCol="0"/>
            <a:lstStyle/>
            <a:p>
              <a:endParaRPr sz="1688"/>
            </a:p>
          </p:txBody>
        </p:sp>
        <p:sp>
          <p:nvSpPr>
            <p:cNvPr id="21" name="object 21"/>
            <p:cNvSpPr/>
            <p:nvPr/>
          </p:nvSpPr>
          <p:spPr>
            <a:xfrm>
              <a:off x="7831989" y="3176079"/>
              <a:ext cx="4011295" cy="10160"/>
            </a:xfrm>
            <a:custGeom>
              <a:avLst/>
              <a:gdLst/>
              <a:ahLst/>
              <a:cxnLst/>
              <a:rect l="l" t="t" r="r" b="b"/>
              <a:pathLst>
                <a:path w="4011295" h="10160">
                  <a:moveTo>
                    <a:pt x="9537" y="0"/>
                  </a:moveTo>
                  <a:lnTo>
                    <a:pt x="0" y="0"/>
                  </a:lnTo>
                  <a:lnTo>
                    <a:pt x="0" y="9537"/>
                  </a:lnTo>
                  <a:lnTo>
                    <a:pt x="9537" y="9537"/>
                  </a:lnTo>
                  <a:lnTo>
                    <a:pt x="9537" y="0"/>
                  </a:lnTo>
                  <a:close/>
                </a:path>
                <a:path w="4011295" h="10160">
                  <a:moveTo>
                    <a:pt x="66700" y="0"/>
                  </a:moveTo>
                  <a:lnTo>
                    <a:pt x="57162" y="0"/>
                  </a:lnTo>
                  <a:lnTo>
                    <a:pt x="57162" y="9537"/>
                  </a:lnTo>
                  <a:lnTo>
                    <a:pt x="66700" y="9537"/>
                  </a:lnTo>
                  <a:lnTo>
                    <a:pt x="66700" y="0"/>
                  </a:lnTo>
                  <a:close/>
                </a:path>
                <a:path w="4011295" h="10160">
                  <a:moveTo>
                    <a:pt x="123863" y="0"/>
                  </a:moveTo>
                  <a:lnTo>
                    <a:pt x="114325" y="0"/>
                  </a:lnTo>
                  <a:lnTo>
                    <a:pt x="114325" y="9537"/>
                  </a:lnTo>
                  <a:lnTo>
                    <a:pt x="123863" y="9537"/>
                  </a:lnTo>
                  <a:lnTo>
                    <a:pt x="123863" y="0"/>
                  </a:lnTo>
                  <a:close/>
                </a:path>
                <a:path w="4011295" h="10160">
                  <a:moveTo>
                    <a:pt x="181025" y="0"/>
                  </a:moveTo>
                  <a:lnTo>
                    <a:pt x="171488" y="0"/>
                  </a:lnTo>
                  <a:lnTo>
                    <a:pt x="171488" y="9537"/>
                  </a:lnTo>
                  <a:lnTo>
                    <a:pt x="181025" y="9537"/>
                  </a:lnTo>
                  <a:lnTo>
                    <a:pt x="181025" y="0"/>
                  </a:lnTo>
                  <a:close/>
                </a:path>
                <a:path w="4011295" h="10160">
                  <a:moveTo>
                    <a:pt x="238188" y="0"/>
                  </a:moveTo>
                  <a:lnTo>
                    <a:pt x="228650" y="0"/>
                  </a:lnTo>
                  <a:lnTo>
                    <a:pt x="228650" y="9537"/>
                  </a:lnTo>
                  <a:lnTo>
                    <a:pt x="238188" y="9537"/>
                  </a:lnTo>
                  <a:lnTo>
                    <a:pt x="238188" y="0"/>
                  </a:lnTo>
                  <a:close/>
                </a:path>
                <a:path w="4011295" h="10160">
                  <a:moveTo>
                    <a:pt x="295351" y="0"/>
                  </a:moveTo>
                  <a:lnTo>
                    <a:pt x="285826" y="0"/>
                  </a:lnTo>
                  <a:lnTo>
                    <a:pt x="285826" y="9537"/>
                  </a:lnTo>
                  <a:lnTo>
                    <a:pt x="295351" y="9537"/>
                  </a:lnTo>
                  <a:lnTo>
                    <a:pt x="295351" y="0"/>
                  </a:lnTo>
                  <a:close/>
                </a:path>
                <a:path w="4011295" h="10160">
                  <a:moveTo>
                    <a:pt x="352513" y="0"/>
                  </a:moveTo>
                  <a:lnTo>
                    <a:pt x="342988" y="0"/>
                  </a:lnTo>
                  <a:lnTo>
                    <a:pt x="342988" y="9537"/>
                  </a:lnTo>
                  <a:lnTo>
                    <a:pt x="352513" y="9537"/>
                  </a:lnTo>
                  <a:lnTo>
                    <a:pt x="352513" y="0"/>
                  </a:lnTo>
                  <a:close/>
                </a:path>
                <a:path w="4011295" h="10160">
                  <a:moveTo>
                    <a:pt x="409676" y="0"/>
                  </a:moveTo>
                  <a:lnTo>
                    <a:pt x="400151" y="0"/>
                  </a:lnTo>
                  <a:lnTo>
                    <a:pt x="400151" y="9537"/>
                  </a:lnTo>
                  <a:lnTo>
                    <a:pt x="409676" y="9537"/>
                  </a:lnTo>
                  <a:lnTo>
                    <a:pt x="409676" y="0"/>
                  </a:lnTo>
                  <a:close/>
                </a:path>
                <a:path w="4011295" h="10160">
                  <a:moveTo>
                    <a:pt x="466839" y="0"/>
                  </a:moveTo>
                  <a:lnTo>
                    <a:pt x="457314" y="0"/>
                  </a:lnTo>
                  <a:lnTo>
                    <a:pt x="457314" y="9537"/>
                  </a:lnTo>
                  <a:lnTo>
                    <a:pt x="466839" y="9537"/>
                  </a:lnTo>
                  <a:lnTo>
                    <a:pt x="466839" y="0"/>
                  </a:lnTo>
                  <a:close/>
                </a:path>
                <a:path w="4011295" h="10160">
                  <a:moveTo>
                    <a:pt x="524002" y="0"/>
                  </a:moveTo>
                  <a:lnTo>
                    <a:pt x="514477" y="0"/>
                  </a:lnTo>
                  <a:lnTo>
                    <a:pt x="514477" y="9537"/>
                  </a:lnTo>
                  <a:lnTo>
                    <a:pt x="524002" y="9537"/>
                  </a:lnTo>
                  <a:lnTo>
                    <a:pt x="524002" y="0"/>
                  </a:lnTo>
                  <a:close/>
                </a:path>
                <a:path w="4011295" h="10160">
                  <a:moveTo>
                    <a:pt x="581164" y="0"/>
                  </a:moveTo>
                  <a:lnTo>
                    <a:pt x="571639" y="0"/>
                  </a:lnTo>
                  <a:lnTo>
                    <a:pt x="571639" y="9537"/>
                  </a:lnTo>
                  <a:lnTo>
                    <a:pt x="581164" y="9537"/>
                  </a:lnTo>
                  <a:lnTo>
                    <a:pt x="581164" y="0"/>
                  </a:lnTo>
                  <a:close/>
                </a:path>
                <a:path w="4011295" h="10160">
                  <a:moveTo>
                    <a:pt x="638327" y="0"/>
                  </a:moveTo>
                  <a:lnTo>
                    <a:pt x="628802" y="0"/>
                  </a:lnTo>
                  <a:lnTo>
                    <a:pt x="628802" y="9537"/>
                  </a:lnTo>
                  <a:lnTo>
                    <a:pt x="638327" y="9537"/>
                  </a:lnTo>
                  <a:lnTo>
                    <a:pt x="638327" y="0"/>
                  </a:lnTo>
                  <a:close/>
                </a:path>
                <a:path w="4011295" h="10160">
                  <a:moveTo>
                    <a:pt x="695490" y="0"/>
                  </a:moveTo>
                  <a:lnTo>
                    <a:pt x="685965" y="0"/>
                  </a:lnTo>
                  <a:lnTo>
                    <a:pt x="685965" y="9537"/>
                  </a:lnTo>
                  <a:lnTo>
                    <a:pt x="695490" y="9537"/>
                  </a:lnTo>
                  <a:lnTo>
                    <a:pt x="695490" y="0"/>
                  </a:lnTo>
                  <a:close/>
                </a:path>
                <a:path w="4011295" h="10160">
                  <a:moveTo>
                    <a:pt x="752652" y="0"/>
                  </a:moveTo>
                  <a:lnTo>
                    <a:pt x="743127" y="0"/>
                  </a:lnTo>
                  <a:lnTo>
                    <a:pt x="743127" y="9537"/>
                  </a:lnTo>
                  <a:lnTo>
                    <a:pt x="752652" y="9537"/>
                  </a:lnTo>
                  <a:lnTo>
                    <a:pt x="752652" y="0"/>
                  </a:lnTo>
                  <a:close/>
                </a:path>
                <a:path w="4011295" h="10160">
                  <a:moveTo>
                    <a:pt x="809815" y="0"/>
                  </a:moveTo>
                  <a:lnTo>
                    <a:pt x="800290" y="0"/>
                  </a:lnTo>
                  <a:lnTo>
                    <a:pt x="800290" y="9537"/>
                  </a:lnTo>
                  <a:lnTo>
                    <a:pt x="809815" y="9537"/>
                  </a:lnTo>
                  <a:lnTo>
                    <a:pt x="809815" y="0"/>
                  </a:lnTo>
                  <a:close/>
                </a:path>
                <a:path w="4011295" h="10160">
                  <a:moveTo>
                    <a:pt x="866978" y="0"/>
                  </a:moveTo>
                  <a:lnTo>
                    <a:pt x="857453" y="0"/>
                  </a:lnTo>
                  <a:lnTo>
                    <a:pt x="857453" y="9537"/>
                  </a:lnTo>
                  <a:lnTo>
                    <a:pt x="866978" y="9537"/>
                  </a:lnTo>
                  <a:lnTo>
                    <a:pt x="866978" y="0"/>
                  </a:lnTo>
                  <a:close/>
                </a:path>
                <a:path w="4011295" h="10160">
                  <a:moveTo>
                    <a:pt x="924140" y="0"/>
                  </a:moveTo>
                  <a:lnTo>
                    <a:pt x="914615" y="0"/>
                  </a:lnTo>
                  <a:lnTo>
                    <a:pt x="914615" y="9537"/>
                  </a:lnTo>
                  <a:lnTo>
                    <a:pt x="924140" y="9537"/>
                  </a:lnTo>
                  <a:lnTo>
                    <a:pt x="924140" y="0"/>
                  </a:lnTo>
                  <a:close/>
                </a:path>
                <a:path w="4011295" h="10160">
                  <a:moveTo>
                    <a:pt x="981303" y="0"/>
                  </a:moveTo>
                  <a:lnTo>
                    <a:pt x="971778" y="0"/>
                  </a:lnTo>
                  <a:lnTo>
                    <a:pt x="971778" y="9537"/>
                  </a:lnTo>
                  <a:lnTo>
                    <a:pt x="981303" y="9537"/>
                  </a:lnTo>
                  <a:lnTo>
                    <a:pt x="981303" y="0"/>
                  </a:lnTo>
                  <a:close/>
                </a:path>
                <a:path w="4011295" h="10160">
                  <a:moveTo>
                    <a:pt x="1038466" y="0"/>
                  </a:moveTo>
                  <a:lnTo>
                    <a:pt x="1028941" y="0"/>
                  </a:lnTo>
                  <a:lnTo>
                    <a:pt x="1028941" y="9537"/>
                  </a:lnTo>
                  <a:lnTo>
                    <a:pt x="1038466" y="9537"/>
                  </a:lnTo>
                  <a:lnTo>
                    <a:pt x="1038466" y="0"/>
                  </a:lnTo>
                  <a:close/>
                </a:path>
                <a:path w="4011295" h="10160">
                  <a:moveTo>
                    <a:pt x="1095629" y="0"/>
                  </a:moveTo>
                  <a:lnTo>
                    <a:pt x="1086104" y="0"/>
                  </a:lnTo>
                  <a:lnTo>
                    <a:pt x="1086104" y="9537"/>
                  </a:lnTo>
                  <a:lnTo>
                    <a:pt x="1095629" y="9537"/>
                  </a:lnTo>
                  <a:lnTo>
                    <a:pt x="1095629" y="0"/>
                  </a:lnTo>
                  <a:close/>
                </a:path>
                <a:path w="4011295" h="10160">
                  <a:moveTo>
                    <a:pt x="1152791" y="0"/>
                  </a:moveTo>
                  <a:lnTo>
                    <a:pt x="1143266" y="0"/>
                  </a:lnTo>
                  <a:lnTo>
                    <a:pt x="1143266" y="9537"/>
                  </a:lnTo>
                  <a:lnTo>
                    <a:pt x="1152791" y="9537"/>
                  </a:lnTo>
                  <a:lnTo>
                    <a:pt x="1152791" y="0"/>
                  </a:lnTo>
                  <a:close/>
                </a:path>
                <a:path w="4011295" h="10160">
                  <a:moveTo>
                    <a:pt x="1209954" y="0"/>
                  </a:moveTo>
                  <a:lnTo>
                    <a:pt x="1200429" y="0"/>
                  </a:lnTo>
                  <a:lnTo>
                    <a:pt x="1200429" y="9537"/>
                  </a:lnTo>
                  <a:lnTo>
                    <a:pt x="1209954" y="9537"/>
                  </a:lnTo>
                  <a:lnTo>
                    <a:pt x="1209954" y="0"/>
                  </a:lnTo>
                  <a:close/>
                </a:path>
                <a:path w="4011295" h="10160">
                  <a:moveTo>
                    <a:pt x="1267117" y="0"/>
                  </a:moveTo>
                  <a:lnTo>
                    <a:pt x="1257592" y="0"/>
                  </a:lnTo>
                  <a:lnTo>
                    <a:pt x="1257592" y="9537"/>
                  </a:lnTo>
                  <a:lnTo>
                    <a:pt x="1267117" y="9537"/>
                  </a:lnTo>
                  <a:lnTo>
                    <a:pt x="1267117" y="0"/>
                  </a:lnTo>
                  <a:close/>
                </a:path>
                <a:path w="4011295" h="10160">
                  <a:moveTo>
                    <a:pt x="1324279" y="0"/>
                  </a:moveTo>
                  <a:lnTo>
                    <a:pt x="1314754" y="0"/>
                  </a:lnTo>
                  <a:lnTo>
                    <a:pt x="1314754" y="9537"/>
                  </a:lnTo>
                  <a:lnTo>
                    <a:pt x="1324279" y="9537"/>
                  </a:lnTo>
                  <a:lnTo>
                    <a:pt x="1324279" y="0"/>
                  </a:lnTo>
                  <a:close/>
                </a:path>
                <a:path w="4011295" h="10160">
                  <a:moveTo>
                    <a:pt x="1381442" y="0"/>
                  </a:moveTo>
                  <a:lnTo>
                    <a:pt x="1371917" y="0"/>
                  </a:lnTo>
                  <a:lnTo>
                    <a:pt x="1371917" y="9537"/>
                  </a:lnTo>
                  <a:lnTo>
                    <a:pt x="1381442" y="9537"/>
                  </a:lnTo>
                  <a:lnTo>
                    <a:pt x="1381442" y="0"/>
                  </a:lnTo>
                  <a:close/>
                </a:path>
                <a:path w="4011295" h="10160">
                  <a:moveTo>
                    <a:pt x="1438605" y="0"/>
                  </a:moveTo>
                  <a:lnTo>
                    <a:pt x="1429080" y="0"/>
                  </a:lnTo>
                  <a:lnTo>
                    <a:pt x="1429080" y="9537"/>
                  </a:lnTo>
                  <a:lnTo>
                    <a:pt x="1438605" y="9537"/>
                  </a:lnTo>
                  <a:lnTo>
                    <a:pt x="1438605" y="0"/>
                  </a:lnTo>
                  <a:close/>
                </a:path>
                <a:path w="4011295" h="10160">
                  <a:moveTo>
                    <a:pt x="1495767" y="0"/>
                  </a:moveTo>
                  <a:lnTo>
                    <a:pt x="1486242" y="0"/>
                  </a:lnTo>
                  <a:lnTo>
                    <a:pt x="1486242" y="9537"/>
                  </a:lnTo>
                  <a:lnTo>
                    <a:pt x="1495767" y="9537"/>
                  </a:lnTo>
                  <a:lnTo>
                    <a:pt x="1495767" y="0"/>
                  </a:lnTo>
                  <a:close/>
                </a:path>
                <a:path w="4011295" h="10160">
                  <a:moveTo>
                    <a:pt x="1552930" y="0"/>
                  </a:moveTo>
                  <a:lnTo>
                    <a:pt x="1543405" y="0"/>
                  </a:lnTo>
                  <a:lnTo>
                    <a:pt x="1543405" y="9537"/>
                  </a:lnTo>
                  <a:lnTo>
                    <a:pt x="1552930" y="9537"/>
                  </a:lnTo>
                  <a:lnTo>
                    <a:pt x="1552930" y="0"/>
                  </a:lnTo>
                  <a:close/>
                </a:path>
                <a:path w="4011295" h="10160">
                  <a:moveTo>
                    <a:pt x="1610093" y="0"/>
                  </a:moveTo>
                  <a:lnTo>
                    <a:pt x="1600568" y="0"/>
                  </a:lnTo>
                  <a:lnTo>
                    <a:pt x="1600568" y="9537"/>
                  </a:lnTo>
                  <a:lnTo>
                    <a:pt x="1610093" y="9537"/>
                  </a:lnTo>
                  <a:lnTo>
                    <a:pt x="1610093" y="0"/>
                  </a:lnTo>
                  <a:close/>
                </a:path>
                <a:path w="4011295" h="10160">
                  <a:moveTo>
                    <a:pt x="1667256" y="0"/>
                  </a:moveTo>
                  <a:lnTo>
                    <a:pt x="1657731" y="0"/>
                  </a:lnTo>
                  <a:lnTo>
                    <a:pt x="1657731" y="9537"/>
                  </a:lnTo>
                  <a:lnTo>
                    <a:pt x="1667256" y="9537"/>
                  </a:lnTo>
                  <a:lnTo>
                    <a:pt x="1667256" y="0"/>
                  </a:lnTo>
                  <a:close/>
                </a:path>
                <a:path w="4011295" h="10160">
                  <a:moveTo>
                    <a:pt x="1724418" y="0"/>
                  </a:moveTo>
                  <a:lnTo>
                    <a:pt x="1714893" y="0"/>
                  </a:lnTo>
                  <a:lnTo>
                    <a:pt x="1714893" y="9537"/>
                  </a:lnTo>
                  <a:lnTo>
                    <a:pt x="1724418" y="9537"/>
                  </a:lnTo>
                  <a:lnTo>
                    <a:pt x="1724418" y="0"/>
                  </a:lnTo>
                  <a:close/>
                </a:path>
                <a:path w="4011295" h="10160">
                  <a:moveTo>
                    <a:pt x="1781581" y="0"/>
                  </a:moveTo>
                  <a:lnTo>
                    <a:pt x="1772056" y="0"/>
                  </a:lnTo>
                  <a:lnTo>
                    <a:pt x="1772056" y="9537"/>
                  </a:lnTo>
                  <a:lnTo>
                    <a:pt x="1781581" y="9537"/>
                  </a:lnTo>
                  <a:lnTo>
                    <a:pt x="1781581" y="0"/>
                  </a:lnTo>
                  <a:close/>
                </a:path>
                <a:path w="4011295" h="10160">
                  <a:moveTo>
                    <a:pt x="1838744" y="0"/>
                  </a:moveTo>
                  <a:lnTo>
                    <a:pt x="1829219" y="0"/>
                  </a:lnTo>
                  <a:lnTo>
                    <a:pt x="1829219" y="9537"/>
                  </a:lnTo>
                  <a:lnTo>
                    <a:pt x="1838744" y="9537"/>
                  </a:lnTo>
                  <a:lnTo>
                    <a:pt x="1838744" y="0"/>
                  </a:lnTo>
                  <a:close/>
                </a:path>
                <a:path w="4011295" h="10160">
                  <a:moveTo>
                    <a:pt x="1895906" y="0"/>
                  </a:moveTo>
                  <a:lnTo>
                    <a:pt x="1886381" y="0"/>
                  </a:lnTo>
                  <a:lnTo>
                    <a:pt x="1886381" y="9537"/>
                  </a:lnTo>
                  <a:lnTo>
                    <a:pt x="1895906" y="9537"/>
                  </a:lnTo>
                  <a:lnTo>
                    <a:pt x="1895906" y="0"/>
                  </a:lnTo>
                  <a:close/>
                </a:path>
                <a:path w="4011295" h="10160">
                  <a:moveTo>
                    <a:pt x="1953069" y="0"/>
                  </a:moveTo>
                  <a:lnTo>
                    <a:pt x="1943544" y="0"/>
                  </a:lnTo>
                  <a:lnTo>
                    <a:pt x="1943544" y="9537"/>
                  </a:lnTo>
                  <a:lnTo>
                    <a:pt x="1953069" y="9537"/>
                  </a:lnTo>
                  <a:lnTo>
                    <a:pt x="1953069" y="0"/>
                  </a:lnTo>
                  <a:close/>
                </a:path>
                <a:path w="4011295" h="10160">
                  <a:moveTo>
                    <a:pt x="2010232" y="0"/>
                  </a:moveTo>
                  <a:lnTo>
                    <a:pt x="2000707" y="0"/>
                  </a:lnTo>
                  <a:lnTo>
                    <a:pt x="2000707" y="9537"/>
                  </a:lnTo>
                  <a:lnTo>
                    <a:pt x="2010232" y="9537"/>
                  </a:lnTo>
                  <a:lnTo>
                    <a:pt x="2010232" y="0"/>
                  </a:lnTo>
                  <a:close/>
                </a:path>
                <a:path w="4011295" h="10160">
                  <a:moveTo>
                    <a:pt x="2067394" y="0"/>
                  </a:moveTo>
                  <a:lnTo>
                    <a:pt x="2057869" y="0"/>
                  </a:lnTo>
                  <a:lnTo>
                    <a:pt x="2057869" y="9537"/>
                  </a:lnTo>
                  <a:lnTo>
                    <a:pt x="2067394" y="9537"/>
                  </a:lnTo>
                  <a:lnTo>
                    <a:pt x="2067394" y="0"/>
                  </a:lnTo>
                  <a:close/>
                </a:path>
                <a:path w="4011295" h="10160">
                  <a:moveTo>
                    <a:pt x="2124557" y="0"/>
                  </a:moveTo>
                  <a:lnTo>
                    <a:pt x="2115032" y="0"/>
                  </a:lnTo>
                  <a:lnTo>
                    <a:pt x="2115032" y="9537"/>
                  </a:lnTo>
                  <a:lnTo>
                    <a:pt x="2124557" y="9537"/>
                  </a:lnTo>
                  <a:lnTo>
                    <a:pt x="2124557" y="0"/>
                  </a:lnTo>
                  <a:close/>
                </a:path>
                <a:path w="4011295" h="10160">
                  <a:moveTo>
                    <a:pt x="2181733" y="0"/>
                  </a:moveTo>
                  <a:lnTo>
                    <a:pt x="2172195" y="0"/>
                  </a:lnTo>
                  <a:lnTo>
                    <a:pt x="2172195" y="9537"/>
                  </a:lnTo>
                  <a:lnTo>
                    <a:pt x="2181733" y="9537"/>
                  </a:lnTo>
                  <a:lnTo>
                    <a:pt x="2181733" y="0"/>
                  </a:lnTo>
                  <a:close/>
                </a:path>
                <a:path w="4011295" h="10160">
                  <a:moveTo>
                    <a:pt x="2238895" y="0"/>
                  </a:moveTo>
                  <a:lnTo>
                    <a:pt x="2229358" y="0"/>
                  </a:lnTo>
                  <a:lnTo>
                    <a:pt x="2229358" y="9537"/>
                  </a:lnTo>
                  <a:lnTo>
                    <a:pt x="2238895" y="9537"/>
                  </a:lnTo>
                  <a:lnTo>
                    <a:pt x="2238895" y="0"/>
                  </a:lnTo>
                  <a:close/>
                </a:path>
                <a:path w="4011295" h="10160">
                  <a:moveTo>
                    <a:pt x="2296058" y="0"/>
                  </a:moveTo>
                  <a:lnTo>
                    <a:pt x="2286520" y="0"/>
                  </a:lnTo>
                  <a:lnTo>
                    <a:pt x="2286520" y="9537"/>
                  </a:lnTo>
                  <a:lnTo>
                    <a:pt x="2296058" y="9537"/>
                  </a:lnTo>
                  <a:lnTo>
                    <a:pt x="2296058" y="0"/>
                  </a:lnTo>
                  <a:close/>
                </a:path>
                <a:path w="4011295" h="10160">
                  <a:moveTo>
                    <a:pt x="2353221" y="0"/>
                  </a:moveTo>
                  <a:lnTo>
                    <a:pt x="2343683" y="0"/>
                  </a:lnTo>
                  <a:lnTo>
                    <a:pt x="2343683" y="9537"/>
                  </a:lnTo>
                  <a:lnTo>
                    <a:pt x="2353221" y="9537"/>
                  </a:lnTo>
                  <a:lnTo>
                    <a:pt x="2353221" y="0"/>
                  </a:lnTo>
                  <a:close/>
                </a:path>
                <a:path w="4011295" h="10160">
                  <a:moveTo>
                    <a:pt x="2410383" y="0"/>
                  </a:moveTo>
                  <a:lnTo>
                    <a:pt x="2400846" y="0"/>
                  </a:lnTo>
                  <a:lnTo>
                    <a:pt x="2400846" y="9537"/>
                  </a:lnTo>
                  <a:lnTo>
                    <a:pt x="2410383" y="9537"/>
                  </a:lnTo>
                  <a:lnTo>
                    <a:pt x="2410383" y="0"/>
                  </a:lnTo>
                  <a:close/>
                </a:path>
                <a:path w="4011295" h="10160">
                  <a:moveTo>
                    <a:pt x="2467546" y="0"/>
                  </a:moveTo>
                  <a:lnTo>
                    <a:pt x="2458008" y="0"/>
                  </a:lnTo>
                  <a:lnTo>
                    <a:pt x="2458008" y="9537"/>
                  </a:lnTo>
                  <a:lnTo>
                    <a:pt x="2467546" y="9537"/>
                  </a:lnTo>
                  <a:lnTo>
                    <a:pt x="2467546" y="0"/>
                  </a:lnTo>
                  <a:close/>
                </a:path>
                <a:path w="4011295" h="10160">
                  <a:moveTo>
                    <a:pt x="2524709" y="0"/>
                  </a:moveTo>
                  <a:lnTo>
                    <a:pt x="2515184" y="0"/>
                  </a:lnTo>
                  <a:lnTo>
                    <a:pt x="2515184" y="9537"/>
                  </a:lnTo>
                  <a:lnTo>
                    <a:pt x="2524709" y="9537"/>
                  </a:lnTo>
                  <a:lnTo>
                    <a:pt x="2524709" y="0"/>
                  </a:lnTo>
                  <a:close/>
                </a:path>
                <a:path w="4011295" h="10160">
                  <a:moveTo>
                    <a:pt x="2581872" y="0"/>
                  </a:moveTo>
                  <a:lnTo>
                    <a:pt x="2572347" y="0"/>
                  </a:lnTo>
                  <a:lnTo>
                    <a:pt x="2572347" y="9537"/>
                  </a:lnTo>
                  <a:lnTo>
                    <a:pt x="2581872" y="9537"/>
                  </a:lnTo>
                  <a:lnTo>
                    <a:pt x="2581872" y="0"/>
                  </a:lnTo>
                  <a:close/>
                </a:path>
                <a:path w="4011295" h="10160">
                  <a:moveTo>
                    <a:pt x="2639034" y="0"/>
                  </a:moveTo>
                  <a:lnTo>
                    <a:pt x="2629509" y="0"/>
                  </a:lnTo>
                  <a:lnTo>
                    <a:pt x="2629509" y="9537"/>
                  </a:lnTo>
                  <a:lnTo>
                    <a:pt x="2639034" y="9537"/>
                  </a:lnTo>
                  <a:lnTo>
                    <a:pt x="2639034" y="0"/>
                  </a:lnTo>
                  <a:close/>
                </a:path>
                <a:path w="4011295" h="10160">
                  <a:moveTo>
                    <a:pt x="2696197" y="0"/>
                  </a:moveTo>
                  <a:lnTo>
                    <a:pt x="2686672" y="0"/>
                  </a:lnTo>
                  <a:lnTo>
                    <a:pt x="2686672" y="9537"/>
                  </a:lnTo>
                  <a:lnTo>
                    <a:pt x="2696197" y="9537"/>
                  </a:lnTo>
                  <a:lnTo>
                    <a:pt x="2696197" y="0"/>
                  </a:lnTo>
                  <a:close/>
                </a:path>
                <a:path w="4011295" h="10160">
                  <a:moveTo>
                    <a:pt x="2753360" y="0"/>
                  </a:moveTo>
                  <a:lnTo>
                    <a:pt x="2743835" y="0"/>
                  </a:lnTo>
                  <a:lnTo>
                    <a:pt x="2743835" y="9537"/>
                  </a:lnTo>
                  <a:lnTo>
                    <a:pt x="2753360" y="9537"/>
                  </a:lnTo>
                  <a:lnTo>
                    <a:pt x="2753360" y="0"/>
                  </a:lnTo>
                  <a:close/>
                </a:path>
                <a:path w="4011295" h="10160">
                  <a:moveTo>
                    <a:pt x="2810522" y="0"/>
                  </a:moveTo>
                  <a:lnTo>
                    <a:pt x="2800997" y="0"/>
                  </a:lnTo>
                  <a:lnTo>
                    <a:pt x="2800997" y="9537"/>
                  </a:lnTo>
                  <a:lnTo>
                    <a:pt x="2810522" y="9537"/>
                  </a:lnTo>
                  <a:lnTo>
                    <a:pt x="2810522" y="0"/>
                  </a:lnTo>
                  <a:close/>
                </a:path>
                <a:path w="4011295" h="10160">
                  <a:moveTo>
                    <a:pt x="2867685" y="0"/>
                  </a:moveTo>
                  <a:lnTo>
                    <a:pt x="2858160" y="0"/>
                  </a:lnTo>
                  <a:lnTo>
                    <a:pt x="2858160" y="9537"/>
                  </a:lnTo>
                  <a:lnTo>
                    <a:pt x="2867685" y="9537"/>
                  </a:lnTo>
                  <a:lnTo>
                    <a:pt x="2867685" y="0"/>
                  </a:lnTo>
                  <a:close/>
                </a:path>
                <a:path w="4011295" h="10160">
                  <a:moveTo>
                    <a:pt x="2924848" y="0"/>
                  </a:moveTo>
                  <a:lnTo>
                    <a:pt x="2915323" y="0"/>
                  </a:lnTo>
                  <a:lnTo>
                    <a:pt x="2915323" y="9537"/>
                  </a:lnTo>
                  <a:lnTo>
                    <a:pt x="2924848" y="9537"/>
                  </a:lnTo>
                  <a:lnTo>
                    <a:pt x="2924848" y="0"/>
                  </a:lnTo>
                  <a:close/>
                </a:path>
                <a:path w="4011295" h="10160">
                  <a:moveTo>
                    <a:pt x="2982010" y="0"/>
                  </a:moveTo>
                  <a:lnTo>
                    <a:pt x="2972485" y="0"/>
                  </a:lnTo>
                  <a:lnTo>
                    <a:pt x="2972485" y="9537"/>
                  </a:lnTo>
                  <a:lnTo>
                    <a:pt x="2982010" y="9537"/>
                  </a:lnTo>
                  <a:lnTo>
                    <a:pt x="2982010" y="0"/>
                  </a:lnTo>
                  <a:close/>
                </a:path>
                <a:path w="4011295" h="10160">
                  <a:moveTo>
                    <a:pt x="3039173" y="0"/>
                  </a:moveTo>
                  <a:lnTo>
                    <a:pt x="3029648" y="0"/>
                  </a:lnTo>
                  <a:lnTo>
                    <a:pt x="3029648" y="9537"/>
                  </a:lnTo>
                  <a:lnTo>
                    <a:pt x="3039173" y="9537"/>
                  </a:lnTo>
                  <a:lnTo>
                    <a:pt x="3039173" y="0"/>
                  </a:lnTo>
                  <a:close/>
                </a:path>
                <a:path w="4011295" h="10160">
                  <a:moveTo>
                    <a:pt x="3096336" y="0"/>
                  </a:moveTo>
                  <a:lnTo>
                    <a:pt x="3086811" y="0"/>
                  </a:lnTo>
                  <a:lnTo>
                    <a:pt x="3086811" y="9537"/>
                  </a:lnTo>
                  <a:lnTo>
                    <a:pt x="3096336" y="9537"/>
                  </a:lnTo>
                  <a:lnTo>
                    <a:pt x="3096336" y="0"/>
                  </a:lnTo>
                  <a:close/>
                </a:path>
                <a:path w="4011295" h="10160">
                  <a:moveTo>
                    <a:pt x="3153499" y="0"/>
                  </a:moveTo>
                  <a:lnTo>
                    <a:pt x="3143974" y="0"/>
                  </a:lnTo>
                  <a:lnTo>
                    <a:pt x="3143974" y="9537"/>
                  </a:lnTo>
                  <a:lnTo>
                    <a:pt x="3153499" y="9537"/>
                  </a:lnTo>
                  <a:lnTo>
                    <a:pt x="3153499" y="0"/>
                  </a:lnTo>
                  <a:close/>
                </a:path>
                <a:path w="4011295" h="10160">
                  <a:moveTo>
                    <a:pt x="3210661" y="0"/>
                  </a:moveTo>
                  <a:lnTo>
                    <a:pt x="3201136" y="0"/>
                  </a:lnTo>
                  <a:lnTo>
                    <a:pt x="3201136" y="9537"/>
                  </a:lnTo>
                  <a:lnTo>
                    <a:pt x="3210661" y="9537"/>
                  </a:lnTo>
                  <a:lnTo>
                    <a:pt x="3210661" y="0"/>
                  </a:lnTo>
                  <a:close/>
                </a:path>
                <a:path w="4011295" h="10160">
                  <a:moveTo>
                    <a:pt x="3267824" y="0"/>
                  </a:moveTo>
                  <a:lnTo>
                    <a:pt x="3258299" y="0"/>
                  </a:lnTo>
                  <a:lnTo>
                    <a:pt x="3258299" y="9537"/>
                  </a:lnTo>
                  <a:lnTo>
                    <a:pt x="3267824" y="9537"/>
                  </a:lnTo>
                  <a:lnTo>
                    <a:pt x="3267824" y="0"/>
                  </a:lnTo>
                  <a:close/>
                </a:path>
                <a:path w="4011295" h="10160">
                  <a:moveTo>
                    <a:pt x="3324987" y="0"/>
                  </a:moveTo>
                  <a:lnTo>
                    <a:pt x="3315462" y="0"/>
                  </a:lnTo>
                  <a:lnTo>
                    <a:pt x="3315462" y="9537"/>
                  </a:lnTo>
                  <a:lnTo>
                    <a:pt x="3324987" y="9537"/>
                  </a:lnTo>
                  <a:lnTo>
                    <a:pt x="3324987" y="0"/>
                  </a:lnTo>
                  <a:close/>
                </a:path>
                <a:path w="4011295" h="10160">
                  <a:moveTo>
                    <a:pt x="3382149" y="0"/>
                  </a:moveTo>
                  <a:lnTo>
                    <a:pt x="3372624" y="0"/>
                  </a:lnTo>
                  <a:lnTo>
                    <a:pt x="3372624" y="9537"/>
                  </a:lnTo>
                  <a:lnTo>
                    <a:pt x="3382149" y="9537"/>
                  </a:lnTo>
                  <a:lnTo>
                    <a:pt x="3382149" y="0"/>
                  </a:lnTo>
                  <a:close/>
                </a:path>
                <a:path w="4011295" h="10160">
                  <a:moveTo>
                    <a:pt x="3439312" y="0"/>
                  </a:moveTo>
                  <a:lnTo>
                    <a:pt x="3429787" y="0"/>
                  </a:lnTo>
                  <a:lnTo>
                    <a:pt x="3429787" y="9537"/>
                  </a:lnTo>
                  <a:lnTo>
                    <a:pt x="3439312" y="9537"/>
                  </a:lnTo>
                  <a:lnTo>
                    <a:pt x="3439312" y="0"/>
                  </a:lnTo>
                  <a:close/>
                </a:path>
                <a:path w="4011295" h="10160">
                  <a:moveTo>
                    <a:pt x="3496475" y="0"/>
                  </a:moveTo>
                  <a:lnTo>
                    <a:pt x="3486950" y="0"/>
                  </a:lnTo>
                  <a:lnTo>
                    <a:pt x="3486950" y="9537"/>
                  </a:lnTo>
                  <a:lnTo>
                    <a:pt x="3496475" y="9537"/>
                  </a:lnTo>
                  <a:lnTo>
                    <a:pt x="3496475" y="0"/>
                  </a:lnTo>
                  <a:close/>
                </a:path>
                <a:path w="4011295" h="10160">
                  <a:moveTo>
                    <a:pt x="3553637" y="0"/>
                  </a:moveTo>
                  <a:lnTo>
                    <a:pt x="3544112" y="0"/>
                  </a:lnTo>
                  <a:lnTo>
                    <a:pt x="3544112" y="9537"/>
                  </a:lnTo>
                  <a:lnTo>
                    <a:pt x="3553637" y="9537"/>
                  </a:lnTo>
                  <a:lnTo>
                    <a:pt x="3553637" y="0"/>
                  </a:lnTo>
                  <a:close/>
                </a:path>
                <a:path w="4011295" h="10160">
                  <a:moveTo>
                    <a:pt x="3610800" y="0"/>
                  </a:moveTo>
                  <a:lnTo>
                    <a:pt x="3601275" y="0"/>
                  </a:lnTo>
                  <a:lnTo>
                    <a:pt x="3601275" y="9537"/>
                  </a:lnTo>
                  <a:lnTo>
                    <a:pt x="3610800" y="9537"/>
                  </a:lnTo>
                  <a:lnTo>
                    <a:pt x="3610800" y="0"/>
                  </a:lnTo>
                  <a:close/>
                </a:path>
                <a:path w="4011295" h="10160">
                  <a:moveTo>
                    <a:pt x="3667963" y="0"/>
                  </a:moveTo>
                  <a:lnTo>
                    <a:pt x="3658438" y="0"/>
                  </a:lnTo>
                  <a:lnTo>
                    <a:pt x="3658438" y="9537"/>
                  </a:lnTo>
                  <a:lnTo>
                    <a:pt x="3667963" y="9537"/>
                  </a:lnTo>
                  <a:lnTo>
                    <a:pt x="3667963" y="0"/>
                  </a:lnTo>
                  <a:close/>
                </a:path>
                <a:path w="4011295" h="10160">
                  <a:moveTo>
                    <a:pt x="3725126" y="0"/>
                  </a:moveTo>
                  <a:lnTo>
                    <a:pt x="3715601" y="0"/>
                  </a:lnTo>
                  <a:lnTo>
                    <a:pt x="3715601" y="9537"/>
                  </a:lnTo>
                  <a:lnTo>
                    <a:pt x="3725126" y="9537"/>
                  </a:lnTo>
                  <a:lnTo>
                    <a:pt x="3725126" y="0"/>
                  </a:lnTo>
                  <a:close/>
                </a:path>
                <a:path w="4011295" h="10160">
                  <a:moveTo>
                    <a:pt x="3782288" y="0"/>
                  </a:moveTo>
                  <a:lnTo>
                    <a:pt x="3772763" y="0"/>
                  </a:lnTo>
                  <a:lnTo>
                    <a:pt x="3772763" y="9537"/>
                  </a:lnTo>
                  <a:lnTo>
                    <a:pt x="3782288" y="9537"/>
                  </a:lnTo>
                  <a:lnTo>
                    <a:pt x="3782288" y="0"/>
                  </a:lnTo>
                  <a:close/>
                </a:path>
                <a:path w="4011295" h="10160">
                  <a:moveTo>
                    <a:pt x="3839451" y="0"/>
                  </a:moveTo>
                  <a:lnTo>
                    <a:pt x="3829926" y="0"/>
                  </a:lnTo>
                  <a:lnTo>
                    <a:pt x="3829926" y="9537"/>
                  </a:lnTo>
                  <a:lnTo>
                    <a:pt x="3839451" y="9537"/>
                  </a:lnTo>
                  <a:lnTo>
                    <a:pt x="3839451" y="0"/>
                  </a:lnTo>
                  <a:close/>
                </a:path>
                <a:path w="4011295" h="10160">
                  <a:moveTo>
                    <a:pt x="3896614" y="0"/>
                  </a:moveTo>
                  <a:lnTo>
                    <a:pt x="3887089" y="0"/>
                  </a:lnTo>
                  <a:lnTo>
                    <a:pt x="3887089" y="9537"/>
                  </a:lnTo>
                  <a:lnTo>
                    <a:pt x="3896614" y="9537"/>
                  </a:lnTo>
                  <a:lnTo>
                    <a:pt x="3896614" y="0"/>
                  </a:lnTo>
                  <a:close/>
                </a:path>
                <a:path w="4011295" h="10160">
                  <a:moveTo>
                    <a:pt x="3953776" y="0"/>
                  </a:moveTo>
                  <a:lnTo>
                    <a:pt x="3944251" y="0"/>
                  </a:lnTo>
                  <a:lnTo>
                    <a:pt x="3944251" y="9537"/>
                  </a:lnTo>
                  <a:lnTo>
                    <a:pt x="3953776" y="9537"/>
                  </a:lnTo>
                  <a:lnTo>
                    <a:pt x="3953776" y="0"/>
                  </a:lnTo>
                  <a:close/>
                </a:path>
                <a:path w="4011295" h="10160">
                  <a:moveTo>
                    <a:pt x="4010939" y="0"/>
                  </a:moveTo>
                  <a:lnTo>
                    <a:pt x="4001414" y="0"/>
                  </a:lnTo>
                  <a:lnTo>
                    <a:pt x="4001414" y="9537"/>
                  </a:lnTo>
                  <a:lnTo>
                    <a:pt x="4010939" y="9537"/>
                  </a:lnTo>
                  <a:lnTo>
                    <a:pt x="4010939" y="0"/>
                  </a:lnTo>
                  <a:close/>
                </a:path>
              </a:pathLst>
            </a:custGeom>
            <a:solidFill>
              <a:srgbClr val="C7C6C3"/>
            </a:solidFill>
          </p:spPr>
          <p:txBody>
            <a:bodyPr wrap="square" lIns="0" tIns="0" rIns="0" bIns="0" rtlCol="0"/>
            <a:lstStyle/>
            <a:p>
              <a:endParaRPr sz="1688"/>
            </a:p>
          </p:txBody>
        </p:sp>
        <p:sp>
          <p:nvSpPr>
            <p:cNvPr id="22" name="object 22"/>
            <p:cNvSpPr/>
            <p:nvPr/>
          </p:nvSpPr>
          <p:spPr>
            <a:xfrm>
              <a:off x="1086751" y="2390469"/>
              <a:ext cx="11042015" cy="795655"/>
            </a:xfrm>
            <a:custGeom>
              <a:avLst/>
              <a:gdLst/>
              <a:ahLst/>
              <a:cxnLst/>
              <a:rect l="l" t="t" r="r" b="b"/>
              <a:pathLst>
                <a:path w="11042015" h="795655">
                  <a:moveTo>
                    <a:pt x="9537" y="0"/>
                  </a:moveTo>
                  <a:lnTo>
                    <a:pt x="0" y="0"/>
                  </a:lnTo>
                  <a:lnTo>
                    <a:pt x="0" y="9537"/>
                  </a:lnTo>
                  <a:lnTo>
                    <a:pt x="9537" y="9537"/>
                  </a:lnTo>
                  <a:lnTo>
                    <a:pt x="9537" y="0"/>
                  </a:lnTo>
                  <a:close/>
                </a:path>
                <a:path w="11042015" h="795655">
                  <a:moveTo>
                    <a:pt x="66700" y="0"/>
                  </a:moveTo>
                  <a:lnTo>
                    <a:pt x="57162" y="0"/>
                  </a:lnTo>
                  <a:lnTo>
                    <a:pt x="57162" y="9537"/>
                  </a:lnTo>
                  <a:lnTo>
                    <a:pt x="66700" y="9537"/>
                  </a:lnTo>
                  <a:lnTo>
                    <a:pt x="66700" y="0"/>
                  </a:lnTo>
                  <a:close/>
                </a:path>
                <a:path w="11042015" h="795655">
                  <a:moveTo>
                    <a:pt x="123863" y="0"/>
                  </a:moveTo>
                  <a:lnTo>
                    <a:pt x="114325" y="0"/>
                  </a:lnTo>
                  <a:lnTo>
                    <a:pt x="114325" y="9537"/>
                  </a:lnTo>
                  <a:lnTo>
                    <a:pt x="123863" y="9537"/>
                  </a:lnTo>
                  <a:lnTo>
                    <a:pt x="123863" y="0"/>
                  </a:lnTo>
                  <a:close/>
                </a:path>
                <a:path w="11042015" h="795655">
                  <a:moveTo>
                    <a:pt x="181025" y="0"/>
                  </a:moveTo>
                  <a:lnTo>
                    <a:pt x="171488" y="0"/>
                  </a:lnTo>
                  <a:lnTo>
                    <a:pt x="171488" y="9537"/>
                  </a:lnTo>
                  <a:lnTo>
                    <a:pt x="181025" y="9537"/>
                  </a:lnTo>
                  <a:lnTo>
                    <a:pt x="181025" y="0"/>
                  </a:lnTo>
                  <a:close/>
                </a:path>
                <a:path w="11042015" h="795655">
                  <a:moveTo>
                    <a:pt x="238188" y="0"/>
                  </a:moveTo>
                  <a:lnTo>
                    <a:pt x="228650" y="0"/>
                  </a:lnTo>
                  <a:lnTo>
                    <a:pt x="228650" y="9537"/>
                  </a:lnTo>
                  <a:lnTo>
                    <a:pt x="238188" y="9537"/>
                  </a:lnTo>
                  <a:lnTo>
                    <a:pt x="238188" y="0"/>
                  </a:lnTo>
                  <a:close/>
                </a:path>
                <a:path w="11042015" h="795655">
                  <a:moveTo>
                    <a:pt x="295351" y="0"/>
                  </a:moveTo>
                  <a:lnTo>
                    <a:pt x="285826" y="0"/>
                  </a:lnTo>
                  <a:lnTo>
                    <a:pt x="285826" y="9537"/>
                  </a:lnTo>
                  <a:lnTo>
                    <a:pt x="295351" y="9537"/>
                  </a:lnTo>
                  <a:lnTo>
                    <a:pt x="295351" y="0"/>
                  </a:lnTo>
                  <a:close/>
                </a:path>
                <a:path w="11042015" h="795655">
                  <a:moveTo>
                    <a:pt x="352513" y="0"/>
                  </a:moveTo>
                  <a:lnTo>
                    <a:pt x="342988" y="0"/>
                  </a:lnTo>
                  <a:lnTo>
                    <a:pt x="342988" y="9537"/>
                  </a:lnTo>
                  <a:lnTo>
                    <a:pt x="352513" y="9537"/>
                  </a:lnTo>
                  <a:lnTo>
                    <a:pt x="352513" y="0"/>
                  </a:lnTo>
                  <a:close/>
                </a:path>
                <a:path w="11042015" h="795655">
                  <a:moveTo>
                    <a:pt x="409676" y="0"/>
                  </a:moveTo>
                  <a:lnTo>
                    <a:pt x="400151" y="0"/>
                  </a:lnTo>
                  <a:lnTo>
                    <a:pt x="400151" y="9537"/>
                  </a:lnTo>
                  <a:lnTo>
                    <a:pt x="409676" y="9537"/>
                  </a:lnTo>
                  <a:lnTo>
                    <a:pt x="409676" y="0"/>
                  </a:lnTo>
                  <a:close/>
                </a:path>
                <a:path w="11042015" h="795655">
                  <a:moveTo>
                    <a:pt x="466839" y="0"/>
                  </a:moveTo>
                  <a:lnTo>
                    <a:pt x="457314" y="0"/>
                  </a:lnTo>
                  <a:lnTo>
                    <a:pt x="457314" y="9537"/>
                  </a:lnTo>
                  <a:lnTo>
                    <a:pt x="466839" y="9537"/>
                  </a:lnTo>
                  <a:lnTo>
                    <a:pt x="466839" y="0"/>
                  </a:lnTo>
                  <a:close/>
                </a:path>
                <a:path w="11042015" h="795655">
                  <a:moveTo>
                    <a:pt x="524002" y="0"/>
                  </a:moveTo>
                  <a:lnTo>
                    <a:pt x="514477" y="0"/>
                  </a:lnTo>
                  <a:lnTo>
                    <a:pt x="514477" y="9537"/>
                  </a:lnTo>
                  <a:lnTo>
                    <a:pt x="524002" y="9537"/>
                  </a:lnTo>
                  <a:lnTo>
                    <a:pt x="524002" y="0"/>
                  </a:lnTo>
                  <a:close/>
                </a:path>
                <a:path w="11042015" h="795655">
                  <a:moveTo>
                    <a:pt x="581164" y="0"/>
                  </a:moveTo>
                  <a:lnTo>
                    <a:pt x="571639" y="0"/>
                  </a:lnTo>
                  <a:lnTo>
                    <a:pt x="571639" y="9537"/>
                  </a:lnTo>
                  <a:lnTo>
                    <a:pt x="581164" y="9537"/>
                  </a:lnTo>
                  <a:lnTo>
                    <a:pt x="581164" y="0"/>
                  </a:lnTo>
                  <a:close/>
                </a:path>
                <a:path w="11042015" h="795655">
                  <a:moveTo>
                    <a:pt x="638327" y="0"/>
                  </a:moveTo>
                  <a:lnTo>
                    <a:pt x="628802" y="0"/>
                  </a:lnTo>
                  <a:lnTo>
                    <a:pt x="628802" y="9537"/>
                  </a:lnTo>
                  <a:lnTo>
                    <a:pt x="638327" y="9537"/>
                  </a:lnTo>
                  <a:lnTo>
                    <a:pt x="638327" y="0"/>
                  </a:lnTo>
                  <a:close/>
                </a:path>
                <a:path w="11042015" h="795655">
                  <a:moveTo>
                    <a:pt x="695490" y="0"/>
                  </a:moveTo>
                  <a:lnTo>
                    <a:pt x="685965" y="0"/>
                  </a:lnTo>
                  <a:lnTo>
                    <a:pt x="685965" y="9537"/>
                  </a:lnTo>
                  <a:lnTo>
                    <a:pt x="695490" y="9537"/>
                  </a:lnTo>
                  <a:lnTo>
                    <a:pt x="695490" y="0"/>
                  </a:lnTo>
                  <a:close/>
                </a:path>
                <a:path w="11042015" h="795655">
                  <a:moveTo>
                    <a:pt x="752652" y="0"/>
                  </a:moveTo>
                  <a:lnTo>
                    <a:pt x="743127" y="0"/>
                  </a:lnTo>
                  <a:lnTo>
                    <a:pt x="743127" y="9537"/>
                  </a:lnTo>
                  <a:lnTo>
                    <a:pt x="752652" y="9537"/>
                  </a:lnTo>
                  <a:lnTo>
                    <a:pt x="752652" y="0"/>
                  </a:lnTo>
                  <a:close/>
                </a:path>
                <a:path w="11042015" h="795655">
                  <a:moveTo>
                    <a:pt x="809815" y="0"/>
                  </a:moveTo>
                  <a:lnTo>
                    <a:pt x="800290" y="0"/>
                  </a:lnTo>
                  <a:lnTo>
                    <a:pt x="800290" y="9537"/>
                  </a:lnTo>
                  <a:lnTo>
                    <a:pt x="809815" y="9537"/>
                  </a:lnTo>
                  <a:lnTo>
                    <a:pt x="809815" y="0"/>
                  </a:lnTo>
                  <a:close/>
                </a:path>
                <a:path w="11042015" h="795655">
                  <a:moveTo>
                    <a:pt x="866978" y="0"/>
                  </a:moveTo>
                  <a:lnTo>
                    <a:pt x="857453" y="0"/>
                  </a:lnTo>
                  <a:lnTo>
                    <a:pt x="857453" y="9537"/>
                  </a:lnTo>
                  <a:lnTo>
                    <a:pt x="866978" y="9537"/>
                  </a:lnTo>
                  <a:lnTo>
                    <a:pt x="866978" y="0"/>
                  </a:lnTo>
                  <a:close/>
                </a:path>
                <a:path w="11042015" h="795655">
                  <a:moveTo>
                    <a:pt x="924140" y="0"/>
                  </a:moveTo>
                  <a:lnTo>
                    <a:pt x="914615" y="0"/>
                  </a:lnTo>
                  <a:lnTo>
                    <a:pt x="914615" y="9537"/>
                  </a:lnTo>
                  <a:lnTo>
                    <a:pt x="924140" y="9537"/>
                  </a:lnTo>
                  <a:lnTo>
                    <a:pt x="924140" y="0"/>
                  </a:lnTo>
                  <a:close/>
                </a:path>
                <a:path w="11042015" h="795655">
                  <a:moveTo>
                    <a:pt x="981303" y="0"/>
                  </a:moveTo>
                  <a:lnTo>
                    <a:pt x="971778" y="0"/>
                  </a:lnTo>
                  <a:lnTo>
                    <a:pt x="971778" y="9537"/>
                  </a:lnTo>
                  <a:lnTo>
                    <a:pt x="981303" y="9537"/>
                  </a:lnTo>
                  <a:lnTo>
                    <a:pt x="981303" y="0"/>
                  </a:lnTo>
                  <a:close/>
                </a:path>
                <a:path w="11042015" h="795655">
                  <a:moveTo>
                    <a:pt x="1038466" y="0"/>
                  </a:moveTo>
                  <a:lnTo>
                    <a:pt x="1028941" y="0"/>
                  </a:lnTo>
                  <a:lnTo>
                    <a:pt x="1028941" y="9537"/>
                  </a:lnTo>
                  <a:lnTo>
                    <a:pt x="1038466" y="9537"/>
                  </a:lnTo>
                  <a:lnTo>
                    <a:pt x="1038466" y="0"/>
                  </a:lnTo>
                  <a:close/>
                </a:path>
                <a:path w="11042015" h="795655">
                  <a:moveTo>
                    <a:pt x="1095629" y="0"/>
                  </a:moveTo>
                  <a:lnTo>
                    <a:pt x="1086104" y="0"/>
                  </a:lnTo>
                  <a:lnTo>
                    <a:pt x="1086104" y="9537"/>
                  </a:lnTo>
                  <a:lnTo>
                    <a:pt x="1095629" y="9537"/>
                  </a:lnTo>
                  <a:lnTo>
                    <a:pt x="1095629" y="0"/>
                  </a:lnTo>
                  <a:close/>
                </a:path>
                <a:path w="11042015" h="795655">
                  <a:moveTo>
                    <a:pt x="1152791" y="0"/>
                  </a:moveTo>
                  <a:lnTo>
                    <a:pt x="1143266" y="0"/>
                  </a:lnTo>
                  <a:lnTo>
                    <a:pt x="1143266" y="9537"/>
                  </a:lnTo>
                  <a:lnTo>
                    <a:pt x="1152791" y="9537"/>
                  </a:lnTo>
                  <a:lnTo>
                    <a:pt x="1152791" y="0"/>
                  </a:lnTo>
                  <a:close/>
                </a:path>
                <a:path w="11042015" h="795655">
                  <a:moveTo>
                    <a:pt x="1209954" y="0"/>
                  </a:moveTo>
                  <a:lnTo>
                    <a:pt x="1200429" y="0"/>
                  </a:lnTo>
                  <a:lnTo>
                    <a:pt x="1200429" y="9537"/>
                  </a:lnTo>
                  <a:lnTo>
                    <a:pt x="1209954" y="9537"/>
                  </a:lnTo>
                  <a:lnTo>
                    <a:pt x="1209954" y="0"/>
                  </a:lnTo>
                  <a:close/>
                </a:path>
                <a:path w="11042015" h="795655">
                  <a:moveTo>
                    <a:pt x="1267117" y="0"/>
                  </a:moveTo>
                  <a:lnTo>
                    <a:pt x="1257592" y="0"/>
                  </a:lnTo>
                  <a:lnTo>
                    <a:pt x="1257592" y="9537"/>
                  </a:lnTo>
                  <a:lnTo>
                    <a:pt x="1267117" y="9537"/>
                  </a:lnTo>
                  <a:lnTo>
                    <a:pt x="1267117" y="0"/>
                  </a:lnTo>
                  <a:close/>
                </a:path>
                <a:path w="11042015" h="795655">
                  <a:moveTo>
                    <a:pt x="1324279" y="0"/>
                  </a:moveTo>
                  <a:lnTo>
                    <a:pt x="1314754" y="0"/>
                  </a:lnTo>
                  <a:lnTo>
                    <a:pt x="1314754" y="9537"/>
                  </a:lnTo>
                  <a:lnTo>
                    <a:pt x="1324279" y="9537"/>
                  </a:lnTo>
                  <a:lnTo>
                    <a:pt x="1324279" y="0"/>
                  </a:lnTo>
                  <a:close/>
                </a:path>
                <a:path w="11042015" h="795655">
                  <a:moveTo>
                    <a:pt x="1381442" y="0"/>
                  </a:moveTo>
                  <a:lnTo>
                    <a:pt x="1371917" y="0"/>
                  </a:lnTo>
                  <a:lnTo>
                    <a:pt x="1371917" y="9537"/>
                  </a:lnTo>
                  <a:lnTo>
                    <a:pt x="1381442" y="9537"/>
                  </a:lnTo>
                  <a:lnTo>
                    <a:pt x="1381442" y="0"/>
                  </a:lnTo>
                  <a:close/>
                </a:path>
                <a:path w="11042015" h="795655">
                  <a:moveTo>
                    <a:pt x="1438605" y="0"/>
                  </a:moveTo>
                  <a:lnTo>
                    <a:pt x="1429080" y="0"/>
                  </a:lnTo>
                  <a:lnTo>
                    <a:pt x="1429080" y="9537"/>
                  </a:lnTo>
                  <a:lnTo>
                    <a:pt x="1438605" y="9537"/>
                  </a:lnTo>
                  <a:lnTo>
                    <a:pt x="1438605" y="0"/>
                  </a:lnTo>
                  <a:close/>
                </a:path>
                <a:path w="11042015" h="795655">
                  <a:moveTo>
                    <a:pt x="1495767" y="0"/>
                  </a:moveTo>
                  <a:lnTo>
                    <a:pt x="1486242" y="0"/>
                  </a:lnTo>
                  <a:lnTo>
                    <a:pt x="1486242" y="9537"/>
                  </a:lnTo>
                  <a:lnTo>
                    <a:pt x="1495767" y="9537"/>
                  </a:lnTo>
                  <a:lnTo>
                    <a:pt x="1495767" y="0"/>
                  </a:lnTo>
                  <a:close/>
                </a:path>
                <a:path w="11042015" h="795655">
                  <a:moveTo>
                    <a:pt x="1552930" y="0"/>
                  </a:moveTo>
                  <a:lnTo>
                    <a:pt x="1543405" y="0"/>
                  </a:lnTo>
                  <a:lnTo>
                    <a:pt x="1543405" y="9537"/>
                  </a:lnTo>
                  <a:lnTo>
                    <a:pt x="1552930" y="9537"/>
                  </a:lnTo>
                  <a:lnTo>
                    <a:pt x="1552930" y="0"/>
                  </a:lnTo>
                  <a:close/>
                </a:path>
                <a:path w="11042015" h="795655">
                  <a:moveTo>
                    <a:pt x="1610093" y="0"/>
                  </a:moveTo>
                  <a:lnTo>
                    <a:pt x="1600568" y="0"/>
                  </a:lnTo>
                  <a:lnTo>
                    <a:pt x="1600568" y="9537"/>
                  </a:lnTo>
                  <a:lnTo>
                    <a:pt x="1610093" y="9537"/>
                  </a:lnTo>
                  <a:lnTo>
                    <a:pt x="1610093" y="0"/>
                  </a:lnTo>
                  <a:close/>
                </a:path>
                <a:path w="11042015" h="795655">
                  <a:moveTo>
                    <a:pt x="1667256" y="0"/>
                  </a:moveTo>
                  <a:lnTo>
                    <a:pt x="1657731" y="0"/>
                  </a:lnTo>
                  <a:lnTo>
                    <a:pt x="1657731" y="9537"/>
                  </a:lnTo>
                  <a:lnTo>
                    <a:pt x="1667256" y="9537"/>
                  </a:lnTo>
                  <a:lnTo>
                    <a:pt x="1667256" y="0"/>
                  </a:lnTo>
                  <a:close/>
                </a:path>
                <a:path w="11042015" h="795655">
                  <a:moveTo>
                    <a:pt x="1724418" y="0"/>
                  </a:moveTo>
                  <a:lnTo>
                    <a:pt x="1714893" y="0"/>
                  </a:lnTo>
                  <a:lnTo>
                    <a:pt x="1714893" y="9537"/>
                  </a:lnTo>
                  <a:lnTo>
                    <a:pt x="1724418" y="9537"/>
                  </a:lnTo>
                  <a:lnTo>
                    <a:pt x="1724418" y="0"/>
                  </a:lnTo>
                  <a:close/>
                </a:path>
                <a:path w="11042015" h="795655">
                  <a:moveTo>
                    <a:pt x="1781581" y="0"/>
                  </a:moveTo>
                  <a:lnTo>
                    <a:pt x="1772056" y="0"/>
                  </a:lnTo>
                  <a:lnTo>
                    <a:pt x="1772056" y="9537"/>
                  </a:lnTo>
                  <a:lnTo>
                    <a:pt x="1781581" y="9537"/>
                  </a:lnTo>
                  <a:lnTo>
                    <a:pt x="1781581" y="0"/>
                  </a:lnTo>
                  <a:close/>
                </a:path>
                <a:path w="11042015" h="795655">
                  <a:moveTo>
                    <a:pt x="1838744" y="0"/>
                  </a:moveTo>
                  <a:lnTo>
                    <a:pt x="1829219" y="0"/>
                  </a:lnTo>
                  <a:lnTo>
                    <a:pt x="1829219" y="9537"/>
                  </a:lnTo>
                  <a:lnTo>
                    <a:pt x="1838744" y="9537"/>
                  </a:lnTo>
                  <a:lnTo>
                    <a:pt x="1838744" y="0"/>
                  </a:lnTo>
                  <a:close/>
                </a:path>
                <a:path w="11042015" h="795655">
                  <a:moveTo>
                    <a:pt x="1895906" y="0"/>
                  </a:moveTo>
                  <a:lnTo>
                    <a:pt x="1886381" y="0"/>
                  </a:lnTo>
                  <a:lnTo>
                    <a:pt x="1886381" y="9537"/>
                  </a:lnTo>
                  <a:lnTo>
                    <a:pt x="1895906" y="9537"/>
                  </a:lnTo>
                  <a:lnTo>
                    <a:pt x="1895906" y="0"/>
                  </a:lnTo>
                  <a:close/>
                </a:path>
                <a:path w="11042015" h="795655">
                  <a:moveTo>
                    <a:pt x="1953069" y="0"/>
                  </a:moveTo>
                  <a:lnTo>
                    <a:pt x="1943544" y="0"/>
                  </a:lnTo>
                  <a:lnTo>
                    <a:pt x="1943544" y="9537"/>
                  </a:lnTo>
                  <a:lnTo>
                    <a:pt x="1953069" y="9537"/>
                  </a:lnTo>
                  <a:lnTo>
                    <a:pt x="1953069" y="0"/>
                  </a:lnTo>
                  <a:close/>
                </a:path>
                <a:path w="11042015" h="795655">
                  <a:moveTo>
                    <a:pt x="2010232" y="0"/>
                  </a:moveTo>
                  <a:lnTo>
                    <a:pt x="2000707" y="0"/>
                  </a:lnTo>
                  <a:lnTo>
                    <a:pt x="2000707" y="9537"/>
                  </a:lnTo>
                  <a:lnTo>
                    <a:pt x="2010232" y="9537"/>
                  </a:lnTo>
                  <a:lnTo>
                    <a:pt x="2010232" y="0"/>
                  </a:lnTo>
                  <a:close/>
                </a:path>
                <a:path w="11042015" h="795655">
                  <a:moveTo>
                    <a:pt x="2067394" y="0"/>
                  </a:moveTo>
                  <a:lnTo>
                    <a:pt x="2057869" y="0"/>
                  </a:lnTo>
                  <a:lnTo>
                    <a:pt x="2057869" y="9537"/>
                  </a:lnTo>
                  <a:lnTo>
                    <a:pt x="2067394" y="9537"/>
                  </a:lnTo>
                  <a:lnTo>
                    <a:pt x="2067394" y="0"/>
                  </a:lnTo>
                  <a:close/>
                </a:path>
                <a:path w="11042015" h="795655">
                  <a:moveTo>
                    <a:pt x="2124557" y="0"/>
                  </a:moveTo>
                  <a:lnTo>
                    <a:pt x="2115032" y="0"/>
                  </a:lnTo>
                  <a:lnTo>
                    <a:pt x="2115032" y="9537"/>
                  </a:lnTo>
                  <a:lnTo>
                    <a:pt x="2124557" y="9537"/>
                  </a:lnTo>
                  <a:lnTo>
                    <a:pt x="2124557" y="0"/>
                  </a:lnTo>
                  <a:close/>
                </a:path>
                <a:path w="11042015" h="795655">
                  <a:moveTo>
                    <a:pt x="2181733" y="0"/>
                  </a:moveTo>
                  <a:lnTo>
                    <a:pt x="2172195" y="0"/>
                  </a:lnTo>
                  <a:lnTo>
                    <a:pt x="2172195" y="9537"/>
                  </a:lnTo>
                  <a:lnTo>
                    <a:pt x="2181733" y="9537"/>
                  </a:lnTo>
                  <a:lnTo>
                    <a:pt x="2181733" y="0"/>
                  </a:lnTo>
                  <a:close/>
                </a:path>
                <a:path w="11042015" h="795655">
                  <a:moveTo>
                    <a:pt x="2238895" y="0"/>
                  </a:moveTo>
                  <a:lnTo>
                    <a:pt x="2229358" y="0"/>
                  </a:lnTo>
                  <a:lnTo>
                    <a:pt x="2229358" y="9537"/>
                  </a:lnTo>
                  <a:lnTo>
                    <a:pt x="2238895" y="9537"/>
                  </a:lnTo>
                  <a:lnTo>
                    <a:pt x="2238895" y="0"/>
                  </a:lnTo>
                  <a:close/>
                </a:path>
                <a:path w="11042015" h="795655">
                  <a:moveTo>
                    <a:pt x="2296058" y="0"/>
                  </a:moveTo>
                  <a:lnTo>
                    <a:pt x="2286520" y="0"/>
                  </a:lnTo>
                  <a:lnTo>
                    <a:pt x="2286520" y="9537"/>
                  </a:lnTo>
                  <a:lnTo>
                    <a:pt x="2296058" y="9537"/>
                  </a:lnTo>
                  <a:lnTo>
                    <a:pt x="2296058" y="0"/>
                  </a:lnTo>
                  <a:close/>
                </a:path>
                <a:path w="11042015" h="795655">
                  <a:moveTo>
                    <a:pt x="2353221" y="0"/>
                  </a:moveTo>
                  <a:lnTo>
                    <a:pt x="2343683" y="0"/>
                  </a:lnTo>
                  <a:lnTo>
                    <a:pt x="2343683" y="9537"/>
                  </a:lnTo>
                  <a:lnTo>
                    <a:pt x="2353221" y="9537"/>
                  </a:lnTo>
                  <a:lnTo>
                    <a:pt x="2353221" y="0"/>
                  </a:lnTo>
                  <a:close/>
                </a:path>
                <a:path w="11042015" h="795655">
                  <a:moveTo>
                    <a:pt x="2410383" y="0"/>
                  </a:moveTo>
                  <a:lnTo>
                    <a:pt x="2400846" y="0"/>
                  </a:lnTo>
                  <a:lnTo>
                    <a:pt x="2400846" y="9537"/>
                  </a:lnTo>
                  <a:lnTo>
                    <a:pt x="2410383" y="9537"/>
                  </a:lnTo>
                  <a:lnTo>
                    <a:pt x="2410383" y="0"/>
                  </a:lnTo>
                  <a:close/>
                </a:path>
                <a:path w="11042015" h="795655">
                  <a:moveTo>
                    <a:pt x="2467546" y="0"/>
                  </a:moveTo>
                  <a:lnTo>
                    <a:pt x="2458008" y="0"/>
                  </a:lnTo>
                  <a:lnTo>
                    <a:pt x="2458008" y="9537"/>
                  </a:lnTo>
                  <a:lnTo>
                    <a:pt x="2467546" y="9537"/>
                  </a:lnTo>
                  <a:lnTo>
                    <a:pt x="2467546" y="0"/>
                  </a:lnTo>
                  <a:close/>
                </a:path>
                <a:path w="11042015" h="795655">
                  <a:moveTo>
                    <a:pt x="2524709" y="0"/>
                  </a:moveTo>
                  <a:lnTo>
                    <a:pt x="2515171" y="0"/>
                  </a:lnTo>
                  <a:lnTo>
                    <a:pt x="2515171" y="9537"/>
                  </a:lnTo>
                  <a:lnTo>
                    <a:pt x="2524709" y="9537"/>
                  </a:lnTo>
                  <a:lnTo>
                    <a:pt x="2524709" y="0"/>
                  </a:lnTo>
                  <a:close/>
                </a:path>
                <a:path w="11042015" h="795655">
                  <a:moveTo>
                    <a:pt x="2581872" y="0"/>
                  </a:moveTo>
                  <a:lnTo>
                    <a:pt x="2572347" y="0"/>
                  </a:lnTo>
                  <a:lnTo>
                    <a:pt x="2572347" y="9537"/>
                  </a:lnTo>
                  <a:lnTo>
                    <a:pt x="2581872" y="9537"/>
                  </a:lnTo>
                  <a:lnTo>
                    <a:pt x="2581872" y="0"/>
                  </a:lnTo>
                  <a:close/>
                </a:path>
                <a:path w="11042015" h="795655">
                  <a:moveTo>
                    <a:pt x="2639034" y="0"/>
                  </a:moveTo>
                  <a:lnTo>
                    <a:pt x="2629509" y="0"/>
                  </a:lnTo>
                  <a:lnTo>
                    <a:pt x="2629509" y="9537"/>
                  </a:lnTo>
                  <a:lnTo>
                    <a:pt x="2639034" y="9537"/>
                  </a:lnTo>
                  <a:lnTo>
                    <a:pt x="2639034" y="0"/>
                  </a:lnTo>
                  <a:close/>
                </a:path>
                <a:path w="11042015" h="795655">
                  <a:moveTo>
                    <a:pt x="2696197" y="0"/>
                  </a:moveTo>
                  <a:lnTo>
                    <a:pt x="2686672" y="0"/>
                  </a:lnTo>
                  <a:lnTo>
                    <a:pt x="2686672" y="9537"/>
                  </a:lnTo>
                  <a:lnTo>
                    <a:pt x="2696197" y="9537"/>
                  </a:lnTo>
                  <a:lnTo>
                    <a:pt x="2696197" y="0"/>
                  </a:lnTo>
                  <a:close/>
                </a:path>
                <a:path w="11042015" h="795655">
                  <a:moveTo>
                    <a:pt x="2753360" y="0"/>
                  </a:moveTo>
                  <a:lnTo>
                    <a:pt x="2743835" y="0"/>
                  </a:lnTo>
                  <a:lnTo>
                    <a:pt x="2743835" y="9537"/>
                  </a:lnTo>
                  <a:lnTo>
                    <a:pt x="2753360" y="9537"/>
                  </a:lnTo>
                  <a:lnTo>
                    <a:pt x="2753360" y="0"/>
                  </a:lnTo>
                  <a:close/>
                </a:path>
                <a:path w="11042015" h="795655">
                  <a:moveTo>
                    <a:pt x="2810522" y="0"/>
                  </a:moveTo>
                  <a:lnTo>
                    <a:pt x="2800997" y="0"/>
                  </a:lnTo>
                  <a:lnTo>
                    <a:pt x="2800997" y="9537"/>
                  </a:lnTo>
                  <a:lnTo>
                    <a:pt x="2810522" y="9537"/>
                  </a:lnTo>
                  <a:lnTo>
                    <a:pt x="2810522" y="0"/>
                  </a:lnTo>
                  <a:close/>
                </a:path>
                <a:path w="11042015" h="795655">
                  <a:moveTo>
                    <a:pt x="2867685" y="0"/>
                  </a:moveTo>
                  <a:lnTo>
                    <a:pt x="2858160" y="0"/>
                  </a:lnTo>
                  <a:lnTo>
                    <a:pt x="2858160" y="9537"/>
                  </a:lnTo>
                  <a:lnTo>
                    <a:pt x="2867685" y="9537"/>
                  </a:lnTo>
                  <a:lnTo>
                    <a:pt x="2867685" y="0"/>
                  </a:lnTo>
                  <a:close/>
                </a:path>
                <a:path w="11042015" h="795655">
                  <a:moveTo>
                    <a:pt x="2924848" y="0"/>
                  </a:moveTo>
                  <a:lnTo>
                    <a:pt x="2915323" y="0"/>
                  </a:lnTo>
                  <a:lnTo>
                    <a:pt x="2915323" y="9537"/>
                  </a:lnTo>
                  <a:lnTo>
                    <a:pt x="2924848" y="9537"/>
                  </a:lnTo>
                  <a:lnTo>
                    <a:pt x="2924848" y="0"/>
                  </a:lnTo>
                  <a:close/>
                </a:path>
                <a:path w="11042015" h="795655">
                  <a:moveTo>
                    <a:pt x="2982010" y="0"/>
                  </a:moveTo>
                  <a:lnTo>
                    <a:pt x="2972485" y="0"/>
                  </a:lnTo>
                  <a:lnTo>
                    <a:pt x="2972485" y="9537"/>
                  </a:lnTo>
                  <a:lnTo>
                    <a:pt x="2982010" y="9537"/>
                  </a:lnTo>
                  <a:lnTo>
                    <a:pt x="2982010" y="0"/>
                  </a:lnTo>
                  <a:close/>
                </a:path>
                <a:path w="11042015" h="795655">
                  <a:moveTo>
                    <a:pt x="3039173" y="0"/>
                  </a:moveTo>
                  <a:lnTo>
                    <a:pt x="3029648" y="0"/>
                  </a:lnTo>
                  <a:lnTo>
                    <a:pt x="3029648" y="9537"/>
                  </a:lnTo>
                  <a:lnTo>
                    <a:pt x="3039173" y="9537"/>
                  </a:lnTo>
                  <a:lnTo>
                    <a:pt x="3039173" y="0"/>
                  </a:lnTo>
                  <a:close/>
                </a:path>
                <a:path w="11042015" h="795655">
                  <a:moveTo>
                    <a:pt x="3096336" y="0"/>
                  </a:moveTo>
                  <a:lnTo>
                    <a:pt x="3086811" y="0"/>
                  </a:lnTo>
                  <a:lnTo>
                    <a:pt x="3086811" y="9537"/>
                  </a:lnTo>
                  <a:lnTo>
                    <a:pt x="3096336" y="9537"/>
                  </a:lnTo>
                  <a:lnTo>
                    <a:pt x="3096336" y="0"/>
                  </a:lnTo>
                  <a:close/>
                </a:path>
                <a:path w="11042015" h="795655">
                  <a:moveTo>
                    <a:pt x="3153499" y="0"/>
                  </a:moveTo>
                  <a:lnTo>
                    <a:pt x="3143974" y="0"/>
                  </a:lnTo>
                  <a:lnTo>
                    <a:pt x="3143974" y="9537"/>
                  </a:lnTo>
                  <a:lnTo>
                    <a:pt x="3153499" y="9537"/>
                  </a:lnTo>
                  <a:lnTo>
                    <a:pt x="3153499" y="0"/>
                  </a:lnTo>
                  <a:close/>
                </a:path>
                <a:path w="11042015" h="795655">
                  <a:moveTo>
                    <a:pt x="3210661" y="0"/>
                  </a:moveTo>
                  <a:lnTo>
                    <a:pt x="3201136" y="0"/>
                  </a:lnTo>
                  <a:lnTo>
                    <a:pt x="3201136" y="9537"/>
                  </a:lnTo>
                  <a:lnTo>
                    <a:pt x="3210661" y="9537"/>
                  </a:lnTo>
                  <a:lnTo>
                    <a:pt x="3210661" y="0"/>
                  </a:lnTo>
                  <a:close/>
                </a:path>
                <a:path w="11042015" h="795655">
                  <a:moveTo>
                    <a:pt x="3267824" y="0"/>
                  </a:moveTo>
                  <a:lnTo>
                    <a:pt x="3258299" y="0"/>
                  </a:lnTo>
                  <a:lnTo>
                    <a:pt x="3258299" y="9537"/>
                  </a:lnTo>
                  <a:lnTo>
                    <a:pt x="3267824" y="9537"/>
                  </a:lnTo>
                  <a:lnTo>
                    <a:pt x="3267824" y="0"/>
                  </a:lnTo>
                  <a:close/>
                </a:path>
                <a:path w="11042015" h="795655">
                  <a:moveTo>
                    <a:pt x="3324987" y="0"/>
                  </a:moveTo>
                  <a:lnTo>
                    <a:pt x="3315462" y="0"/>
                  </a:lnTo>
                  <a:lnTo>
                    <a:pt x="3315462" y="9537"/>
                  </a:lnTo>
                  <a:lnTo>
                    <a:pt x="3324987" y="9537"/>
                  </a:lnTo>
                  <a:lnTo>
                    <a:pt x="3324987" y="0"/>
                  </a:lnTo>
                  <a:close/>
                </a:path>
                <a:path w="11042015" h="795655">
                  <a:moveTo>
                    <a:pt x="3382149" y="0"/>
                  </a:moveTo>
                  <a:lnTo>
                    <a:pt x="3372624" y="0"/>
                  </a:lnTo>
                  <a:lnTo>
                    <a:pt x="3372624" y="9537"/>
                  </a:lnTo>
                  <a:lnTo>
                    <a:pt x="3382149" y="9537"/>
                  </a:lnTo>
                  <a:lnTo>
                    <a:pt x="3382149" y="0"/>
                  </a:lnTo>
                  <a:close/>
                </a:path>
                <a:path w="11042015" h="795655">
                  <a:moveTo>
                    <a:pt x="3439312" y="0"/>
                  </a:moveTo>
                  <a:lnTo>
                    <a:pt x="3429787" y="0"/>
                  </a:lnTo>
                  <a:lnTo>
                    <a:pt x="3429787" y="9537"/>
                  </a:lnTo>
                  <a:lnTo>
                    <a:pt x="3439312" y="9537"/>
                  </a:lnTo>
                  <a:lnTo>
                    <a:pt x="3439312" y="0"/>
                  </a:lnTo>
                  <a:close/>
                </a:path>
                <a:path w="11042015" h="795655">
                  <a:moveTo>
                    <a:pt x="3496475" y="0"/>
                  </a:moveTo>
                  <a:lnTo>
                    <a:pt x="3486950" y="0"/>
                  </a:lnTo>
                  <a:lnTo>
                    <a:pt x="3486950" y="9537"/>
                  </a:lnTo>
                  <a:lnTo>
                    <a:pt x="3496475" y="9537"/>
                  </a:lnTo>
                  <a:lnTo>
                    <a:pt x="3496475" y="0"/>
                  </a:lnTo>
                  <a:close/>
                </a:path>
                <a:path w="11042015" h="795655">
                  <a:moveTo>
                    <a:pt x="3553637" y="0"/>
                  </a:moveTo>
                  <a:lnTo>
                    <a:pt x="3544112" y="0"/>
                  </a:lnTo>
                  <a:lnTo>
                    <a:pt x="3544112" y="9537"/>
                  </a:lnTo>
                  <a:lnTo>
                    <a:pt x="3553637" y="9537"/>
                  </a:lnTo>
                  <a:lnTo>
                    <a:pt x="3553637" y="0"/>
                  </a:lnTo>
                  <a:close/>
                </a:path>
                <a:path w="11042015" h="795655">
                  <a:moveTo>
                    <a:pt x="3610800" y="0"/>
                  </a:moveTo>
                  <a:lnTo>
                    <a:pt x="3601275" y="0"/>
                  </a:lnTo>
                  <a:lnTo>
                    <a:pt x="3601275" y="9537"/>
                  </a:lnTo>
                  <a:lnTo>
                    <a:pt x="3610800" y="9537"/>
                  </a:lnTo>
                  <a:lnTo>
                    <a:pt x="3610800" y="0"/>
                  </a:lnTo>
                  <a:close/>
                </a:path>
                <a:path w="11042015" h="795655">
                  <a:moveTo>
                    <a:pt x="3667963" y="0"/>
                  </a:moveTo>
                  <a:lnTo>
                    <a:pt x="3658438" y="0"/>
                  </a:lnTo>
                  <a:lnTo>
                    <a:pt x="3658438" y="9537"/>
                  </a:lnTo>
                  <a:lnTo>
                    <a:pt x="3667963" y="9537"/>
                  </a:lnTo>
                  <a:lnTo>
                    <a:pt x="3667963" y="0"/>
                  </a:lnTo>
                  <a:close/>
                </a:path>
                <a:path w="11042015" h="795655">
                  <a:moveTo>
                    <a:pt x="10756176" y="785609"/>
                  </a:moveTo>
                  <a:lnTo>
                    <a:pt x="10746651" y="785609"/>
                  </a:lnTo>
                  <a:lnTo>
                    <a:pt x="10746651" y="795147"/>
                  </a:lnTo>
                  <a:lnTo>
                    <a:pt x="10756176" y="795147"/>
                  </a:lnTo>
                  <a:lnTo>
                    <a:pt x="10756176" y="785609"/>
                  </a:lnTo>
                  <a:close/>
                </a:path>
                <a:path w="11042015" h="795655">
                  <a:moveTo>
                    <a:pt x="10813339" y="785609"/>
                  </a:moveTo>
                  <a:lnTo>
                    <a:pt x="10803814" y="785609"/>
                  </a:lnTo>
                  <a:lnTo>
                    <a:pt x="10803814" y="795147"/>
                  </a:lnTo>
                  <a:lnTo>
                    <a:pt x="10813339" y="795147"/>
                  </a:lnTo>
                  <a:lnTo>
                    <a:pt x="10813339" y="785609"/>
                  </a:lnTo>
                  <a:close/>
                </a:path>
                <a:path w="11042015" h="795655">
                  <a:moveTo>
                    <a:pt x="10870502" y="785609"/>
                  </a:moveTo>
                  <a:lnTo>
                    <a:pt x="10860977" y="785609"/>
                  </a:lnTo>
                  <a:lnTo>
                    <a:pt x="10860977" y="795147"/>
                  </a:lnTo>
                  <a:lnTo>
                    <a:pt x="10870502" y="795147"/>
                  </a:lnTo>
                  <a:lnTo>
                    <a:pt x="10870502" y="785609"/>
                  </a:lnTo>
                  <a:close/>
                </a:path>
                <a:path w="11042015" h="795655">
                  <a:moveTo>
                    <a:pt x="10927664" y="785609"/>
                  </a:moveTo>
                  <a:lnTo>
                    <a:pt x="10918139" y="785609"/>
                  </a:lnTo>
                  <a:lnTo>
                    <a:pt x="10918139" y="795147"/>
                  </a:lnTo>
                  <a:lnTo>
                    <a:pt x="10927664" y="795147"/>
                  </a:lnTo>
                  <a:lnTo>
                    <a:pt x="10927664" y="785609"/>
                  </a:lnTo>
                  <a:close/>
                </a:path>
                <a:path w="11042015" h="795655">
                  <a:moveTo>
                    <a:pt x="10984827" y="785609"/>
                  </a:moveTo>
                  <a:lnTo>
                    <a:pt x="10975302" y="785609"/>
                  </a:lnTo>
                  <a:lnTo>
                    <a:pt x="10975302" y="795147"/>
                  </a:lnTo>
                  <a:lnTo>
                    <a:pt x="10984827" y="795147"/>
                  </a:lnTo>
                  <a:lnTo>
                    <a:pt x="10984827" y="785609"/>
                  </a:lnTo>
                  <a:close/>
                </a:path>
                <a:path w="11042015" h="795655">
                  <a:moveTo>
                    <a:pt x="11041990" y="785609"/>
                  </a:moveTo>
                  <a:lnTo>
                    <a:pt x="11032465" y="785609"/>
                  </a:lnTo>
                  <a:lnTo>
                    <a:pt x="11032465" y="795147"/>
                  </a:lnTo>
                  <a:lnTo>
                    <a:pt x="11041990" y="795147"/>
                  </a:lnTo>
                  <a:lnTo>
                    <a:pt x="11041990" y="785609"/>
                  </a:lnTo>
                  <a:close/>
                </a:path>
              </a:pathLst>
            </a:custGeom>
            <a:solidFill>
              <a:srgbClr val="C7C6C3"/>
            </a:solidFill>
          </p:spPr>
          <p:txBody>
            <a:bodyPr wrap="square" lIns="0" tIns="0" rIns="0" bIns="0" rtlCol="0"/>
            <a:lstStyle/>
            <a:p>
              <a:endParaRPr sz="1688"/>
            </a:p>
          </p:txBody>
        </p:sp>
        <p:sp>
          <p:nvSpPr>
            <p:cNvPr id="23" name="object 23"/>
            <p:cNvSpPr/>
            <p:nvPr/>
          </p:nvSpPr>
          <p:spPr>
            <a:xfrm>
              <a:off x="4745190" y="2390469"/>
              <a:ext cx="4011295" cy="10160"/>
            </a:xfrm>
            <a:custGeom>
              <a:avLst/>
              <a:gdLst/>
              <a:ahLst/>
              <a:cxnLst/>
              <a:rect l="l" t="t" r="r" b="b"/>
              <a:pathLst>
                <a:path w="4011295" h="10160">
                  <a:moveTo>
                    <a:pt x="9525" y="0"/>
                  </a:moveTo>
                  <a:lnTo>
                    <a:pt x="0" y="0"/>
                  </a:lnTo>
                  <a:lnTo>
                    <a:pt x="0" y="9537"/>
                  </a:lnTo>
                  <a:lnTo>
                    <a:pt x="9525" y="9537"/>
                  </a:lnTo>
                  <a:lnTo>
                    <a:pt x="9525" y="0"/>
                  </a:lnTo>
                  <a:close/>
                </a:path>
                <a:path w="4011295" h="10160">
                  <a:moveTo>
                    <a:pt x="66687" y="0"/>
                  </a:moveTo>
                  <a:lnTo>
                    <a:pt x="57162" y="0"/>
                  </a:lnTo>
                  <a:lnTo>
                    <a:pt x="57162" y="9537"/>
                  </a:lnTo>
                  <a:lnTo>
                    <a:pt x="66687" y="9537"/>
                  </a:lnTo>
                  <a:lnTo>
                    <a:pt x="66687" y="0"/>
                  </a:lnTo>
                  <a:close/>
                </a:path>
                <a:path w="4011295" h="10160">
                  <a:moveTo>
                    <a:pt x="123850" y="0"/>
                  </a:moveTo>
                  <a:lnTo>
                    <a:pt x="114325" y="0"/>
                  </a:lnTo>
                  <a:lnTo>
                    <a:pt x="114325" y="9537"/>
                  </a:lnTo>
                  <a:lnTo>
                    <a:pt x="123850" y="9537"/>
                  </a:lnTo>
                  <a:lnTo>
                    <a:pt x="123850" y="0"/>
                  </a:lnTo>
                  <a:close/>
                </a:path>
                <a:path w="4011295" h="10160">
                  <a:moveTo>
                    <a:pt x="181013" y="0"/>
                  </a:moveTo>
                  <a:lnTo>
                    <a:pt x="171488" y="0"/>
                  </a:lnTo>
                  <a:lnTo>
                    <a:pt x="171488" y="9537"/>
                  </a:lnTo>
                  <a:lnTo>
                    <a:pt x="181013" y="9537"/>
                  </a:lnTo>
                  <a:lnTo>
                    <a:pt x="181013" y="0"/>
                  </a:lnTo>
                  <a:close/>
                </a:path>
                <a:path w="4011295" h="10160">
                  <a:moveTo>
                    <a:pt x="238175" y="0"/>
                  </a:moveTo>
                  <a:lnTo>
                    <a:pt x="228650" y="0"/>
                  </a:lnTo>
                  <a:lnTo>
                    <a:pt x="228650" y="9537"/>
                  </a:lnTo>
                  <a:lnTo>
                    <a:pt x="238175" y="9537"/>
                  </a:lnTo>
                  <a:lnTo>
                    <a:pt x="238175" y="0"/>
                  </a:lnTo>
                  <a:close/>
                </a:path>
                <a:path w="4011295" h="10160">
                  <a:moveTo>
                    <a:pt x="295338" y="0"/>
                  </a:moveTo>
                  <a:lnTo>
                    <a:pt x="285813" y="0"/>
                  </a:lnTo>
                  <a:lnTo>
                    <a:pt x="285813" y="9537"/>
                  </a:lnTo>
                  <a:lnTo>
                    <a:pt x="295338" y="9537"/>
                  </a:lnTo>
                  <a:lnTo>
                    <a:pt x="295338" y="0"/>
                  </a:lnTo>
                  <a:close/>
                </a:path>
                <a:path w="4011295" h="10160">
                  <a:moveTo>
                    <a:pt x="352501" y="0"/>
                  </a:moveTo>
                  <a:lnTo>
                    <a:pt x="342976" y="0"/>
                  </a:lnTo>
                  <a:lnTo>
                    <a:pt x="342976" y="9537"/>
                  </a:lnTo>
                  <a:lnTo>
                    <a:pt x="352501" y="9537"/>
                  </a:lnTo>
                  <a:lnTo>
                    <a:pt x="352501" y="0"/>
                  </a:lnTo>
                  <a:close/>
                </a:path>
                <a:path w="4011295" h="10160">
                  <a:moveTo>
                    <a:pt x="409663" y="0"/>
                  </a:moveTo>
                  <a:lnTo>
                    <a:pt x="400138" y="0"/>
                  </a:lnTo>
                  <a:lnTo>
                    <a:pt x="400138" y="9537"/>
                  </a:lnTo>
                  <a:lnTo>
                    <a:pt x="409663" y="9537"/>
                  </a:lnTo>
                  <a:lnTo>
                    <a:pt x="409663" y="0"/>
                  </a:lnTo>
                  <a:close/>
                </a:path>
                <a:path w="4011295" h="10160">
                  <a:moveTo>
                    <a:pt x="466826" y="0"/>
                  </a:moveTo>
                  <a:lnTo>
                    <a:pt x="457301" y="0"/>
                  </a:lnTo>
                  <a:lnTo>
                    <a:pt x="457301" y="9537"/>
                  </a:lnTo>
                  <a:lnTo>
                    <a:pt x="466826" y="9537"/>
                  </a:lnTo>
                  <a:lnTo>
                    <a:pt x="466826" y="0"/>
                  </a:lnTo>
                  <a:close/>
                </a:path>
                <a:path w="4011295" h="10160">
                  <a:moveTo>
                    <a:pt x="523989" y="0"/>
                  </a:moveTo>
                  <a:lnTo>
                    <a:pt x="514464" y="0"/>
                  </a:lnTo>
                  <a:lnTo>
                    <a:pt x="514464" y="9537"/>
                  </a:lnTo>
                  <a:lnTo>
                    <a:pt x="523989" y="9537"/>
                  </a:lnTo>
                  <a:lnTo>
                    <a:pt x="523989" y="0"/>
                  </a:lnTo>
                  <a:close/>
                </a:path>
                <a:path w="4011295" h="10160">
                  <a:moveTo>
                    <a:pt x="581152" y="0"/>
                  </a:moveTo>
                  <a:lnTo>
                    <a:pt x="571627" y="0"/>
                  </a:lnTo>
                  <a:lnTo>
                    <a:pt x="571627" y="9537"/>
                  </a:lnTo>
                  <a:lnTo>
                    <a:pt x="581152" y="9537"/>
                  </a:lnTo>
                  <a:lnTo>
                    <a:pt x="581152" y="0"/>
                  </a:lnTo>
                  <a:close/>
                </a:path>
                <a:path w="4011295" h="10160">
                  <a:moveTo>
                    <a:pt x="638314" y="0"/>
                  </a:moveTo>
                  <a:lnTo>
                    <a:pt x="628789" y="0"/>
                  </a:lnTo>
                  <a:lnTo>
                    <a:pt x="628789" y="9537"/>
                  </a:lnTo>
                  <a:lnTo>
                    <a:pt x="638314" y="9537"/>
                  </a:lnTo>
                  <a:lnTo>
                    <a:pt x="638314" y="0"/>
                  </a:lnTo>
                  <a:close/>
                </a:path>
                <a:path w="4011295" h="10160">
                  <a:moveTo>
                    <a:pt x="695477" y="0"/>
                  </a:moveTo>
                  <a:lnTo>
                    <a:pt x="685952" y="0"/>
                  </a:lnTo>
                  <a:lnTo>
                    <a:pt x="685952" y="9537"/>
                  </a:lnTo>
                  <a:lnTo>
                    <a:pt x="695477" y="9537"/>
                  </a:lnTo>
                  <a:lnTo>
                    <a:pt x="695477" y="0"/>
                  </a:lnTo>
                  <a:close/>
                </a:path>
                <a:path w="4011295" h="10160">
                  <a:moveTo>
                    <a:pt x="752652" y="0"/>
                  </a:moveTo>
                  <a:lnTo>
                    <a:pt x="743115" y="0"/>
                  </a:lnTo>
                  <a:lnTo>
                    <a:pt x="743115" y="9537"/>
                  </a:lnTo>
                  <a:lnTo>
                    <a:pt x="752652" y="9537"/>
                  </a:lnTo>
                  <a:lnTo>
                    <a:pt x="752652" y="0"/>
                  </a:lnTo>
                  <a:close/>
                </a:path>
                <a:path w="4011295" h="10160">
                  <a:moveTo>
                    <a:pt x="809815" y="0"/>
                  </a:moveTo>
                  <a:lnTo>
                    <a:pt x="800277" y="0"/>
                  </a:lnTo>
                  <a:lnTo>
                    <a:pt x="800277" y="9537"/>
                  </a:lnTo>
                  <a:lnTo>
                    <a:pt x="809815" y="9537"/>
                  </a:lnTo>
                  <a:lnTo>
                    <a:pt x="809815" y="0"/>
                  </a:lnTo>
                  <a:close/>
                </a:path>
                <a:path w="4011295" h="10160">
                  <a:moveTo>
                    <a:pt x="866978" y="0"/>
                  </a:moveTo>
                  <a:lnTo>
                    <a:pt x="857440" y="0"/>
                  </a:lnTo>
                  <a:lnTo>
                    <a:pt x="857440" y="9537"/>
                  </a:lnTo>
                  <a:lnTo>
                    <a:pt x="866978" y="9537"/>
                  </a:lnTo>
                  <a:lnTo>
                    <a:pt x="866978" y="0"/>
                  </a:lnTo>
                  <a:close/>
                </a:path>
                <a:path w="4011295" h="10160">
                  <a:moveTo>
                    <a:pt x="924140" y="0"/>
                  </a:moveTo>
                  <a:lnTo>
                    <a:pt x="914603" y="0"/>
                  </a:lnTo>
                  <a:lnTo>
                    <a:pt x="914603" y="9537"/>
                  </a:lnTo>
                  <a:lnTo>
                    <a:pt x="924140" y="9537"/>
                  </a:lnTo>
                  <a:lnTo>
                    <a:pt x="924140" y="0"/>
                  </a:lnTo>
                  <a:close/>
                </a:path>
                <a:path w="4011295" h="10160">
                  <a:moveTo>
                    <a:pt x="981303" y="0"/>
                  </a:moveTo>
                  <a:lnTo>
                    <a:pt x="971765" y="0"/>
                  </a:lnTo>
                  <a:lnTo>
                    <a:pt x="971765" y="9537"/>
                  </a:lnTo>
                  <a:lnTo>
                    <a:pt x="981303" y="9537"/>
                  </a:lnTo>
                  <a:lnTo>
                    <a:pt x="981303" y="0"/>
                  </a:lnTo>
                  <a:close/>
                </a:path>
                <a:path w="4011295" h="10160">
                  <a:moveTo>
                    <a:pt x="1038466" y="0"/>
                  </a:moveTo>
                  <a:lnTo>
                    <a:pt x="1028928" y="0"/>
                  </a:lnTo>
                  <a:lnTo>
                    <a:pt x="1028928" y="9537"/>
                  </a:lnTo>
                  <a:lnTo>
                    <a:pt x="1038466" y="9537"/>
                  </a:lnTo>
                  <a:lnTo>
                    <a:pt x="1038466" y="0"/>
                  </a:lnTo>
                  <a:close/>
                </a:path>
                <a:path w="4011295" h="10160">
                  <a:moveTo>
                    <a:pt x="1095629" y="0"/>
                  </a:moveTo>
                  <a:lnTo>
                    <a:pt x="1086091" y="0"/>
                  </a:lnTo>
                  <a:lnTo>
                    <a:pt x="1086091" y="9537"/>
                  </a:lnTo>
                  <a:lnTo>
                    <a:pt x="1095629" y="9537"/>
                  </a:lnTo>
                  <a:lnTo>
                    <a:pt x="1095629" y="0"/>
                  </a:lnTo>
                  <a:close/>
                </a:path>
                <a:path w="4011295" h="10160">
                  <a:moveTo>
                    <a:pt x="1152791" y="0"/>
                  </a:moveTo>
                  <a:lnTo>
                    <a:pt x="1143266" y="0"/>
                  </a:lnTo>
                  <a:lnTo>
                    <a:pt x="1143266" y="9537"/>
                  </a:lnTo>
                  <a:lnTo>
                    <a:pt x="1152791" y="9537"/>
                  </a:lnTo>
                  <a:lnTo>
                    <a:pt x="1152791" y="0"/>
                  </a:lnTo>
                  <a:close/>
                </a:path>
                <a:path w="4011295" h="10160">
                  <a:moveTo>
                    <a:pt x="1209954" y="0"/>
                  </a:moveTo>
                  <a:lnTo>
                    <a:pt x="1200429" y="0"/>
                  </a:lnTo>
                  <a:lnTo>
                    <a:pt x="1200429" y="9537"/>
                  </a:lnTo>
                  <a:lnTo>
                    <a:pt x="1209954" y="9537"/>
                  </a:lnTo>
                  <a:lnTo>
                    <a:pt x="1209954" y="0"/>
                  </a:lnTo>
                  <a:close/>
                </a:path>
                <a:path w="4011295" h="10160">
                  <a:moveTo>
                    <a:pt x="1267117" y="0"/>
                  </a:moveTo>
                  <a:lnTo>
                    <a:pt x="1257592" y="0"/>
                  </a:lnTo>
                  <a:lnTo>
                    <a:pt x="1257592" y="9537"/>
                  </a:lnTo>
                  <a:lnTo>
                    <a:pt x="1267117" y="9537"/>
                  </a:lnTo>
                  <a:lnTo>
                    <a:pt x="1267117" y="0"/>
                  </a:lnTo>
                  <a:close/>
                </a:path>
                <a:path w="4011295" h="10160">
                  <a:moveTo>
                    <a:pt x="1324279" y="0"/>
                  </a:moveTo>
                  <a:lnTo>
                    <a:pt x="1314754" y="0"/>
                  </a:lnTo>
                  <a:lnTo>
                    <a:pt x="1314754" y="9537"/>
                  </a:lnTo>
                  <a:lnTo>
                    <a:pt x="1324279" y="9537"/>
                  </a:lnTo>
                  <a:lnTo>
                    <a:pt x="1324279" y="0"/>
                  </a:lnTo>
                  <a:close/>
                </a:path>
                <a:path w="4011295" h="10160">
                  <a:moveTo>
                    <a:pt x="1381442" y="0"/>
                  </a:moveTo>
                  <a:lnTo>
                    <a:pt x="1371917" y="0"/>
                  </a:lnTo>
                  <a:lnTo>
                    <a:pt x="1371917" y="9537"/>
                  </a:lnTo>
                  <a:lnTo>
                    <a:pt x="1381442" y="9537"/>
                  </a:lnTo>
                  <a:lnTo>
                    <a:pt x="1381442" y="0"/>
                  </a:lnTo>
                  <a:close/>
                </a:path>
                <a:path w="4011295" h="10160">
                  <a:moveTo>
                    <a:pt x="1438605" y="0"/>
                  </a:moveTo>
                  <a:lnTo>
                    <a:pt x="1429080" y="0"/>
                  </a:lnTo>
                  <a:lnTo>
                    <a:pt x="1429080" y="9537"/>
                  </a:lnTo>
                  <a:lnTo>
                    <a:pt x="1438605" y="9537"/>
                  </a:lnTo>
                  <a:lnTo>
                    <a:pt x="1438605" y="0"/>
                  </a:lnTo>
                  <a:close/>
                </a:path>
                <a:path w="4011295" h="10160">
                  <a:moveTo>
                    <a:pt x="1495767" y="0"/>
                  </a:moveTo>
                  <a:lnTo>
                    <a:pt x="1486242" y="0"/>
                  </a:lnTo>
                  <a:lnTo>
                    <a:pt x="1486242" y="9537"/>
                  </a:lnTo>
                  <a:lnTo>
                    <a:pt x="1495767" y="9537"/>
                  </a:lnTo>
                  <a:lnTo>
                    <a:pt x="1495767" y="0"/>
                  </a:lnTo>
                  <a:close/>
                </a:path>
                <a:path w="4011295" h="10160">
                  <a:moveTo>
                    <a:pt x="1552930" y="0"/>
                  </a:moveTo>
                  <a:lnTo>
                    <a:pt x="1543405" y="0"/>
                  </a:lnTo>
                  <a:lnTo>
                    <a:pt x="1543405" y="9537"/>
                  </a:lnTo>
                  <a:lnTo>
                    <a:pt x="1552930" y="9537"/>
                  </a:lnTo>
                  <a:lnTo>
                    <a:pt x="1552930" y="0"/>
                  </a:lnTo>
                  <a:close/>
                </a:path>
                <a:path w="4011295" h="10160">
                  <a:moveTo>
                    <a:pt x="1610093" y="0"/>
                  </a:moveTo>
                  <a:lnTo>
                    <a:pt x="1600568" y="0"/>
                  </a:lnTo>
                  <a:lnTo>
                    <a:pt x="1600568" y="9537"/>
                  </a:lnTo>
                  <a:lnTo>
                    <a:pt x="1610093" y="9537"/>
                  </a:lnTo>
                  <a:lnTo>
                    <a:pt x="1610093" y="0"/>
                  </a:lnTo>
                  <a:close/>
                </a:path>
                <a:path w="4011295" h="10160">
                  <a:moveTo>
                    <a:pt x="1667256" y="0"/>
                  </a:moveTo>
                  <a:lnTo>
                    <a:pt x="1657731" y="0"/>
                  </a:lnTo>
                  <a:lnTo>
                    <a:pt x="1657731" y="9537"/>
                  </a:lnTo>
                  <a:lnTo>
                    <a:pt x="1667256" y="9537"/>
                  </a:lnTo>
                  <a:lnTo>
                    <a:pt x="1667256" y="0"/>
                  </a:lnTo>
                  <a:close/>
                </a:path>
                <a:path w="4011295" h="10160">
                  <a:moveTo>
                    <a:pt x="1724418" y="0"/>
                  </a:moveTo>
                  <a:lnTo>
                    <a:pt x="1714893" y="0"/>
                  </a:lnTo>
                  <a:lnTo>
                    <a:pt x="1714893" y="9537"/>
                  </a:lnTo>
                  <a:lnTo>
                    <a:pt x="1724418" y="9537"/>
                  </a:lnTo>
                  <a:lnTo>
                    <a:pt x="1724418" y="0"/>
                  </a:lnTo>
                  <a:close/>
                </a:path>
                <a:path w="4011295" h="10160">
                  <a:moveTo>
                    <a:pt x="1781581" y="0"/>
                  </a:moveTo>
                  <a:lnTo>
                    <a:pt x="1772056" y="0"/>
                  </a:lnTo>
                  <a:lnTo>
                    <a:pt x="1772056" y="9537"/>
                  </a:lnTo>
                  <a:lnTo>
                    <a:pt x="1781581" y="9537"/>
                  </a:lnTo>
                  <a:lnTo>
                    <a:pt x="1781581" y="0"/>
                  </a:lnTo>
                  <a:close/>
                </a:path>
                <a:path w="4011295" h="10160">
                  <a:moveTo>
                    <a:pt x="1838744" y="0"/>
                  </a:moveTo>
                  <a:lnTo>
                    <a:pt x="1829219" y="0"/>
                  </a:lnTo>
                  <a:lnTo>
                    <a:pt x="1829219" y="9537"/>
                  </a:lnTo>
                  <a:lnTo>
                    <a:pt x="1838744" y="9537"/>
                  </a:lnTo>
                  <a:lnTo>
                    <a:pt x="1838744" y="0"/>
                  </a:lnTo>
                  <a:close/>
                </a:path>
                <a:path w="4011295" h="10160">
                  <a:moveTo>
                    <a:pt x="1895906" y="0"/>
                  </a:moveTo>
                  <a:lnTo>
                    <a:pt x="1886381" y="0"/>
                  </a:lnTo>
                  <a:lnTo>
                    <a:pt x="1886381" y="9537"/>
                  </a:lnTo>
                  <a:lnTo>
                    <a:pt x="1895906" y="9537"/>
                  </a:lnTo>
                  <a:lnTo>
                    <a:pt x="1895906" y="0"/>
                  </a:lnTo>
                  <a:close/>
                </a:path>
                <a:path w="4011295" h="10160">
                  <a:moveTo>
                    <a:pt x="1953069" y="0"/>
                  </a:moveTo>
                  <a:lnTo>
                    <a:pt x="1943544" y="0"/>
                  </a:lnTo>
                  <a:lnTo>
                    <a:pt x="1943544" y="9537"/>
                  </a:lnTo>
                  <a:lnTo>
                    <a:pt x="1953069" y="9537"/>
                  </a:lnTo>
                  <a:lnTo>
                    <a:pt x="1953069" y="0"/>
                  </a:lnTo>
                  <a:close/>
                </a:path>
                <a:path w="4011295" h="10160">
                  <a:moveTo>
                    <a:pt x="2010232" y="0"/>
                  </a:moveTo>
                  <a:lnTo>
                    <a:pt x="2000707" y="0"/>
                  </a:lnTo>
                  <a:lnTo>
                    <a:pt x="2000707" y="9537"/>
                  </a:lnTo>
                  <a:lnTo>
                    <a:pt x="2010232" y="9537"/>
                  </a:lnTo>
                  <a:lnTo>
                    <a:pt x="2010232" y="0"/>
                  </a:lnTo>
                  <a:close/>
                </a:path>
                <a:path w="4011295" h="10160">
                  <a:moveTo>
                    <a:pt x="2067394" y="0"/>
                  </a:moveTo>
                  <a:lnTo>
                    <a:pt x="2057869" y="0"/>
                  </a:lnTo>
                  <a:lnTo>
                    <a:pt x="2057869" y="9537"/>
                  </a:lnTo>
                  <a:lnTo>
                    <a:pt x="2067394" y="9537"/>
                  </a:lnTo>
                  <a:lnTo>
                    <a:pt x="2067394" y="0"/>
                  </a:lnTo>
                  <a:close/>
                </a:path>
                <a:path w="4011295" h="10160">
                  <a:moveTo>
                    <a:pt x="2124557" y="0"/>
                  </a:moveTo>
                  <a:lnTo>
                    <a:pt x="2115032" y="0"/>
                  </a:lnTo>
                  <a:lnTo>
                    <a:pt x="2115032" y="9537"/>
                  </a:lnTo>
                  <a:lnTo>
                    <a:pt x="2124557" y="9537"/>
                  </a:lnTo>
                  <a:lnTo>
                    <a:pt x="2124557" y="0"/>
                  </a:lnTo>
                  <a:close/>
                </a:path>
                <a:path w="4011295" h="10160">
                  <a:moveTo>
                    <a:pt x="2181720" y="0"/>
                  </a:moveTo>
                  <a:lnTo>
                    <a:pt x="2172195" y="0"/>
                  </a:lnTo>
                  <a:lnTo>
                    <a:pt x="2172195" y="9537"/>
                  </a:lnTo>
                  <a:lnTo>
                    <a:pt x="2181720" y="9537"/>
                  </a:lnTo>
                  <a:lnTo>
                    <a:pt x="2181720" y="0"/>
                  </a:lnTo>
                  <a:close/>
                </a:path>
                <a:path w="4011295" h="10160">
                  <a:moveTo>
                    <a:pt x="2238883" y="0"/>
                  </a:moveTo>
                  <a:lnTo>
                    <a:pt x="2229358" y="0"/>
                  </a:lnTo>
                  <a:lnTo>
                    <a:pt x="2229358" y="9537"/>
                  </a:lnTo>
                  <a:lnTo>
                    <a:pt x="2238883" y="9537"/>
                  </a:lnTo>
                  <a:lnTo>
                    <a:pt x="2238883" y="0"/>
                  </a:lnTo>
                  <a:close/>
                </a:path>
                <a:path w="4011295" h="10160">
                  <a:moveTo>
                    <a:pt x="2296045" y="0"/>
                  </a:moveTo>
                  <a:lnTo>
                    <a:pt x="2286520" y="0"/>
                  </a:lnTo>
                  <a:lnTo>
                    <a:pt x="2286520" y="9537"/>
                  </a:lnTo>
                  <a:lnTo>
                    <a:pt x="2296045" y="9537"/>
                  </a:lnTo>
                  <a:lnTo>
                    <a:pt x="2296045" y="0"/>
                  </a:lnTo>
                  <a:close/>
                </a:path>
                <a:path w="4011295" h="10160">
                  <a:moveTo>
                    <a:pt x="2353208" y="0"/>
                  </a:moveTo>
                  <a:lnTo>
                    <a:pt x="2343683" y="0"/>
                  </a:lnTo>
                  <a:lnTo>
                    <a:pt x="2343683" y="9537"/>
                  </a:lnTo>
                  <a:lnTo>
                    <a:pt x="2353208" y="9537"/>
                  </a:lnTo>
                  <a:lnTo>
                    <a:pt x="2353208" y="0"/>
                  </a:lnTo>
                  <a:close/>
                </a:path>
                <a:path w="4011295" h="10160">
                  <a:moveTo>
                    <a:pt x="2410371" y="0"/>
                  </a:moveTo>
                  <a:lnTo>
                    <a:pt x="2400846" y="0"/>
                  </a:lnTo>
                  <a:lnTo>
                    <a:pt x="2400846" y="9537"/>
                  </a:lnTo>
                  <a:lnTo>
                    <a:pt x="2410371" y="9537"/>
                  </a:lnTo>
                  <a:lnTo>
                    <a:pt x="2410371" y="0"/>
                  </a:lnTo>
                  <a:close/>
                </a:path>
                <a:path w="4011295" h="10160">
                  <a:moveTo>
                    <a:pt x="2467533" y="0"/>
                  </a:moveTo>
                  <a:lnTo>
                    <a:pt x="2458008" y="0"/>
                  </a:lnTo>
                  <a:lnTo>
                    <a:pt x="2458008" y="9537"/>
                  </a:lnTo>
                  <a:lnTo>
                    <a:pt x="2467533" y="9537"/>
                  </a:lnTo>
                  <a:lnTo>
                    <a:pt x="2467533" y="0"/>
                  </a:lnTo>
                  <a:close/>
                </a:path>
                <a:path w="4011295" h="10160">
                  <a:moveTo>
                    <a:pt x="2524696" y="0"/>
                  </a:moveTo>
                  <a:lnTo>
                    <a:pt x="2515171" y="0"/>
                  </a:lnTo>
                  <a:lnTo>
                    <a:pt x="2515171" y="9537"/>
                  </a:lnTo>
                  <a:lnTo>
                    <a:pt x="2524696" y="9537"/>
                  </a:lnTo>
                  <a:lnTo>
                    <a:pt x="2524696" y="0"/>
                  </a:lnTo>
                  <a:close/>
                </a:path>
                <a:path w="4011295" h="10160">
                  <a:moveTo>
                    <a:pt x="2581859" y="0"/>
                  </a:moveTo>
                  <a:lnTo>
                    <a:pt x="2572334" y="0"/>
                  </a:lnTo>
                  <a:lnTo>
                    <a:pt x="2572334" y="9537"/>
                  </a:lnTo>
                  <a:lnTo>
                    <a:pt x="2581859" y="9537"/>
                  </a:lnTo>
                  <a:lnTo>
                    <a:pt x="2581859" y="0"/>
                  </a:lnTo>
                  <a:close/>
                </a:path>
                <a:path w="4011295" h="10160">
                  <a:moveTo>
                    <a:pt x="2639022" y="0"/>
                  </a:moveTo>
                  <a:lnTo>
                    <a:pt x="2629497" y="0"/>
                  </a:lnTo>
                  <a:lnTo>
                    <a:pt x="2629497" y="9537"/>
                  </a:lnTo>
                  <a:lnTo>
                    <a:pt x="2639022" y="9537"/>
                  </a:lnTo>
                  <a:lnTo>
                    <a:pt x="2639022" y="0"/>
                  </a:lnTo>
                  <a:close/>
                </a:path>
                <a:path w="4011295" h="10160">
                  <a:moveTo>
                    <a:pt x="2696184" y="0"/>
                  </a:moveTo>
                  <a:lnTo>
                    <a:pt x="2686659" y="0"/>
                  </a:lnTo>
                  <a:lnTo>
                    <a:pt x="2686659" y="9537"/>
                  </a:lnTo>
                  <a:lnTo>
                    <a:pt x="2696184" y="9537"/>
                  </a:lnTo>
                  <a:lnTo>
                    <a:pt x="2696184" y="0"/>
                  </a:lnTo>
                  <a:close/>
                </a:path>
                <a:path w="4011295" h="10160">
                  <a:moveTo>
                    <a:pt x="2753347" y="0"/>
                  </a:moveTo>
                  <a:lnTo>
                    <a:pt x="2743822" y="0"/>
                  </a:lnTo>
                  <a:lnTo>
                    <a:pt x="2743822" y="9537"/>
                  </a:lnTo>
                  <a:lnTo>
                    <a:pt x="2753347" y="9537"/>
                  </a:lnTo>
                  <a:lnTo>
                    <a:pt x="2753347" y="0"/>
                  </a:lnTo>
                  <a:close/>
                </a:path>
                <a:path w="4011295" h="10160">
                  <a:moveTo>
                    <a:pt x="2810510" y="0"/>
                  </a:moveTo>
                  <a:lnTo>
                    <a:pt x="2800985" y="0"/>
                  </a:lnTo>
                  <a:lnTo>
                    <a:pt x="2800985" y="9537"/>
                  </a:lnTo>
                  <a:lnTo>
                    <a:pt x="2810510" y="9537"/>
                  </a:lnTo>
                  <a:lnTo>
                    <a:pt x="2810510" y="0"/>
                  </a:lnTo>
                  <a:close/>
                </a:path>
                <a:path w="4011295" h="10160">
                  <a:moveTo>
                    <a:pt x="2867672" y="0"/>
                  </a:moveTo>
                  <a:lnTo>
                    <a:pt x="2858147" y="0"/>
                  </a:lnTo>
                  <a:lnTo>
                    <a:pt x="2858147" y="9537"/>
                  </a:lnTo>
                  <a:lnTo>
                    <a:pt x="2867672" y="9537"/>
                  </a:lnTo>
                  <a:lnTo>
                    <a:pt x="2867672" y="0"/>
                  </a:lnTo>
                  <a:close/>
                </a:path>
                <a:path w="4011295" h="10160">
                  <a:moveTo>
                    <a:pt x="2924835" y="0"/>
                  </a:moveTo>
                  <a:lnTo>
                    <a:pt x="2915310" y="0"/>
                  </a:lnTo>
                  <a:lnTo>
                    <a:pt x="2915310" y="9537"/>
                  </a:lnTo>
                  <a:lnTo>
                    <a:pt x="2924835" y="9537"/>
                  </a:lnTo>
                  <a:lnTo>
                    <a:pt x="2924835" y="0"/>
                  </a:lnTo>
                  <a:close/>
                </a:path>
                <a:path w="4011295" h="10160">
                  <a:moveTo>
                    <a:pt x="2982010" y="0"/>
                  </a:moveTo>
                  <a:lnTo>
                    <a:pt x="2972473" y="0"/>
                  </a:lnTo>
                  <a:lnTo>
                    <a:pt x="2972473" y="9537"/>
                  </a:lnTo>
                  <a:lnTo>
                    <a:pt x="2982010" y="9537"/>
                  </a:lnTo>
                  <a:lnTo>
                    <a:pt x="2982010" y="0"/>
                  </a:lnTo>
                  <a:close/>
                </a:path>
                <a:path w="4011295" h="10160">
                  <a:moveTo>
                    <a:pt x="3039173" y="0"/>
                  </a:moveTo>
                  <a:lnTo>
                    <a:pt x="3029635" y="0"/>
                  </a:lnTo>
                  <a:lnTo>
                    <a:pt x="3029635" y="9537"/>
                  </a:lnTo>
                  <a:lnTo>
                    <a:pt x="3039173" y="9537"/>
                  </a:lnTo>
                  <a:lnTo>
                    <a:pt x="3039173" y="0"/>
                  </a:lnTo>
                  <a:close/>
                </a:path>
                <a:path w="4011295" h="10160">
                  <a:moveTo>
                    <a:pt x="3096336" y="0"/>
                  </a:moveTo>
                  <a:lnTo>
                    <a:pt x="3086798" y="0"/>
                  </a:lnTo>
                  <a:lnTo>
                    <a:pt x="3086798" y="9537"/>
                  </a:lnTo>
                  <a:lnTo>
                    <a:pt x="3096336" y="9537"/>
                  </a:lnTo>
                  <a:lnTo>
                    <a:pt x="3096336" y="0"/>
                  </a:lnTo>
                  <a:close/>
                </a:path>
                <a:path w="4011295" h="10160">
                  <a:moveTo>
                    <a:pt x="3153499" y="0"/>
                  </a:moveTo>
                  <a:lnTo>
                    <a:pt x="3143961" y="0"/>
                  </a:lnTo>
                  <a:lnTo>
                    <a:pt x="3143961" y="9537"/>
                  </a:lnTo>
                  <a:lnTo>
                    <a:pt x="3153499" y="9537"/>
                  </a:lnTo>
                  <a:lnTo>
                    <a:pt x="3153499" y="0"/>
                  </a:lnTo>
                  <a:close/>
                </a:path>
                <a:path w="4011295" h="10160">
                  <a:moveTo>
                    <a:pt x="3210661" y="0"/>
                  </a:moveTo>
                  <a:lnTo>
                    <a:pt x="3201124" y="0"/>
                  </a:lnTo>
                  <a:lnTo>
                    <a:pt x="3201124" y="9537"/>
                  </a:lnTo>
                  <a:lnTo>
                    <a:pt x="3210661" y="9537"/>
                  </a:lnTo>
                  <a:lnTo>
                    <a:pt x="3210661" y="0"/>
                  </a:lnTo>
                  <a:close/>
                </a:path>
                <a:path w="4011295" h="10160">
                  <a:moveTo>
                    <a:pt x="3267824" y="0"/>
                  </a:moveTo>
                  <a:lnTo>
                    <a:pt x="3258286" y="0"/>
                  </a:lnTo>
                  <a:lnTo>
                    <a:pt x="3258286" y="9537"/>
                  </a:lnTo>
                  <a:lnTo>
                    <a:pt x="3267824" y="9537"/>
                  </a:lnTo>
                  <a:lnTo>
                    <a:pt x="3267824" y="0"/>
                  </a:lnTo>
                  <a:close/>
                </a:path>
                <a:path w="4011295" h="10160">
                  <a:moveTo>
                    <a:pt x="3324987" y="0"/>
                  </a:moveTo>
                  <a:lnTo>
                    <a:pt x="3315449" y="0"/>
                  </a:lnTo>
                  <a:lnTo>
                    <a:pt x="3315449" y="9537"/>
                  </a:lnTo>
                  <a:lnTo>
                    <a:pt x="3324987" y="9537"/>
                  </a:lnTo>
                  <a:lnTo>
                    <a:pt x="3324987" y="0"/>
                  </a:lnTo>
                  <a:close/>
                </a:path>
                <a:path w="4011295" h="10160">
                  <a:moveTo>
                    <a:pt x="3382149" y="0"/>
                  </a:moveTo>
                  <a:lnTo>
                    <a:pt x="3372624" y="0"/>
                  </a:lnTo>
                  <a:lnTo>
                    <a:pt x="3372624" y="9537"/>
                  </a:lnTo>
                  <a:lnTo>
                    <a:pt x="3382149" y="9537"/>
                  </a:lnTo>
                  <a:lnTo>
                    <a:pt x="3382149" y="0"/>
                  </a:lnTo>
                  <a:close/>
                </a:path>
                <a:path w="4011295" h="10160">
                  <a:moveTo>
                    <a:pt x="3439312" y="0"/>
                  </a:moveTo>
                  <a:lnTo>
                    <a:pt x="3429787" y="0"/>
                  </a:lnTo>
                  <a:lnTo>
                    <a:pt x="3429787" y="9537"/>
                  </a:lnTo>
                  <a:lnTo>
                    <a:pt x="3439312" y="9537"/>
                  </a:lnTo>
                  <a:lnTo>
                    <a:pt x="3439312" y="0"/>
                  </a:lnTo>
                  <a:close/>
                </a:path>
                <a:path w="4011295" h="10160">
                  <a:moveTo>
                    <a:pt x="3496475" y="0"/>
                  </a:moveTo>
                  <a:lnTo>
                    <a:pt x="3486950" y="0"/>
                  </a:lnTo>
                  <a:lnTo>
                    <a:pt x="3486950" y="9537"/>
                  </a:lnTo>
                  <a:lnTo>
                    <a:pt x="3496475" y="9537"/>
                  </a:lnTo>
                  <a:lnTo>
                    <a:pt x="3496475" y="0"/>
                  </a:lnTo>
                  <a:close/>
                </a:path>
                <a:path w="4011295" h="10160">
                  <a:moveTo>
                    <a:pt x="3553637" y="0"/>
                  </a:moveTo>
                  <a:lnTo>
                    <a:pt x="3544112" y="0"/>
                  </a:lnTo>
                  <a:lnTo>
                    <a:pt x="3544112" y="9537"/>
                  </a:lnTo>
                  <a:lnTo>
                    <a:pt x="3553637" y="9537"/>
                  </a:lnTo>
                  <a:lnTo>
                    <a:pt x="3553637" y="0"/>
                  </a:lnTo>
                  <a:close/>
                </a:path>
                <a:path w="4011295" h="10160">
                  <a:moveTo>
                    <a:pt x="3610800" y="0"/>
                  </a:moveTo>
                  <a:lnTo>
                    <a:pt x="3601275" y="0"/>
                  </a:lnTo>
                  <a:lnTo>
                    <a:pt x="3601275" y="9537"/>
                  </a:lnTo>
                  <a:lnTo>
                    <a:pt x="3610800" y="9537"/>
                  </a:lnTo>
                  <a:lnTo>
                    <a:pt x="3610800" y="0"/>
                  </a:lnTo>
                  <a:close/>
                </a:path>
                <a:path w="4011295" h="10160">
                  <a:moveTo>
                    <a:pt x="3667963" y="0"/>
                  </a:moveTo>
                  <a:lnTo>
                    <a:pt x="3658438" y="0"/>
                  </a:lnTo>
                  <a:lnTo>
                    <a:pt x="3658438" y="9537"/>
                  </a:lnTo>
                  <a:lnTo>
                    <a:pt x="3667963" y="9537"/>
                  </a:lnTo>
                  <a:lnTo>
                    <a:pt x="3667963" y="0"/>
                  </a:lnTo>
                  <a:close/>
                </a:path>
                <a:path w="4011295" h="10160">
                  <a:moveTo>
                    <a:pt x="3725126" y="0"/>
                  </a:moveTo>
                  <a:lnTo>
                    <a:pt x="3715601" y="0"/>
                  </a:lnTo>
                  <a:lnTo>
                    <a:pt x="3715601" y="9537"/>
                  </a:lnTo>
                  <a:lnTo>
                    <a:pt x="3725126" y="9537"/>
                  </a:lnTo>
                  <a:lnTo>
                    <a:pt x="3725126" y="0"/>
                  </a:lnTo>
                  <a:close/>
                </a:path>
                <a:path w="4011295" h="10160">
                  <a:moveTo>
                    <a:pt x="3782288" y="0"/>
                  </a:moveTo>
                  <a:lnTo>
                    <a:pt x="3772763" y="0"/>
                  </a:lnTo>
                  <a:lnTo>
                    <a:pt x="3772763" y="9537"/>
                  </a:lnTo>
                  <a:lnTo>
                    <a:pt x="3782288" y="9537"/>
                  </a:lnTo>
                  <a:lnTo>
                    <a:pt x="3782288" y="0"/>
                  </a:lnTo>
                  <a:close/>
                </a:path>
                <a:path w="4011295" h="10160">
                  <a:moveTo>
                    <a:pt x="3839451" y="0"/>
                  </a:moveTo>
                  <a:lnTo>
                    <a:pt x="3829926" y="0"/>
                  </a:lnTo>
                  <a:lnTo>
                    <a:pt x="3829926" y="9537"/>
                  </a:lnTo>
                  <a:lnTo>
                    <a:pt x="3839451" y="9537"/>
                  </a:lnTo>
                  <a:lnTo>
                    <a:pt x="3839451" y="0"/>
                  </a:lnTo>
                  <a:close/>
                </a:path>
                <a:path w="4011295" h="10160">
                  <a:moveTo>
                    <a:pt x="3896614" y="0"/>
                  </a:moveTo>
                  <a:lnTo>
                    <a:pt x="3887089" y="0"/>
                  </a:lnTo>
                  <a:lnTo>
                    <a:pt x="3887089" y="9537"/>
                  </a:lnTo>
                  <a:lnTo>
                    <a:pt x="3896614" y="9537"/>
                  </a:lnTo>
                  <a:lnTo>
                    <a:pt x="3896614" y="0"/>
                  </a:lnTo>
                  <a:close/>
                </a:path>
                <a:path w="4011295" h="10160">
                  <a:moveTo>
                    <a:pt x="3953776" y="0"/>
                  </a:moveTo>
                  <a:lnTo>
                    <a:pt x="3944251" y="0"/>
                  </a:lnTo>
                  <a:lnTo>
                    <a:pt x="3944251" y="9537"/>
                  </a:lnTo>
                  <a:lnTo>
                    <a:pt x="3953776" y="9537"/>
                  </a:lnTo>
                  <a:lnTo>
                    <a:pt x="3953776" y="0"/>
                  </a:lnTo>
                  <a:close/>
                </a:path>
                <a:path w="4011295" h="10160">
                  <a:moveTo>
                    <a:pt x="4010939" y="0"/>
                  </a:moveTo>
                  <a:lnTo>
                    <a:pt x="4001414" y="0"/>
                  </a:lnTo>
                  <a:lnTo>
                    <a:pt x="4001414" y="9537"/>
                  </a:lnTo>
                  <a:lnTo>
                    <a:pt x="4010939" y="9537"/>
                  </a:lnTo>
                  <a:lnTo>
                    <a:pt x="4010939" y="0"/>
                  </a:lnTo>
                  <a:close/>
                </a:path>
              </a:pathLst>
            </a:custGeom>
            <a:solidFill>
              <a:srgbClr val="C7C6C3"/>
            </a:solidFill>
          </p:spPr>
          <p:txBody>
            <a:bodyPr wrap="square" lIns="0" tIns="0" rIns="0" bIns="0" rtlCol="0"/>
            <a:lstStyle/>
            <a:p>
              <a:endParaRPr sz="1688"/>
            </a:p>
          </p:txBody>
        </p:sp>
        <p:sp>
          <p:nvSpPr>
            <p:cNvPr id="24" name="object 24"/>
            <p:cNvSpPr/>
            <p:nvPr/>
          </p:nvSpPr>
          <p:spPr>
            <a:xfrm>
              <a:off x="1086751" y="1604860"/>
              <a:ext cx="11042015" cy="795655"/>
            </a:xfrm>
            <a:custGeom>
              <a:avLst/>
              <a:gdLst/>
              <a:ahLst/>
              <a:cxnLst/>
              <a:rect l="l" t="t" r="r" b="b"/>
              <a:pathLst>
                <a:path w="11042015" h="795655">
                  <a:moveTo>
                    <a:pt x="9537" y="0"/>
                  </a:moveTo>
                  <a:lnTo>
                    <a:pt x="0" y="0"/>
                  </a:lnTo>
                  <a:lnTo>
                    <a:pt x="0" y="9537"/>
                  </a:lnTo>
                  <a:lnTo>
                    <a:pt x="9537" y="9537"/>
                  </a:lnTo>
                  <a:lnTo>
                    <a:pt x="9537" y="0"/>
                  </a:lnTo>
                  <a:close/>
                </a:path>
                <a:path w="11042015" h="795655">
                  <a:moveTo>
                    <a:pt x="66700" y="0"/>
                  </a:moveTo>
                  <a:lnTo>
                    <a:pt x="57162" y="0"/>
                  </a:lnTo>
                  <a:lnTo>
                    <a:pt x="57162" y="9537"/>
                  </a:lnTo>
                  <a:lnTo>
                    <a:pt x="66700" y="9537"/>
                  </a:lnTo>
                  <a:lnTo>
                    <a:pt x="66700" y="0"/>
                  </a:lnTo>
                  <a:close/>
                </a:path>
                <a:path w="11042015" h="795655">
                  <a:moveTo>
                    <a:pt x="123863" y="0"/>
                  </a:moveTo>
                  <a:lnTo>
                    <a:pt x="114325" y="0"/>
                  </a:lnTo>
                  <a:lnTo>
                    <a:pt x="114325" y="9537"/>
                  </a:lnTo>
                  <a:lnTo>
                    <a:pt x="123863" y="9537"/>
                  </a:lnTo>
                  <a:lnTo>
                    <a:pt x="123863" y="0"/>
                  </a:lnTo>
                  <a:close/>
                </a:path>
                <a:path w="11042015" h="795655">
                  <a:moveTo>
                    <a:pt x="181025" y="0"/>
                  </a:moveTo>
                  <a:lnTo>
                    <a:pt x="171488" y="0"/>
                  </a:lnTo>
                  <a:lnTo>
                    <a:pt x="171488" y="9537"/>
                  </a:lnTo>
                  <a:lnTo>
                    <a:pt x="181025" y="9537"/>
                  </a:lnTo>
                  <a:lnTo>
                    <a:pt x="181025" y="0"/>
                  </a:lnTo>
                  <a:close/>
                </a:path>
                <a:path w="11042015" h="795655">
                  <a:moveTo>
                    <a:pt x="238188" y="0"/>
                  </a:moveTo>
                  <a:lnTo>
                    <a:pt x="228650" y="0"/>
                  </a:lnTo>
                  <a:lnTo>
                    <a:pt x="228650" y="9537"/>
                  </a:lnTo>
                  <a:lnTo>
                    <a:pt x="238188" y="9537"/>
                  </a:lnTo>
                  <a:lnTo>
                    <a:pt x="238188" y="0"/>
                  </a:lnTo>
                  <a:close/>
                </a:path>
                <a:path w="11042015" h="795655">
                  <a:moveTo>
                    <a:pt x="295351" y="0"/>
                  </a:moveTo>
                  <a:lnTo>
                    <a:pt x="285826" y="0"/>
                  </a:lnTo>
                  <a:lnTo>
                    <a:pt x="285826" y="9537"/>
                  </a:lnTo>
                  <a:lnTo>
                    <a:pt x="295351" y="9537"/>
                  </a:lnTo>
                  <a:lnTo>
                    <a:pt x="295351" y="0"/>
                  </a:lnTo>
                  <a:close/>
                </a:path>
                <a:path w="11042015" h="795655">
                  <a:moveTo>
                    <a:pt x="352513" y="0"/>
                  </a:moveTo>
                  <a:lnTo>
                    <a:pt x="342988" y="0"/>
                  </a:lnTo>
                  <a:lnTo>
                    <a:pt x="342988" y="9537"/>
                  </a:lnTo>
                  <a:lnTo>
                    <a:pt x="352513" y="9537"/>
                  </a:lnTo>
                  <a:lnTo>
                    <a:pt x="352513" y="0"/>
                  </a:lnTo>
                  <a:close/>
                </a:path>
                <a:path w="11042015" h="795655">
                  <a:moveTo>
                    <a:pt x="409676" y="0"/>
                  </a:moveTo>
                  <a:lnTo>
                    <a:pt x="400151" y="0"/>
                  </a:lnTo>
                  <a:lnTo>
                    <a:pt x="400151" y="9537"/>
                  </a:lnTo>
                  <a:lnTo>
                    <a:pt x="409676" y="9537"/>
                  </a:lnTo>
                  <a:lnTo>
                    <a:pt x="409676" y="0"/>
                  </a:lnTo>
                  <a:close/>
                </a:path>
                <a:path w="11042015" h="795655">
                  <a:moveTo>
                    <a:pt x="466839" y="0"/>
                  </a:moveTo>
                  <a:lnTo>
                    <a:pt x="457314" y="0"/>
                  </a:lnTo>
                  <a:lnTo>
                    <a:pt x="457314" y="9537"/>
                  </a:lnTo>
                  <a:lnTo>
                    <a:pt x="466839" y="9537"/>
                  </a:lnTo>
                  <a:lnTo>
                    <a:pt x="466839" y="0"/>
                  </a:lnTo>
                  <a:close/>
                </a:path>
                <a:path w="11042015" h="795655">
                  <a:moveTo>
                    <a:pt x="524002" y="0"/>
                  </a:moveTo>
                  <a:lnTo>
                    <a:pt x="514477" y="0"/>
                  </a:lnTo>
                  <a:lnTo>
                    <a:pt x="514477" y="9537"/>
                  </a:lnTo>
                  <a:lnTo>
                    <a:pt x="524002" y="9537"/>
                  </a:lnTo>
                  <a:lnTo>
                    <a:pt x="524002" y="0"/>
                  </a:lnTo>
                  <a:close/>
                </a:path>
                <a:path w="11042015" h="795655">
                  <a:moveTo>
                    <a:pt x="581164" y="0"/>
                  </a:moveTo>
                  <a:lnTo>
                    <a:pt x="571639" y="0"/>
                  </a:lnTo>
                  <a:lnTo>
                    <a:pt x="571639" y="9537"/>
                  </a:lnTo>
                  <a:lnTo>
                    <a:pt x="581164" y="9537"/>
                  </a:lnTo>
                  <a:lnTo>
                    <a:pt x="581164" y="0"/>
                  </a:lnTo>
                  <a:close/>
                </a:path>
                <a:path w="11042015" h="795655">
                  <a:moveTo>
                    <a:pt x="7669377" y="785609"/>
                  </a:moveTo>
                  <a:lnTo>
                    <a:pt x="7659852" y="785609"/>
                  </a:lnTo>
                  <a:lnTo>
                    <a:pt x="7659852" y="795147"/>
                  </a:lnTo>
                  <a:lnTo>
                    <a:pt x="7669377" y="795147"/>
                  </a:lnTo>
                  <a:lnTo>
                    <a:pt x="7669377" y="785609"/>
                  </a:lnTo>
                  <a:close/>
                </a:path>
                <a:path w="11042015" h="795655">
                  <a:moveTo>
                    <a:pt x="7726540" y="785609"/>
                  </a:moveTo>
                  <a:lnTo>
                    <a:pt x="7717015" y="785609"/>
                  </a:lnTo>
                  <a:lnTo>
                    <a:pt x="7717015" y="795147"/>
                  </a:lnTo>
                  <a:lnTo>
                    <a:pt x="7726540" y="795147"/>
                  </a:lnTo>
                  <a:lnTo>
                    <a:pt x="7726540" y="785609"/>
                  </a:lnTo>
                  <a:close/>
                </a:path>
                <a:path w="11042015" h="795655">
                  <a:moveTo>
                    <a:pt x="7783703" y="785609"/>
                  </a:moveTo>
                  <a:lnTo>
                    <a:pt x="7774178" y="785609"/>
                  </a:lnTo>
                  <a:lnTo>
                    <a:pt x="7774178" y="795147"/>
                  </a:lnTo>
                  <a:lnTo>
                    <a:pt x="7783703" y="795147"/>
                  </a:lnTo>
                  <a:lnTo>
                    <a:pt x="7783703" y="785609"/>
                  </a:lnTo>
                  <a:close/>
                </a:path>
                <a:path w="11042015" h="795655">
                  <a:moveTo>
                    <a:pt x="7840866" y="785609"/>
                  </a:moveTo>
                  <a:lnTo>
                    <a:pt x="7831341" y="785609"/>
                  </a:lnTo>
                  <a:lnTo>
                    <a:pt x="7831341" y="795147"/>
                  </a:lnTo>
                  <a:lnTo>
                    <a:pt x="7840866" y="795147"/>
                  </a:lnTo>
                  <a:lnTo>
                    <a:pt x="7840866" y="785609"/>
                  </a:lnTo>
                  <a:close/>
                </a:path>
                <a:path w="11042015" h="795655">
                  <a:moveTo>
                    <a:pt x="7898028" y="785609"/>
                  </a:moveTo>
                  <a:lnTo>
                    <a:pt x="7888503" y="785609"/>
                  </a:lnTo>
                  <a:lnTo>
                    <a:pt x="7888503" y="795147"/>
                  </a:lnTo>
                  <a:lnTo>
                    <a:pt x="7898028" y="795147"/>
                  </a:lnTo>
                  <a:lnTo>
                    <a:pt x="7898028" y="785609"/>
                  </a:lnTo>
                  <a:close/>
                </a:path>
                <a:path w="11042015" h="795655">
                  <a:moveTo>
                    <a:pt x="7955191" y="785609"/>
                  </a:moveTo>
                  <a:lnTo>
                    <a:pt x="7945666" y="785609"/>
                  </a:lnTo>
                  <a:lnTo>
                    <a:pt x="7945666" y="795147"/>
                  </a:lnTo>
                  <a:lnTo>
                    <a:pt x="7955191" y="795147"/>
                  </a:lnTo>
                  <a:lnTo>
                    <a:pt x="7955191" y="785609"/>
                  </a:lnTo>
                  <a:close/>
                </a:path>
                <a:path w="11042015" h="795655">
                  <a:moveTo>
                    <a:pt x="8012354" y="785609"/>
                  </a:moveTo>
                  <a:lnTo>
                    <a:pt x="8002829" y="785609"/>
                  </a:lnTo>
                  <a:lnTo>
                    <a:pt x="8002829" y="795147"/>
                  </a:lnTo>
                  <a:lnTo>
                    <a:pt x="8012354" y="795147"/>
                  </a:lnTo>
                  <a:lnTo>
                    <a:pt x="8012354" y="785609"/>
                  </a:lnTo>
                  <a:close/>
                </a:path>
                <a:path w="11042015" h="795655">
                  <a:moveTo>
                    <a:pt x="8069516" y="785609"/>
                  </a:moveTo>
                  <a:lnTo>
                    <a:pt x="8059991" y="785609"/>
                  </a:lnTo>
                  <a:lnTo>
                    <a:pt x="8059991" y="795147"/>
                  </a:lnTo>
                  <a:lnTo>
                    <a:pt x="8069516" y="795147"/>
                  </a:lnTo>
                  <a:lnTo>
                    <a:pt x="8069516" y="785609"/>
                  </a:lnTo>
                  <a:close/>
                </a:path>
                <a:path w="11042015" h="795655">
                  <a:moveTo>
                    <a:pt x="8126679" y="785609"/>
                  </a:moveTo>
                  <a:lnTo>
                    <a:pt x="8117154" y="785609"/>
                  </a:lnTo>
                  <a:lnTo>
                    <a:pt x="8117154" y="795147"/>
                  </a:lnTo>
                  <a:lnTo>
                    <a:pt x="8126679" y="795147"/>
                  </a:lnTo>
                  <a:lnTo>
                    <a:pt x="8126679" y="785609"/>
                  </a:lnTo>
                  <a:close/>
                </a:path>
                <a:path w="11042015" h="795655">
                  <a:moveTo>
                    <a:pt x="8183842" y="785609"/>
                  </a:moveTo>
                  <a:lnTo>
                    <a:pt x="8174317" y="785609"/>
                  </a:lnTo>
                  <a:lnTo>
                    <a:pt x="8174317" y="795147"/>
                  </a:lnTo>
                  <a:lnTo>
                    <a:pt x="8183842" y="795147"/>
                  </a:lnTo>
                  <a:lnTo>
                    <a:pt x="8183842" y="785609"/>
                  </a:lnTo>
                  <a:close/>
                </a:path>
                <a:path w="11042015" h="795655">
                  <a:moveTo>
                    <a:pt x="8241004" y="785609"/>
                  </a:moveTo>
                  <a:lnTo>
                    <a:pt x="8231479" y="785609"/>
                  </a:lnTo>
                  <a:lnTo>
                    <a:pt x="8231479" y="795147"/>
                  </a:lnTo>
                  <a:lnTo>
                    <a:pt x="8241004" y="795147"/>
                  </a:lnTo>
                  <a:lnTo>
                    <a:pt x="8241004" y="785609"/>
                  </a:lnTo>
                  <a:close/>
                </a:path>
                <a:path w="11042015" h="795655">
                  <a:moveTo>
                    <a:pt x="8298167" y="785609"/>
                  </a:moveTo>
                  <a:lnTo>
                    <a:pt x="8288642" y="785609"/>
                  </a:lnTo>
                  <a:lnTo>
                    <a:pt x="8288642" y="795147"/>
                  </a:lnTo>
                  <a:lnTo>
                    <a:pt x="8298167" y="795147"/>
                  </a:lnTo>
                  <a:lnTo>
                    <a:pt x="8298167" y="785609"/>
                  </a:lnTo>
                  <a:close/>
                </a:path>
                <a:path w="11042015" h="795655">
                  <a:moveTo>
                    <a:pt x="8355330" y="785609"/>
                  </a:moveTo>
                  <a:lnTo>
                    <a:pt x="8345805" y="785609"/>
                  </a:lnTo>
                  <a:lnTo>
                    <a:pt x="8345805" y="795147"/>
                  </a:lnTo>
                  <a:lnTo>
                    <a:pt x="8355330" y="795147"/>
                  </a:lnTo>
                  <a:lnTo>
                    <a:pt x="8355330" y="785609"/>
                  </a:lnTo>
                  <a:close/>
                </a:path>
                <a:path w="11042015" h="795655">
                  <a:moveTo>
                    <a:pt x="8412493" y="785609"/>
                  </a:moveTo>
                  <a:lnTo>
                    <a:pt x="8402968" y="785609"/>
                  </a:lnTo>
                  <a:lnTo>
                    <a:pt x="8402968" y="795147"/>
                  </a:lnTo>
                  <a:lnTo>
                    <a:pt x="8412493" y="795147"/>
                  </a:lnTo>
                  <a:lnTo>
                    <a:pt x="8412493" y="785609"/>
                  </a:lnTo>
                  <a:close/>
                </a:path>
                <a:path w="11042015" h="795655">
                  <a:moveTo>
                    <a:pt x="8469655" y="785609"/>
                  </a:moveTo>
                  <a:lnTo>
                    <a:pt x="8460130" y="785609"/>
                  </a:lnTo>
                  <a:lnTo>
                    <a:pt x="8460130" y="795147"/>
                  </a:lnTo>
                  <a:lnTo>
                    <a:pt x="8469655" y="795147"/>
                  </a:lnTo>
                  <a:lnTo>
                    <a:pt x="8469655" y="785609"/>
                  </a:lnTo>
                  <a:close/>
                </a:path>
                <a:path w="11042015" h="795655">
                  <a:moveTo>
                    <a:pt x="8526818" y="785609"/>
                  </a:moveTo>
                  <a:lnTo>
                    <a:pt x="8517293" y="785609"/>
                  </a:lnTo>
                  <a:lnTo>
                    <a:pt x="8517293" y="795147"/>
                  </a:lnTo>
                  <a:lnTo>
                    <a:pt x="8526818" y="795147"/>
                  </a:lnTo>
                  <a:lnTo>
                    <a:pt x="8526818" y="785609"/>
                  </a:lnTo>
                  <a:close/>
                </a:path>
                <a:path w="11042015" h="795655">
                  <a:moveTo>
                    <a:pt x="8583981" y="785609"/>
                  </a:moveTo>
                  <a:lnTo>
                    <a:pt x="8574456" y="785609"/>
                  </a:lnTo>
                  <a:lnTo>
                    <a:pt x="8574456" y="795147"/>
                  </a:lnTo>
                  <a:lnTo>
                    <a:pt x="8583981" y="795147"/>
                  </a:lnTo>
                  <a:lnTo>
                    <a:pt x="8583981" y="785609"/>
                  </a:lnTo>
                  <a:close/>
                </a:path>
                <a:path w="11042015" h="795655">
                  <a:moveTo>
                    <a:pt x="8641143" y="785609"/>
                  </a:moveTo>
                  <a:lnTo>
                    <a:pt x="8631618" y="785609"/>
                  </a:lnTo>
                  <a:lnTo>
                    <a:pt x="8631618" y="795147"/>
                  </a:lnTo>
                  <a:lnTo>
                    <a:pt x="8641143" y="795147"/>
                  </a:lnTo>
                  <a:lnTo>
                    <a:pt x="8641143" y="785609"/>
                  </a:lnTo>
                  <a:close/>
                </a:path>
                <a:path w="11042015" h="795655">
                  <a:moveTo>
                    <a:pt x="8698306" y="785609"/>
                  </a:moveTo>
                  <a:lnTo>
                    <a:pt x="8688781" y="785609"/>
                  </a:lnTo>
                  <a:lnTo>
                    <a:pt x="8688781" y="795147"/>
                  </a:lnTo>
                  <a:lnTo>
                    <a:pt x="8698306" y="795147"/>
                  </a:lnTo>
                  <a:lnTo>
                    <a:pt x="8698306" y="785609"/>
                  </a:lnTo>
                  <a:close/>
                </a:path>
                <a:path w="11042015" h="795655">
                  <a:moveTo>
                    <a:pt x="8755469" y="785609"/>
                  </a:moveTo>
                  <a:lnTo>
                    <a:pt x="8745944" y="785609"/>
                  </a:lnTo>
                  <a:lnTo>
                    <a:pt x="8745944" y="795147"/>
                  </a:lnTo>
                  <a:lnTo>
                    <a:pt x="8755469" y="795147"/>
                  </a:lnTo>
                  <a:lnTo>
                    <a:pt x="8755469" y="785609"/>
                  </a:lnTo>
                  <a:close/>
                </a:path>
                <a:path w="11042015" h="795655">
                  <a:moveTo>
                    <a:pt x="8812632" y="785609"/>
                  </a:moveTo>
                  <a:lnTo>
                    <a:pt x="8803107" y="785609"/>
                  </a:lnTo>
                  <a:lnTo>
                    <a:pt x="8803107" y="795147"/>
                  </a:lnTo>
                  <a:lnTo>
                    <a:pt x="8812632" y="795147"/>
                  </a:lnTo>
                  <a:lnTo>
                    <a:pt x="8812632" y="785609"/>
                  </a:lnTo>
                  <a:close/>
                </a:path>
                <a:path w="11042015" h="795655">
                  <a:moveTo>
                    <a:pt x="8869794" y="785609"/>
                  </a:moveTo>
                  <a:lnTo>
                    <a:pt x="8860269" y="785609"/>
                  </a:lnTo>
                  <a:lnTo>
                    <a:pt x="8860269" y="795147"/>
                  </a:lnTo>
                  <a:lnTo>
                    <a:pt x="8869794" y="795147"/>
                  </a:lnTo>
                  <a:lnTo>
                    <a:pt x="8869794" y="785609"/>
                  </a:lnTo>
                  <a:close/>
                </a:path>
                <a:path w="11042015" h="795655">
                  <a:moveTo>
                    <a:pt x="8926970" y="785609"/>
                  </a:moveTo>
                  <a:lnTo>
                    <a:pt x="8917432" y="785609"/>
                  </a:lnTo>
                  <a:lnTo>
                    <a:pt x="8917432" y="795147"/>
                  </a:lnTo>
                  <a:lnTo>
                    <a:pt x="8926970" y="795147"/>
                  </a:lnTo>
                  <a:lnTo>
                    <a:pt x="8926970" y="785609"/>
                  </a:lnTo>
                  <a:close/>
                </a:path>
                <a:path w="11042015" h="795655">
                  <a:moveTo>
                    <a:pt x="8984132" y="785609"/>
                  </a:moveTo>
                  <a:lnTo>
                    <a:pt x="8974595" y="785609"/>
                  </a:lnTo>
                  <a:lnTo>
                    <a:pt x="8974595" y="795147"/>
                  </a:lnTo>
                  <a:lnTo>
                    <a:pt x="8984132" y="795147"/>
                  </a:lnTo>
                  <a:lnTo>
                    <a:pt x="8984132" y="785609"/>
                  </a:lnTo>
                  <a:close/>
                </a:path>
                <a:path w="11042015" h="795655">
                  <a:moveTo>
                    <a:pt x="9041295" y="785609"/>
                  </a:moveTo>
                  <a:lnTo>
                    <a:pt x="9031757" y="785609"/>
                  </a:lnTo>
                  <a:lnTo>
                    <a:pt x="9031757" y="795147"/>
                  </a:lnTo>
                  <a:lnTo>
                    <a:pt x="9041295" y="795147"/>
                  </a:lnTo>
                  <a:lnTo>
                    <a:pt x="9041295" y="785609"/>
                  </a:lnTo>
                  <a:close/>
                </a:path>
                <a:path w="11042015" h="795655">
                  <a:moveTo>
                    <a:pt x="9098458" y="785609"/>
                  </a:moveTo>
                  <a:lnTo>
                    <a:pt x="9088920" y="785609"/>
                  </a:lnTo>
                  <a:lnTo>
                    <a:pt x="9088920" y="795147"/>
                  </a:lnTo>
                  <a:lnTo>
                    <a:pt x="9098458" y="795147"/>
                  </a:lnTo>
                  <a:lnTo>
                    <a:pt x="9098458" y="785609"/>
                  </a:lnTo>
                  <a:close/>
                </a:path>
                <a:path w="11042015" h="795655">
                  <a:moveTo>
                    <a:pt x="9155620" y="785609"/>
                  </a:moveTo>
                  <a:lnTo>
                    <a:pt x="9146083" y="785609"/>
                  </a:lnTo>
                  <a:lnTo>
                    <a:pt x="9146083" y="795147"/>
                  </a:lnTo>
                  <a:lnTo>
                    <a:pt x="9155620" y="795147"/>
                  </a:lnTo>
                  <a:lnTo>
                    <a:pt x="9155620" y="785609"/>
                  </a:lnTo>
                  <a:close/>
                </a:path>
                <a:path w="11042015" h="795655">
                  <a:moveTo>
                    <a:pt x="9212783" y="785609"/>
                  </a:moveTo>
                  <a:lnTo>
                    <a:pt x="9203245" y="785609"/>
                  </a:lnTo>
                  <a:lnTo>
                    <a:pt x="9203245" y="795147"/>
                  </a:lnTo>
                  <a:lnTo>
                    <a:pt x="9212783" y="795147"/>
                  </a:lnTo>
                  <a:lnTo>
                    <a:pt x="9212783" y="785609"/>
                  </a:lnTo>
                  <a:close/>
                </a:path>
                <a:path w="11042015" h="795655">
                  <a:moveTo>
                    <a:pt x="9269946" y="785609"/>
                  </a:moveTo>
                  <a:lnTo>
                    <a:pt x="9260421" y="785609"/>
                  </a:lnTo>
                  <a:lnTo>
                    <a:pt x="9260421" y="795147"/>
                  </a:lnTo>
                  <a:lnTo>
                    <a:pt x="9269946" y="795147"/>
                  </a:lnTo>
                  <a:lnTo>
                    <a:pt x="9269946" y="785609"/>
                  </a:lnTo>
                  <a:close/>
                </a:path>
                <a:path w="11042015" h="795655">
                  <a:moveTo>
                    <a:pt x="9327109" y="785609"/>
                  </a:moveTo>
                  <a:lnTo>
                    <a:pt x="9317584" y="785609"/>
                  </a:lnTo>
                  <a:lnTo>
                    <a:pt x="9317584" y="795147"/>
                  </a:lnTo>
                  <a:lnTo>
                    <a:pt x="9327109" y="795147"/>
                  </a:lnTo>
                  <a:lnTo>
                    <a:pt x="9327109" y="785609"/>
                  </a:lnTo>
                  <a:close/>
                </a:path>
                <a:path w="11042015" h="795655">
                  <a:moveTo>
                    <a:pt x="9384271" y="785609"/>
                  </a:moveTo>
                  <a:lnTo>
                    <a:pt x="9374746" y="785609"/>
                  </a:lnTo>
                  <a:lnTo>
                    <a:pt x="9374746" y="795147"/>
                  </a:lnTo>
                  <a:lnTo>
                    <a:pt x="9384271" y="795147"/>
                  </a:lnTo>
                  <a:lnTo>
                    <a:pt x="9384271" y="785609"/>
                  </a:lnTo>
                  <a:close/>
                </a:path>
                <a:path w="11042015" h="795655">
                  <a:moveTo>
                    <a:pt x="9441434" y="785609"/>
                  </a:moveTo>
                  <a:lnTo>
                    <a:pt x="9431909" y="785609"/>
                  </a:lnTo>
                  <a:lnTo>
                    <a:pt x="9431909" y="795147"/>
                  </a:lnTo>
                  <a:lnTo>
                    <a:pt x="9441434" y="795147"/>
                  </a:lnTo>
                  <a:lnTo>
                    <a:pt x="9441434" y="785609"/>
                  </a:lnTo>
                  <a:close/>
                </a:path>
                <a:path w="11042015" h="795655">
                  <a:moveTo>
                    <a:pt x="9498597" y="785609"/>
                  </a:moveTo>
                  <a:lnTo>
                    <a:pt x="9489072" y="785609"/>
                  </a:lnTo>
                  <a:lnTo>
                    <a:pt x="9489072" y="795147"/>
                  </a:lnTo>
                  <a:lnTo>
                    <a:pt x="9498597" y="795147"/>
                  </a:lnTo>
                  <a:lnTo>
                    <a:pt x="9498597" y="785609"/>
                  </a:lnTo>
                  <a:close/>
                </a:path>
                <a:path w="11042015" h="795655">
                  <a:moveTo>
                    <a:pt x="9555759" y="785609"/>
                  </a:moveTo>
                  <a:lnTo>
                    <a:pt x="9546234" y="785609"/>
                  </a:lnTo>
                  <a:lnTo>
                    <a:pt x="9546234" y="795147"/>
                  </a:lnTo>
                  <a:lnTo>
                    <a:pt x="9555759" y="795147"/>
                  </a:lnTo>
                  <a:lnTo>
                    <a:pt x="9555759" y="785609"/>
                  </a:lnTo>
                  <a:close/>
                </a:path>
                <a:path w="11042015" h="795655">
                  <a:moveTo>
                    <a:pt x="9612922" y="785609"/>
                  </a:moveTo>
                  <a:lnTo>
                    <a:pt x="9603397" y="785609"/>
                  </a:lnTo>
                  <a:lnTo>
                    <a:pt x="9603397" y="795147"/>
                  </a:lnTo>
                  <a:lnTo>
                    <a:pt x="9612922" y="795147"/>
                  </a:lnTo>
                  <a:lnTo>
                    <a:pt x="9612922" y="785609"/>
                  </a:lnTo>
                  <a:close/>
                </a:path>
                <a:path w="11042015" h="795655">
                  <a:moveTo>
                    <a:pt x="9670085" y="785609"/>
                  </a:moveTo>
                  <a:lnTo>
                    <a:pt x="9660560" y="785609"/>
                  </a:lnTo>
                  <a:lnTo>
                    <a:pt x="9660560" y="795147"/>
                  </a:lnTo>
                  <a:lnTo>
                    <a:pt x="9670085" y="795147"/>
                  </a:lnTo>
                  <a:lnTo>
                    <a:pt x="9670085" y="785609"/>
                  </a:lnTo>
                  <a:close/>
                </a:path>
                <a:path w="11042015" h="795655">
                  <a:moveTo>
                    <a:pt x="9727247" y="785609"/>
                  </a:moveTo>
                  <a:lnTo>
                    <a:pt x="9717722" y="785609"/>
                  </a:lnTo>
                  <a:lnTo>
                    <a:pt x="9717722" y="795147"/>
                  </a:lnTo>
                  <a:lnTo>
                    <a:pt x="9727247" y="795147"/>
                  </a:lnTo>
                  <a:lnTo>
                    <a:pt x="9727247" y="785609"/>
                  </a:lnTo>
                  <a:close/>
                </a:path>
                <a:path w="11042015" h="795655">
                  <a:moveTo>
                    <a:pt x="9784410" y="785609"/>
                  </a:moveTo>
                  <a:lnTo>
                    <a:pt x="9774885" y="785609"/>
                  </a:lnTo>
                  <a:lnTo>
                    <a:pt x="9774885" y="795147"/>
                  </a:lnTo>
                  <a:lnTo>
                    <a:pt x="9784410" y="795147"/>
                  </a:lnTo>
                  <a:lnTo>
                    <a:pt x="9784410" y="785609"/>
                  </a:lnTo>
                  <a:close/>
                </a:path>
                <a:path w="11042015" h="795655">
                  <a:moveTo>
                    <a:pt x="9841573" y="785609"/>
                  </a:moveTo>
                  <a:lnTo>
                    <a:pt x="9832048" y="785609"/>
                  </a:lnTo>
                  <a:lnTo>
                    <a:pt x="9832048" y="795147"/>
                  </a:lnTo>
                  <a:lnTo>
                    <a:pt x="9841573" y="795147"/>
                  </a:lnTo>
                  <a:lnTo>
                    <a:pt x="9841573" y="785609"/>
                  </a:lnTo>
                  <a:close/>
                </a:path>
                <a:path w="11042015" h="795655">
                  <a:moveTo>
                    <a:pt x="9898736" y="785609"/>
                  </a:moveTo>
                  <a:lnTo>
                    <a:pt x="9889211" y="785609"/>
                  </a:lnTo>
                  <a:lnTo>
                    <a:pt x="9889211" y="795147"/>
                  </a:lnTo>
                  <a:lnTo>
                    <a:pt x="9898736" y="795147"/>
                  </a:lnTo>
                  <a:lnTo>
                    <a:pt x="9898736" y="785609"/>
                  </a:lnTo>
                  <a:close/>
                </a:path>
                <a:path w="11042015" h="795655">
                  <a:moveTo>
                    <a:pt x="9955898" y="785609"/>
                  </a:moveTo>
                  <a:lnTo>
                    <a:pt x="9946373" y="785609"/>
                  </a:lnTo>
                  <a:lnTo>
                    <a:pt x="9946373" y="795147"/>
                  </a:lnTo>
                  <a:lnTo>
                    <a:pt x="9955898" y="795147"/>
                  </a:lnTo>
                  <a:lnTo>
                    <a:pt x="9955898" y="785609"/>
                  </a:lnTo>
                  <a:close/>
                </a:path>
                <a:path w="11042015" h="795655">
                  <a:moveTo>
                    <a:pt x="10013061" y="785609"/>
                  </a:moveTo>
                  <a:lnTo>
                    <a:pt x="10003536" y="785609"/>
                  </a:lnTo>
                  <a:lnTo>
                    <a:pt x="10003536" y="795147"/>
                  </a:lnTo>
                  <a:lnTo>
                    <a:pt x="10013061" y="795147"/>
                  </a:lnTo>
                  <a:lnTo>
                    <a:pt x="10013061" y="785609"/>
                  </a:lnTo>
                  <a:close/>
                </a:path>
                <a:path w="11042015" h="795655">
                  <a:moveTo>
                    <a:pt x="10070224" y="785609"/>
                  </a:moveTo>
                  <a:lnTo>
                    <a:pt x="10060699" y="785609"/>
                  </a:lnTo>
                  <a:lnTo>
                    <a:pt x="10060699" y="795147"/>
                  </a:lnTo>
                  <a:lnTo>
                    <a:pt x="10070224" y="795147"/>
                  </a:lnTo>
                  <a:lnTo>
                    <a:pt x="10070224" y="785609"/>
                  </a:lnTo>
                  <a:close/>
                </a:path>
                <a:path w="11042015" h="795655">
                  <a:moveTo>
                    <a:pt x="10127386" y="785609"/>
                  </a:moveTo>
                  <a:lnTo>
                    <a:pt x="10117861" y="785609"/>
                  </a:lnTo>
                  <a:lnTo>
                    <a:pt x="10117861" y="795147"/>
                  </a:lnTo>
                  <a:lnTo>
                    <a:pt x="10127386" y="795147"/>
                  </a:lnTo>
                  <a:lnTo>
                    <a:pt x="10127386" y="785609"/>
                  </a:lnTo>
                  <a:close/>
                </a:path>
                <a:path w="11042015" h="795655">
                  <a:moveTo>
                    <a:pt x="10184549" y="785609"/>
                  </a:moveTo>
                  <a:lnTo>
                    <a:pt x="10175024" y="785609"/>
                  </a:lnTo>
                  <a:lnTo>
                    <a:pt x="10175024" y="795147"/>
                  </a:lnTo>
                  <a:lnTo>
                    <a:pt x="10184549" y="795147"/>
                  </a:lnTo>
                  <a:lnTo>
                    <a:pt x="10184549" y="785609"/>
                  </a:lnTo>
                  <a:close/>
                </a:path>
                <a:path w="11042015" h="795655">
                  <a:moveTo>
                    <a:pt x="10241712" y="785609"/>
                  </a:moveTo>
                  <a:lnTo>
                    <a:pt x="10232187" y="785609"/>
                  </a:lnTo>
                  <a:lnTo>
                    <a:pt x="10232187" y="795147"/>
                  </a:lnTo>
                  <a:lnTo>
                    <a:pt x="10241712" y="795147"/>
                  </a:lnTo>
                  <a:lnTo>
                    <a:pt x="10241712" y="785609"/>
                  </a:lnTo>
                  <a:close/>
                </a:path>
                <a:path w="11042015" h="795655">
                  <a:moveTo>
                    <a:pt x="10298874" y="785609"/>
                  </a:moveTo>
                  <a:lnTo>
                    <a:pt x="10289349" y="785609"/>
                  </a:lnTo>
                  <a:lnTo>
                    <a:pt x="10289349" y="795147"/>
                  </a:lnTo>
                  <a:lnTo>
                    <a:pt x="10298874" y="795147"/>
                  </a:lnTo>
                  <a:lnTo>
                    <a:pt x="10298874" y="785609"/>
                  </a:lnTo>
                  <a:close/>
                </a:path>
                <a:path w="11042015" h="795655">
                  <a:moveTo>
                    <a:pt x="10356037" y="785609"/>
                  </a:moveTo>
                  <a:lnTo>
                    <a:pt x="10346512" y="785609"/>
                  </a:lnTo>
                  <a:lnTo>
                    <a:pt x="10346512" y="795147"/>
                  </a:lnTo>
                  <a:lnTo>
                    <a:pt x="10356037" y="795147"/>
                  </a:lnTo>
                  <a:lnTo>
                    <a:pt x="10356037" y="785609"/>
                  </a:lnTo>
                  <a:close/>
                </a:path>
                <a:path w="11042015" h="795655">
                  <a:moveTo>
                    <a:pt x="10413200" y="785609"/>
                  </a:moveTo>
                  <a:lnTo>
                    <a:pt x="10403675" y="785609"/>
                  </a:lnTo>
                  <a:lnTo>
                    <a:pt x="10403675" y="795147"/>
                  </a:lnTo>
                  <a:lnTo>
                    <a:pt x="10413200" y="795147"/>
                  </a:lnTo>
                  <a:lnTo>
                    <a:pt x="10413200" y="785609"/>
                  </a:lnTo>
                  <a:close/>
                </a:path>
                <a:path w="11042015" h="795655">
                  <a:moveTo>
                    <a:pt x="10470363" y="785609"/>
                  </a:moveTo>
                  <a:lnTo>
                    <a:pt x="10460838" y="785609"/>
                  </a:lnTo>
                  <a:lnTo>
                    <a:pt x="10460838" y="795147"/>
                  </a:lnTo>
                  <a:lnTo>
                    <a:pt x="10470363" y="795147"/>
                  </a:lnTo>
                  <a:lnTo>
                    <a:pt x="10470363" y="785609"/>
                  </a:lnTo>
                  <a:close/>
                </a:path>
                <a:path w="11042015" h="795655">
                  <a:moveTo>
                    <a:pt x="10527525" y="785609"/>
                  </a:moveTo>
                  <a:lnTo>
                    <a:pt x="10518000" y="785609"/>
                  </a:lnTo>
                  <a:lnTo>
                    <a:pt x="10518000" y="795147"/>
                  </a:lnTo>
                  <a:lnTo>
                    <a:pt x="10527525" y="795147"/>
                  </a:lnTo>
                  <a:lnTo>
                    <a:pt x="10527525" y="785609"/>
                  </a:lnTo>
                  <a:close/>
                </a:path>
                <a:path w="11042015" h="795655">
                  <a:moveTo>
                    <a:pt x="10584688" y="785609"/>
                  </a:moveTo>
                  <a:lnTo>
                    <a:pt x="10575163" y="785609"/>
                  </a:lnTo>
                  <a:lnTo>
                    <a:pt x="10575163" y="795147"/>
                  </a:lnTo>
                  <a:lnTo>
                    <a:pt x="10584688" y="795147"/>
                  </a:lnTo>
                  <a:lnTo>
                    <a:pt x="10584688" y="785609"/>
                  </a:lnTo>
                  <a:close/>
                </a:path>
                <a:path w="11042015" h="795655">
                  <a:moveTo>
                    <a:pt x="10641851" y="785609"/>
                  </a:moveTo>
                  <a:lnTo>
                    <a:pt x="10632326" y="785609"/>
                  </a:lnTo>
                  <a:lnTo>
                    <a:pt x="10632326" y="795147"/>
                  </a:lnTo>
                  <a:lnTo>
                    <a:pt x="10641851" y="795147"/>
                  </a:lnTo>
                  <a:lnTo>
                    <a:pt x="10641851" y="785609"/>
                  </a:lnTo>
                  <a:close/>
                </a:path>
                <a:path w="11042015" h="795655">
                  <a:moveTo>
                    <a:pt x="10699013" y="785609"/>
                  </a:moveTo>
                  <a:lnTo>
                    <a:pt x="10689488" y="785609"/>
                  </a:lnTo>
                  <a:lnTo>
                    <a:pt x="10689488" y="795147"/>
                  </a:lnTo>
                  <a:lnTo>
                    <a:pt x="10699013" y="795147"/>
                  </a:lnTo>
                  <a:lnTo>
                    <a:pt x="10699013" y="785609"/>
                  </a:lnTo>
                  <a:close/>
                </a:path>
                <a:path w="11042015" h="795655">
                  <a:moveTo>
                    <a:pt x="10756176" y="785609"/>
                  </a:moveTo>
                  <a:lnTo>
                    <a:pt x="10746651" y="785609"/>
                  </a:lnTo>
                  <a:lnTo>
                    <a:pt x="10746651" y="795147"/>
                  </a:lnTo>
                  <a:lnTo>
                    <a:pt x="10756176" y="795147"/>
                  </a:lnTo>
                  <a:lnTo>
                    <a:pt x="10756176" y="785609"/>
                  </a:lnTo>
                  <a:close/>
                </a:path>
                <a:path w="11042015" h="795655">
                  <a:moveTo>
                    <a:pt x="10813339" y="785609"/>
                  </a:moveTo>
                  <a:lnTo>
                    <a:pt x="10803814" y="785609"/>
                  </a:lnTo>
                  <a:lnTo>
                    <a:pt x="10803814" y="795147"/>
                  </a:lnTo>
                  <a:lnTo>
                    <a:pt x="10813339" y="795147"/>
                  </a:lnTo>
                  <a:lnTo>
                    <a:pt x="10813339" y="785609"/>
                  </a:lnTo>
                  <a:close/>
                </a:path>
                <a:path w="11042015" h="795655">
                  <a:moveTo>
                    <a:pt x="10870502" y="785609"/>
                  </a:moveTo>
                  <a:lnTo>
                    <a:pt x="10860977" y="785609"/>
                  </a:lnTo>
                  <a:lnTo>
                    <a:pt x="10860977" y="795147"/>
                  </a:lnTo>
                  <a:lnTo>
                    <a:pt x="10870502" y="795147"/>
                  </a:lnTo>
                  <a:lnTo>
                    <a:pt x="10870502" y="785609"/>
                  </a:lnTo>
                  <a:close/>
                </a:path>
                <a:path w="11042015" h="795655">
                  <a:moveTo>
                    <a:pt x="10927664" y="785609"/>
                  </a:moveTo>
                  <a:lnTo>
                    <a:pt x="10918139" y="785609"/>
                  </a:lnTo>
                  <a:lnTo>
                    <a:pt x="10918139" y="795147"/>
                  </a:lnTo>
                  <a:lnTo>
                    <a:pt x="10927664" y="795147"/>
                  </a:lnTo>
                  <a:lnTo>
                    <a:pt x="10927664" y="785609"/>
                  </a:lnTo>
                  <a:close/>
                </a:path>
                <a:path w="11042015" h="795655">
                  <a:moveTo>
                    <a:pt x="10984827" y="785609"/>
                  </a:moveTo>
                  <a:lnTo>
                    <a:pt x="10975302" y="785609"/>
                  </a:lnTo>
                  <a:lnTo>
                    <a:pt x="10975302" y="795147"/>
                  </a:lnTo>
                  <a:lnTo>
                    <a:pt x="10984827" y="795147"/>
                  </a:lnTo>
                  <a:lnTo>
                    <a:pt x="10984827" y="785609"/>
                  </a:lnTo>
                  <a:close/>
                </a:path>
                <a:path w="11042015" h="795655">
                  <a:moveTo>
                    <a:pt x="11041990" y="785609"/>
                  </a:moveTo>
                  <a:lnTo>
                    <a:pt x="11032465" y="785609"/>
                  </a:lnTo>
                  <a:lnTo>
                    <a:pt x="11032465" y="795147"/>
                  </a:lnTo>
                  <a:lnTo>
                    <a:pt x="11041990" y="795147"/>
                  </a:lnTo>
                  <a:lnTo>
                    <a:pt x="11041990" y="785609"/>
                  </a:lnTo>
                  <a:close/>
                </a:path>
              </a:pathLst>
            </a:custGeom>
            <a:solidFill>
              <a:srgbClr val="C7C6C3"/>
            </a:solidFill>
          </p:spPr>
          <p:txBody>
            <a:bodyPr wrap="square" lIns="0" tIns="0" rIns="0" bIns="0" rtlCol="0"/>
            <a:lstStyle/>
            <a:p>
              <a:endParaRPr sz="1688"/>
            </a:p>
          </p:txBody>
        </p:sp>
        <p:sp>
          <p:nvSpPr>
            <p:cNvPr id="25" name="object 25"/>
            <p:cNvSpPr/>
            <p:nvPr/>
          </p:nvSpPr>
          <p:spPr>
            <a:xfrm>
              <a:off x="1658391" y="1604860"/>
              <a:ext cx="4011295" cy="10160"/>
            </a:xfrm>
            <a:custGeom>
              <a:avLst/>
              <a:gdLst/>
              <a:ahLst/>
              <a:cxnLst/>
              <a:rect l="l" t="t" r="r" b="b"/>
              <a:pathLst>
                <a:path w="4011295" h="10159">
                  <a:moveTo>
                    <a:pt x="9525" y="0"/>
                  </a:moveTo>
                  <a:lnTo>
                    <a:pt x="0" y="0"/>
                  </a:lnTo>
                  <a:lnTo>
                    <a:pt x="0" y="9537"/>
                  </a:lnTo>
                  <a:lnTo>
                    <a:pt x="9525" y="9537"/>
                  </a:lnTo>
                  <a:lnTo>
                    <a:pt x="9525" y="0"/>
                  </a:lnTo>
                  <a:close/>
                </a:path>
                <a:path w="4011295" h="10159">
                  <a:moveTo>
                    <a:pt x="66687" y="0"/>
                  </a:moveTo>
                  <a:lnTo>
                    <a:pt x="57162" y="0"/>
                  </a:lnTo>
                  <a:lnTo>
                    <a:pt x="57162" y="9537"/>
                  </a:lnTo>
                  <a:lnTo>
                    <a:pt x="66687" y="9537"/>
                  </a:lnTo>
                  <a:lnTo>
                    <a:pt x="66687" y="0"/>
                  </a:lnTo>
                  <a:close/>
                </a:path>
                <a:path w="4011295" h="10159">
                  <a:moveTo>
                    <a:pt x="123850" y="0"/>
                  </a:moveTo>
                  <a:lnTo>
                    <a:pt x="114325" y="0"/>
                  </a:lnTo>
                  <a:lnTo>
                    <a:pt x="114325" y="9537"/>
                  </a:lnTo>
                  <a:lnTo>
                    <a:pt x="123850" y="9537"/>
                  </a:lnTo>
                  <a:lnTo>
                    <a:pt x="123850" y="0"/>
                  </a:lnTo>
                  <a:close/>
                </a:path>
                <a:path w="4011295" h="10159">
                  <a:moveTo>
                    <a:pt x="181013" y="0"/>
                  </a:moveTo>
                  <a:lnTo>
                    <a:pt x="171488" y="0"/>
                  </a:lnTo>
                  <a:lnTo>
                    <a:pt x="171488" y="9537"/>
                  </a:lnTo>
                  <a:lnTo>
                    <a:pt x="181013" y="9537"/>
                  </a:lnTo>
                  <a:lnTo>
                    <a:pt x="181013" y="0"/>
                  </a:lnTo>
                  <a:close/>
                </a:path>
                <a:path w="4011295" h="10159">
                  <a:moveTo>
                    <a:pt x="238175" y="0"/>
                  </a:moveTo>
                  <a:lnTo>
                    <a:pt x="228650" y="0"/>
                  </a:lnTo>
                  <a:lnTo>
                    <a:pt x="228650" y="9537"/>
                  </a:lnTo>
                  <a:lnTo>
                    <a:pt x="238175" y="9537"/>
                  </a:lnTo>
                  <a:lnTo>
                    <a:pt x="238175" y="0"/>
                  </a:lnTo>
                  <a:close/>
                </a:path>
                <a:path w="4011295" h="10159">
                  <a:moveTo>
                    <a:pt x="295338" y="0"/>
                  </a:moveTo>
                  <a:lnTo>
                    <a:pt x="285813" y="0"/>
                  </a:lnTo>
                  <a:lnTo>
                    <a:pt x="285813" y="9537"/>
                  </a:lnTo>
                  <a:lnTo>
                    <a:pt x="295338" y="9537"/>
                  </a:lnTo>
                  <a:lnTo>
                    <a:pt x="295338" y="0"/>
                  </a:lnTo>
                  <a:close/>
                </a:path>
                <a:path w="4011295" h="10159">
                  <a:moveTo>
                    <a:pt x="352501" y="0"/>
                  </a:moveTo>
                  <a:lnTo>
                    <a:pt x="342976" y="0"/>
                  </a:lnTo>
                  <a:lnTo>
                    <a:pt x="342976" y="9537"/>
                  </a:lnTo>
                  <a:lnTo>
                    <a:pt x="352501" y="9537"/>
                  </a:lnTo>
                  <a:lnTo>
                    <a:pt x="352501" y="0"/>
                  </a:lnTo>
                  <a:close/>
                </a:path>
                <a:path w="4011295" h="10159">
                  <a:moveTo>
                    <a:pt x="409663" y="0"/>
                  </a:moveTo>
                  <a:lnTo>
                    <a:pt x="400138" y="0"/>
                  </a:lnTo>
                  <a:lnTo>
                    <a:pt x="400138" y="9537"/>
                  </a:lnTo>
                  <a:lnTo>
                    <a:pt x="409663" y="9537"/>
                  </a:lnTo>
                  <a:lnTo>
                    <a:pt x="409663" y="0"/>
                  </a:lnTo>
                  <a:close/>
                </a:path>
                <a:path w="4011295" h="10159">
                  <a:moveTo>
                    <a:pt x="466826" y="0"/>
                  </a:moveTo>
                  <a:lnTo>
                    <a:pt x="457301" y="0"/>
                  </a:lnTo>
                  <a:lnTo>
                    <a:pt x="457301" y="9537"/>
                  </a:lnTo>
                  <a:lnTo>
                    <a:pt x="466826" y="9537"/>
                  </a:lnTo>
                  <a:lnTo>
                    <a:pt x="466826" y="0"/>
                  </a:lnTo>
                  <a:close/>
                </a:path>
                <a:path w="4011295" h="10159">
                  <a:moveTo>
                    <a:pt x="523989" y="0"/>
                  </a:moveTo>
                  <a:lnTo>
                    <a:pt x="514464" y="0"/>
                  </a:lnTo>
                  <a:lnTo>
                    <a:pt x="514464" y="9537"/>
                  </a:lnTo>
                  <a:lnTo>
                    <a:pt x="523989" y="9537"/>
                  </a:lnTo>
                  <a:lnTo>
                    <a:pt x="523989" y="0"/>
                  </a:lnTo>
                  <a:close/>
                </a:path>
                <a:path w="4011295" h="10159">
                  <a:moveTo>
                    <a:pt x="581152" y="0"/>
                  </a:moveTo>
                  <a:lnTo>
                    <a:pt x="571627" y="0"/>
                  </a:lnTo>
                  <a:lnTo>
                    <a:pt x="571627" y="9537"/>
                  </a:lnTo>
                  <a:lnTo>
                    <a:pt x="581152" y="9537"/>
                  </a:lnTo>
                  <a:lnTo>
                    <a:pt x="581152" y="0"/>
                  </a:lnTo>
                  <a:close/>
                </a:path>
                <a:path w="4011295" h="10159">
                  <a:moveTo>
                    <a:pt x="638314" y="0"/>
                  </a:moveTo>
                  <a:lnTo>
                    <a:pt x="628789" y="0"/>
                  </a:lnTo>
                  <a:lnTo>
                    <a:pt x="628789" y="9537"/>
                  </a:lnTo>
                  <a:lnTo>
                    <a:pt x="638314" y="9537"/>
                  </a:lnTo>
                  <a:lnTo>
                    <a:pt x="638314" y="0"/>
                  </a:lnTo>
                  <a:close/>
                </a:path>
                <a:path w="4011295" h="10159">
                  <a:moveTo>
                    <a:pt x="695477" y="0"/>
                  </a:moveTo>
                  <a:lnTo>
                    <a:pt x="685952" y="0"/>
                  </a:lnTo>
                  <a:lnTo>
                    <a:pt x="685952" y="9537"/>
                  </a:lnTo>
                  <a:lnTo>
                    <a:pt x="695477" y="9537"/>
                  </a:lnTo>
                  <a:lnTo>
                    <a:pt x="695477" y="0"/>
                  </a:lnTo>
                  <a:close/>
                </a:path>
                <a:path w="4011295" h="10159">
                  <a:moveTo>
                    <a:pt x="752640" y="0"/>
                  </a:moveTo>
                  <a:lnTo>
                    <a:pt x="743115" y="0"/>
                  </a:lnTo>
                  <a:lnTo>
                    <a:pt x="743115" y="9537"/>
                  </a:lnTo>
                  <a:lnTo>
                    <a:pt x="752640" y="9537"/>
                  </a:lnTo>
                  <a:lnTo>
                    <a:pt x="752640" y="0"/>
                  </a:lnTo>
                  <a:close/>
                </a:path>
                <a:path w="4011295" h="10159">
                  <a:moveTo>
                    <a:pt x="809802" y="0"/>
                  </a:moveTo>
                  <a:lnTo>
                    <a:pt x="800277" y="0"/>
                  </a:lnTo>
                  <a:lnTo>
                    <a:pt x="800277" y="9537"/>
                  </a:lnTo>
                  <a:lnTo>
                    <a:pt x="809802" y="9537"/>
                  </a:lnTo>
                  <a:lnTo>
                    <a:pt x="809802" y="0"/>
                  </a:lnTo>
                  <a:close/>
                </a:path>
                <a:path w="4011295" h="10159">
                  <a:moveTo>
                    <a:pt x="866965" y="0"/>
                  </a:moveTo>
                  <a:lnTo>
                    <a:pt x="857440" y="0"/>
                  </a:lnTo>
                  <a:lnTo>
                    <a:pt x="857440" y="9537"/>
                  </a:lnTo>
                  <a:lnTo>
                    <a:pt x="866965" y="9537"/>
                  </a:lnTo>
                  <a:lnTo>
                    <a:pt x="866965" y="0"/>
                  </a:lnTo>
                  <a:close/>
                </a:path>
                <a:path w="4011295" h="10159">
                  <a:moveTo>
                    <a:pt x="924128" y="0"/>
                  </a:moveTo>
                  <a:lnTo>
                    <a:pt x="914603" y="0"/>
                  </a:lnTo>
                  <a:lnTo>
                    <a:pt x="914603" y="9537"/>
                  </a:lnTo>
                  <a:lnTo>
                    <a:pt x="924128" y="9537"/>
                  </a:lnTo>
                  <a:lnTo>
                    <a:pt x="924128" y="0"/>
                  </a:lnTo>
                  <a:close/>
                </a:path>
                <a:path w="4011295" h="10159">
                  <a:moveTo>
                    <a:pt x="981290" y="0"/>
                  </a:moveTo>
                  <a:lnTo>
                    <a:pt x="971765" y="0"/>
                  </a:lnTo>
                  <a:lnTo>
                    <a:pt x="971765" y="9537"/>
                  </a:lnTo>
                  <a:lnTo>
                    <a:pt x="981290" y="9537"/>
                  </a:lnTo>
                  <a:lnTo>
                    <a:pt x="981290" y="0"/>
                  </a:lnTo>
                  <a:close/>
                </a:path>
                <a:path w="4011295" h="10159">
                  <a:moveTo>
                    <a:pt x="1038453" y="0"/>
                  </a:moveTo>
                  <a:lnTo>
                    <a:pt x="1028928" y="0"/>
                  </a:lnTo>
                  <a:lnTo>
                    <a:pt x="1028928" y="9537"/>
                  </a:lnTo>
                  <a:lnTo>
                    <a:pt x="1038453" y="9537"/>
                  </a:lnTo>
                  <a:lnTo>
                    <a:pt x="1038453" y="0"/>
                  </a:lnTo>
                  <a:close/>
                </a:path>
                <a:path w="4011295" h="10159">
                  <a:moveTo>
                    <a:pt x="1095616" y="0"/>
                  </a:moveTo>
                  <a:lnTo>
                    <a:pt x="1086091" y="0"/>
                  </a:lnTo>
                  <a:lnTo>
                    <a:pt x="1086091" y="9537"/>
                  </a:lnTo>
                  <a:lnTo>
                    <a:pt x="1095616" y="9537"/>
                  </a:lnTo>
                  <a:lnTo>
                    <a:pt x="1095616" y="0"/>
                  </a:lnTo>
                  <a:close/>
                </a:path>
                <a:path w="4011295" h="10159">
                  <a:moveTo>
                    <a:pt x="1152779" y="0"/>
                  </a:moveTo>
                  <a:lnTo>
                    <a:pt x="1143254" y="0"/>
                  </a:lnTo>
                  <a:lnTo>
                    <a:pt x="1143254" y="9537"/>
                  </a:lnTo>
                  <a:lnTo>
                    <a:pt x="1152779" y="9537"/>
                  </a:lnTo>
                  <a:lnTo>
                    <a:pt x="1152779" y="0"/>
                  </a:lnTo>
                  <a:close/>
                </a:path>
                <a:path w="4011295" h="10159">
                  <a:moveTo>
                    <a:pt x="1209941" y="0"/>
                  </a:moveTo>
                  <a:lnTo>
                    <a:pt x="1200416" y="0"/>
                  </a:lnTo>
                  <a:lnTo>
                    <a:pt x="1200416" y="9537"/>
                  </a:lnTo>
                  <a:lnTo>
                    <a:pt x="1209941" y="9537"/>
                  </a:lnTo>
                  <a:lnTo>
                    <a:pt x="1209941" y="0"/>
                  </a:lnTo>
                  <a:close/>
                </a:path>
                <a:path w="4011295" h="10159">
                  <a:moveTo>
                    <a:pt x="1267104" y="0"/>
                  </a:moveTo>
                  <a:lnTo>
                    <a:pt x="1257579" y="0"/>
                  </a:lnTo>
                  <a:lnTo>
                    <a:pt x="1257579" y="9537"/>
                  </a:lnTo>
                  <a:lnTo>
                    <a:pt x="1267104" y="9537"/>
                  </a:lnTo>
                  <a:lnTo>
                    <a:pt x="1267104" y="0"/>
                  </a:lnTo>
                  <a:close/>
                </a:path>
                <a:path w="4011295" h="10159">
                  <a:moveTo>
                    <a:pt x="1324267" y="0"/>
                  </a:moveTo>
                  <a:lnTo>
                    <a:pt x="1314742" y="0"/>
                  </a:lnTo>
                  <a:lnTo>
                    <a:pt x="1314742" y="9537"/>
                  </a:lnTo>
                  <a:lnTo>
                    <a:pt x="1324267" y="9537"/>
                  </a:lnTo>
                  <a:lnTo>
                    <a:pt x="1324267" y="0"/>
                  </a:lnTo>
                  <a:close/>
                </a:path>
                <a:path w="4011295" h="10159">
                  <a:moveTo>
                    <a:pt x="1381429" y="0"/>
                  </a:moveTo>
                  <a:lnTo>
                    <a:pt x="1371904" y="0"/>
                  </a:lnTo>
                  <a:lnTo>
                    <a:pt x="1371904" y="9537"/>
                  </a:lnTo>
                  <a:lnTo>
                    <a:pt x="1381429" y="9537"/>
                  </a:lnTo>
                  <a:lnTo>
                    <a:pt x="1381429" y="0"/>
                  </a:lnTo>
                  <a:close/>
                </a:path>
                <a:path w="4011295" h="10159">
                  <a:moveTo>
                    <a:pt x="1438592" y="0"/>
                  </a:moveTo>
                  <a:lnTo>
                    <a:pt x="1429067" y="0"/>
                  </a:lnTo>
                  <a:lnTo>
                    <a:pt x="1429067" y="9537"/>
                  </a:lnTo>
                  <a:lnTo>
                    <a:pt x="1438592" y="9537"/>
                  </a:lnTo>
                  <a:lnTo>
                    <a:pt x="1438592" y="0"/>
                  </a:lnTo>
                  <a:close/>
                </a:path>
                <a:path w="4011295" h="10159">
                  <a:moveTo>
                    <a:pt x="1495755" y="0"/>
                  </a:moveTo>
                  <a:lnTo>
                    <a:pt x="1486230" y="0"/>
                  </a:lnTo>
                  <a:lnTo>
                    <a:pt x="1486230" y="9537"/>
                  </a:lnTo>
                  <a:lnTo>
                    <a:pt x="1495755" y="9537"/>
                  </a:lnTo>
                  <a:lnTo>
                    <a:pt x="1495755" y="0"/>
                  </a:lnTo>
                  <a:close/>
                </a:path>
                <a:path w="4011295" h="10159">
                  <a:moveTo>
                    <a:pt x="1552917" y="0"/>
                  </a:moveTo>
                  <a:lnTo>
                    <a:pt x="1543392" y="0"/>
                  </a:lnTo>
                  <a:lnTo>
                    <a:pt x="1543392" y="9537"/>
                  </a:lnTo>
                  <a:lnTo>
                    <a:pt x="1552917" y="9537"/>
                  </a:lnTo>
                  <a:lnTo>
                    <a:pt x="1552917" y="0"/>
                  </a:lnTo>
                  <a:close/>
                </a:path>
                <a:path w="4011295" h="10159">
                  <a:moveTo>
                    <a:pt x="1610093" y="0"/>
                  </a:moveTo>
                  <a:lnTo>
                    <a:pt x="1600555" y="0"/>
                  </a:lnTo>
                  <a:lnTo>
                    <a:pt x="1600555" y="9537"/>
                  </a:lnTo>
                  <a:lnTo>
                    <a:pt x="1610093" y="9537"/>
                  </a:lnTo>
                  <a:lnTo>
                    <a:pt x="1610093" y="0"/>
                  </a:lnTo>
                  <a:close/>
                </a:path>
                <a:path w="4011295" h="10159">
                  <a:moveTo>
                    <a:pt x="1667256" y="0"/>
                  </a:moveTo>
                  <a:lnTo>
                    <a:pt x="1657718" y="0"/>
                  </a:lnTo>
                  <a:lnTo>
                    <a:pt x="1657718" y="9537"/>
                  </a:lnTo>
                  <a:lnTo>
                    <a:pt x="1667256" y="9537"/>
                  </a:lnTo>
                  <a:lnTo>
                    <a:pt x="1667256" y="0"/>
                  </a:lnTo>
                  <a:close/>
                </a:path>
                <a:path w="4011295" h="10159">
                  <a:moveTo>
                    <a:pt x="1724418" y="0"/>
                  </a:moveTo>
                  <a:lnTo>
                    <a:pt x="1714881" y="0"/>
                  </a:lnTo>
                  <a:lnTo>
                    <a:pt x="1714881" y="9537"/>
                  </a:lnTo>
                  <a:lnTo>
                    <a:pt x="1724418" y="9537"/>
                  </a:lnTo>
                  <a:lnTo>
                    <a:pt x="1724418" y="0"/>
                  </a:lnTo>
                  <a:close/>
                </a:path>
                <a:path w="4011295" h="10159">
                  <a:moveTo>
                    <a:pt x="1781581" y="0"/>
                  </a:moveTo>
                  <a:lnTo>
                    <a:pt x="1772043" y="0"/>
                  </a:lnTo>
                  <a:lnTo>
                    <a:pt x="1772043" y="9537"/>
                  </a:lnTo>
                  <a:lnTo>
                    <a:pt x="1781581" y="9537"/>
                  </a:lnTo>
                  <a:lnTo>
                    <a:pt x="1781581" y="0"/>
                  </a:lnTo>
                  <a:close/>
                </a:path>
                <a:path w="4011295" h="10159">
                  <a:moveTo>
                    <a:pt x="1838744" y="0"/>
                  </a:moveTo>
                  <a:lnTo>
                    <a:pt x="1829206" y="0"/>
                  </a:lnTo>
                  <a:lnTo>
                    <a:pt x="1829206" y="9537"/>
                  </a:lnTo>
                  <a:lnTo>
                    <a:pt x="1838744" y="9537"/>
                  </a:lnTo>
                  <a:lnTo>
                    <a:pt x="1838744" y="0"/>
                  </a:lnTo>
                  <a:close/>
                </a:path>
                <a:path w="4011295" h="10159">
                  <a:moveTo>
                    <a:pt x="1895906" y="0"/>
                  </a:moveTo>
                  <a:lnTo>
                    <a:pt x="1886369" y="0"/>
                  </a:lnTo>
                  <a:lnTo>
                    <a:pt x="1886369" y="9537"/>
                  </a:lnTo>
                  <a:lnTo>
                    <a:pt x="1895906" y="9537"/>
                  </a:lnTo>
                  <a:lnTo>
                    <a:pt x="1895906" y="0"/>
                  </a:lnTo>
                  <a:close/>
                </a:path>
                <a:path w="4011295" h="10159">
                  <a:moveTo>
                    <a:pt x="1953069" y="0"/>
                  </a:moveTo>
                  <a:lnTo>
                    <a:pt x="1943531" y="0"/>
                  </a:lnTo>
                  <a:lnTo>
                    <a:pt x="1943531" y="9537"/>
                  </a:lnTo>
                  <a:lnTo>
                    <a:pt x="1953069" y="9537"/>
                  </a:lnTo>
                  <a:lnTo>
                    <a:pt x="1953069" y="0"/>
                  </a:lnTo>
                  <a:close/>
                </a:path>
                <a:path w="4011295" h="10159">
                  <a:moveTo>
                    <a:pt x="2010232" y="0"/>
                  </a:moveTo>
                  <a:lnTo>
                    <a:pt x="2000707" y="0"/>
                  </a:lnTo>
                  <a:lnTo>
                    <a:pt x="2000707" y="9537"/>
                  </a:lnTo>
                  <a:lnTo>
                    <a:pt x="2010232" y="9537"/>
                  </a:lnTo>
                  <a:lnTo>
                    <a:pt x="2010232" y="0"/>
                  </a:lnTo>
                  <a:close/>
                </a:path>
                <a:path w="4011295" h="10159">
                  <a:moveTo>
                    <a:pt x="2067394" y="0"/>
                  </a:moveTo>
                  <a:lnTo>
                    <a:pt x="2057869" y="0"/>
                  </a:lnTo>
                  <a:lnTo>
                    <a:pt x="2057869" y="9537"/>
                  </a:lnTo>
                  <a:lnTo>
                    <a:pt x="2067394" y="9537"/>
                  </a:lnTo>
                  <a:lnTo>
                    <a:pt x="2067394" y="0"/>
                  </a:lnTo>
                  <a:close/>
                </a:path>
                <a:path w="4011295" h="10159">
                  <a:moveTo>
                    <a:pt x="2124557" y="0"/>
                  </a:moveTo>
                  <a:lnTo>
                    <a:pt x="2115032" y="0"/>
                  </a:lnTo>
                  <a:lnTo>
                    <a:pt x="2115032" y="9537"/>
                  </a:lnTo>
                  <a:lnTo>
                    <a:pt x="2124557" y="9537"/>
                  </a:lnTo>
                  <a:lnTo>
                    <a:pt x="2124557" y="0"/>
                  </a:lnTo>
                  <a:close/>
                </a:path>
                <a:path w="4011295" h="10159">
                  <a:moveTo>
                    <a:pt x="2181720" y="0"/>
                  </a:moveTo>
                  <a:lnTo>
                    <a:pt x="2172195" y="0"/>
                  </a:lnTo>
                  <a:lnTo>
                    <a:pt x="2172195" y="9537"/>
                  </a:lnTo>
                  <a:lnTo>
                    <a:pt x="2181720" y="9537"/>
                  </a:lnTo>
                  <a:lnTo>
                    <a:pt x="2181720" y="0"/>
                  </a:lnTo>
                  <a:close/>
                </a:path>
                <a:path w="4011295" h="10159">
                  <a:moveTo>
                    <a:pt x="2238883" y="0"/>
                  </a:moveTo>
                  <a:lnTo>
                    <a:pt x="2229358" y="0"/>
                  </a:lnTo>
                  <a:lnTo>
                    <a:pt x="2229358" y="9537"/>
                  </a:lnTo>
                  <a:lnTo>
                    <a:pt x="2238883" y="9537"/>
                  </a:lnTo>
                  <a:lnTo>
                    <a:pt x="2238883" y="0"/>
                  </a:lnTo>
                  <a:close/>
                </a:path>
                <a:path w="4011295" h="10159">
                  <a:moveTo>
                    <a:pt x="2296045" y="0"/>
                  </a:moveTo>
                  <a:lnTo>
                    <a:pt x="2286520" y="0"/>
                  </a:lnTo>
                  <a:lnTo>
                    <a:pt x="2286520" y="9537"/>
                  </a:lnTo>
                  <a:lnTo>
                    <a:pt x="2296045" y="9537"/>
                  </a:lnTo>
                  <a:lnTo>
                    <a:pt x="2296045" y="0"/>
                  </a:lnTo>
                  <a:close/>
                </a:path>
                <a:path w="4011295" h="10159">
                  <a:moveTo>
                    <a:pt x="2353208" y="0"/>
                  </a:moveTo>
                  <a:lnTo>
                    <a:pt x="2343683" y="0"/>
                  </a:lnTo>
                  <a:lnTo>
                    <a:pt x="2343683" y="9537"/>
                  </a:lnTo>
                  <a:lnTo>
                    <a:pt x="2353208" y="9537"/>
                  </a:lnTo>
                  <a:lnTo>
                    <a:pt x="2353208" y="0"/>
                  </a:lnTo>
                  <a:close/>
                </a:path>
                <a:path w="4011295" h="10159">
                  <a:moveTo>
                    <a:pt x="2410371" y="0"/>
                  </a:moveTo>
                  <a:lnTo>
                    <a:pt x="2400846" y="0"/>
                  </a:lnTo>
                  <a:lnTo>
                    <a:pt x="2400846" y="9537"/>
                  </a:lnTo>
                  <a:lnTo>
                    <a:pt x="2410371" y="9537"/>
                  </a:lnTo>
                  <a:lnTo>
                    <a:pt x="2410371" y="0"/>
                  </a:lnTo>
                  <a:close/>
                </a:path>
                <a:path w="4011295" h="10159">
                  <a:moveTo>
                    <a:pt x="2467533" y="0"/>
                  </a:moveTo>
                  <a:lnTo>
                    <a:pt x="2458008" y="0"/>
                  </a:lnTo>
                  <a:lnTo>
                    <a:pt x="2458008" y="9537"/>
                  </a:lnTo>
                  <a:lnTo>
                    <a:pt x="2467533" y="9537"/>
                  </a:lnTo>
                  <a:lnTo>
                    <a:pt x="2467533" y="0"/>
                  </a:lnTo>
                  <a:close/>
                </a:path>
                <a:path w="4011295" h="10159">
                  <a:moveTo>
                    <a:pt x="2524696" y="0"/>
                  </a:moveTo>
                  <a:lnTo>
                    <a:pt x="2515171" y="0"/>
                  </a:lnTo>
                  <a:lnTo>
                    <a:pt x="2515171" y="9537"/>
                  </a:lnTo>
                  <a:lnTo>
                    <a:pt x="2524696" y="9537"/>
                  </a:lnTo>
                  <a:lnTo>
                    <a:pt x="2524696" y="0"/>
                  </a:lnTo>
                  <a:close/>
                </a:path>
                <a:path w="4011295" h="10159">
                  <a:moveTo>
                    <a:pt x="2581859" y="0"/>
                  </a:moveTo>
                  <a:lnTo>
                    <a:pt x="2572334" y="0"/>
                  </a:lnTo>
                  <a:lnTo>
                    <a:pt x="2572334" y="9537"/>
                  </a:lnTo>
                  <a:lnTo>
                    <a:pt x="2581859" y="9537"/>
                  </a:lnTo>
                  <a:lnTo>
                    <a:pt x="2581859" y="0"/>
                  </a:lnTo>
                  <a:close/>
                </a:path>
                <a:path w="4011295" h="10159">
                  <a:moveTo>
                    <a:pt x="2639022" y="0"/>
                  </a:moveTo>
                  <a:lnTo>
                    <a:pt x="2629497" y="0"/>
                  </a:lnTo>
                  <a:lnTo>
                    <a:pt x="2629497" y="9537"/>
                  </a:lnTo>
                  <a:lnTo>
                    <a:pt x="2639022" y="9537"/>
                  </a:lnTo>
                  <a:lnTo>
                    <a:pt x="2639022" y="0"/>
                  </a:lnTo>
                  <a:close/>
                </a:path>
                <a:path w="4011295" h="10159">
                  <a:moveTo>
                    <a:pt x="2696184" y="0"/>
                  </a:moveTo>
                  <a:lnTo>
                    <a:pt x="2686659" y="0"/>
                  </a:lnTo>
                  <a:lnTo>
                    <a:pt x="2686659" y="9537"/>
                  </a:lnTo>
                  <a:lnTo>
                    <a:pt x="2696184" y="9537"/>
                  </a:lnTo>
                  <a:lnTo>
                    <a:pt x="2696184" y="0"/>
                  </a:lnTo>
                  <a:close/>
                </a:path>
                <a:path w="4011295" h="10159">
                  <a:moveTo>
                    <a:pt x="2753347" y="0"/>
                  </a:moveTo>
                  <a:lnTo>
                    <a:pt x="2743822" y="0"/>
                  </a:lnTo>
                  <a:lnTo>
                    <a:pt x="2743822" y="9537"/>
                  </a:lnTo>
                  <a:lnTo>
                    <a:pt x="2753347" y="9537"/>
                  </a:lnTo>
                  <a:lnTo>
                    <a:pt x="2753347" y="0"/>
                  </a:lnTo>
                  <a:close/>
                </a:path>
                <a:path w="4011295" h="10159">
                  <a:moveTo>
                    <a:pt x="2810510" y="0"/>
                  </a:moveTo>
                  <a:lnTo>
                    <a:pt x="2800985" y="0"/>
                  </a:lnTo>
                  <a:lnTo>
                    <a:pt x="2800985" y="9537"/>
                  </a:lnTo>
                  <a:lnTo>
                    <a:pt x="2810510" y="9537"/>
                  </a:lnTo>
                  <a:lnTo>
                    <a:pt x="2810510" y="0"/>
                  </a:lnTo>
                  <a:close/>
                </a:path>
                <a:path w="4011295" h="10159">
                  <a:moveTo>
                    <a:pt x="2867672" y="0"/>
                  </a:moveTo>
                  <a:lnTo>
                    <a:pt x="2858147" y="0"/>
                  </a:lnTo>
                  <a:lnTo>
                    <a:pt x="2858147" y="9537"/>
                  </a:lnTo>
                  <a:lnTo>
                    <a:pt x="2867672" y="9537"/>
                  </a:lnTo>
                  <a:lnTo>
                    <a:pt x="2867672" y="0"/>
                  </a:lnTo>
                  <a:close/>
                </a:path>
                <a:path w="4011295" h="10159">
                  <a:moveTo>
                    <a:pt x="2924835" y="0"/>
                  </a:moveTo>
                  <a:lnTo>
                    <a:pt x="2915310" y="0"/>
                  </a:lnTo>
                  <a:lnTo>
                    <a:pt x="2915310" y="9537"/>
                  </a:lnTo>
                  <a:lnTo>
                    <a:pt x="2924835" y="9537"/>
                  </a:lnTo>
                  <a:lnTo>
                    <a:pt x="2924835" y="0"/>
                  </a:lnTo>
                  <a:close/>
                </a:path>
                <a:path w="4011295" h="10159">
                  <a:moveTo>
                    <a:pt x="2981998" y="0"/>
                  </a:moveTo>
                  <a:lnTo>
                    <a:pt x="2972473" y="0"/>
                  </a:lnTo>
                  <a:lnTo>
                    <a:pt x="2972473" y="9537"/>
                  </a:lnTo>
                  <a:lnTo>
                    <a:pt x="2981998" y="9537"/>
                  </a:lnTo>
                  <a:lnTo>
                    <a:pt x="2981998" y="0"/>
                  </a:lnTo>
                  <a:close/>
                </a:path>
                <a:path w="4011295" h="10159">
                  <a:moveTo>
                    <a:pt x="3039160" y="0"/>
                  </a:moveTo>
                  <a:lnTo>
                    <a:pt x="3029635" y="0"/>
                  </a:lnTo>
                  <a:lnTo>
                    <a:pt x="3029635" y="9537"/>
                  </a:lnTo>
                  <a:lnTo>
                    <a:pt x="3039160" y="9537"/>
                  </a:lnTo>
                  <a:lnTo>
                    <a:pt x="3039160" y="0"/>
                  </a:lnTo>
                  <a:close/>
                </a:path>
                <a:path w="4011295" h="10159">
                  <a:moveTo>
                    <a:pt x="3096323" y="0"/>
                  </a:moveTo>
                  <a:lnTo>
                    <a:pt x="3086798" y="0"/>
                  </a:lnTo>
                  <a:lnTo>
                    <a:pt x="3086798" y="9537"/>
                  </a:lnTo>
                  <a:lnTo>
                    <a:pt x="3096323" y="9537"/>
                  </a:lnTo>
                  <a:lnTo>
                    <a:pt x="3096323" y="0"/>
                  </a:lnTo>
                  <a:close/>
                </a:path>
                <a:path w="4011295" h="10159">
                  <a:moveTo>
                    <a:pt x="3153486" y="0"/>
                  </a:moveTo>
                  <a:lnTo>
                    <a:pt x="3143961" y="0"/>
                  </a:lnTo>
                  <a:lnTo>
                    <a:pt x="3143961" y="9537"/>
                  </a:lnTo>
                  <a:lnTo>
                    <a:pt x="3153486" y="9537"/>
                  </a:lnTo>
                  <a:lnTo>
                    <a:pt x="3153486" y="0"/>
                  </a:lnTo>
                  <a:close/>
                </a:path>
                <a:path w="4011295" h="10159">
                  <a:moveTo>
                    <a:pt x="3210649" y="0"/>
                  </a:moveTo>
                  <a:lnTo>
                    <a:pt x="3201124" y="0"/>
                  </a:lnTo>
                  <a:lnTo>
                    <a:pt x="3201124" y="9537"/>
                  </a:lnTo>
                  <a:lnTo>
                    <a:pt x="3210649" y="9537"/>
                  </a:lnTo>
                  <a:lnTo>
                    <a:pt x="3210649" y="0"/>
                  </a:lnTo>
                  <a:close/>
                </a:path>
                <a:path w="4011295" h="10159">
                  <a:moveTo>
                    <a:pt x="3267811" y="0"/>
                  </a:moveTo>
                  <a:lnTo>
                    <a:pt x="3258286" y="0"/>
                  </a:lnTo>
                  <a:lnTo>
                    <a:pt x="3258286" y="9537"/>
                  </a:lnTo>
                  <a:lnTo>
                    <a:pt x="3267811" y="9537"/>
                  </a:lnTo>
                  <a:lnTo>
                    <a:pt x="3267811" y="0"/>
                  </a:lnTo>
                  <a:close/>
                </a:path>
                <a:path w="4011295" h="10159">
                  <a:moveTo>
                    <a:pt x="3324974" y="0"/>
                  </a:moveTo>
                  <a:lnTo>
                    <a:pt x="3315449" y="0"/>
                  </a:lnTo>
                  <a:lnTo>
                    <a:pt x="3315449" y="9537"/>
                  </a:lnTo>
                  <a:lnTo>
                    <a:pt x="3324974" y="9537"/>
                  </a:lnTo>
                  <a:lnTo>
                    <a:pt x="3324974" y="0"/>
                  </a:lnTo>
                  <a:close/>
                </a:path>
                <a:path w="4011295" h="10159">
                  <a:moveTo>
                    <a:pt x="3382137" y="0"/>
                  </a:moveTo>
                  <a:lnTo>
                    <a:pt x="3372612" y="0"/>
                  </a:lnTo>
                  <a:lnTo>
                    <a:pt x="3372612" y="9537"/>
                  </a:lnTo>
                  <a:lnTo>
                    <a:pt x="3382137" y="9537"/>
                  </a:lnTo>
                  <a:lnTo>
                    <a:pt x="3382137" y="0"/>
                  </a:lnTo>
                  <a:close/>
                </a:path>
                <a:path w="4011295" h="10159">
                  <a:moveTo>
                    <a:pt x="3439299" y="0"/>
                  </a:moveTo>
                  <a:lnTo>
                    <a:pt x="3429774" y="0"/>
                  </a:lnTo>
                  <a:lnTo>
                    <a:pt x="3429774" y="9537"/>
                  </a:lnTo>
                  <a:lnTo>
                    <a:pt x="3439299" y="9537"/>
                  </a:lnTo>
                  <a:lnTo>
                    <a:pt x="3439299" y="0"/>
                  </a:lnTo>
                  <a:close/>
                </a:path>
                <a:path w="4011295" h="10159">
                  <a:moveTo>
                    <a:pt x="3496462" y="0"/>
                  </a:moveTo>
                  <a:lnTo>
                    <a:pt x="3486937" y="0"/>
                  </a:lnTo>
                  <a:lnTo>
                    <a:pt x="3486937" y="9537"/>
                  </a:lnTo>
                  <a:lnTo>
                    <a:pt x="3496462" y="9537"/>
                  </a:lnTo>
                  <a:lnTo>
                    <a:pt x="3496462" y="0"/>
                  </a:lnTo>
                  <a:close/>
                </a:path>
                <a:path w="4011295" h="10159">
                  <a:moveTo>
                    <a:pt x="3553625" y="0"/>
                  </a:moveTo>
                  <a:lnTo>
                    <a:pt x="3544100" y="0"/>
                  </a:lnTo>
                  <a:lnTo>
                    <a:pt x="3544100" y="9537"/>
                  </a:lnTo>
                  <a:lnTo>
                    <a:pt x="3553625" y="9537"/>
                  </a:lnTo>
                  <a:lnTo>
                    <a:pt x="3553625" y="0"/>
                  </a:lnTo>
                  <a:close/>
                </a:path>
                <a:path w="4011295" h="10159">
                  <a:moveTo>
                    <a:pt x="3610787" y="0"/>
                  </a:moveTo>
                  <a:lnTo>
                    <a:pt x="3601262" y="0"/>
                  </a:lnTo>
                  <a:lnTo>
                    <a:pt x="3601262" y="9537"/>
                  </a:lnTo>
                  <a:lnTo>
                    <a:pt x="3610787" y="9537"/>
                  </a:lnTo>
                  <a:lnTo>
                    <a:pt x="3610787" y="0"/>
                  </a:lnTo>
                  <a:close/>
                </a:path>
                <a:path w="4011295" h="10159">
                  <a:moveTo>
                    <a:pt x="3667950" y="0"/>
                  </a:moveTo>
                  <a:lnTo>
                    <a:pt x="3658425" y="0"/>
                  </a:lnTo>
                  <a:lnTo>
                    <a:pt x="3658425" y="9537"/>
                  </a:lnTo>
                  <a:lnTo>
                    <a:pt x="3667950" y="9537"/>
                  </a:lnTo>
                  <a:lnTo>
                    <a:pt x="3667950" y="0"/>
                  </a:lnTo>
                  <a:close/>
                </a:path>
                <a:path w="4011295" h="10159">
                  <a:moveTo>
                    <a:pt x="3725113" y="0"/>
                  </a:moveTo>
                  <a:lnTo>
                    <a:pt x="3715588" y="0"/>
                  </a:lnTo>
                  <a:lnTo>
                    <a:pt x="3715588" y="9537"/>
                  </a:lnTo>
                  <a:lnTo>
                    <a:pt x="3725113" y="9537"/>
                  </a:lnTo>
                  <a:lnTo>
                    <a:pt x="3725113" y="0"/>
                  </a:lnTo>
                  <a:close/>
                </a:path>
                <a:path w="4011295" h="10159">
                  <a:moveTo>
                    <a:pt x="3782276" y="0"/>
                  </a:moveTo>
                  <a:lnTo>
                    <a:pt x="3772751" y="0"/>
                  </a:lnTo>
                  <a:lnTo>
                    <a:pt x="3772751" y="9537"/>
                  </a:lnTo>
                  <a:lnTo>
                    <a:pt x="3782276" y="9537"/>
                  </a:lnTo>
                  <a:lnTo>
                    <a:pt x="3782276" y="0"/>
                  </a:lnTo>
                  <a:close/>
                </a:path>
                <a:path w="4011295" h="10159">
                  <a:moveTo>
                    <a:pt x="3839451" y="0"/>
                  </a:moveTo>
                  <a:lnTo>
                    <a:pt x="3829913" y="0"/>
                  </a:lnTo>
                  <a:lnTo>
                    <a:pt x="3829913" y="9537"/>
                  </a:lnTo>
                  <a:lnTo>
                    <a:pt x="3839451" y="9537"/>
                  </a:lnTo>
                  <a:lnTo>
                    <a:pt x="3839451" y="0"/>
                  </a:lnTo>
                  <a:close/>
                </a:path>
                <a:path w="4011295" h="10159">
                  <a:moveTo>
                    <a:pt x="3896614" y="0"/>
                  </a:moveTo>
                  <a:lnTo>
                    <a:pt x="3887076" y="0"/>
                  </a:lnTo>
                  <a:lnTo>
                    <a:pt x="3887076" y="9537"/>
                  </a:lnTo>
                  <a:lnTo>
                    <a:pt x="3896614" y="9537"/>
                  </a:lnTo>
                  <a:lnTo>
                    <a:pt x="3896614" y="0"/>
                  </a:lnTo>
                  <a:close/>
                </a:path>
                <a:path w="4011295" h="10159">
                  <a:moveTo>
                    <a:pt x="3953776" y="0"/>
                  </a:moveTo>
                  <a:lnTo>
                    <a:pt x="3944239" y="0"/>
                  </a:lnTo>
                  <a:lnTo>
                    <a:pt x="3944239" y="9537"/>
                  </a:lnTo>
                  <a:lnTo>
                    <a:pt x="3953776" y="9537"/>
                  </a:lnTo>
                  <a:lnTo>
                    <a:pt x="3953776" y="0"/>
                  </a:lnTo>
                  <a:close/>
                </a:path>
                <a:path w="4011295" h="10159">
                  <a:moveTo>
                    <a:pt x="4010939" y="0"/>
                  </a:moveTo>
                  <a:lnTo>
                    <a:pt x="4001401" y="0"/>
                  </a:lnTo>
                  <a:lnTo>
                    <a:pt x="4001401" y="9537"/>
                  </a:lnTo>
                  <a:lnTo>
                    <a:pt x="4010939" y="9537"/>
                  </a:lnTo>
                  <a:lnTo>
                    <a:pt x="4010939" y="0"/>
                  </a:lnTo>
                  <a:close/>
                </a:path>
              </a:pathLst>
            </a:custGeom>
            <a:solidFill>
              <a:srgbClr val="C7C6C3"/>
            </a:solidFill>
          </p:spPr>
          <p:txBody>
            <a:bodyPr wrap="square" lIns="0" tIns="0" rIns="0" bIns="0" rtlCol="0"/>
            <a:lstStyle/>
            <a:p>
              <a:endParaRPr sz="1688"/>
            </a:p>
          </p:txBody>
        </p:sp>
        <p:sp>
          <p:nvSpPr>
            <p:cNvPr id="26" name="object 26"/>
            <p:cNvSpPr/>
            <p:nvPr/>
          </p:nvSpPr>
          <p:spPr>
            <a:xfrm>
              <a:off x="5659793" y="1604860"/>
              <a:ext cx="4011295" cy="10160"/>
            </a:xfrm>
            <a:custGeom>
              <a:avLst/>
              <a:gdLst/>
              <a:ahLst/>
              <a:cxnLst/>
              <a:rect l="l" t="t" r="r" b="b"/>
              <a:pathLst>
                <a:path w="4011295" h="10159">
                  <a:moveTo>
                    <a:pt x="9537" y="0"/>
                  </a:moveTo>
                  <a:lnTo>
                    <a:pt x="0" y="0"/>
                  </a:lnTo>
                  <a:lnTo>
                    <a:pt x="0" y="9537"/>
                  </a:lnTo>
                  <a:lnTo>
                    <a:pt x="9537" y="9537"/>
                  </a:lnTo>
                  <a:lnTo>
                    <a:pt x="9537" y="0"/>
                  </a:lnTo>
                  <a:close/>
                </a:path>
                <a:path w="4011295" h="10159">
                  <a:moveTo>
                    <a:pt x="66700" y="0"/>
                  </a:moveTo>
                  <a:lnTo>
                    <a:pt x="57162" y="0"/>
                  </a:lnTo>
                  <a:lnTo>
                    <a:pt x="57162" y="9537"/>
                  </a:lnTo>
                  <a:lnTo>
                    <a:pt x="66700" y="9537"/>
                  </a:lnTo>
                  <a:lnTo>
                    <a:pt x="66700" y="0"/>
                  </a:lnTo>
                  <a:close/>
                </a:path>
                <a:path w="4011295" h="10159">
                  <a:moveTo>
                    <a:pt x="123863" y="0"/>
                  </a:moveTo>
                  <a:lnTo>
                    <a:pt x="114325" y="0"/>
                  </a:lnTo>
                  <a:lnTo>
                    <a:pt x="114325" y="9537"/>
                  </a:lnTo>
                  <a:lnTo>
                    <a:pt x="123863" y="9537"/>
                  </a:lnTo>
                  <a:lnTo>
                    <a:pt x="123863" y="0"/>
                  </a:lnTo>
                  <a:close/>
                </a:path>
                <a:path w="4011295" h="10159">
                  <a:moveTo>
                    <a:pt x="181025" y="0"/>
                  </a:moveTo>
                  <a:lnTo>
                    <a:pt x="171488" y="0"/>
                  </a:lnTo>
                  <a:lnTo>
                    <a:pt x="171488" y="9537"/>
                  </a:lnTo>
                  <a:lnTo>
                    <a:pt x="181025" y="9537"/>
                  </a:lnTo>
                  <a:lnTo>
                    <a:pt x="181025" y="0"/>
                  </a:lnTo>
                  <a:close/>
                </a:path>
                <a:path w="4011295" h="10159">
                  <a:moveTo>
                    <a:pt x="238188" y="0"/>
                  </a:moveTo>
                  <a:lnTo>
                    <a:pt x="228663" y="0"/>
                  </a:lnTo>
                  <a:lnTo>
                    <a:pt x="228663" y="9537"/>
                  </a:lnTo>
                  <a:lnTo>
                    <a:pt x="238188" y="9537"/>
                  </a:lnTo>
                  <a:lnTo>
                    <a:pt x="238188" y="0"/>
                  </a:lnTo>
                  <a:close/>
                </a:path>
                <a:path w="4011295" h="10159">
                  <a:moveTo>
                    <a:pt x="295351" y="0"/>
                  </a:moveTo>
                  <a:lnTo>
                    <a:pt x="285826" y="0"/>
                  </a:lnTo>
                  <a:lnTo>
                    <a:pt x="285826" y="9537"/>
                  </a:lnTo>
                  <a:lnTo>
                    <a:pt x="295351" y="9537"/>
                  </a:lnTo>
                  <a:lnTo>
                    <a:pt x="295351" y="0"/>
                  </a:lnTo>
                  <a:close/>
                </a:path>
                <a:path w="4011295" h="10159">
                  <a:moveTo>
                    <a:pt x="352513" y="0"/>
                  </a:moveTo>
                  <a:lnTo>
                    <a:pt x="342988" y="0"/>
                  </a:lnTo>
                  <a:lnTo>
                    <a:pt x="342988" y="9537"/>
                  </a:lnTo>
                  <a:lnTo>
                    <a:pt x="352513" y="9537"/>
                  </a:lnTo>
                  <a:lnTo>
                    <a:pt x="352513" y="0"/>
                  </a:lnTo>
                  <a:close/>
                </a:path>
                <a:path w="4011295" h="10159">
                  <a:moveTo>
                    <a:pt x="409676" y="0"/>
                  </a:moveTo>
                  <a:lnTo>
                    <a:pt x="400151" y="0"/>
                  </a:lnTo>
                  <a:lnTo>
                    <a:pt x="400151" y="9537"/>
                  </a:lnTo>
                  <a:lnTo>
                    <a:pt x="409676" y="9537"/>
                  </a:lnTo>
                  <a:lnTo>
                    <a:pt x="409676" y="0"/>
                  </a:lnTo>
                  <a:close/>
                </a:path>
                <a:path w="4011295" h="10159">
                  <a:moveTo>
                    <a:pt x="466839" y="0"/>
                  </a:moveTo>
                  <a:lnTo>
                    <a:pt x="457314" y="0"/>
                  </a:lnTo>
                  <a:lnTo>
                    <a:pt x="457314" y="9537"/>
                  </a:lnTo>
                  <a:lnTo>
                    <a:pt x="466839" y="9537"/>
                  </a:lnTo>
                  <a:lnTo>
                    <a:pt x="466839" y="0"/>
                  </a:lnTo>
                  <a:close/>
                </a:path>
                <a:path w="4011295" h="10159">
                  <a:moveTo>
                    <a:pt x="524002" y="0"/>
                  </a:moveTo>
                  <a:lnTo>
                    <a:pt x="514477" y="0"/>
                  </a:lnTo>
                  <a:lnTo>
                    <a:pt x="514477" y="9537"/>
                  </a:lnTo>
                  <a:lnTo>
                    <a:pt x="524002" y="9537"/>
                  </a:lnTo>
                  <a:lnTo>
                    <a:pt x="524002" y="0"/>
                  </a:lnTo>
                  <a:close/>
                </a:path>
                <a:path w="4011295" h="10159">
                  <a:moveTo>
                    <a:pt x="581164" y="0"/>
                  </a:moveTo>
                  <a:lnTo>
                    <a:pt x="571639" y="0"/>
                  </a:lnTo>
                  <a:lnTo>
                    <a:pt x="571639" y="9537"/>
                  </a:lnTo>
                  <a:lnTo>
                    <a:pt x="581164" y="9537"/>
                  </a:lnTo>
                  <a:lnTo>
                    <a:pt x="581164" y="0"/>
                  </a:lnTo>
                  <a:close/>
                </a:path>
                <a:path w="4011295" h="10159">
                  <a:moveTo>
                    <a:pt x="638327" y="0"/>
                  </a:moveTo>
                  <a:lnTo>
                    <a:pt x="628802" y="0"/>
                  </a:lnTo>
                  <a:lnTo>
                    <a:pt x="628802" y="9537"/>
                  </a:lnTo>
                  <a:lnTo>
                    <a:pt x="638327" y="9537"/>
                  </a:lnTo>
                  <a:lnTo>
                    <a:pt x="638327" y="0"/>
                  </a:lnTo>
                  <a:close/>
                </a:path>
                <a:path w="4011295" h="10159">
                  <a:moveTo>
                    <a:pt x="695490" y="0"/>
                  </a:moveTo>
                  <a:lnTo>
                    <a:pt x="685965" y="0"/>
                  </a:lnTo>
                  <a:lnTo>
                    <a:pt x="685965" y="9537"/>
                  </a:lnTo>
                  <a:lnTo>
                    <a:pt x="695490" y="9537"/>
                  </a:lnTo>
                  <a:lnTo>
                    <a:pt x="695490" y="0"/>
                  </a:lnTo>
                  <a:close/>
                </a:path>
                <a:path w="4011295" h="10159">
                  <a:moveTo>
                    <a:pt x="752652" y="0"/>
                  </a:moveTo>
                  <a:lnTo>
                    <a:pt x="743127" y="0"/>
                  </a:lnTo>
                  <a:lnTo>
                    <a:pt x="743127" y="9537"/>
                  </a:lnTo>
                  <a:lnTo>
                    <a:pt x="752652" y="9537"/>
                  </a:lnTo>
                  <a:lnTo>
                    <a:pt x="752652" y="0"/>
                  </a:lnTo>
                  <a:close/>
                </a:path>
                <a:path w="4011295" h="10159">
                  <a:moveTo>
                    <a:pt x="809815" y="0"/>
                  </a:moveTo>
                  <a:lnTo>
                    <a:pt x="800290" y="0"/>
                  </a:lnTo>
                  <a:lnTo>
                    <a:pt x="800290" y="9537"/>
                  </a:lnTo>
                  <a:lnTo>
                    <a:pt x="809815" y="9537"/>
                  </a:lnTo>
                  <a:lnTo>
                    <a:pt x="809815" y="0"/>
                  </a:lnTo>
                  <a:close/>
                </a:path>
                <a:path w="4011295" h="10159">
                  <a:moveTo>
                    <a:pt x="866978" y="0"/>
                  </a:moveTo>
                  <a:lnTo>
                    <a:pt x="857453" y="0"/>
                  </a:lnTo>
                  <a:lnTo>
                    <a:pt x="857453" y="9537"/>
                  </a:lnTo>
                  <a:lnTo>
                    <a:pt x="866978" y="9537"/>
                  </a:lnTo>
                  <a:lnTo>
                    <a:pt x="866978" y="0"/>
                  </a:lnTo>
                  <a:close/>
                </a:path>
                <a:path w="4011295" h="10159">
                  <a:moveTo>
                    <a:pt x="924140" y="0"/>
                  </a:moveTo>
                  <a:lnTo>
                    <a:pt x="914615" y="0"/>
                  </a:lnTo>
                  <a:lnTo>
                    <a:pt x="914615" y="9537"/>
                  </a:lnTo>
                  <a:lnTo>
                    <a:pt x="924140" y="9537"/>
                  </a:lnTo>
                  <a:lnTo>
                    <a:pt x="924140" y="0"/>
                  </a:lnTo>
                  <a:close/>
                </a:path>
                <a:path w="4011295" h="10159">
                  <a:moveTo>
                    <a:pt x="981303" y="0"/>
                  </a:moveTo>
                  <a:lnTo>
                    <a:pt x="971778" y="0"/>
                  </a:lnTo>
                  <a:lnTo>
                    <a:pt x="971778" y="9537"/>
                  </a:lnTo>
                  <a:lnTo>
                    <a:pt x="981303" y="9537"/>
                  </a:lnTo>
                  <a:lnTo>
                    <a:pt x="981303" y="0"/>
                  </a:lnTo>
                  <a:close/>
                </a:path>
                <a:path w="4011295" h="10159">
                  <a:moveTo>
                    <a:pt x="1038466" y="0"/>
                  </a:moveTo>
                  <a:lnTo>
                    <a:pt x="1028941" y="0"/>
                  </a:lnTo>
                  <a:lnTo>
                    <a:pt x="1028941" y="9537"/>
                  </a:lnTo>
                  <a:lnTo>
                    <a:pt x="1038466" y="9537"/>
                  </a:lnTo>
                  <a:lnTo>
                    <a:pt x="1038466" y="0"/>
                  </a:lnTo>
                  <a:close/>
                </a:path>
                <a:path w="4011295" h="10159">
                  <a:moveTo>
                    <a:pt x="1095629" y="0"/>
                  </a:moveTo>
                  <a:lnTo>
                    <a:pt x="1086104" y="0"/>
                  </a:lnTo>
                  <a:lnTo>
                    <a:pt x="1086104" y="9537"/>
                  </a:lnTo>
                  <a:lnTo>
                    <a:pt x="1095629" y="9537"/>
                  </a:lnTo>
                  <a:lnTo>
                    <a:pt x="1095629" y="0"/>
                  </a:lnTo>
                  <a:close/>
                </a:path>
                <a:path w="4011295" h="10159">
                  <a:moveTo>
                    <a:pt x="1152791" y="0"/>
                  </a:moveTo>
                  <a:lnTo>
                    <a:pt x="1143266" y="0"/>
                  </a:lnTo>
                  <a:lnTo>
                    <a:pt x="1143266" y="9537"/>
                  </a:lnTo>
                  <a:lnTo>
                    <a:pt x="1152791" y="9537"/>
                  </a:lnTo>
                  <a:lnTo>
                    <a:pt x="1152791" y="0"/>
                  </a:lnTo>
                  <a:close/>
                </a:path>
                <a:path w="4011295" h="10159">
                  <a:moveTo>
                    <a:pt x="1209954" y="0"/>
                  </a:moveTo>
                  <a:lnTo>
                    <a:pt x="1200429" y="0"/>
                  </a:lnTo>
                  <a:lnTo>
                    <a:pt x="1200429" y="9537"/>
                  </a:lnTo>
                  <a:lnTo>
                    <a:pt x="1209954" y="9537"/>
                  </a:lnTo>
                  <a:lnTo>
                    <a:pt x="1209954" y="0"/>
                  </a:lnTo>
                  <a:close/>
                </a:path>
                <a:path w="4011295" h="10159">
                  <a:moveTo>
                    <a:pt x="1267117" y="0"/>
                  </a:moveTo>
                  <a:lnTo>
                    <a:pt x="1257592" y="0"/>
                  </a:lnTo>
                  <a:lnTo>
                    <a:pt x="1257592" y="9537"/>
                  </a:lnTo>
                  <a:lnTo>
                    <a:pt x="1267117" y="9537"/>
                  </a:lnTo>
                  <a:lnTo>
                    <a:pt x="1267117" y="0"/>
                  </a:lnTo>
                  <a:close/>
                </a:path>
                <a:path w="4011295" h="10159">
                  <a:moveTo>
                    <a:pt x="1324279" y="0"/>
                  </a:moveTo>
                  <a:lnTo>
                    <a:pt x="1314754" y="0"/>
                  </a:lnTo>
                  <a:lnTo>
                    <a:pt x="1314754" y="9537"/>
                  </a:lnTo>
                  <a:lnTo>
                    <a:pt x="1324279" y="9537"/>
                  </a:lnTo>
                  <a:lnTo>
                    <a:pt x="1324279" y="0"/>
                  </a:lnTo>
                  <a:close/>
                </a:path>
                <a:path w="4011295" h="10159">
                  <a:moveTo>
                    <a:pt x="1381442" y="0"/>
                  </a:moveTo>
                  <a:lnTo>
                    <a:pt x="1371917" y="0"/>
                  </a:lnTo>
                  <a:lnTo>
                    <a:pt x="1371917" y="9537"/>
                  </a:lnTo>
                  <a:lnTo>
                    <a:pt x="1381442" y="9537"/>
                  </a:lnTo>
                  <a:lnTo>
                    <a:pt x="1381442" y="0"/>
                  </a:lnTo>
                  <a:close/>
                </a:path>
                <a:path w="4011295" h="10159">
                  <a:moveTo>
                    <a:pt x="1438605" y="0"/>
                  </a:moveTo>
                  <a:lnTo>
                    <a:pt x="1429080" y="0"/>
                  </a:lnTo>
                  <a:lnTo>
                    <a:pt x="1429080" y="9537"/>
                  </a:lnTo>
                  <a:lnTo>
                    <a:pt x="1438605" y="9537"/>
                  </a:lnTo>
                  <a:lnTo>
                    <a:pt x="1438605" y="0"/>
                  </a:lnTo>
                  <a:close/>
                </a:path>
                <a:path w="4011295" h="10159">
                  <a:moveTo>
                    <a:pt x="1495767" y="0"/>
                  </a:moveTo>
                  <a:lnTo>
                    <a:pt x="1486242" y="0"/>
                  </a:lnTo>
                  <a:lnTo>
                    <a:pt x="1486242" y="9537"/>
                  </a:lnTo>
                  <a:lnTo>
                    <a:pt x="1495767" y="9537"/>
                  </a:lnTo>
                  <a:lnTo>
                    <a:pt x="1495767" y="0"/>
                  </a:lnTo>
                  <a:close/>
                </a:path>
                <a:path w="4011295" h="10159">
                  <a:moveTo>
                    <a:pt x="1552930" y="0"/>
                  </a:moveTo>
                  <a:lnTo>
                    <a:pt x="1543405" y="0"/>
                  </a:lnTo>
                  <a:lnTo>
                    <a:pt x="1543405" y="9537"/>
                  </a:lnTo>
                  <a:lnTo>
                    <a:pt x="1552930" y="9537"/>
                  </a:lnTo>
                  <a:lnTo>
                    <a:pt x="1552930" y="0"/>
                  </a:lnTo>
                  <a:close/>
                </a:path>
                <a:path w="4011295" h="10159">
                  <a:moveTo>
                    <a:pt x="1610093" y="0"/>
                  </a:moveTo>
                  <a:lnTo>
                    <a:pt x="1600568" y="0"/>
                  </a:lnTo>
                  <a:lnTo>
                    <a:pt x="1600568" y="9537"/>
                  </a:lnTo>
                  <a:lnTo>
                    <a:pt x="1610093" y="9537"/>
                  </a:lnTo>
                  <a:lnTo>
                    <a:pt x="1610093" y="0"/>
                  </a:lnTo>
                  <a:close/>
                </a:path>
                <a:path w="4011295" h="10159">
                  <a:moveTo>
                    <a:pt x="1667256" y="0"/>
                  </a:moveTo>
                  <a:lnTo>
                    <a:pt x="1657731" y="0"/>
                  </a:lnTo>
                  <a:lnTo>
                    <a:pt x="1657731" y="9537"/>
                  </a:lnTo>
                  <a:lnTo>
                    <a:pt x="1667256" y="9537"/>
                  </a:lnTo>
                  <a:lnTo>
                    <a:pt x="1667256" y="0"/>
                  </a:lnTo>
                  <a:close/>
                </a:path>
                <a:path w="4011295" h="10159">
                  <a:moveTo>
                    <a:pt x="1724418" y="0"/>
                  </a:moveTo>
                  <a:lnTo>
                    <a:pt x="1714893" y="0"/>
                  </a:lnTo>
                  <a:lnTo>
                    <a:pt x="1714893" y="9537"/>
                  </a:lnTo>
                  <a:lnTo>
                    <a:pt x="1724418" y="9537"/>
                  </a:lnTo>
                  <a:lnTo>
                    <a:pt x="1724418" y="0"/>
                  </a:lnTo>
                  <a:close/>
                </a:path>
                <a:path w="4011295" h="10159">
                  <a:moveTo>
                    <a:pt x="1781581" y="0"/>
                  </a:moveTo>
                  <a:lnTo>
                    <a:pt x="1772056" y="0"/>
                  </a:lnTo>
                  <a:lnTo>
                    <a:pt x="1772056" y="9537"/>
                  </a:lnTo>
                  <a:lnTo>
                    <a:pt x="1781581" y="9537"/>
                  </a:lnTo>
                  <a:lnTo>
                    <a:pt x="1781581" y="0"/>
                  </a:lnTo>
                  <a:close/>
                </a:path>
                <a:path w="4011295" h="10159">
                  <a:moveTo>
                    <a:pt x="1838744" y="0"/>
                  </a:moveTo>
                  <a:lnTo>
                    <a:pt x="1829219" y="0"/>
                  </a:lnTo>
                  <a:lnTo>
                    <a:pt x="1829219" y="9537"/>
                  </a:lnTo>
                  <a:lnTo>
                    <a:pt x="1838744" y="9537"/>
                  </a:lnTo>
                  <a:lnTo>
                    <a:pt x="1838744" y="0"/>
                  </a:lnTo>
                  <a:close/>
                </a:path>
                <a:path w="4011295" h="10159">
                  <a:moveTo>
                    <a:pt x="1895906" y="0"/>
                  </a:moveTo>
                  <a:lnTo>
                    <a:pt x="1886381" y="0"/>
                  </a:lnTo>
                  <a:lnTo>
                    <a:pt x="1886381" y="9537"/>
                  </a:lnTo>
                  <a:lnTo>
                    <a:pt x="1895906" y="9537"/>
                  </a:lnTo>
                  <a:lnTo>
                    <a:pt x="1895906" y="0"/>
                  </a:lnTo>
                  <a:close/>
                </a:path>
                <a:path w="4011295" h="10159">
                  <a:moveTo>
                    <a:pt x="1953069" y="0"/>
                  </a:moveTo>
                  <a:lnTo>
                    <a:pt x="1943544" y="0"/>
                  </a:lnTo>
                  <a:lnTo>
                    <a:pt x="1943544" y="9537"/>
                  </a:lnTo>
                  <a:lnTo>
                    <a:pt x="1953069" y="9537"/>
                  </a:lnTo>
                  <a:lnTo>
                    <a:pt x="1953069" y="0"/>
                  </a:lnTo>
                  <a:close/>
                </a:path>
                <a:path w="4011295" h="10159">
                  <a:moveTo>
                    <a:pt x="2010232" y="0"/>
                  </a:moveTo>
                  <a:lnTo>
                    <a:pt x="2000707" y="0"/>
                  </a:lnTo>
                  <a:lnTo>
                    <a:pt x="2000707" y="9537"/>
                  </a:lnTo>
                  <a:lnTo>
                    <a:pt x="2010232" y="9537"/>
                  </a:lnTo>
                  <a:lnTo>
                    <a:pt x="2010232" y="0"/>
                  </a:lnTo>
                  <a:close/>
                </a:path>
                <a:path w="4011295" h="10159">
                  <a:moveTo>
                    <a:pt x="2067407" y="0"/>
                  </a:moveTo>
                  <a:lnTo>
                    <a:pt x="2057869" y="0"/>
                  </a:lnTo>
                  <a:lnTo>
                    <a:pt x="2057869" y="9537"/>
                  </a:lnTo>
                  <a:lnTo>
                    <a:pt x="2067407" y="9537"/>
                  </a:lnTo>
                  <a:lnTo>
                    <a:pt x="2067407" y="0"/>
                  </a:lnTo>
                  <a:close/>
                </a:path>
                <a:path w="4011295" h="10159">
                  <a:moveTo>
                    <a:pt x="2124570" y="0"/>
                  </a:moveTo>
                  <a:lnTo>
                    <a:pt x="2115032" y="0"/>
                  </a:lnTo>
                  <a:lnTo>
                    <a:pt x="2115032" y="9537"/>
                  </a:lnTo>
                  <a:lnTo>
                    <a:pt x="2124570" y="9537"/>
                  </a:lnTo>
                  <a:lnTo>
                    <a:pt x="2124570" y="0"/>
                  </a:lnTo>
                  <a:close/>
                </a:path>
                <a:path w="4011295" h="10159">
                  <a:moveTo>
                    <a:pt x="2181733" y="0"/>
                  </a:moveTo>
                  <a:lnTo>
                    <a:pt x="2172195" y="0"/>
                  </a:lnTo>
                  <a:lnTo>
                    <a:pt x="2172195" y="9537"/>
                  </a:lnTo>
                  <a:lnTo>
                    <a:pt x="2181733" y="9537"/>
                  </a:lnTo>
                  <a:lnTo>
                    <a:pt x="2181733" y="0"/>
                  </a:lnTo>
                  <a:close/>
                </a:path>
                <a:path w="4011295" h="10159">
                  <a:moveTo>
                    <a:pt x="2238895" y="0"/>
                  </a:moveTo>
                  <a:lnTo>
                    <a:pt x="2229358" y="0"/>
                  </a:lnTo>
                  <a:lnTo>
                    <a:pt x="2229358" y="9537"/>
                  </a:lnTo>
                  <a:lnTo>
                    <a:pt x="2238895" y="9537"/>
                  </a:lnTo>
                  <a:lnTo>
                    <a:pt x="2238895" y="0"/>
                  </a:lnTo>
                  <a:close/>
                </a:path>
                <a:path w="4011295" h="10159">
                  <a:moveTo>
                    <a:pt x="2296058" y="0"/>
                  </a:moveTo>
                  <a:lnTo>
                    <a:pt x="2286520" y="0"/>
                  </a:lnTo>
                  <a:lnTo>
                    <a:pt x="2286520" y="9537"/>
                  </a:lnTo>
                  <a:lnTo>
                    <a:pt x="2296058" y="9537"/>
                  </a:lnTo>
                  <a:lnTo>
                    <a:pt x="2296058" y="0"/>
                  </a:lnTo>
                  <a:close/>
                </a:path>
                <a:path w="4011295" h="10159">
                  <a:moveTo>
                    <a:pt x="2353221" y="0"/>
                  </a:moveTo>
                  <a:lnTo>
                    <a:pt x="2343683" y="0"/>
                  </a:lnTo>
                  <a:lnTo>
                    <a:pt x="2343683" y="9537"/>
                  </a:lnTo>
                  <a:lnTo>
                    <a:pt x="2353221" y="9537"/>
                  </a:lnTo>
                  <a:lnTo>
                    <a:pt x="2353221" y="0"/>
                  </a:lnTo>
                  <a:close/>
                </a:path>
                <a:path w="4011295" h="10159">
                  <a:moveTo>
                    <a:pt x="2410383" y="0"/>
                  </a:moveTo>
                  <a:lnTo>
                    <a:pt x="2400846" y="0"/>
                  </a:lnTo>
                  <a:lnTo>
                    <a:pt x="2400846" y="9537"/>
                  </a:lnTo>
                  <a:lnTo>
                    <a:pt x="2410383" y="9537"/>
                  </a:lnTo>
                  <a:lnTo>
                    <a:pt x="2410383" y="0"/>
                  </a:lnTo>
                  <a:close/>
                </a:path>
                <a:path w="4011295" h="10159">
                  <a:moveTo>
                    <a:pt x="2467546" y="0"/>
                  </a:moveTo>
                  <a:lnTo>
                    <a:pt x="2458021" y="0"/>
                  </a:lnTo>
                  <a:lnTo>
                    <a:pt x="2458021" y="9537"/>
                  </a:lnTo>
                  <a:lnTo>
                    <a:pt x="2467546" y="9537"/>
                  </a:lnTo>
                  <a:lnTo>
                    <a:pt x="2467546" y="0"/>
                  </a:lnTo>
                  <a:close/>
                </a:path>
                <a:path w="4011295" h="10159">
                  <a:moveTo>
                    <a:pt x="2524709" y="0"/>
                  </a:moveTo>
                  <a:lnTo>
                    <a:pt x="2515184" y="0"/>
                  </a:lnTo>
                  <a:lnTo>
                    <a:pt x="2515184" y="9537"/>
                  </a:lnTo>
                  <a:lnTo>
                    <a:pt x="2524709" y="9537"/>
                  </a:lnTo>
                  <a:lnTo>
                    <a:pt x="2524709" y="0"/>
                  </a:lnTo>
                  <a:close/>
                </a:path>
                <a:path w="4011295" h="10159">
                  <a:moveTo>
                    <a:pt x="2581872" y="0"/>
                  </a:moveTo>
                  <a:lnTo>
                    <a:pt x="2572347" y="0"/>
                  </a:lnTo>
                  <a:lnTo>
                    <a:pt x="2572347" y="9537"/>
                  </a:lnTo>
                  <a:lnTo>
                    <a:pt x="2581872" y="9537"/>
                  </a:lnTo>
                  <a:lnTo>
                    <a:pt x="2581872" y="0"/>
                  </a:lnTo>
                  <a:close/>
                </a:path>
                <a:path w="4011295" h="10159">
                  <a:moveTo>
                    <a:pt x="2639034" y="0"/>
                  </a:moveTo>
                  <a:lnTo>
                    <a:pt x="2629509" y="0"/>
                  </a:lnTo>
                  <a:lnTo>
                    <a:pt x="2629509" y="9537"/>
                  </a:lnTo>
                  <a:lnTo>
                    <a:pt x="2639034" y="9537"/>
                  </a:lnTo>
                  <a:lnTo>
                    <a:pt x="2639034" y="0"/>
                  </a:lnTo>
                  <a:close/>
                </a:path>
                <a:path w="4011295" h="10159">
                  <a:moveTo>
                    <a:pt x="2696197" y="0"/>
                  </a:moveTo>
                  <a:lnTo>
                    <a:pt x="2686672" y="0"/>
                  </a:lnTo>
                  <a:lnTo>
                    <a:pt x="2686672" y="9537"/>
                  </a:lnTo>
                  <a:lnTo>
                    <a:pt x="2696197" y="9537"/>
                  </a:lnTo>
                  <a:lnTo>
                    <a:pt x="2696197" y="0"/>
                  </a:lnTo>
                  <a:close/>
                </a:path>
                <a:path w="4011295" h="10159">
                  <a:moveTo>
                    <a:pt x="2753360" y="0"/>
                  </a:moveTo>
                  <a:lnTo>
                    <a:pt x="2743835" y="0"/>
                  </a:lnTo>
                  <a:lnTo>
                    <a:pt x="2743835" y="9537"/>
                  </a:lnTo>
                  <a:lnTo>
                    <a:pt x="2753360" y="9537"/>
                  </a:lnTo>
                  <a:lnTo>
                    <a:pt x="2753360" y="0"/>
                  </a:lnTo>
                  <a:close/>
                </a:path>
                <a:path w="4011295" h="10159">
                  <a:moveTo>
                    <a:pt x="2810522" y="0"/>
                  </a:moveTo>
                  <a:lnTo>
                    <a:pt x="2800997" y="0"/>
                  </a:lnTo>
                  <a:lnTo>
                    <a:pt x="2800997" y="9537"/>
                  </a:lnTo>
                  <a:lnTo>
                    <a:pt x="2810522" y="9537"/>
                  </a:lnTo>
                  <a:lnTo>
                    <a:pt x="2810522" y="0"/>
                  </a:lnTo>
                  <a:close/>
                </a:path>
                <a:path w="4011295" h="10159">
                  <a:moveTo>
                    <a:pt x="2867685" y="0"/>
                  </a:moveTo>
                  <a:lnTo>
                    <a:pt x="2858160" y="0"/>
                  </a:lnTo>
                  <a:lnTo>
                    <a:pt x="2858160" y="9537"/>
                  </a:lnTo>
                  <a:lnTo>
                    <a:pt x="2867685" y="9537"/>
                  </a:lnTo>
                  <a:lnTo>
                    <a:pt x="2867685" y="0"/>
                  </a:lnTo>
                  <a:close/>
                </a:path>
                <a:path w="4011295" h="10159">
                  <a:moveTo>
                    <a:pt x="2924848" y="0"/>
                  </a:moveTo>
                  <a:lnTo>
                    <a:pt x="2915323" y="0"/>
                  </a:lnTo>
                  <a:lnTo>
                    <a:pt x="2915323" y="9537"/>
                  </a:lnTo>
                  <a:lnTo>
                    <a:pt x="2924848" y="9537"/>
                  </a:lnTo>
                  <a:lnTo>
                    <a:pt x="2924848" y="0"/>
                  </a:lnTo>
                  <a:close/>
                </a:path>
                <a:path w="4011295" h="10159">
                  <a:moveTo>
                    <a:pt x="2982010" y="0"/>
                  </a:moveTo>
                  <a:lnTo>
                    <a:pt x="2972485" y="0"/>
                  </a:lnTo>
                  <a:lnTo>
                    <a:pt x="2972485" y="9537"/>
                  </a:lnTo>
                  <a:lnTo>
                    <a:pt x="2982010" y="9537"/>
                  </a:lnTo>
                  <a:lnTo>
                    <a:pt x="2982010" y="0"/>
                  </a:lnTo>
                  <a:close/>
                </a:path>
                <a:path w="4011295" h="10159">
                  <a:moveTo>
                    <a:pt x="3039173" y="0"/>
                  </a:moveTo>
                  <a:lnTo>
                    <a:pt x="3029648" y="0"/>
                  </a:lnTo>
                  <a:lnTo>
                    <a:pt x="3029648" y="9537"/>
                  </a:lnTo>
                  <a:lnTo>
                    <a:pt x="3039173" y="9537"/>
                  </a:lnTo>
                  <a:lnTo>
                    <a:pt x="3039173" y="0"/>
                  </a:lnTo>
                  <a:close/>
                </a:path>
                <a:path w="4011295" h="10159">
                  <a:moveTo>
                    <a:pt x="3096336" y="0"/>
                  </a:moveTo>
                  <a:lnTo>
                    <a:pt x="3086811" y="0"/>
                  </a:lnTo>
                  <a:lnTo>
                    <a:pt x="3086811" y="9537"/>
                  </a:lnTo>
                  <a:lnTo>
                    <a:pt x="3096336" y="9537"/>
                  </a:lnTo>
                  <a:lnTo>
                    <a:pt x="3096336" y="0"/>
                  </a:lnTo>
                  <a:close/>
                </a:path>
                <a:path w="4011295" h="10159">
                  <a:moveTo>
                    <a:pt x="3153499" y="0"/>
                  </a:moveTo>
                  <a:lnTo>
                    <a:pt x="3143974" y="0"/>
                  </a:lnTo>
                  <a:lnTo>
                    <a:pt x="3143974" y="9537"/>
                  </a:lnTo>
                  <a:lnTo>
                    <a:pt x="3153499" y="9537"/>
                  </a:lnTo>
                  <a:lnTo>
                    <a:pt x="3153499" y="0"/>
                  </a:lnTo>
                  <a:close/>
                </a:path>
                <a:path w="4011295" h="10159">
                  <a:moveTo>
                    <a:pt x="3210661" y="0"/>
                  </a:moveTo>
                  <a:lnTo>
                    <a:pt x="3201136" y="0"/>
                  </a:lnTo>
                  <a:lnTo>
                    <a:pt x="3201136" y="9537"/>
                  </a:lnTo>
                  <a:lnTo>
                    <a:pt x="3210661" y="9537"/>
                  </a:lnTo>
                  <a:lnTo>
                    <a:pt x="3210661" y="0"/>
                  </a:lnTo>
                  <a:close/>
                </a:path>
                <a:path w="4011295" h="10159">
                  <a:moveTo>
                    <a:pt x="3267824" y="0"/>
                  </a:moveTo>
                  <a:lnTo>
                    <a:pt x="3258299" y="0"/>
                  </a:lnTo>
                  <a:lnTo>
                    <a:pt x="3258299" y="9537"/>
                  </a:lnTo>
                  <a:lnTo>
                    <a:pt x="3267824" y="9537"/>
                  </a:lnTo>
                  <a:lnTo>
                    <a:pt x="3267824" y="0"/>
                  </a:lnTo>
                  <a:close/>
                </a:path>
                <a:path w="4011295" h="10159">
                  <a:moveTo>
                    <a:pt x="3324987" y="0"/>
                  </a:moveTo>
                  <a:lnTo>
                    <a:pt x="3315462" y="0"/>
                  </a:lnTo>
                  <a:lnTo>
                    <a:pt x="3315462" y="9537"/>
                  </a:lnTo>
                  <a:lnTo>
                    <a:pt x="3324987" y="9537"/>
                  </a:lnTo>
                  <a:lnTo>
                    <a:pt x="3324987" y="0"/>
                  </a:lnTo>
                  <a:close/>
                </a:path>
                <a:path w="4011295" h="10159">
                  <a:moveTo>
                    <a:pt x="3382149" y="0"/>
                  </a:moveTo>
                  <a:lnTo>
                    <a:pt x="3372624" y="0"/>
                  </a:lnTo>
                  <a:lnTo>
                    <a:pt x="3372624" y="9537"/>
                  </a:lnTo>
                  <a:lnTo>
                    <a:pt x="3382149" y="9537"/>
                  </a:lnTo>
                  <a:lnTo>
                    <a:pt x="3382149" y="0"/>
                  </a:lnTo>
                  <a:close/>
                </a:path>
                <a:path w="4011295" h="10159">
                  <a:moveTo>
                    <a:pt x="3439312" y="0"/>
                  </a:moveTo>
                  <a:lnTo>
                    <a:pt x="3429787" y="0"/>
                  </a:lnTo>
                  <a:lnTo>
                    <a:pt x="3429787" y="9537"/>
                  </a:lnTo>
                  <a:lnTo>
                    <a:pt x="3439312" y="9537"/>
                  </a:lnTo>
                  <a:lnTo>
                    <a:pt x="3439312" y="0"/>
                  </a:lnTo>
                  <a:close/>
                </a:path>
                <a:path w="4011295" h="10159">
                  <a:moveTo>
                    <a:pt x="3496475" y="0"/>
                  </a:moveTo>
                  <a:lnTo>
                    <a:pt x="3486950" y="0"/>
                  </a:lnTo>
                  <a:lnTo>
                    <a:pt x="3486950" y="9537"/>
                  </a:lnTo>
                  <a:lnTo>
                    <a:pt x="3496475" y="9537"/>
                  </a:lnTo>
                  <a:lnTo>
                    <a:pt x="3496475" y="0"/>
                  </a:lnTo>
                  <a:close/>
                </a:path>
                <a:path w="4011295" h="10159">
                  <a:moveTo>
                    <a:pt x="3553637" y="0"/>
                  </a:moveTo>
                  <a:lnTo>
                    <a:pt x="3544112" y="0"/>
                  </a:lnTo>
                  <a:lnTo>
                    <a:pt x="3544112" y="9537"/>
                  </a:lnTo>
                  <a:lnTo>
                    <a:pt x="3553637" y="9537"/>
                  </a:lnTo>
                  <a:lnTo>
                    <a:pt x="3553637" y="0"/>
                  </a:lnTo>
                  <a:close/>
                </a:path>
                <a:path w="4011295" h="10159">
                  <a:moveTo>
                    <a:pt x="3610800" y="0"/>
                  </a:moveTo>
                  <a:lnTo>
                    <a:pt x="3601275" y="0"/>
                  </a:lnTo>
                  <a:lnTo>
                    <a:pt x="3601275" y="9537"/>
                  </a:lnTo>
                  <a:lnTo>
                    <a:pt x="3610800" y="9537"/>
                  </a:lnTo>
                  <a:lnTo>
                    <a:pt x="3610800" y="0"/>
                  </a:lnTo>
                  <a:close/>
                </a:path>
                <a:path w="4011295" h="10159">
                  <a:moveTo>
                    <a:pt x="3667963" y="0"/>
                  </a:moveTo>
                  <a:lnTo>
                    <a:pt x="3658438" y="0"/>
                  </a:lnTo>
                  <a:lnTo>
                    <a:pt x="3658438" y="9537"/>
                  </a:lnTo>
                  <a:lnTo>
                    <a:pt x="3667963" y="9537"/>
                  </a:lnTo>
                  <a:lnTo>
                    <a:pt x="3667963" y="0"/>
                  </a:lnTo>
                  <a:close/>
                </a:path>
                <a:path w="4011295" h="10159">
                  <a:moveTo>
                    <a:pt x="3725126" y="0"/>
                  </a:moveTo>
                  <a:lnTo>
                    <a:pt x="3715601" y="0"/>
                  </a:lnTo>
                  <a:lnTo>
                    <a:pt x="3715601" y="9537"/>
                  </a:lnTo>
                  <a:lnTo>
                    <a:pt x="3725126" y="9537"/>
                  </a:lnTo>
                  <a:lnTo>
                    <a:pt x="3725126" y="0"/>
                  </a:lnTo>
                  <a:close/>
                </a:path>
                <a:path w="4011295" h="10159">
                  <a:moveTo>
                    <a:pt x="3782288" y="0"/>
                  </a:moveTo>
                  <a:lnTo>
                    <a:pt x="3772763" y="0"/>
                  </a:lnTo>
                  <a:lnTo>
                    <a:pt x="3772763" y="9537"/>
                  </a:lnTo>
                  <a:lnTo>
                    <a:pt x="3782288" y="9537"/>
                  </a:lnTo>
                  <a:lnTo>
                    <a:pt x="3782288" y="0"/>
                  </a:lnTo>
                  <a:close/>
                </a:path>
                <a:path w="4011295" h="10159">
                  <a:moveTo>
                    <a:pt x="3839451" y="0"/>
                  </a:moveTo>
                  <a:lnTo>
                    <a:pt x="3829926" y="0"/>
                  </a:lnTo>
                  <a:lnTo>
                    <a:pt x="3829926" y="9537"/>
                  </a:lnTo>
                  <a:lnTo>
                    <a:pt x="3839451" y="9537"/>
                  </a:lnTo>
                  <a:lnTo>
                    <a:pt x="3839451" y="0"/>
                  </a:lnTo>
                  <a:close/>
                </a:path>
                <a:path w="4011295" h="10159">
                  <a:moveTo>
                    <a:pt x="3896614" y="0"/>
                  </a:moveTo>
                  <a:lnTo>
                    <a:pt x="3887089" y="0"/>
                  </a:lnTo>
                  <a:lnTo>
                    <a:pt x="3887089" y="9537"/>
                  </a:lnTo>
                  <a:lnTo>
                    <a:pt x="3896614" y="9537"/>
                  </a:lnTo>
                  <a:lnTo>
                    <a:pt x="3896614" y="0"/>
                  </a:lnTo>
                  <a:close/>
                </a:path>
                <a:path w="4011295" h="10159">
                  <a:moveTo>
                    <a:pt x="3953776" y="0"/>
                  </a:moveTo>
                  <a:lnTo>
                    <a:pt x="3944251" y="0"/>
                  </a:lnTo>
                  <a:lnTo>
                    <a:pt x="3944251" y="9537"/>
                  </a:lnTo>
                  <a:lnTo>
                    <a:pt x="3953776" y="9537"/>
                  </a:lnTo>
                  <a:lnTo>
                    <a:pt x="3953776" y="0"/>
                  </a:lnTo>
                  <a:close/>
                </a:path>
                <a:path w="4011295" h="10159">
                  <a:moveTo>
                    <a:pt x="4010939" y="0"/>
                  </a:moveTo>
                  <a:lnTo>
                    <a:pt x="4001414" y="0"/>
                  </a:lnTo>
                  <a:lnTo>
                    <a:pt x="4001414" y="9537"/>
                  </a:lnTo>
                  <a:lnTo>
                    <a:pt x="4010939" y="9537"/>
                  </a:lnTo>
                  <a:lnTo>
                    <a:pt x="4010939" y="0"/>
                  </a:lnTo>
                  <a:close/>
                </a:path>
              </a:pathLst>
            </a:custGeom>
            <a:solidFill>
              <a:srgbClr val="C7C6C3"/>
            </a:solidFill>
          </p:spPr>
          <p:txBody>
            <a:bodyPr wrap="square" lIns="0" tIns="0" rIns="0" bIns="0" rtlCol="0"/>
            <a:lstStyle/>
            <a:p>
              <a:endParaRPr sz="1688"/>
            </a:p>
          </p:txBody>
        </p:sp>
        <p:sp>
          <p:nvSpPr>
            <p:cNvPr id="27" name="object 27"/>
            <p:cNvSpPr/>
            <p:nvPr/>
          </p:nvSpPr>
          <p:spPr>
            <a:xfrm>
              <a:off x="1086751" y="819251"/>
              <a:ext cx="11042015" cy="795655"/>
            </a:xfrm>
            <a:custGeom>
              <a:avLst/>
              <a:gdLst/>
              <a:ahLst/>
              <a:cxnLst/>
              <a:rect l="l" t="t" r="r" b="b"/>
              <a:pathLst>
                <a:path w="11042015" h="795655">
                  <a:moveTo>
                    <a:pt x="9537" y="0"/>
                  </a:moveTo>
                  <a:lnTo>
                    <a:pt x="0" y="0"/>
                  </a:lnTo>
                  <a:lnTo>
                    <a:pt x="0" y="9537"/>
                  </a:lnTo>
                  <a:lnTo>
                    <a:pt x="9537" y="9537"/>
                  </a:lnTo>
                  <a:lnTo>
                    <a:pt x="9537" y="0"/>
                  </a:lnTo>
                  <a:close/>
                </a:path>
                <a:path w="11042015" h="795655">
                  <a:moveTo>
                    <a:pt x="66700" y="0"/>
                  </a:moveTo>
                  <a:lnTo>
                    <a:pt x="57162" y="0"/>
                  </a:lnTo>
                  <a:lnTo>
                    <a:pt x="57162" y="9537"/>
                  </a:lnTo>
                  <a:lnTo>
                    <a:pt x="66700" y="9537"/>
                  </a:lnTo>
                  <a:lnTo>
                    <a:pt x="66700" y="0"/>
                  </a:lnTo>
                  <a:close/>
                </a:path>
                <a:path w="11042015" h="795655">
                  <a:moveTo>
                    <a:pt x="123863" y="0"/>
                  </a:moveTo>
                  <a:lnTo>
                    <a:pt x="114325" y="0"/>
                  </a:lnTo>
                  <a:lnTo>
                    <a:pt x="114325" y="9537"/>
                  </a:lnTo>
                  <a:lnTo>
                    <a:pt x="123863" y="9537"/>
                  </a:lnTo>
                  <a:lnTo>
                    <a:pt x="123863" y="0"/>
                  </a:lnTo>
                  <a:close/>
                </a:path>
                <a:path w="11042015" h="795655">
                  <a:moveTo>
                    <a:pt x="181025" y="0"/>
                  </a:moveTo>
                  <a:lnTo>
                    <a:pt x="171488" y="0"/>
                  </a:lnTo>
                  <a:lnTo>
                    <a:pt x="171488" y="9537"/>
                  </a:lnTo>
                  <a:lnTo>
                    <a:pt x="181025" y="9537"/>
                  </a:lnTo>
                  <a:lnTo>
                    <a:pt x="181025" y="0"/>
                  </a:lnTo>
                  <a:close/>
                </a:path>
                <a:path w="11042015" h="795655">
                  <a:moveTo>
                    <a:pt x="238188" y="0"/>
                  </a:moveTo>
                  <a:lnTo>
                    <a:pt x="228650" y="0"/>
                  </a:lnTo>
                  <a:lnTo>
                    <a:pt x="228650" y="9537"/>
                  </a:lnTo>
                  <a:lnTo>
                    <a:pt x="238188" y="9537"/>
                  </a:lnTo>
                  <a:lnTo>
                    <a:pt x="238188" y="0"/>
                  </a:lnTo>
                  <a:close/>
                </a:path>
                <a:path w="11042015" h="795655">
                  <a:moveTo>
                    <a:pt x="295351" y="0"/>
                  </a:moveTo>
                  <a:lnTo>
                    <a:pt x="285826" y="0"/>
                  </a:lnTo>
                  <a:lnTo>
                    <a:pt x="285826" y="9537"/>
                  </a:lnTo>
                  <a:lnTo>
                    <a:pt x="295351" y="9537"/>
                  </a:lnTo>
                  <a:lnTo>
                    <a:pt x="295351" y="0"/>
                  </a:lnTo>
                  <a:close/>
                </a:path>
                <a:path w="11042015" h="795655">
                  <a:moveTo>
                    <a:pt x="352513" y="0"/>
                  </a:moveTo>
                  <a:lnTo>
                    <a:pt x="342988" y="0"/>
                  </a:lnTo>
                  <a:lnTo>
                    <a:pt x="342988" y="9537"/>
                  </a:lnTo>
                  <a:lnTo>
                    <a:pt x="352513" y="9537"/>
                  </a:lnTo>
                  <a:lnTo>
                    <a:pt x="352513" y="0"/>
                  </a:lnTo>
                  <a:close/>
                </a:path>
                <a:path w="11042015" h="795655">
                  <a:moveTo>
                    <a:pt x="409676" y="0"/>
                  </a:moveTo>
                  <a:lnTo>
                    <a:pt x="400151" y="0"/>
                  </a:lnTo>
                  <a:lnTo>
                    <a:pt x="400151" y="9537"/>
                  </a:lnTo>
                  <a:lnTo>
                    <a:pt x="409676" y="9537"/>
                  </a:lnTo>
                  <a:lnTo>
                    <a:pt x="409676" y="0"/>
                  </a:lnTo>
                  <a:close/>
                </a:path>
                <a:path w="11042015" h="795655">
                  <a:moveTo>
                    <a:pt x="466839" y="0"/>
                  </a:moveTo>
                  <a:lnTo>
                    <a:pt x="457314" y="0"/>
                  </a:lnTo>
                  <a:lnTo>
                    <a:pt x="457314" y="9537"/>
                  </a:lnTo>
                  <a:lnTo>
                    <a:pt x="466839" y="9537"/>
                  </a:lnTo>
                  <a:lnTo>
                    <a:pt x="466839" y="0"/>
                  </a:lnTo>
                  <a:close/>
                </a:path>
                <a:path w="11042015" h="795655">
                  <a:moveTo>
                    <a:pt x="524002" y="0"/>
                  </a:moveTo>
                  <a:lnTo>
                    <a:pt x="514477" y="0"/>
                  </a:lnTo>
                  <a:lnTo>
                    <a:pt x="514477" y="9537"/>
                  </a:lnTo>
                  <a:lnTo>
                    <a:pt x="524002" y="9537"/>
                  </a:lnTo>
                  <a:lnTo>
                    <a:pt x="524002" y="0"/>
                  </a:lnTo>
                  <a:close/>
                </a:path>
                <a:path w="11042015" h="795655">
                  <a:moveTo>
                    <a:pt x="581164" y="0"/>
                  </a:moveTo>
                  <a:lnTo>
                    <a:pt x="571639" y="0"/>
                  </a:lnTo>
                  <a:lnTo>
                    <a:pt x="571639" y="9537"/>
                  </a:lnTo>
                  <a:lnTo>
                    <a:pt x="581164" y="9537"/>
                  </a:lnTo>
                  <a:lnTo>
                    <a:pt x="581164" y="0"/>
                  </a:lnTo>
                  <a:close/>
                </a:path>
                <a:path w="11042015" h="795655">
                  <a:moveTo>
                    <a:pt x="638327" y="0"/>
                  </a:moveTo>
                  <a:lnTo>
                    <a:pt x="628802" y="0"/>
                  </a:lnTo>
                  <a:lnTo>
                    <a:pt x="628802" y="9537"/>
                  </a:lnTo>
                  <a:lnTo>
                    <a:pt x="638327" y="9537"/>
                  </a:lnTo>
                  <a:lnTo>
                    <a:pt x="638327" y="0"/>
                  </a:lnTo>
                  <a:close/>
                </a:path>
                <a:path w="11042015" h="795655">
                  <a:moveTo>
                    <a:pt x="695490" y="0"/>
                  </a:moveTo>
                  <a:lnTo>
                    <a:pt x="685965" y="0"/>
                  </a:lnTo>
                  <a:lnTo>
                    <a:pt x="685965" y="9537"/>
                  </a:lnTo>
                  <a:lnTo>
                    <a:pt x="695490" y="9537"/>
                  </a:lnTo>
                  <a:lnTo>
                    <a:pt x="695490" y="0"/>
                  </a:lnTo>
                  <a:close/>
                </a:path>
                <a:path w="11042015" h="795655">
                  <a:moveTo>
                    <a:pt x="752652" y="0"/>
                  </a:moveTo>
                  <a:lnTo>
                    <a:pt x="743127" y="0"/>
                  </a:lnTo>
                  <a:lnTo>
                    <a:pt x="743127" y="9537"/>
                  </a:lnTo>
                  <a:lnTo>
                    <a:pt x="752652" y="9537"/>
                  </a:lnTo>
                  <a:lnTo>
                    <a:pt x="752652" y="0"/>
                  </a:lnTo>
                  <a:close/>
                </a:path>
                <a:path w="11042015" h="795655">
                  <a:moveTo>
                    <a:pt x="809815" y="0"/>
                  </a:moveTo>
                  <a:lnTo>
                    <a:pt x="800290" y="0"/>
                  </a:lnTo>
                  <a:lnTo>
                    <a:pt x="800290" y="9537"/>
                  </a:lnTo>
                  <a:lnTo>
                    <a:pt x="809815" y="9537"/>
                  </a:lnTo>
                  <a:lnTo>
                    <a:pt x="809815" y="0"/>
                  </a:lnTo>
                  <a:close/>
                </a:path>
                <a:path w="11042015" h="795655">
                  <a:moveTo>
                    <a:pt x="866978" y="0"/>
                  </a:moveTo>
                  <a:lnTo>
                    <a:pt x="857453" y="0"/>
                  </a:lnTo>
                  <a:lnTo>
                    <a:pt x="857453" y="9537"/>
                  </a:lnTo>
                  <a:lnTo>
                    <a:pt x="866978" y="9537"/>
                  </a:lnTo>
                  <a:lnTo>
                    <a:pt x="866978" y="0"/>
                  </a:lnTo>
                  <a:close/>
                </a:path>
                <a:path w="11042015" h="795655">
                  <a:moveTo>
                    <a:pt x="924140" y="0"/>
                  </a:moveTo>
                  <a:lnTo>
                    <a:pt x="914615" y="0"/>
                  </a:lnTo>
                  <a:lnTo>
                    <a:pt x="914615" y="9537"/>
                  </a:lnTo>
                  <a:lnTo>
                    <a:pt x="924140" y="9537"/>
                  </a:lnTo>
                  <a:lnTo>
                    <a:pt x="924140" y="0"/>
                  </a:lnTo>
                  <a:close/>
                </a:path>
                <a:path w="11042015" h="795655">
                  <a:moveTo>
                    <a:pt x="981303" y="0"/>
                  </a:moveTo>
                  <a:lnTo>
                    <a:pt x="971778" y="0"/>
                  </a:lnTo>
                  <a:lnTo>
                    <a:pt x="971778" y="9537"/>
                  </a:lnTo>
                  <a:lnTo>
                    <a:pt x="981303" y="9537"/>
                  </a:lnTo>
                  <a:lnTo>
                    <a:pt x="981303" y="0"/>
                  </a:lnTo>
                  <a:close/>
                </a:path>
                <a:path w="11042015" h="795655">
                  <a:moveTo>
                    <a:pt x="1038466" y="0"/>
                  </a:moveTo>
                  <a:lnTo>
                    <a:pt x="1028941" y="0"/>
                  </a:lnTo>
                  <a:lnTo>
                    <a:pt x="1028941" y="9537"/>
                  </a:lnTo>
                  <a:lnTo>
                    <a:pt x="1038466" y="9537"/>
                  </a:lnTo>
                  <a:lnTo>
                    <a:pt x="1038466" y="0"/>
                  </a:lnTo>
                  <a:close/>
                </a:path>
                <a:path w="11042015" h="795655">
                  <a:moveTo>
                    <a:pt x="1095629" y="0"/>
                  </a:moveTo>
                  <a:lnTo>
                    <a:pt x="1086104" y="0"/>
                  </a:lnTo>
                  <a:lnTo>
                    <a:pt x="1086104" y="9537"/>
                  </a:lnTo>
                  <a:lnTo>
                    <a:pt x="1095629" y="9537"/>
                  </a:lnTo>
                  <a:lnTo>
                    <a:pt x="1095629" y="0"/>
                  </a:lnTo>
                  <a:close/>
                </a:path>
                <a:path w="11042015" h="795655">
                  <a:moveTo>
                    <a:pt x="1152791" y="0"/>
                  </a:moveTo>
                  <a:lnTo>
                    <a:pt x="1143266" y="0"/>
                  </a:lnTo>
                  <a:lnTo>
                    <a:pt x="1143266" y="9537"/>
                  </a:lnTo>
                  <a:lnTo>
                    <a:pt x="1152791" y="9537"/>
                  </a:lnTo>
                  <a:lnTo>
                    <a:pt x="1152791" y="0"/>
                  </a:lnTo>
                  <a:close/>
                </a:path>
                <a:path w="11042015" h="795655">
                  <a:moveTo>
                    <a:pt x="1209954" y="0"/>
                  </a:moveTo>
                  <a:lnTo>
                    <a:pt x="1200429" y="0"/>
                  </a:lnTo>
                  <a:lnTo>
                    <a:pt x="1200429" y="9537"/>
                  </a:lnTo>
                  <a:lnTo>
                    <a:pt x="1209954" y="9537"/>
                  </a:lnTo>
                  <a:lnTo>
                    <a:pt x="1209954" y="0"/>
                  </a:lnTo>
                  <a:close/>
                </a:path>
                <a:path w="11042015" h="795655">
                  <a:moveTo>
                    <a:pt x="1267117" y="0"/>
                  </a:moveTo>
                  <a:lnTo>
                    <a:pt x="1257592" y="0"/>
                  </a:lnTo>
                  <a:lnTo>
                    <a:pt x="1257592" y="9537"/>
                  </a:lnTo>
                  <a:lnTo>
                    <a:pt x="1267117" y="9537"/>
                  </a:lnTo>
                  <a:lnTo>
                    <a:pt x="1267117" y="0"/>
                  </a:lnTo>
                  <a:close/>
                </a:path>
                <a:path w="11042015" h="795655">
                  <a:moveTo>
                    <a:pt x="1324279" y="0"/>
                  </a:moveTo>
                  <a:lnTo>
                    <a:pt x="1314754" y="0"/>
                  </a:lnTo>
                  <a:lnTo>
                    <a:pt x="1314754" y="9537"/>
                  </a:lnTo>
                  <a:lnTo>
                    <a:pt x="1324279" y="9537"/>
                  </a:lnTo>
                  <a:lnTo>
                    <a:pt x="1324279" y="0"/>
                  </a:lnTo>
                  <a:close/>
                </a:path>
                <a:path w="11042015" h="795655">
                  <a:moveTo>
                    <a:pt x="1381442" y="0"/>
                  </a:moveTo>
                  <a:lnTo>
                    <a:pt x="1371917" y="0"/>
                  </a:lnTo>
                  <a:lnTo>
                    <a:pt x="1371917" y="9537"/>
                  </a:lnTo>
                  <a:lnTo>
                    <a:pt x="1381442" y="9537"/>
                  </a:lnTo>
                  <a:lnTo>
                    <a:pt x="1381442" y="0"/>
                  </a:lnTo>
                  <a:close/>
                </a:path>
                <a:path w="11042015" h="795655">
                  <a:moveTo>
                    <a:pt x="1438605" y="0"/>
                  </a:moveTo>
                  <a:lnTo>
                    <a:pt x="1429080" y="0"/>
                  </a:lnTo>
                  <a:lnTo>
                    <a:pt x="1429080" y="9537"/>
                  </a:lnTo>
                  <a:lnTo>
                    <a:pt x="1438605" y="9537"/>
                  </a:lnTo>
                  <a:lnTo>
                    <a:pt x="1438605" y="0"/>
                  </a:lnTo>
                  <a:close/>
                </a:path>
                <a:path w="11042015" h="795655">
                  <a:moveTo>
                    <a:pt x="1495767" y="0"/>
                  </a:moveTo>
                  <a:lnTo>
                    <a:pt x="1486242" y="0"/>
                  </a:lnTo>
                  <a:lnTo>
                    <a:pt x="1486242" y="9537"/>
                  </a:lnTo>
                  <a:lnTo>
                    <a:pt x="1495767" y="9537"/>
                  </a:lnTo>
                  <a:lnTo>
                    <a:pt x="1495767" y="0"/>
                  </a:lnTo>
                  <a:close/>
                </a:path>
                <a:path w="11042015" h="795655">
                  <a:moveTo>
                    <a:pt x="8583981" y="785609"/>
                  </a:moveTo>
                  <a:lnTo>
                    <a:pt x="8574456" y="785609"/>
                  </a:lnTo>
                  <a:lnTo>
                    <a:pt x="8574456" y="795147"/>
                  </a:lnTo>
                  <a:lnTo>
                    <a:pt x="8583981" y="795147"/>
                  </a:lnTo>
                  <a:lnTo>
                    <a:pt x="8583981" y="785609"/>
                  </a:lnTo>
                  <a:close/>
                </a:path>
                <a:path w="11042015" h="795655">
                  <a:moveTo>
                    <a:pt x="8641143" y="785609"/>
                  </a:moveTo>
                  <a:lnTo>
                    <a:pt x="8631618" y="785609"/>
                  </a:lnTo>
                  <a:lnTo>
                    <a:pt x="8631618" y="795147"/>
                  </a:lnTo>
                  <a:lnTo>
                    <a:pt x="8641143" y="795147"/>
                  </a:lnTo>
                  <a:lnTo>
                    <a:pt x="8641143" y="785609"/>
                  </a:lnTo>
                  <a:close/>
                </a:path>
                <a:path w="11042015" h="795655">
                  <a:moveTo>
                    <a:pt x="8698306" y="785609"/>
                  </a:moveTo>
                  <a:lnTo>
                    <a:pt x="8688781" y="785609"/>
                  </a:lnTo>
                  <a:lnTo>
                    <a:pt x="8688781" y="795147"/>
                  </a:lnTo>
                  <a:lnTo>
                    <a:pt x="8698306" y="795147"/>
                  </a:lnTo>
                  <a:lnTo>
                    <a:pt x="8698306" y="785609"/>
                  </a:lnTo>
                  <a:close/>
                </a:path>
                <a:path w="11042015" h="795655">
                  <a:moveTo>
                    <a:pt x="8755469" y="785609"/>
                  </a:moveTo>
                  <a:lnTo>
                    <a:pt x="8745944" y="785609"/>
                  </a:lnTo>
                  <a:lnTo>
                    <a:pt x="8745944" y="795147"/>
                  </a:lnTo>
                  <a:lnTo>
                    <a:pt x="8755469" y="795147"/>
                  </a:lnTo>
                  <a:lnTo>
                    <a:pt x="8755469" y="785609"/>
                  </a:lnTo>
                  <a:close/>
                </a:path>
                <a:path w="11042015" h="795655">
                  <a:moveTo>
                    <a:pt x="8812632" y="785609"/>
                  </a:moveTo>
                  <a:lnTo>
                    <a:pt x="8803107" y="785609"/>
                  </a:lnTo>
                  <a:lnTo>
                    <a:pt x="8803107" y="795147"/>
                  </a:lnTo>
                  <a:lnTo>
                    <a:pt x="8812632" y="795147"/>
                  </a:lnTo>
                  <a:lnTo>
                    <a:pt x="8812632" y="785609"/>
                  </a:lnTo>
                  <a:close/>
                </a:path>
                <a:path w="11042015" h="795655">
                  <a:moveTo>
                    <a:pt x="8869794" y="785609"/>
                  </a:moveTo>
                  <a:lnTo>
                    <a:pt x="8860269" y="785609"/>
                  </a:lnTo>
                  <a:lnTo>
                    <a:pt x="8860269" y="795147"/>
                  </a:lnTo>
                  <a:lnTo>
                    <a:pt x="8869794" y="795147"/>
                  </a:lnTo>
                  <a:lnTo>
                    <a:pt x="8869794" y="785609"/>
                  </a:lnTo>
                  <a:close/>
                </a:path>
                <a:path w="11042015" h="795655">
                  <a:moveTo>
                    <a:pt x="8926970" y="785609"/>
                  </a:moveTo>
                  <a:lnTo>
                    <a:pt x="8917432" y="785609"/>
                  </a:lnTo>
                  <a:lnTo>
                    <a:pt x="8917432" y="795147"/>
                  </a:lnTo>
                  <a:lnTo>
                    <a:pt x="8926970" y="795147"/>
                  </a:lnTo>
                  <a:lnTo>
                    <a:pt x="8926970" y="785609"/>
                  </a:lnTo>
                  <a:close/>
                </a:path>
                <a:path w="11042015" h="795655">
                  <a:moveTo>
                    <a:pt x="8984132" y="785609"/>
                  </a:moveTo>
                  <a:lnTo>
                    <a:pt x="8974595" y="785609"/>
                  </a:lnTo>
                  <a:lnTo>
                    <a:pt x="8974595" y="795147"/>
                  </a:lnTo>
                  <a:lnTo>
                    <a:pt x="8984132" y="795147"/>
                  </a:lnTo>
                  <a:lnTo>
                    <a:pt x="8984132" y="785609"/>
                  </a:lnTo>
                  <a:close/>
                </a:path>
                <a:path w="11042015" h="795655">
                  <a:moveTo>
                    <a:pt x="9041295" y="785609"/>
                  </a:moveTo>
                  <a:lnTo>
                    <a:pt x="9031757" y="785609"/>
                  </a:lnTo>
                  <a:lnTo>
                    <a:pt x="9031757" y="795147"/>
                  </a:lnTo>
                  <a:lnTo>
                    <a:pt x="9041295" y="795147"/>
                  </a:lnTo>
                  <a:lnTo>
                    <a:pt x="9041295" y="785609"/>
                  </a:lnTo>
                  <a:close/>
                </a:path>
                <a:path w="11042015" h="795655">
                  <a:moveTo>
                    <a:pt x="9098458" y="785609"/>
                  </a:moveTo>
                  <a:lnTo>
                    <a:pt x="9088920" y="785609"/>
                  </a:lnTo>
                  <a:lnTo>
                    <a:pt x="9088920" y="795147"/>
                  </a:lnTo>
                  <a:lnTo>
                    <a:pt x="9098458" y="795147"/>
                  </a:lnTo>
                  <a:lnTo>
                    <a:pt x="9098458" y="785609"/>
                  </a:lnTo>
                  <a:close/>
                </a:path>
                <a:path w="11042015" h="795655">
                  <a:moveTo>
                    <a:pt x="9155620" y="785609"/>
                  </a:moveTo>
                  <a:lnTo>
                    <a:pt x="9146083" y="785609"/>
                  </a:lnTo>
                  <a:lnTo>
                    <a:pt x="9146083" y="795147"/>
                  </a:lnTo>
                  <a:lnTo>
                    <a:pt x="9155620" y="795147"/>
                  </a:lnTo>
                  <a:lnTo>
                    <a:pt x="9155620" y="785609"/>
                  </a:lnTo>
                  <a:close/>
                </a:path>
                <a:path w="11042015" h="795655">
                  <a:moveTo>
                    <a:pt x="9212783" y="785609"/>
                  </a:moveTo>
                  <a:lnTo>
                    <a:pt x="9203245" y="785609"/>
                  </a:lnTo>
                  <a:lnTo>
                    <a:pt x="9203245" y="795147"/>
                  </a:lnTo>
                  <a:lnTo>
                    <a:pt x="9212783" y="795147"/>
                  </a:lnTo>
                  <a:lnTo>
                    <a:pt x="9212783" y="785609"/>
                  </a:lnTo>
                  <a:close/>
                </a:path>
                <a:path w="11042015" h="795655">
                  <a:moveTo>
                    <a:pt x="9269946" y="785609"/>
                  </a:moveTo>
                  <a:lnTo>
                    <a:pt x="9260421" y="785609"/>
                  </a:lnTo>
                  <a:lnTo>
                    <a:pt x="9260421" y="795147"/>
                  </a:lnTo>
                  <a:lnTo>
                    <a:pt x="9269946" y="795147"/>
                  </a:lnTo>
                  <a:lnTo>
                    <a:pt x="9269946" y="785609"/>
                  </a:lnTo>
                  <a:close/>
                </a:path>
                <a:path w="11042015" h="795655">
                  <a:moveTo>
                    <a:pt x="9327109" y="785609"/>
                  </a:moveTo>
                  <a:lnTo>
                    <a:pt x="9317584" y="785609"/>
                  </a:lnTo>
                  <a:lnTo>
                    <a:pt x="9317584" y="795147"/>
                  </a:lnTo>
                  <a:lnTo>
                    <a:pt x="9327109" y="795147"/>
                  </a:lnTo>
                  <a:lnTo>
                    <a:pt x="9327109" y="785609"/>
                  </a:lnTo>
                  <a:close/>
                </a:path>
                <a:path w="11042015" h="795655">
                  <a:moveTo>
                    <a:pt x="9384271" y="785609"/>
                  </a:moveTo>
                  <a:lnTo>
                    <a:pt x="9374746" y="785609"/>
                  </a:lnTo>
                  <a:lnTo>
                    <a:pt x="9374746" y="795147"/>
                  </a:lnTo>
                  <a:lnTo>
                    <a:pt x="9384271" y="795147"/>
                  </a:lnTo>
                  <a:lnTo>
                    <a:pt x="9384271" y="785609"/>
                  </a:lnTo>
                  <a:close/>
                </a:path>
                <a:path w="11042015" h="795655">
                  <a:moveTo>
                    <a:pt x="9441434" y="785609"/>
                  </a:moveTo>
                  <a:lnTo>
                    <a:pt x="9431909" y="785609"/>
                  </a:lnTo>
                  <a:lnTo>
                    <a:pt x="9431909" y="795147"/>
                  </a:lnTo>
                  <a:lnTo>
                    <a:pt x="9441434" y="795147"/>
                  </a:lnTo>
                  <a:lnTo>
                    <a:pt x="9441434" y="785609"/>
                  </a:lnTo>
                  <a:close/>
                </a:path>
                <a:path w="11042015" h="795655">
                  <a:moveTo>
                    <a:pt x="9498597" y="785609"/>
                  </a:moveTo>
                  <a:lnTo>
                    <a:pt x="9489072" y="785609"/>
                  </a:lnTo>
                  <a:lnTo>
                    <a:pt x="9489072" y="795147"/>
                  </a:lnTo>
                  <a:lnTo>
                    <a:pt x="9498597" y="795147"/>
                  </a:lnTo>
                  <a:lnTo>
                    <a:pt x="9498597" y="785609"/>
                  </a:lnTo>
                  <a:close/>
                </a:path>
                <a:path w="11042015" h="795655">
                  <a:moveTo>
                    <a:pt x="9555759" y="785609"/>
                  </a:moveTo>
                  <a:lnTo>
                    <a:pt x="9546234" y="785609"/>
                  </a:lnTo>
                  <a:lnTo>
                    <a:pt x="9546234" y="795147"/>
                  </a:lnTo>
                  <a:lnTo>
                    <a:pt x="9555759" y="795147"/>
                  </a:lnTo>
                  <a:lnTo>
                    <a:pt x="9555759" y="785609"/>
                  </a:lnTo>
                  <a:close/>
                </a:path>
                <a:path w="11042015" h="795655">
                  <a:moveTo>
                    <a:pt x="9612922" y="785609"/>
                  </a:moveTo>
                  <a:lnTo>
                    <a:pt x="9603397" y="785609"/>
                  </a:lnTo>
                  <a:lnTo>
                    <a:pt x="9603397" y="795147"/>
                  </a:lnTo>
                  <a:lnTo>
                    <a:pt x="9612922" y="795147"/>
                  </a:lnTo>
                  <a:lnTo>
                    <a:pt x="9612922" y="785609"/>
                  </a:lnTo>
                  <a:close/>
                </a:path>
                <a:path w="11042015" h="795655">
                  <a:moveTo>
                    <a:pt x="9670085" y="785609"/>
                  </a:moveTo>
                  <a:lnTo>
                    <a:pt x="9660560" y="785609"/>
                  </a:lnTo>
                  <a:lnTo>
                    <a:pt x="9660560" y="795147"/>
                  </a:lnTo>
                  <a:lnTo>
                    <a:pt x="9670085" y="795147"/>
                  </a:lnTo>
                  <a:lnTo>
                    <a:pt x="9670085" y="785609"/>
                  </a:lnTo>
                  <a:close/>
                </a:path>
                <a:path w="11042015" h="795655">
                  <a:moveTo>
                    <a:pt x="9727247" y="785609"/>
                  </a:moveTo>
                  <a:lnTo>
                    <a:pt x="9717722" y="785609"/>
                  </a:lnTo>
                  <a:lnTo>
                    <a:pt x="9717722" y="795147"/>
                  </a:lnTo>
                  <a:lnTo>
                    <a:pt x="9727247" y="795147"/>
                  </a:lnTo>
                  <a:lnTo>
                    <a:pt x="9727247" y="785609"/>
                  </a:lnTo>
                  <a:close/>
                </a:path>
                <a:path w="11042015" h="795655">
                  <a:moveTo>
                    <a:pt x="9784410" y="785609"/>
                  </a:moveTo>
                  <a:lnTo>
                    <a:pt x="9774885" y="785609"/>
                  </a:lnTo>
                  <a:lnTo>
                    <a:pt x="9774885" y="795147"/>
                  </a:lnTo>
                  <a:lnTo>
                    <a:pt x="9784410" y="795147"/>
                  </a:lnTo>
                  <a:lnTo>
                    <a:pt x="9784410" y="785609"/>
                  </a:lnTo>
                  <a:close/>
                </a:path>
                <a:path w="11042015" h="795655">
                  <a:moveTo>
                    <a:pt x="9841573" y="785609"/>
                  </a:moveTo>
                  <a:lnTo>
                    <a:pt x="9832048" y="785609"/>
                  </a:lnTo>
                  <a:lnTo>
                    <a:pt x="9832048" y="795147"/>
                  </a:lnTo>
                  <a:lnTo>
                    <a:pt x="9841573" y="795147"/>
                  </a:lnTo>
                  <a:lnTo>
                    <a:pt x="9841573" y="785609"/>
                  </a:lnTo>
                  <a:close/>
                </a:path>
                <a:path w="11042015" h="795655">
                  <a:moveTo>
                    <a:pt x="9898736" y="785609"/>
                  </a:moveTo>
                  <a:lnTo>
                    <a:pt x="9889211" y="785609"/>
                  </a:lnTo>
                  <a:lnTo>
                    <a:pt x="9889211" y="795147"/>
                  </a:lnTo>
                  <a:lnTo>
                    <a:pt x="9898736" y="795147"/>
                  </a:lnTo>
                  <a:lnTo>
                    <a:pt x="9898736" y="785609"/>
                  </a:lnTo>
                  <a:close/>
                </a:path>
                <a:path w="11042015" h="795655">
                  <a:moveTo>
                    <a:pt x="9955898" y="785609"/>
                  </a:moveTo>
                  <a:lnTo>
                    <a:pt x="9946373" y="785609"/>
                  </a:lnTo>
                  <a:lnTo>
                    <a:pt x="9946373" y="795147"/>
                  </a:lnTo>
                  <a:lnTo>
                    <a:pt x="9955898" y="795147"/>
                  </a:lnTo>
                  <a:lnTo>
                    <a:pt x="9955898" y="785609"/>
                  </a:lnTo>
                  <a:close/>
                </a:path>
                <a:path w="11042015" h="795655">
                  <a:moveTo>
                    <a:pt x="10013061" y="785609"/>
                  </a:moveTo>
                  <a:lnTo>
                    <a:pt x="10003536" y="785609"/>
                  </a:lnTo>
                  <a:lnTo>
                    <a:pt x="10003536" y="795147"/>
                  </a:lnTo>
                  <a:lnTo>
                    <a:pt x="10013061" y="795147"/>
                  </a:lnTo>
                  <a:lnTo>
                    <a:pt x="10013061" y="785609"/>
                  </a:lnTo>
                  <a:close/>
                </a:path>
                <a:path w="11042015" h="795655">
                  <a:moveTo>
                    <a:pt x="10070224" y="785609"/>
                  </a:moveTo>
                  <a:lnTo>
                    <a:pt x="10060699" y="785609"/>
                  </a:lnTo>
                  <a:lnTo>
                    <a:pt x="10060699" y="795147"/>
                  </a:lnTo>
                  <a:lnTo>
                    <a:pt x="10070224" y="795147"/>
                  </a:lnTo>
                  <a:lnTo>
                    <a:pt x="10070224" y="785609"/>
                  </a:lnTo>
                  <a:close/>
                </a:path>
                <a:path w="11042015" h="795655">
                  <a:moveTo>
                    <a:pt x="10127386" y="785609"/>
                  </a:moveTo>
                  <a:lnTo>
                    <a:pt x="10117861" y="785609"/>
                  </a:lnTo>
                  <a:lnTo>
                    <a:pt x="10117861" y="795147"/>
                  </a:lnTo>
                  <a:lnTo>
                    <a:pt x="10127386" y="795147"/>
                  </a:lnTo>
                  <a:lnTo>
                    <a:pt x="10127386" y="785609"/>
                  </a:lnTo>
                  <a:close/>
                </a:path>
                <a:path w="11042015" h="795655">
                  <a:moveTo>
                    <a:pt x="10184549" y="785609"/>
                  </a:moveTo>
                  <a:lnTo>
                    <a:pt x="10175024" y="785609"/>
                  </a:lnTo>
                  <a:lnTo>
                    <a:pt x="10175024" y="795147"/>
                  </a:lnTo>
                  <a:lnTo>
                    <a:pt x="10184549" y="795147"/>
                  </a:lnTo>
                  <a:lnTo>
                    <a:pt x="10184549" y="785609"/>
                  </a:lnTo>
                  <a:close/>
                </a:path>
                <a:path w="11042015" h="795655">
                  <a:moveTo>
                    <a:pt x="10241712" y="785609"/>
                  </a:moveTo>
                  <a:lnTo>
                    <a:pt x="10232187" y="785609"/>
                  </a:lnTo>
                  <a:lnTo>
                    <a:pt x="10232187" y="795147"/>
                  </a:lnTo>
                  <a:lnTo>
                    <a:pt x="10241712" y="795147"/>
                  </a:lnTo>
                  <a:lnTo>
                    <a:pt x="10241712" y="785609"/>
                  </a:lnTo>
                  <a:close/>
                </a:path>
                <a:path w="11042015" h="795655">
                  <a:moveTo>
                    <a:pt x="10298874" y="785609"/>
                  </a:moveTo>
                  <a:lnTo>
                    <a:pt x="10289349" y="785609"/>
                  </a:lnTo>
                  <a:lnTo>
                    <a:pt x="10289349" y="795147"/>
                  </a:lnTo>
                  <a:lnTo>
                    <a:pt x="10298874" y="795147"/>
                  </a:lnTo>
                  <a:lnTo>
                    <a:pt x="10298874" y="785609"/>
                  </a:lnTo>
                  <a:close/>
                </a:path>
                <a:path w="11042015" h="795655">
                  <a:moveTo>
                    <a:pt x="10356037" y="785609"/>
                  </a:moveTo>
                  <a:lnTo>
                    <a:pt x="10346512" y="785609"/>
                  </a:lnTo>
                  <a:lnTo>
                    <a:pt x="10346512" y="795147"/>
                  </a:lnTo>
                  <a:lnTo>
                    <a:pt x="10356037" y="795147"/>
                  </a:lnTo>
                  <a:lnTo>
                    <a:pt x="10356037" y="785609"/>
                  </a:lnTo>
                  <a:close/>
                </a:path>
                <a:path w="11042015" h="795655">
                  <a:moveTo>
                    <a:pt x="10413200" y="785609"/>
                  </a:moveTo>
                  <a:lnTo>
                    <a:pt x="10403675" y="785609"/>
                  </a:lnTo>
                  <a:lnTo>
                    <a:pt x="10403675" y="795147"/>
                  </a:lnTo>
                  <a:lnTo>
                    <a:pt x="10413200" y="795147"/>
                  </a:lnTo>
                  <a:lnTo>
                    <a:pt x="10413200" y="785609"/>
                  </a:lnTo>
                  <a:close/>
                </a:path>
                <a:path w="11042015" h="795655">
                  <a:moveTo>
                    <a:pt x="10470363" y="785609"/>
                  </a:moveTo>
                  <a:lnTo>
                    <a:pt x="10460838" y="785609"/>
                  </a:lnTo>
                  <a:lnTo>
                    <a:pt x="10460838" y="795147"/>
                  </a:lnTo>
                  <a:lnTo>
                    <a:pt x="10470363" y="795147"/>
                  </a:lnTo>
                  <a:lnTo>
                    <a:pt x="10470363" y="785609"/>
                  </a:lnTo>
                  <a:close/>
                </a:path>
                <a:path w="11042015" h="795655">
                  <a:moveTo>
                    <a:pt x="10527525" y="785609"/>
                  </a:moveTo>
                  <a:lnTo>
                    <a:pt x="10518000" y="785609"/>
                  </a:lnTo>
                  <a:lnTo>
                    <a:pt x="10518000" y="795147"/>
                  </a:lnTo>
                  <a:lnTo>
                    <a:pt x="10527525" y="795147"/>
                  </a:lnTo>
                  <a:lnTo>
                    <a:pt x="10527525" y="785609"/>
                  </a:lnTo>
                  <a:close/>
                </a:path>
                <a:path w="11042015" h="795655">
                  <a:moveTo>
                    <a:pt x="10584688" y="785609"/>
                  </a:moveTo>
                  <a:lnTo>
                    <a:pt x="10575163" y="785609"/>
                  </a:lnTo>
                  <a:lnTo>
                    <a:pt x="10575163" y="795147"/>
                  </a:lnTo>
                  <a:lnTo>
                    <a:pt x="10584688" y="795147"/>
                  </a:lnTo>
                  <a:lnTo>
                    <a:pt x="10584688" y="785609"/>
                  </a:lnTo>
                  <a:close/>
                </a:path>
                <a:path w="11042015" h="795655">
                  <a:moveTo>
                    <a:pt x="10641851" y="785609"/>
                  </a:moveTo>
                  <a:lnTo>
                    <a:pt x="10632326" y="785609"/>
                  </a:lnTo>
                  <a:lnTo>
                    <a:pt x="10632326" y="795147"/>
                  </a:lnTo>
                  <a:lnTo>
                    <a:pt x="10641851" y="795147"/>
                  </a:lnTo>
                  <a:lnTo>
                    <a:pt x="10641851" y="785609"/>
                  </a:lnTo>
                  <a:close/>
                </a:path>
                <a:path w="11042015" h="795655">
                  <a:moveTo>
                    <a:pt x="10699013" y="785609"/>
                  </a:moveTo>
                  <a:lnTo>
                    <a:pt x="10689488" y="785609"/>
                  </a:lnTo>
                  <a:lnTo>
                    <a:pt x="10689488" y="795147"/>
                  </a:lnTo>
                  <a:lnTo>
                    <a:pt x="10699013" y="795147"/>
                  </a:lnTo>
                  <a:lnTo>
                    <a:pt x="10699013" y="785609"/>
                  </a:lnTo>
                  <a:close/>
                </a:path>
                <a:path w="11042015" h="795655">
                  <a:moveTo>
                    <a:pt x="10756176" y="785609"/>
                  </a:moveTo>
                  <a:lnTo>
                    <a:pt x="10746651" y="785609"/>
                  </a:lnTo>
                  <a:lnTo>
                    <a:pt x="10746651" y="795147"/>
                  </a:lnTo>
                  <a:lnTo>
                    <a:pt x="10756176" y="795147"/>
                  </a:lnTo>
                  <a:lnTo>
                    <a:pt x="10756176" y="785609"/>
                  </a:lnTo>
                  <a:close/>
                </a:path>
                <a:path w="11042015" h="795655">
                  <a:moveTo>
                    <a:pt x="10813339" y="785609"/>
                  </a:moveTo>
                  <a:lnTo>
                    <a:pt x="10803814" y="785609"/>
                  </a:lnTo>
                  <a:lnTo>
                    <a:pt x="10803814" y="795147"/>
                  </a:lnTo>
                  <a:lnTo>
                    <a:pt x="10813339" y="795147"/>
                  </a:lnTo>
                  <a:lnTo>
                    <a:pt x="10813339" y="785609"/>
                  </a:lnTo>
                  <a:close/>
                </a:path>
                <a:path w="11042015" h="795655">
                  <a:moveTo>
                    <a:pt x="10870502" y="785609"/>
                  </a:moveTo>
                  <a:lnTo>
                    <a:pt x="10860977" y="785609"/>
                  </a:lnTo>
                  <a:lnTo>
                    <a:pt x="10860977" y="795147"/>
                  </a:lnTo>
                  <a:lnTo>
                    <a:pt x="10870502" y="795147"/>
                  </a:lnTo>
                  <a:lnTo>
                    <a:pt x="10870502" y="785609"/>
                  </a:lnTo>
                  <a:close/>
                </a:path>
                <a:path w="11042015" h="795655">
                  <a:moveTo>
                    <a:pt x="10927664" y="785609"/>
                  </a:moveTo>
                  <a:lnTo>
                    <a:pt x="10918139" y="785609"/>
                  </a:lnTo>
                  <a:lnTo>
                    <a:pt x="10918139" y="795147"/>
                  </a:lnTo>
                  <a:lnTo>
                    <a:pt x="10927664" y="795147"/>
                  </a:lnTo>
                  <a:lnTo>
                    <a:pt x="10927664" y="785609"/>
                  </a:lnTo>
                  <a:close/>
                </a:path>
                <a:path w="11042015" h="795655">
                  <a:moveTo>
                    <a:pt x="10984827" y="785609"/>
                  </a:moveTo>
                  <a:lnTo>
                    <a:pt x="10975302" y="785609"/>
                  </a:lnTo>
                  <a:lnTo>
                    <a:pt x="10975302" y="795147"/>
                  </a:lnTo>
                  <a:lnTo>
                    <a:pt x="10984827" y="795147"/>
                  </a:lnTo>
                  <a:lnTo>
                    <a:pt x="10984827" y="785609"/>
                  </a:lnTo>
                  <a:close/>
                </a:path>
                <a:path w="11042015" h="795655">
                  <a:moveTo>
                    <a:pt x="11041990" y="785609"/>
                  </a:moveTo>
                  <a:lnTo>
                    <a:pt x="11032465" y="785609"/>
                  </a:lnTo>
                  <a:lnTo>
                    <a:pt x="11032465" y="795147"/>
                  </a:lnTo>
                  <a:lnTo>
                    <a:pt x="11041990" y="795147"/>
                  </a:lnTo>
                  <a:lnTo>
                    <a:pt x="11041990" y="785609"/>
                  </a:lnTo>
                  <a:close/>
                </a:path>
              </a:pathLst>
            </a:custGeom>
            <a:solidFill>
              <a:srgbClr val="C7C6C3"/>
            </a:solidFill>
          </p:spPr>
          <p:txBody>
            <a:bodyPr wrap="square" lIns="0" tIns="0" rIns="0" bIns="0" rtlCol="0"/>
            <a:lstStyle/>
            <a:p>
              <a:endParaRPr sz="1688"/>
            </a:p>
          </p:txBody>
        </p:sp>
        <p:sp>
          <p:nvSpPr>
            <p:cNvPr id="28" name="object 28"/>
            <p:cNvSpPr/>
            <p:nvPr/>
          </p:nvSpPr>
          <p:spPr>
            <a:xfrm>
              <a:off x="2572994" y="819251"/>
              <a:ext cx="4011295" cy="10160"/>
            </a:xfrm>
            <a:custGeom>
              <a:avLst/>
              <a:gdLst/>
              <a:ahLst/>
              <a:cxnLst/>
              <a:rect l="l" t="t" r="r" b="b"/>
              <a:pathLst>
                <a:path w="4011295" h="10159">
                  <a:moveTo>
                    <a:pt x="9525" y="0"/>
                  </a:moveTo>
                  <a:lnTo>
                    <a:pt x="0" y="0"/>
                  </a:lnTo>
                  <a:lnTo>
                    <a:pt x="0" y="9537"/>
                  </a:lnTo>
                  <a:lnTo>
                    <a:pt x="9525" y="9537"/>
                  </a:lnTo>
                  <a:lnTo>
                    <a:pt x="9525" y="0"/>
                  </a:lnTo>
                  <a:close/>
                </a:path>
                <a:path w="4011295" h="10159">
                  <a:moveTo>
                    <a:pt x="66687" y="0"/>
                  </a:moveTo>
                  <a:lnTo>
                    <a:pt x="57162" y="0"/>
                  </a:lnTo>
                  <a:lnTo>
                    <a:pt x="57162" y="9537"/>
                  </a:lnTo>
                  <a:lnTo>
                    <a:pt x="66687" y="9537"/>
                  </a:lnTo>
                  <a:lnTo>
                    <a:pt x="66687" y="0"/>
                  </a:lnTo>
                  <a:close/>
                </a:path>
                <a:path w="4011295" h="10159">
                  <a:moveTo>
                    <a:pt x="123850" y="0"/>
                  </a:moveTo>
                  <a:lnTo>
                    <a:pt x="114325" y="0"/>
                  </a:lnTo>
                  <a:lnTo>
                    <a:pt x="114325" y="9537"/>
                  </a:lnTo>
                  <a:lnTo>
                    <a:pt x="123850" y="9537"/>
                  </a:lnTo>
                  <a:lnTo>
                    <a:pt x="123850" y="0"/>
                  </a:lnTo>
                  <a:close/>
                </a:path>
                <a:path w="4011295" h="10159">
                  <a:moveTo>
                    <a:pt x="181013" y="0"/>
                  </a:moveTo>
                  <a:lnTo>
                    <a:pt x="171488" y="0"/>
                  </a:lnTo>
                  <a:lnTo>
                    <a:pt x="171488" y="9537"/>
                  </a:lnTo>
                  <a:lnTo>
                    <a:pt x="181013" y="9537"/>
                  </a:lnTo>
                  <a:lnTo>
                    <a:pt x="181013" y="0"/>
                  </a:lnTo>
                  <a:close/>
                </a:path>
                <a:path w="4011295" h="10159">
                  <a:moveTo>
                    <a:pt x="238175" y="0"/>
                  </a:moveTo>
                  <a:lnTo>
                    <a:pt x="228650" y="0"/>
                  </a:lnTo>
                  <a:lnTo>
                    <a:pt x="228650" y="9537"/>
                  </a:lnTo>
                  <a:lnTo>
                    <a:pt x="238175" y="9537"/>
                  </a:lnTo>
                  <a:lnTo>
                    <a:pt x="238175" y="0"/>
                  </a:lnTo>
                  <a:close/>
                </a:path>
                <a:path w="4011295" h="10159">
                  <a:moveTo>
                    <a:pt x="295338" y="0"/>
                  </a:moveTo>
                  <a:lnTo>
                    <a:pt x="285813" y="0"/>
                  </a:lnTo>
                  <a:lnTo>
                    <a:pt x="285813" y="9537"/>
                  </a:lnTo>
                  <a:lnTo>
                    <a:pt x="295338" y="9537"/>
                  </a:lnTo>
                  <a:lnTo>
                    <a:pt x="295338" y="0"/>
                  </a:lnTo>
                  <a:close/>
                </a:path>
                <a:path w="4011295" h="10159">
                  <a:moveTo>
                    <a:pt x="352501" y="0"/>
                  </a:moveTo>
                  <a:lnTo>
                    <a:pt x="342976" y="0"/>
                  </a:lnTo>
                  <a:lnTo>
                    <a:pt x="342976" y="9537"/>
                  </a:lnTo>
                  <a:lnTo>
                    <a:pt x="352501" y="9537"/>
                  </a:lnTo>
                  <a:lnTo>
                    <a:pt x="352501" y="0"/>
                  </a:lnTo>
                  <a:close/>
                </a:path>
                <a:path w="4011295" h="10159">
                  <a:moveTo>
                    <a:pt x="409663" y="0"/>
                  </a:moveTo>
                  <a:lnTo>
                    <a:pt x="400138" y="0"/>
                  </a:lnTo>
                  <a:lnTo>
                    <a:pt x="400138" y="9537"/>
                  </a:lnTo>
                  <a:lnTo>
                    <a:pt x="409663" y="9537"/>
                  </a:lnTo>
                  <a:lnTo>
                    <a:pt x="409663" y="0"/>
                  </a:lnTo>
                  <a:close/>
                </a:path>
                <a:path w="4011295" h="10159">
                  <a:moveTo>
                    <a:pt x="466826" y="0"/>
                  </a:moveTo>
                  <a:lnTo>
                    <a:pt x="457301" y="0"/>
                  </a:lnTo>
                  <a:lnTo>
                    <a:pt x="457301" y="9537"/>
                  </a:lnTo>
                  <a:lnTo>
                    <a:pt x="466826" y="9537"/>
                  </a:lnTo>
                  <a:lnTo>
                    <a:pt x="466826" y="0"/>
                  </a:lnTo>
                  <a:close/>
                </a:path>
                <a:path w="4011295" h="10159">
                  <a:moveTo>
                    <a:pt x="523989" y="0"/>
                  </a:moveTo>
                  <a:lnTo>
                    <a:pt x="514464" y="0"/>
                  </a:lnTo>
                  <a:lnTo>
                    <a:pt x="514464" y="9537"/>
                  </a:lnTo>
                  <a:lnTo>
                    <a:pt x="523989" y="9537"/>
                  </a:lnTo>
                  <a:lnTo>
                    <a:pt x="523989" y="0"/>
                  </a:lnTo>
                  <a:close/>
                </a:path>
                <a:path w="4011295" h="10159">
                  <a:moveTo>
                    <a:pt x="581152" y="0"/>
                  </a:moveTo>
                  <a:lnTo>
                    <a:pt x="571627" y="0"/>
                  </a:lnTo>
                  <a:lnTo>
                    <a:pt x="571627" y="9537"/>
                  </a:lnTo>
                  <a:lnTo>
                    <a:pt x="581152" y="9537"/>
                  </a:lnTo>
                  <a:lnTo>
                    <a:pt x="581152" y="0"/>
                  </a:lnTo>
                  <a:close/>
                </a:path>
                <a:path w="4011295" h="10159">
                  <a:moveTo>
                    <a:pt x="638314" y="0"/>
                  </a:moveTo>
                  <a:lnTo>
                    <a:pt x="628789" y="0"/>
                  </a:lnTo>
                  <a:lnTo>
                    <a:pt x="628789" y="9537"/>
                  </a:lnTo>
                  <a:lnTo>
                    <a:pt x="638314" y="9537"/>
                  </a:lnTo>
                  <a:lnTo>
                    <a:pt x="638314" y="0"/>
                  </a:lnTo>
                  <a:close/>
                </a:path>
                <a:path w="4011295" h="10159">
                  <a:moveTo>
                    <a:pt x="695490" y="0"/>
                  </a:moveTo>
                  <a:lnTo>
                    <a:pt x="685952" y="0"/>
                  </a:lnTo>
                  <a:lnTo>
                    <a:pt x="685952" y="9537"/>
                  </a:lnTo>
                  <a:lnTo>
                    <a:pt x="695490" y="9537"/>
                  </a:lnTo>
                  <a:lnTo>
                    <a:pt x="695490" y="0"/>
                  </a:lnTo>
                  <a:close/>
                </a:path>
                <a:path w="4011295" h="10159">
                  <a:moveTo>
                    <a:pt x="752652" y="0"/>
                  </a:moveTo>
                  <a:lnTo>
                    <a:pt x="743115" y="0"/>
                  </a:lnTo>
                  <a:lnTo>
                    <a:pt x="743115" y="9537"/>
                  </a:lnTo>
                  <a:lnTo>
                    <a:pt x="752652" y="9537"/>
                  </a:lnTo>
                  <a:lnTo>
                    <a:pt x="752652" y="0"/>
                  </a:lnTo>
                  <a:close/>
                </a:path>
                <a:path w="4011295" h="10159">
                  <a:moveTo>
                    <a:pt x="809815" y="0"/>
                  </a:moveTo>
                  <a:lnTo>
                    <a:pt x="800277" y="0"/>
                  </a:lnTo>
                  <a:lnTo>
                    <a:pt x="800277" y="9537"/>
                  </a:lnTo>
                  <a:lnTo>
                    <a:pt x="809815" y="9537"/>
                  </a:lnTo>
                  <a:lnTo>
                    <a:pt x="809815" y="0"/>
                  </a:lnTo>
                  <a:close/>
                </a:path>
                <a:path w="4011295" h="10159">
                  <a:moveTo>
                    <a:pt x="866978" y="0"/>
                  </a:moveTo>
                  <a:lnTo>
                    <a:pt x="857440" y="0"/>
                  </a:lnTo>
                  <a:lnTo>
                    <a:pt x="857440" y="9537"/>
                  </a:lnTo>
                  <a:lnTo>
                    <a:pt x="866978" y="9537"/>
                  </a:lnTo>
                  <a:lnTo>
                    <a:pt x="866978" y="0"/>
                  </a:lnTo>
                  <a:close/>
                </a:path>
                <a:path w="4011295" h="10159">
                  <a:moveTo>
                    <a:pt x="924140" y="0"/>
                  </a:moveTo>
                  <a:lnTo>
                    <a:pt x="914603" y="0"/>
                  </a:lnTo>
                  <a:lnTo>
                    <a:pt x="914603" y="9537"/>
                  </a:lnTo>
                  <a:lnTo>
                    <a:pt x="924140" y="9537"/>
                  </a:lnTo>
                  <a:lnTo>
                    <a:pt x="924140" y="0"/>
                  </a:lnTo>
                  <a:close/>
                </a:path>
                <a:path w="4011295" h="10159">
                  <a:moveTo>
                    <a:pt x="981303" y="0"/>
                  </a:moveTo>
                  <a:lnTo>
                    <a:pt x="971765" y="0"/>
                  </a:lnTo>
                  <a:lnTo>
                    <a:pt x="971765" y="9537"/>
                  </a:lnTo>
                  <a:lnTo>
                    <a:pt x="981303" y="9537"/>
                  </a:lnTo>
                  <a:lnTo>
                    <a:pt x="981303" y="0"/>
                  </a:lnTo>
                  <a:close/>
                </a:path>
                <a:path w="4011295" h="10159">
                  <a:moveTo>
                    <a:pt x="1038466" y="0"/>
                  </a:moveTo>
                  <a:lnTo>
                    <a:pt x="1028928" y="0"/>
                  </a:lnTo>
                  <a:lnTo>
                    <a:pt x="1028928" y="9537"/>
                  </a:lnTo>
                  <a:lnTo>
                    <a:pt x="1038466" y="9537"/>
                  </a:lnTo>
                  <a:lnTo>
                    <a:pt x="1038466" y="0"/>
                  </a:lnTo>
                  <a:close/>
                </a:path>
                <a:path w="4011295" h="10159">
                  <a:moveTo>
                    <a:pt x="1095629" y="0"/>
                  </a:moveTo>
                  <a:lnTo>
                    <a:pt x="1086104" y="0"/>
                  </a:lnTo>
                  <a:lnTo>
                    <a:pt x="1086104" y="9537"/>
                  </a:lnTo>
                  <a:lnTo>
                    <a:pt x="1095629" y="9537"/>
                  </a:lnTo>
                  <a:lnTo>
                    <a:pt x="1095629" y="0"/>
                  </a:lnTo>
                  <a:close/>
                </a:path>
                <a:path w="4011295" h="10159">
                  <a:moveTo>
                    <a:pt x="1152791" y="0"/>
                  </a:moveTo>
                  <a:lnTo>
                    <a:pt x="1143266" y="0"/>
                  </a:lnTo>
                  <a:lnTo>
                    <a:pt x="1143266" y="9537"/>
                  </a:lnTo>
                  <a:lnTo>
                    <a:pt x="1152791" y="9537"/>
                  </a:lnTo>
                  <a:lnTo>
                    <a:pt x="1152791" y="0"/>
                  </a:lnTo>
                  <a:close/>
                </a:path>
                <a:path w="4011295" h="10159">
                  <a:moveTo>
                    <a:pt x="1209954" y="0"/>
                  </a:moveTo>
                  <a:lnTo>
                    <a:pt x="1200429" y="0"/>
                  </a:lnTo>
                  <a:lnTo>
                    <a:pt x="1200429" y="9537"/>
                  </a:lnTo>
                  <a:lnTo>
                    <a:pt x="1209954" y="9537"/>
                  </a:lnTo>
                  <a:lnTo>
                    <a:pt x="1209954" y="0"/>
                  </a:lnTo>
                  <a:close/>
                </a:path>
                <a:path w="4011295" h="10159">
                  <a:moveTo>
                    <a:pt x="1267117" y="0"/>
                  </a:moveTo>
                  <a:lnTo>
                    <a:pt x="1257592" y="0"/>
                  </a:lnTo>
                  <a:lnTo>
                    <a:pt x="1257592" y="9537"/>
                  </a:lnTo>
                  <a:lnTo>
                    <a:pt x="1267117" y="9537"/>
                  </a:lnTo>
                  <a:lnTo>
                    <a:pt x="1267117" y="0"/>
                  </a:lnTo>
                  <a:close/>
                </a:path>
                <a:path w="4011295" h="10159">
                  <a:moveTo>
                    <a:pt x="1324279" y="0"/>
                  </a:moveTo>
                  <a:lnTo>
                    <a:pt x="1314754" y="0"/>
                  </a:lnTo>
                  <a:lnTo>
                    <a:pt x="1314754" y="9537"/>
                  </a:lnTo>
                  <a:lnTo>
                    <a:pt x="1324279" y="9537"/>
                  </a:lnTo>
                  <a:lnTo>
                    <a:pt x="1324279" y="0"/>
                  </a:lnTo>
                  <a:close/>
                </a:path>
                <a:path w="4011295" h="10159">
                  <a:moveTo>
                    <a:pt x="1381442" y="0"/>
                  </a:moveTo>
                  <a:lnTo>
                    <a:pt x="1371917" y="0"/>
                  </a:lnTo>
                  <a:lnTo>
                    <a:pt x="1371917" y="9537"/>
                  </a:lnTo>
                  <a:lnTo>
                    <a:pt x="1381442" y="9537"/>
                  </a:lnTo>
                  <a:lnTo>
                    <a:pt x="1381442" y="0"/>
                  </a:lnTo>
                  <a:close/>
                </a:path>
                <a:path w="4011295" h="10159">
                  <a:moveTo>
                    <a:pt x="1438605" y="0"/>
                  </a:moveTo>
                  <a:lnTo>
                    <a:pt x="1429080" y="0"/>
                  </a:lnTo>
                  <a:lnTo>
                    <a:pt x="1429080" y="9537"/>
                  </a:lnTo>
                  <a:lnTo>
                    <a:pt x="1438605" y="9537"/>
                  </a:lnTo>
                  <a:lnTo>
                    <a:pt x="1438605" y="0"/>
                  </a:lnTo>
                  <a:close/>
                </a:path>
                <a:path w="4011295" h="10159">
                  <a:moveTo>
                    <a:pt x="1495767" y="0"/>
                  </a:moveTo>
                  <a:lnTo>
                    <a:pt x="1486242" y="0"/>
                  </a:lnTo>
                  <a:lnTo>
                    <a:pt x="1486242" y="9537"/>
                  </a:lnTo>
                  <a:lnTo>
                    <a:pt x="1495767" y="9537"/>
                  </a:lnTo>
                  <a:lnTo>
                    <a:pt x="1495767" y="0"/>
                  </a:lnTo>
                  <a:close/>
                </a:path>
                <a:path w="4011295" h="10159">
                  <a:moveTo>
                    <a:pt x="1552930" y="0"/>
                  </a:moveTo>
                  <a:lnTo>
                    <a:pt x="1543405" y="0"/>
                  </a:lnTo>
                  <a:lnTo>
                    <a:pt x="1543405" y="9537"/>
                  </a:lnTo>
                  <a:lnTo>
                    <a:pt x="1552930" y="9537"/>
                  </a:lnTo>
                  <a:lnTo>
                    <a:pt x="1552930" y="0"/>
                  </a:lnTo>
                  <a:close/>
                </a:path>
                <a:path w="4011295" h="10159">
                  <a:moveTo>
                    <a:pt x="1610093" y="0"/>
                  </a:moveTo>
                  <a:lnTo>
                    <a:pt x="1600568" y="0"/>
                  </a:lnTo>
                  <a:lnTo>
                    <a:pt x="1600568" y="9537"/>
                  </a:lnTo>
                  <a:lnTo>
                    <a:pt x="1610093" y="9537"/>
                  </a:lnTo>
                  <a:lnTo>
                    <a:pt x="1610093" y="0"/>
                  </a:lnTo>
                  <a:close/>
                </a:path>
                <a:path w="4011295" h="10159">
                  <a:moveTo>
                    <a:pt x="1667256" y="0"/>
                  </a:moveTo>
                  <a:lnTo>
                    <a:pt x="1657731" y="0"/>
                  </a:lnTo>
                  <a:lnTo>
                    <a:pt x="1657731" y="9537"/>
                  </a:lnTo>
                  <a:lnTo>
                    <a:pt x="1667256" y="9537"/>
                  </a:lnTo>
                  <a:lnTo>
                    <a:pt x="1667256" y="0"/>
                  </a:lnTo>
                  <a:close/>
                </a:path>
                <a:path w="4011295" h="10159">
                  <a:moveTo>
                    <a:pt x="1724418" y="0"/>
                  </a:moveTo>
                  <a:lnTo>
                    <a:pt x="1714893" y="0"/>
                  </a:lnTo>
                  <a:lnTo>
                    <a:pt x="1714893" y="9537"/>
                  </a:lnTo>
                  <a:lnTo>
                    <a:pt x="1724418" y="9537"/>
                  </a:lnTo>
                  <a:lnTo>
                    <a:pt x="1724418" y="0"/>
                  </a:lnTo>
                  <a:close/>
                </a:path>
                <a:path w="4011295" h="10159">
                  <a:moveTo>
                    <a:pt x="1781581" y="0"/>
                  </a:moveTo>
                  <a:lnTo>
                    <a:pt x="1772056" y="0"/>
                  </a:lnTo>
                  <a:lnTo>
                    <a:pt x="1772056" y="9537"/>
                  </a:lnTo>
                  <a:lnTo>
                    <a:pt x="1781581" y="9537"/>
                  </a:lnTo>
                  <a:lnTo>
                    <a:pt x="1781581" y="0"/>
                  </a:lnTo>
                  <a:close/>
                </a:path>
                <a:path w="4011295" h="10159">
                  <a:moveTo>
                    <a:pt x="1838744" y="0"/>
                  </a:moveTo>
                  <a:lnTo>
                    <a:pt x="1829219" y="0"/>
                  </a:lnTo>
                  <a:lnTo>
                    <a:pt x="1829219" y="9537"/>
                  </a:lnTo>
                  <a:lnTo>
                    <a:pt x="1838744" y="9537"/>
                  </a:lnTo>
                  <a:lnTo>
                    <a:pt x="1838744" y="0"/>
                  </a:lnTo>
                  <a:close/>
                </a:path>
                <a:path w="4011295" h="10159">
                  <a:moveTo>
                    <a:pt x="1895906" y="0"/>
                  </a:moveTo>
                  <a:lnTo>
                    <a:pt x="1886381" y="0"/>
                  </a:lnTo>
                  <a:lnTo>
                    <a:pt x="1886381" y="9537"/>
                  </a:lnTo>
                  <a:lnTo>
                    <a:pt x="1895906" y="9537"/>
                  </a:lnTo>
                  <a:lnTo>
                    <a:pt x="1895906" y="0"/>
                  </a:lnTo>
                  <a:close/>
                </a:path>
                <a:path w="4011295" h="10159">
                  <a:moveTo>
                    <a:pt x="1953069" y="0"/>
                  </a:moveTo>
                  <a:lnTo>
                    <a:pt x="1943544" y="0"/>
                  </a:lnTo>
                  <a:lnTo>
                    <a:pt x="1943544" y="9537"/>
                  </a:lnTo>
                  <a:lnTo>
                    <a:pt x="1953069" y="9537"/>
                  </a:lnTo>
                  <a:lnTo>
                    <a:pt x="1953069" y="0"/>
                  </a:lnTo>
                  <a:close/>
                </a:path>
                <a:path w="4011295" h="10159">
                  <a:moveTo>
                    <a:pt x="2010232" y="0"/>
                  </a:moveTo>
                  <a:lnTo>
                    <a:pt x="2000707" y="0"/>
                  </a:lnTo>
                  <a:lnTo>
                    <a:pt x="2000707" y="9537"/>
                  </a:lnTo>
                  <a:lnTo>
                    <a:pt x="2010232" y="9537"/>
                  </a:lnTo>
                  <a:lnTo>
                    <a:pt x="2010232" y="0"/>
                  </a:lnTo>
                  <a:close/>
                </a:path>
                <a:path w="4011295" h="10159">
                  <a:moveTo>
                    <a:pt x="2067394" y="0"/>
                  </a:moveTo>
                  <a:lnTo>
                    <a:pt x="2057869" y="0"/>
                  </a:lnTo>
                  <a:lnTo>
                    <a:pt x="2057869" y="9537"/>
                  </a:lnTo>
                  <a:lnTo>
                    <a:pt x="2067394" y="9537"/>
                  </a:lnTo>
                  <a:lnTo>
                    <a:pt x="2067394" y="0"/>
                  </a:lnTo>
                  <a:close/>
                </a:path>
                <a:path w="4011295" h="10159">
                  <a:moveTo>
                    <a:pt x="2124557" y="0"/>
                  </a:moveTo>
                  <a:lnTo>
                    <a:pt x="2115032" y="0"/>
                  </a:lnTo>
                  <a:lnTo>
                    <a:pt x="2115032" y="9537"/>
                  </a:lnTo>
                  <a:lnTo>
                    <a:pt x="2124557" y="9537"/>
                  </a:lnTo>
                  <a:lnTo>
                    <a:pt x="2124557" y="0"/>
                  </a:lnTo>
                  <a:close/>
                </a:path>
                <a:path w="4011295" h="10159">
                  <a:moveTo>
                    <a:pt x="2181720" y="0"/>
                  </a:moveTo>
                  <a:lnTo>
                    <a:pt x="2172195" y="0"/>
                  </a:lnTo>
                  <a:lnTo>
                    <a:pt x="2172195" y="9537"/>
                  </a:lnTo>
                  <a:lnTo>
                    <a:pt x="2181720" y="9537"/>
                  </a:lnTo>
                  <a:lnTo>
                    <a:pt x="2181720" y="0"/>
                  </a:lnTo>
                  <a:close/>
                </a:path>
                <a:path w="4011295" h="10159">
                  <a:moveTo>
                    <a:pt x="2238883" y="0"/>
                  </a:moveTo>
                  <a:lnTo>
                    <a:pt x="2229358" y="0"/>
                  </a:lnTo>
                  <a:lnTo>
                    <a:pt x="2229358" y="9537"/>
                  </a:lnTo>
                  <a:lnTo>
                    <a:pt x="2238883" y="9537"/>
                  </a:lnTo>
                  <a:lnTo>
                    <a:pt x="2238883" y="0"/>
                  </a:lnTo>
                  <a:close/>
                </a:path>
                <a:path w="4011295" h="10159">
                  <a:moveTo>
                    <a:pt x="2296045" y="0"/>
                  </a:moveTo>
                  <a:lnTo>
                    <a:pt x="2286520" y="0"/>
                  </a:lnTo>
                  <a:lnTo>
                    <a:pt x="2286520" y="9537"/>
                  </a:lnTo>
                  <a:lnTo>
                    <a:pt x="2296045" y="9537"/>
                  </a:lnTo>
                  <a:lnTo>
                    <a:pt x="2296045" y="0"/>
                  </a:lnTo>
                  <a:close/>
                </a:path>
                <a:path w="4011295" h="10159">
                  <a:moveTo>
                    <a:pt x="2353208" y="0"/>
                  </a:moveTo>
                  <a:lnTo>
                    <a:pt x="2343683" y="0"/>
                  </a:lnTo>
                  <a:lnTo>
                    <a:pt x="2343683" y="9537"/>
                  </a:lnTo>
                  <a:lnTo>
                    <a:pt x="2353208" y="9537"/>
                  </a:lnTo>
                  <a:lnTo>
                    <a:pt x="2353208" y="0"/>
                  </a:lnTo>
                  <a:close/>
                </a:path>
                <a:path w="4011295" h="10159">
                  <a:moveTo>
                    <a:pt x="2410371" y="0"/>
                  </a:moveTo>
                  <a:lnTo>
                    <a:pt x="2400846" y="0"/>
                  </a:lnTo>
                  <a:lnTo>
                    <a:pt x="2400846" y="9537"/>
                  </a:lnTo>
                  <a:lnTo>
                    <a:pt x="2410371" y="9537"/>
                  </a:lnTo>
                  <a:lnTo>
                    <a:pt x="2410371" y="0"/>
                  </a:lnTo>
                  <a:close/>
                </a:path>
                <a:path w="4011295" h="10159">
                  <a:moveTo>
                    <a:pt x="2467533" y="0"/>
                  </a:moveTo>
                  <a:lnTo>
                    <a:pt x="2458008" y="0"/>
                  </a:lnTo>
                  <a:lnTo>
                    <a:pt x="2458008" y="9537"/>
                  </a:lnTo>
                  <a:lnTo>
                    <a:pt x="2467533" y="9537"/>
                  </a:lnTo>
                  <a:lnTo>
                    <a:pt x="2467533" y="0"/>
                  </a:lnTo>
                  <a:close/>
                </a:path>
                <a:path w="4011295" h="10159">
                  <a:moveTo>
                    <a:pt x="2524696" y="0"/>
                  </a:moveTo>
                  <a:lnTo>
                    <a:pt x="2515171" y="0"/>
                  </a:lnTo>
                  <a:lnTo>
                    <a:pt x="2515171" y="9537"/>
                  </a:lnTo>
                  <a:lnTo>
                    <a:pt x="2524696" y="9537"/>
                  </a:lnTo>
                  <a:lnTo>
                    <a:pt x="2524696" y="0"/>
                  </a:lnTo>
                  <a:close/>
                </a:path>
                <a:path w="4011295" h="10159">
                  <a:moveTo>
                    <a:pt x="2581859" y="0"/>
                  </a:moveTo>
                  <a:lnTo>
                    <a:pt x="2572334" y="0"/>
                  </a:lnTo>
                  <a:lnTo>
                    <a:pt x="2572334" y="9537"/>
                  </a:lnTo>
                  <a:lnTo>
                    <a:pt x="2581859" y="9537"/>
                  </a:lnTo>
                  <a:lnTo>
                    <a:pt x="2581859" y="0"/>
                  </a:lnTo>
                  <a:close/>
                </a:path>
                <a:path w="4011295" h="10159">
                  <a:moveTo>
                    <a:pt x="2639022" y="0"/>
                  </a:moveTo>
                  <a:lnTo>
                    <a:pt x="2629497" y="0"/>
                  </a:lnTo>
                  <a:lnTo>
                    <a:pt x="2629497" y="9537"/>
                  </a:lnTo>
                  <a:lnTo>
                    <a:pt x="2639022" y="9537"/>
                  </a:lnTo>
                  <a:lnTo>
                    <a:pt x="2639022" y="0"/>
                  </a:lnTo>
                  <a:close/>
                </a:path>
                <a:path w="4011295" h="10159">
                  <a:moveTo>
                    <a:pt x="2696184" y="0"/>
                  </a:moveTo>
                  <a:lnTo>
                    <a:pt x="2686659" y="0"/>
                  </a:lnTo>
                  <a:lnTo>
                    <a:pt x="2686659" y="9537"/>
                  </a:lnTo>
                  <a:lnTo>
                    <a:pt x="2696184" y="9537"/>
                  </a:lnTo>
                  <a:lnTo>
                    <a:pt x="2696184" y="0"/>
                  </a:lnTo>
                  <a:close/>
                </a:path>
                <a:path w="4011295" h="10159">
                  <a:moveTo>
                    <a:pt x="2753347" y="0"/>
                  </a:moveTo>
                  <a:lnTo>
                    <a:pt x="2743822" y="0"/>
                  </a:lnTo>
                  <a:lnTo>
                    <a:pt x="2743822" y="9537"/>
                  </a:lnTo>
                  <a:lnTo>
                    <a:pt x="2753347" y="9537"/>
                  </a:lnTo>
                  <a:lnTo>
                    <a:pt x="2753347" y="0"/>
                  </a:lnTo>
                  <a:close/>
                </a:path>
                <a:path w="4011295" h="10159">
                  <a:moveTo>
                    <a:pt x="2810510" y="0"/>
                  </a:moveTo>
                  <a:lnTo>
                    <a:pt x="2800985" y="0"/>
                  </a:lnTo>
                  <a:lnTo>
                    <a:pt x="2800985" y="9537"/>
                  </a:lnTo>
                  <a:lnTo>
                    <a:pt x="2810510" y="9537"/>
                  </a:lnTo>
                  <a:lnTo>
                    <a:pt x="2810510" y="0"/>
                  </a:lnTo>
                  <a:close/>
                </a:path>
                <a:path w="4011295" h="10159">
                  <a:moveTo>
                    <a:pt x="2867672" y="0"/>
                  </a:moveTo>
                  <a:lnTo>
                    <a:pt x="2858147" y="0"/>
                  </a:lnTo>
                  <a:lnTo>
                    <a:pt x="2858147" y="9537"/>
                  </a:lnTo>
                  <a:lnTo>
                    <a:pt x="2867672" y="9537"/>
                  </a:lnTo>
                  <a:lnTo>
                    <a:pt x="2867672" y="0"/>
                  </a:lnTo>
                  <a:close/>
                </a:path>
                <a:path w="4011295" h="10159">
                  <a:moveTo>
                    <a:pt x="2924848" y="0"/>
                  </a:moveTo>
                  <a:lnTo>
                    <a:pt x="2915310" y="0"/>
                  </a:lnTo>
                  <a:lnTo>
                    <a:pt x="2915310" y="9537"/>
                  </a:lnTo>
                  <a:lnTo>
                    <a:pt x="2924848" y="9537"/>
                  </a:lnTo>
                  <a:lnTo>
                    <a:pt x="2924848" y="0"/>
                  </a:lnTo>
                  <a:close/>
                </a:path>
                <a:path w="4011295" h="10159">
                  <a:moveTo>
                    <a:pt x="2982010" y="0"/>
                  </a:moveTo>
                  <a:lnTo>
                    <a:pt x="2972473" y="0"/>
                  </a:lnTo>
                  <a:lnTo>
                    <a:pt x="2972473" y="9537"/>
                  </a:lnTo>
                  <a:lnTo>
                    <a:pt x="2982010" y="9537"/>
                  </a:lnTo>
                  <a:lnTo>
                    <a:pt x="2982010" y="0"/>
                  </a:lnTo>
                  <a:close/>
                </a:path>
                <a:path w="4011295" h="10159">
                  <a:moveTo>
                    <a:pt x="3039173" y="0"/>
                  </a:moveTo>
                  <a:lnTo>
                    <a:pt x="3029635" y="0"/>
                  </a:lnTo>
                  <a:lnTo>
                    <a:pt x="3029635" y="9537"/>
                  </a:lnTo>
                  <a:lnTo>
                    <a:pt x="3039173" y="9537"/>
                  </a:lnTo>
                  <a:lnTo>
                    <a:pt x="3039173" y="0"/>
                  </a:lnTo>
                  <a:close/>
                </a:path>
                <a:path w="4011295" h="10159">
                  <a:moveTo>
                    <a:pt x="3096336" y="0"/>
                  </a:moveTo>
                  <a:lnTo>
                    <a:pt x="3086798" y="0"/>
                  </a:lnTo>
                  <a:lnTo>
                    <a:pt x="3086798" y="9537"/>
                  </a:lnTo>
                  <a:lnTo>
                    <a:pt x="3096336" y="9537"/>
                  </a:lnTo>
                  <a:lnTo>
                    <a:pt x="3096336" y="0"/>
                  </a:lnTo>
                  <a:close/>
                </a:path>
                <a:path w="4011295" h="10159">
                  <a:moveTo>
                    <a:pt x="3153499" y="0"/>
                  </a:moveTo>
                  <a:lnTo>
                    <a:pt x="3143961" y="0"/>
                  </a:lnTo>
                  <a:lnTo>
                    <a:pt x="3143961" y="9537"/>
                  </a:lnTo>
                  <a:lnTo>
                    <a:pt x="3153499" y="9537"/>
                  </a:lnTo>
                  <a:lnTo>
                    <a:pt x="3153499" y="0"/>
                  </a:lnTo>
                  <a:close/>
                </a:path>
                <a:path w="4011295" h="10159">
                  <a:moveTo>
                    <a:pt x="3210661" y="0"/>
                  </a:moveTo>
                  <a:lnTo>
                    <a:pt x="3201124" y="0"/>
                  </a:lnTo>
                  <a:lnTo>
                    <a:pt x="3201124" y="9537"/>
                  </a:lnTo>
                  <a:lnTo>
                    <a:pt x="3210661" y="9537"/>
                  </a:lnTo>
                  <a:lnTo>
                    <a:pt x="3210661" y="0"/>
                  </a:lnTo>
                  <a:close/>
                </a:path>
                <a:path w="4011295" h="10159">
                  <a:moveTo>
                    <a:pt x="3267824" y="0"/>
                  </a:moveTo>
                  <a:lnTo>
                    <a:pt x="3258286" y="0"/>
                  </a:lnTo>
                  <a:lnTo>
                    <a:pt x="3258286" y="9537"/>
                  </a:lnTo>
                  <a:lnTo>
                    <a:pt x="3267824" y="9537"/>
                  </a:lnTo>
                  <a:lnTo>
                    <a:pt x="3267824" y="0"/>
                  </a:lnTo>
                  <a:close/>
                </a:path>
                <a:path w="4011295" h="10159">
                  <a:moveTo>
                    <a:pt x="3324987" y="0"/>
                  </a:moveTo>
                  <a:lnTo>
                    <a:pt x="3315462" y="0"/>
                  </a:lnTo>
                  <a:lnTo>
                    <a:pt x="3315462" y="9537"/>
                  </a:lnTo>
                  <a:lnTo>
                    <a:pt x="3324987" y="9537"/>
                  </a:lnTo>
                  <a:lnTo>
                    <a:pt x="3324987" y="0"/>
                  </a:lnTo>
                  <a:close/>
                </a:path>
                <a:path w="4011295" h="10159">
                  <a:moveTo>
                    <a:pt x="3382149" y="0"/>
                  </a:moveTo>
                  <a:lnTo>
                    <a:pt x="3372624" y="0"/>
                  </a:lnTo>
                  <a:lnTo>
                    <a:pt x="3372624" y="9537"/>
                  </a:lnTo>
                  <a:lnTo>
                    <a:pt x="3382149" y="9537"/>
                  </a:lnTo>
                  <a:lnTo>
                    <a:pt x="3382149" y="0"/>
                  </a:lnTo>
                  <a:close/>
                </a:path>
                <a:path w="4011295" h="10159">
                  <a:moveTo>
                    <a:pt x="3439312" y="0"/>
                  </a:moveTo>
                  <a:lnTo>
                    <a:pt x="3429787" y="0"/>
                  </a:lnTo>
                  <a:lnTo>
                    <a:pt x="3429787" y="9537"/>
                  </a:lnTo>
                  <a:lnTo>
                    <a:pt x="3439312" y="9537"/>
                  </a:lnTo>
                  <a:lnTo>
                    <a:pt x="3439312" y="0"/>
                  </a:lnTo>
                  <a:close/>
                </a:path>
                <a:path w="4011295" h="10159">
                  <a:moveTo>
                    <a:pt x="3496475" y="0"/>
                  </a:moveTo>
                  <a:lnTo>
                    <a:pt x="3486950" y="0"/>
                  </a:lnTo>
                  <a:lnTo>
                    <a:pt x="3486950" y="9537"/>
                  </a:lnTo>
                  <a:lnTo>
                    <a:pt x="3496475" y="9537"/>
                  </a:lnTo>
                  <a:lnTo>
                    <a:pt x="3496475" y="0"/>
                  </a:lnTo>
                  <a:close/>
                </a:path>
                <a:path w="4011295" h="10159">
                  <a:moveTo>
                    <a:pt x="3553637" y="0"/>
                  </a:moveTo>
                  <a:lnTo>
                    <a:pt x="3544112" y="0"/>
                  </a:lnTo>
                  <a:lnTo>
                    <a:pt x="3544112" y="9537"/>
                  </a:lnTo>
                  <a:lnTo>
                    <a:pt x="3553637" y="9537"/>
                  </a:lnTo>
                  <a:lnTo>
                    <a:pt x="3553637" y="0"/>
                  </a:lnTo>
                  <a:close/>
                </a:path>
                <a:path w="4011295" h="10159">
                  <a:moveTo>
                    <a:pt x="3610800" y="0"/>
                  </a:moveTo>
                  <a:lnTo>
                    <a:pt x="3601275" y="0"/>
                  </a:lnTo>
                  <a:lnTo>
                    <a:pt x="3601275" y="9537"/>
                  </a:lnTo>
                  <a:lnTo>
                    <a:pt x="3610800" y="9537"/>
                  </a:lnTo>
                  <a:lnTo>
                    <a:pt x="3610800" y="0"/>
                  </a:lnTo>
                  <a:close/>
                </a:path>
                <a:path w="4011295" h="10159">
                  <a:moveTo>
                    <a:pt x="3667963" y="0"/>
                  </a:moveTo>
                  <a:lnTo>
                    <a:pt x="3658438" y="0"/>
                  </a:lnTo>
                  <a:lnTo>
                    <a:pt x="3658438" y="9537"/>
                  </a:lnTo>
                  <a:lnTo>
                    <a:pt x="3667963" y="9537"/>
                  </a:lnTo>
                  <a:lnTo>
                    <a:pt x="3667963" y="0"/>
                  </a:lnTo>
                  <a:close/>
                </a:path>
                <a:path w="4011295" h="10159">
                  <a:moveTo>
                    <a:pt x="3725126" y="0"/>
                  </a:moveTo>
                  <a:lnTo>
                    <a:pt x="3715601" y="0"/>
                  </a:lnTo>
                  <a:lnTo>
                    <a:pt x="3715601" y="9537"/>
                  </a:lnTo>
                  <a:lnTo>
                    <a:pt x="3725126" y="9537"/>
                  </a:lnTo>
                  <a:lnTo>
                    <a:pt x="3725126" y="0"/>
                  </a:lnTo>
                  <a:close/>
                </a:path>
                <a:path w="4011295" h="10159">
                  <a:moveTo>
                    <a:pt x="3782288" y="0"/>
                  </a:moveTo>
                  <a:lnTo>
                    <a:pt x="3772763" y="0"/>
                  </a:lnTo>
                  <a:lnTo>
                    <a:pt x="3772763" y="9537"/>
                  </a:lnTo>
                  <a:lnTo>
                    <a:pt x="3782288" y="9537"/>
                  </a:lnTo>
                  <a:lnTo>
                    <a:pt x="3782288" y="0"/>
                  </a:lnTo>
                  <a:close/>
                </a:path>
                <a:path w="4011295" h="10159">
                  <a:moveTo>
                    <a:pt x="3839451" y="0"/>
                  </a:moveTo>
                  <a:lnTo>
                    <a:pt x="3829926" y="0"/>
                  </a:lnTo>
                  <a:lnTo>
                    <a:pt x="3829926" y="9537"/>
                  </a:lnTo>
                  <a:lnTo>
                    <a:pt x="3839451" y="9537"/>
                  </a:lnTo>
                  <a:lnTo>
                    <a:pt x="3839451" y="0"/>
                  </a:lnTo>
                  <a:close/>
                </a:path>
                <a:path w="4011295" h="10159">
                  <a:moveTo>
                    <a:pt x="3896614" y="0"/>
                  </a:moveTo>
                  <a:lnTo>
                    <a:pt x="3887089" y="0"/>
                  </a:lnTo>
                  <a:lnTo>
                    <a:pt x="3887089" y="9537"/>
                  </a:lnTo>
                  <a:lnTo>
                    <a:pt x="3896614" y="9537"/>
                  </a:lnTo>
                  <a:lnTo>
                    <a:pt x="3896614" y="0"/>
                  </a:lnTo>
                  <a:close/>
                </a:path>
                <a:path w="4011295" h="10159">
                  <a:moveTo>
                    <a:pt x="3953776" y="0"/>
                  </a:moveTo>
                  <a:lnTo>
                    <a:pt x="3944251" y="0"/>
                  </a:lnTo>
                  <a:lnTo>
                    <a:pt x="3944251" y="9537"/>
                  </a:lnTo>
                  <a:lnTo>
                    <a:pt x="3953776" y="9537"/>
                  </a:lnTo>
                  <a:lnTo>
                    <a:pt x="3953776" y="0"/>
                  </a:lnTo>
                  <a:close/>
                </a:path>
                <a:path w="4011295" h="10159">
                  <a:moveTo>
                    <a:pt x="4010939" y="0"/>
                  </a:moveTo>
                  <a:lnTo>
                    <a:pt x="4001414" y="0"/>
                  </a:lnTo>
                  <a:lnTo>
                    <a:pt x="4001414" y="9537"/>
                  </a:lnTo>
                  <a:lnTo>
                    <a:pt x="4010939" y="9537"/>
                  </a:lnTo>
                  <a:lnTo>
                    <a:pt x="4010939" y="0"/>
                  </a:lnTo>
                  <a:close/>
                </a:path>
              </a:pathLst>
            </a:custGeom>
            <a:solidFill>
              <a:srgbClr val="C7C6C3"/>
            </a:solidFill>
          </p:spPr>
          <p:txBody>
            <a:bodyPr wrap="square" lIns="0" tIns="0" rIns="0" bIns="0" rtlCol="0"/>
            <a:lstStyle/>
            <a:p>
              <a:endParaRPr sz="1688"/>
            </a:p>
          </p:txBody>
        </p:sp>
        <p:sp>
          <p:nvSpPr>
            <p:cNvPr id="29" name="object 29"/>
            <p:cNvSpPr/>
            <p:nvPr/>
          </p:nvSpPr>
          <p:spPr>
            <a:xfrm>
              <a:off x="6574409" y="819251"/>
              <a:ext cx="4011295" cy="10160"/>
            </a:xfrm>
            <a:custGeom>
              <a:avLst/>
              <a:gdLst/>
              <a:ahLst/>
              <a:cxnLst/>
              <a:rect l="l" t="t" r="r" b="b"/>
              <a:pathLst>
                <a:path w="4011295" h="10159">
                  <a:moveTo>
                    <a:pt x="9525" y="0"/>
                  </a:moveTo>
                  <a:lnTo>
                    <a:pt x="0" y="0"/>
                  </a:lnTo>
                  <a:lnTo>
                    <a:pt x="0" y="9537"/>
                  </a:lnTo>
                  <a:lnTo>
                    <a:pt x="9525" y="9537"/>
                  </a:lnTo>
                  <a:lnTo>
                    <a:pt x="9525" y="0"/>
                  </a:lnTo>
                  <a:close/>
                </a:path>
                <a:path w="4011295" h="10159">
                  <a:moveTo>
                    <a:pt x="66687" y="0"/>
                  </a:moveTo>
                  <a:lnTo>
                    <a:pt x="57162" y="0"/>
                  </a:lnTo>
                  <a:lnTo>
                    <a:pt x="57162" y="9537"/>
                  </a:lnTo>
                  <a:lnTo>
                    <a:pt x="66687" y="9537"/>
                  </a:lnTo>
                  <a:lnTo>
                    <a:pt x="66687" y="0"/>
                  </a:lnTo>
                  <a:close/>
                </a:path>
                <a:path w="4011295" h="10159">
                  <a:moveTo>
                    <a:pt x="123850" y="0"/>
                  </a:moveTo>
                  <a:lnTo>
                    <a:pt x="114325" y="0"/>
                  </a:lnTo>
                  <a:lnTo>
                    <a:pt x="114325" y="9537"/>
                  </a:lnTo>
                  <a:lnTo>
                    <a:pt x="123850" y="9537"/>
                  </a:lnTo>
                  <a:lnTo>
                    <a:pt x="123850" y="0"/>
                  </a:lnTo>
                  <a:close/>
                </a:path>
                <a:path w="4011295" h="10159">
                  <a:moveTo>
                    <a:pt x="181013" y="0"/>
                  </a:moveTo>
                  <a:lnTo>
                    <a:pt x="171488" y="0"/>
                  </a:lnTo>
                  <a:lnTo>
                    <a:pt x="171488" y="9537"/>
                  </a:lnTo>
                  <a:lnTo>
                    <a:pt x="181013" y="9537"/>
                  </a:lnTo>
                  <a:lnTo>
                    <a:pt x="181013" y="0"/>
                  </a:lnTo>
                  <a:close/>
                </a:path>
                <a:path w="4011295" h="10159">
                  <a:moveTo>
                    <a:pt x="238175" y="0"/>
                  </a:moveTo>
                  <a:lnTo>
                    <a:pt x="228650" y="0"/>
                  </a:lnTo>
                  <a:lnTo>
                    <a:pt x="228650" y="9537"/>
                  </a:lnTo>
                  <a:lnTo>
                    <a:pt x="238175" y="9537"/>
                  </a:lnTo>
                  <a:lnTo>
                    <a:pt x="238175" y="0"/>
                  </a:lnTo>
                  <a:close/>
                </a:path>
                <a:path w="4011295" h="10159">
                  <a:moveTo>
                    <a:pt x="295338" y="0"/>
                  </a:moveTo>
                  <a:lnTo>
                    <a:pt x="285813" y="0"/>
                  </a:lnTo>
                  <a:lnTo>
                    <a:pt x="285813" y="9537"/>
                  </a:lnTo>
                  <a:lnTo>
                    <a:pt x="295338" y="9537"/>
                  </a:lnTo>
                  <a:lnTo>
                    <a:pt x="295338" y="0"/>
                  </a:lnTo>
                  <a:close/>
                </a:path>
                <a:path w="4011295" h="10159">
                  <a:moveTo>
                    <a:pt x="352501" y="0"/>
                  </a:moveTo>
                  <a:lnTo>
                    <a:pt x="342976" y="0"/>
                  </a:lnTo>
                  <a:lnTo>
                    <a:pt x="342976" y="9537"/>
                  </a:lnTo>
                  <a:lnTo>
                    <a:pt x="352501" y="9537"/>
                  </a:lnTo>
                  <a:lnTo>
                    <a:pt x="352501" y="0"/>
                  </a:lnTo>
                  <a:close/>
                </a:path>
                <a:path w="4011295" h="10159">
                  <a:moveTo>
                    <a:pt x="409663" y="0"/>
                  </a:moveTo>
                  <a:lnTo>
                    <a:pt x="400138" y="0"/>
                  </a:lnTo>
                  <a:lnTo>
                    <a:pt x="400138" y="9537"/>
                  </a:lnTo>
                  <a:lnTo>
                    <a:pt x="409663" y="9537"/>
                  </a:lnTo>
                  <a:lnTo>
                    <a:pt x="409663" y="0"/>
                  </a:lnTo>
                  <a:close/>
                </a:path>
                <a:path w="4011295" h="10159">
                  <a:moveTo>
                    <a:pt x="466826" y="0"/>
                  </a:moveTo>
                  <a:lnTo>
                    <a:pt x="457301" y="0"/>
                  </a:lnTo>
                  <a:lnTo>
                    <a:pt x="457301" y="9537"/>
                  </a:lnTo>
                  <a:lnTo>
                    <a:pt x="466826" y="9537"/>
                  </a:lnTo>
                  <a:lnTo>
                    <a:pt x="466826" y="0"/>
                  </a:lnTo>
                  <a:close/>
                </a:path>
                <a:path w="4011295" h="10159">
                  <a:moveTo>
                    <a:pt x="523989" y="0"/>
                  </a:moveTo>
                  <a:lnTo>
                    <a:pt x="514464" y="0"/>
                  </a:lnTo>
                  <a:lnTo>
                    <a:pt x="514464" y="9537"/>
                  </a:lnTo>
                  <a:lnTo>
                    <a:pt x="523989" y="9537"/>
                  </a:lnTo>
                  <a:lnTo>
                    <a:pt x="523989" y="0"/>
                  </a:lnTo>
                  <a:close/>
                </a:path>
                <a:path w="4011295" h="10159">
                  <a:moveTo>
                    <a:pt x="581152" y="0"/>
                  </a:moveTo>
                  <a:lnTo>
                    <a:pt x="571627" y="0"/>
                  </a:lnTo>
                  <a:lnTo>
                    <a:pt x="571627" y="9537"/>
                  </a:lnTo>
                  <a:lnTo>
                    <a:pt x="581152" y="9537"/>
                  </a:lnTo>
                  <a:lnTo>
                    <a:pt x="581152" y="0"/>
                  </a:lnTo>
                  <a:close/>
                </a:path>
                <a:path w="4011295" h="10159">
                  <a:moveTo>
                    <a:pt x="638314" y="0"/>
                  </a:moveTo>
                  <a:lnTo>
                    <a:pt x="628789" y="0"/>
                  </a:lnTo>
                  <a:lnTo>
                    <a:pt x="628789" y="9537"/>
                  </a:lnTo>
                  <a:lnTo>
                    <a:pt x="638314" y="9537"/>
                  </a:lnTo>
                  <a:lnTo>
                    <a:pt x="638314" y="0"/>
                  </a:lnTo>
                  <a:close/>
                </a:path>
                <a:path w="4011295" h="10159">
                  <a:moveTo>
                    <a:pt x="695477" y="0"/>
                  </a:moveTo>
                  <a:lnTo>
                    <a:pt x="685952" y="0"/>
                  </a:lnTo>
                  <a:lnTo>
                    <a:pt x="685952" y="9537"/>
                  </a:lnTo>
                  <a:lnTo>
                    <a:pt x="695477" y="9537"/>
                  </a:lnTo>
                  <a:lnTo>
                    <a:pt x="695477" y="0"/>
                  </a:lnTo>
                  <a:close/>
                </a:path>
                <a:path w="4011295" h="10159">
                  <a:moveTo>
                    <a:pt x="752640" y="0"/>
                  </a:moveTo>
                  <a:lnTo>
                    <a:pt x="743115" y="0"/>
                  </a:lnTo>
                  <a:lnTo>
                    <a:pt x="743115" y="9537"/>
                  </a:lnTo>
                  <a:lnTo>
                    <a:pt x="752640" y="9537"/>
                  </a:lnTo>
                  <a:lnTo>
                    <a:pt x="752640" y="0"/>
                  </a:lnTo>
                  <a:close/>
                </a:path>
                <a:path w="4011295" h="10159">
                  <a:moveTo>
                    <a:pt x="809802" y="0"/>
                  </a:moveTo>
                  <a:lnTo>
                    <a:pt x="800277" y="0"/>
                  </a:lnTo>
                  <a:lnTo>
                    <a:pt x="800277" y="9537"/>
                  </a:lnTo>
                  <a:lnTo>
                    <a:pt x="809802" y="9537"/>
                  </a:lnTo>
                  <a:lnTo>
                    <a:pt x="809802" y="0"/>
                  </a:lnTo>
                  <a:close/>
                </a:path>
                <a:path w="4011295" h="10159">
                  <a:moveTo>
                    <a:pt x="866965" y="0"/>
                  </a:moveTo>
                  <a:lnTo>
                    <a:pt x="857440" y="0"/>
                  </a:lnTo>
                  <a:lnTo>
                    <a:pt x="857440" y="9537"/>
                  </a:lnTo>
                  <a:lnTo>
                    <a:pt x="866965" y="9537"/>
                  </a:lnTo>
                  <a:lnTo>
                    <a:pt x="866965" y="0"/>
                  </a:lnTo>
                  <a:close/>
                </a:path>
                <a:path w="4011295" h="10159">
                  <a:moveTo>
                    <a:pt x="924128" y="0"/>
                  </a:moveTo>
                  <a:lnTo>
                    <a:pt x="914603" y="0"/>
                  </a:lnTo>
                  <a:lnTo>
                    <a:pt x="914603" y="9537"/>
                  </a:lnTo>
                  <a:lnTo>
                    <a:pt x="924128" y="9537"/>
                  </a:lnTo>
                  <a:lnTo>
                    <a:pt x="924128" y="0"/>
                  </a:lnTo>
                  <a:close/>
                </a:path>
                <a:path w="4011295" h="10159">
                  <a:moveTo>
                    <a:pt x="981290" y="0"/>
                  </a:moveTo>
                  <a:lnTo>
                    <a:pt x="971765" y="0"/>
                  </a:lnTo>
                  <a:lnTo>
                    <a:pt x="971765" y="9537"/>
                  </a:lnTo>
                  <a:lnTo>
                    <a:pt x="981290" y="9537"/>
                  </a:lnTo>
                  <a:lnTo>
                    <a:pt x="981290" y="0"/>
                  </a:lnTo>
                  <a:close/>
                </a:path>
                <a:path w="4011295" h="10159">
                  <a:moveTo>
                    <a:pt x="1038453" y="0"/>
                  </a:moveTo>
                  <a:lnTo>
                    <a:pt x="1028928" y="0"/>
                  </a:lnTo>
                  <a:lnTo>
                    <a:pt x="1028928" y="9537"/>
                  </a:lnTo>
                  <a:lnTo>
                    <a:pt x="1038453" y="9537"/>
                  </a:lnTo>
                  <a:lnTo>
                    <a:pt x="1038453" y="0"/>
                  </a:lnTo>
                  <a:close/>
                </a:path>
                <a:path w="4011295" h="10159">
                  <a:moveTo>
                    <a:pt x="1095616" y="0"/>
                  </a:moveTo>
                  <a:lnTo>
                    <a:pt x="1086091" y="0"/>
                  </a:lnTo>
                  <a:lnTo>
                    <a:pt x="1086091" y="9537"/>
                  </a:lnTo>
                  <a:lnTo>
                    <a:pt x="1095616" y="9537"/>
                  </a:lnTo>
                  <a:lnTo>
                    <a:pt x="1095616" y="0"/>
                  </a:lnTo>
                  <a:close/>
                </a:path>
                <a:path w="4011295" h="10159">
                  <a:moveTo>
                    <a:pt x="1152791" y="0"/>
                  </a:moveTo>
                  <a:lnTo>
                    <a:pt x="1143254" y="0"/>
                  </a:lnTo>
                  <a:lnTo>
                    <a:pt x="1143254" y="9537"/>
                  </a:lnTo>
                  <a:lnTo>
                    <a:pt x="1152791" y="9537"/>
                  </a:lnTo>
                  <a:lnTo>
                    <a:pt x="1152791" y="0"/>
                  </a:lnTo>
                  <a:close/>
                </a:path>
                <a:path w="4011295" h="10159">
                  <a:moveTo>
                    <a:pt x="1209954" y="0"/>
                  </a:moveTo>
                  <a:lnTo>
                    <a:pt x="1200416" y="0"/>
                  </a:lnTo>
                  <a:lnTo>
                    <a:pt x="1200416" y="9537"/>
                  </a:lnTo>
                  <a:lnTo>
                    <a:pt x="1209954" y="9537"/>
                  </a:lnTo>
                  <a:lnTo>
                    <a:pt x="1209954" y="0"/>
                  </a:lnTo>
                  <a:close/>
                </a:path>
                <a:path w="4011295" h="10159">
                  <a:moveTo>
                    <a:pt x="1267117" y="0"/>
                  </a:moveTo>
                  <a:lnTo>
                    <a:pt x="1257579" y="0"/>
                  </a:lnTo>
                  <a:lnTo>
                    <a:pt x="1257579" y="9537"/>
                  </a:lnTo>
                  <a:lnTo>
                    <a:pt x="1267117" y="9537"/>
                  </a:lnTo>
                  <a:lnTo>
                    <a:pt x="1267117" y="0"/>
                  </a:lnTo>
                  <a:close/>
                </a:path>
                <a:path w="4011295" h="10159">
                  <a:moveTo>
                    <a:pt x="1324279" y="0"/>
                  </a:moveTo>
                  <a:lnTo>
                    <a:pt x="1314742" y="0"/>
                  </a:lnTo>
                  <a:lnTo>
                    <a:pt x="1314742" y="9537"/>
                  </a:lnTo>
                  <a:lnTo>
                    <a:pt x="1324279" y="9537"/>
                  </a:lnTo>
                  <a:lnTo>
                    <a:pt x="1324279" y="0"/>
                  </a:lnTo>
                  <a:close/>
                </a:path>
                <a:path w="4011295" h="10159">
                  <a:moveTo>
                    <a:pt x="1381442" y="0"/>
                  </a:moveTo>
                  <a:lnTo>
                    <a:pt x="1371904" y="0"/>
                  </a:lnTo>
                  <a:lnTo>
                    <a:pt x="1371904" y="9537"/>
                  </a:lnTo>
                  <a:lnTo>
                    <a:pt x="1381442" y="9537"/>
                  </a:lnTo>
                  <a:lnTo>
                    <a:pt x="1381442" y="0"/>
                  </a:lnTo>
                  <a:close/>
                </a:path>
                <a:path w="4011295" h="10159">
                  <a:moveTo>
                    <a:pt x="1438605" y="0"/>
                  </a:moveTo>
                  <a:lnTo>
                    <a:pt x="1429067" y="0"/>
                  </a:lnTo>
                  <a:lnTo>
                    <a:pt x="1429067" y="9537"/>
                  </a:lnTo>
                  <a:lnTo>
                    <a:pt x="1438605" y="9537"/>
                  </a:lnTo>
                  <a:lnTo>
                    <a:pt x="1438605" y="0"/>
                  </a:lnTo>
                  <a:close/>
                </a:path>
                <a:path w="4011295" h="10159">
                  <a:moveTo>
                    <a:pt x="1495767" y="0"/>
                  </a:moveTo>
                  <a:lnTo>
                    <a:pt x="1486230" y="0"/>
                  </a:lnTo>
                  <a:lnTo>
                    <a:pt x="1486230" y="9537"/>
                  </a:lnTo>
                  <a:lnTo>
                    <a:pt x="1495767" y="9537"/>
                  </a:lnTo>
                  <a:lnTo>
                    <a:pt x="1495767" y="0"/>
                  </a:lnTo>
                  <a:close/>
                </a:path>
                <a:path w="4011295" h="10159">
                  <a:moveTo>
                    <a:pt x="1552930" y="0"/>
                  </a:moveTo>
                  <a:lnTo>
                    <a:pt x="1543405" y="0"/>
                  </a:lnTo>
                  <a:lnTo>
                    <a:pt x="1543405" y="9537"/>
                  </a:lnTo>
                  <a:lnTo>
                    <a:pt x="1552930" y="9537"/>
                  </a:lnTo>
                  <a:lnTo>
                    <a:pt x="1552930" y="0"/>
                  </a:lnTo>
                  <a:close/>
                </a:path>
                <a:path w="4011295" h="10159">
                  <a:moveTo>
                    <a:pt x="1610093" y="0"/>
                  </a:moveTo>
                  <a:lnTo>
                    <a:pt x="1600568" y="0"/>
                  </a:lnTo>
                  <a:lnTo>
                    <a:pt x="1600568" y="9537"/>
                  </a:lnTo>
                  <a:lnTo>
                    <a:pt x="1610093" y="9537"/>
                  </a:lnTo>
                  <a:lnTo>
                    <a:pt x="1610093" y="0"/>
                  </a:lnTo>
                  <a:close/>
                </a:path>
                <a:path w="4011295" h="10159">
                  <a:moveTo>
                    <a:pt x="1667256" y="0"/>
                  </a:moveTo>
                  <a:lnTo>
                    <a:pt x="1657731" y="0"/>
                  </a:lnTo>
                  <a:lnTo>
                    <a:pt x="1657731" y="9537"/>
                  </a:lnTo>
                  <a:lnTo>
                    <a:pt x="1667256" y="9537"/>
                  </a:lnTo>
                  <a:lnTo>
                    <a:pt x="1667256" y="0"/>
                  </a:lnTo>
                  <a:close/>
                </a:path>
                <a:path w="4011295" h="10159">
                  <a:moveTo>
                    <a:pt x="1724418" y="0"/>
                  </a:moveTo>
                  <a:lnTo>
                    <a:pt x="1714893" y="0"/>
                  </a:lnTo>
                  <a:lnTo>
                    <a:pt x="1714893" y="9537"/>
                  </a:lnTo>
                  <a:lnTo>
                    <a:pt x="1724418" y="9537"/>
                  </a:lnTo>
                  <a:lnTo>
                    <a:pt x="1724418" y="0"/>
                  </a:lnTo>
                  <a:close/>
                </a:path>
                <a:path w="4011295" h="10159">
                  <a:moveTo>
                    <a:pt x="1781581" y="0"/>
                  </a:moveTo>
                  <a:lnTo>
                    <a:pt x="1772056" y="0"/>
                  </a:lnTo>
                  <a:lnTo>
                    <a:pt x="1772056" y="9537"/>
                  </a:lnTo>
                  <a:lnTo>
                    <a:pt x="1781581" y="9537"/>
                  </a:lnTo>
                  <a:lnTo>
                    <a:pt x="1781581" y="0"/>
                  </a:lnTo>
                  <a:close/>
                </a:path>
                <a:path w="4011295" h="10159">
                  <a:moveTo>
                    <a:pt x="1838744" y="0"/>
                  </a:moveTo>
                  <a:lnTo>
                    <a:pt x="1829219" y="0"/>
                  </a:lnTo>
                  <a:lnTo>
                    <a:pt x="1829219" y="9537"/>
                  </a:lnTo>
                  <a:lnTo>
                    <a:pt x="1838744" y="9537"/>
                  </a:lnTo>
                  <a:lnTo>
                    <a:pt x="1838744" y="0"/>
                  </a:lnTo>
                  <a:close/>
                </a:path>
                <a:path w="4011295" h="10159">
                  <a:moveTo>
                    <a:pt x="1895906" y="0"/>
                  </a:moveTo>
                  <a:lnTo>
                    <a:pt x="1886381" y="0"/>
                  </a:lnTo>
                  <a:lnTo>
                    <a:pt x="1886381" y="9537"/>
                  </a:lnTo>
                  <a:lnTo>
                    <a:pt x="1895906" y="9537"/>
                  </a:lnTo>
                  <a:lnTo>
                    <a:pt x="1895906" y="0"/>
                  </a:lnTo>
                  <a:close/>
                </a:path>
                <a:path w="4011295" h="10159">
                  <a:moveTo>
                    <a:pt x="1953069" y="0"/>
                  </a:moveTo>
                  <a:lnTo>
                    <a:pt x="1943544" y="0"/>
                  </a:lnTo>
                  <a:lnTo>
                    <a:pt x="1943544" y="9537"/>
                  </a:lnTo>
                  <a:lnTo>
                    <a:pt x="1953069" y="9537"/>
                  </a:lnTo>
                  <a:lnTo>
                    <a:pt x="1953069" y="0"/>
                  </a:lnTo>
                  <a:close/>
                </a:path>
                <a:path w="4011295" h="10159">
                  <a:moveTo>
                    <a:pt x="2010232" y="0"/>
                  </a:moveTo>
                  <a:lnTo>
                    <a:pt x="2000707" y="0"/>
                  </a:lnTo>
                  <a:lnTo>
                    <a:pt x="2000707" y="9537"/>
                  </a:lnTo>
                  <a:lnTo>
                    <a:pt x="2010232" y="9537"/>
                  </a:lnTo>
                  <a:lnTo>
                    <a:pt x="2010232" y="0"/>
                  </a:lnTo>
                  <a:close/>
                </a:path>
                <a:path w="4011295" h="10159">
                  <a:moveTo>
                    <a:pt x="2067394" y="0"/>
                  </a:moveTo>
                  <a:lnTo>
                    <a:pt x="2057869" y="0"/>
                  </a:lnTo>
                  <a:lnTo>
                    <a:pt x="2057869" y="9537"/>
                  </a:lnTo>
                  <a:lnTo>
                    <a:pt x="2067394" y="9537"/>
                  </a:lnTo>
                  <a:lnTo>
                    <a:pt x="2067394" y="0"/>
                  </a:lnTo>
                  <a:close/>
                </a:path>
                <a:path w="4011295" h="10159">
                  <a:moveTo>
                    <a:pt x="2124557" y="0"/>
                  </a:moveTo>
                  <a:lnTo>
                    <a:pt x="2115032" y="0"/>
                  </a:lnTo>
                  <a:lnTo>
                    <a:pt x="2115032" y="9537"/>
                  </a:lnTo>
                  <a:lnTo>
                    <a:pt x="2124557" y="9537"/>
                  </a:lnTo>
                  <a:lnTo>
                    <a:pt x="2124557" y="0"/>
                  </a:lnTo>
                  <a:close/>
                </a:path>
                <a:path w="4011295" h="10159">
                  <a:moveTo>
                    <a:pt x="2181720" y="0"/>
                  </a:moveTo>
                  <a:lnTo>
                    <a:pt x="2172195" y="0"/>
                  </a:lnTo>
                  <a:lnTo>
                    <a:pt x="2172195" y="9537"/>
                  </a:lnTo>
                  <a:lnTo>
                    <a:pt x="2181720" y="9537"/>
                  </a:lnTo>
                  <a:lnTo>
                    <a:pt x="2181720" y="0"/>
                  </a:lnTo>
                  <a:close/>
                </a:path>
                <a:path w="4011295" h="10159">
                  <a:moveTo>
                    <a:pt x="2238883" y="0"/>
                  </a:moveTo>
                  <a:lnTo>
                    <a:pt x="2229358" y="0"/>
                  </a:lnTo>
                  <a:lnTo>
                    <a:pt x="2229358" y="9537"/>
                  </a:lnTo>
                  <a:lnTo>
                    <a:pt x="2238883" y="9537"/>
                  </a:lnTo>
                  <a:lnTo>
                    <a:pt x="2238883" y="0"/>
                  </a:lnTo>
                  <a:close/>
                </a:path>
                <a:path w="4011295" h="10159">
                  <a:moveTo>
                    <a:pt x="2296045" y="0"/>
                  </a:moveTo>
                  <a:lnTo>
                    <a:pt x="2286520" y="0"/>
                  </a:lnTo>
                  <a:lnTo>
                    <a:pt x="2286520" y="9537"/>
                  </a:lnTo>
                  <a:lnTo>
                    <a:pt x="2296045" y="9537"/>
                  </a:lnTo>
                  <a:lnTo>
                    <a:pt x="2296045" y="0"/>
                  </a:lnTo>
                  <a:close/>
                </a:path>
                <a:path w="4011295" h="10159">
                  <a:moveTo>
                    <a:pt x="2353208" y="0"/>
                  </a:moveTo>
                  <a:lnTo>
                    <a:pt x="2343683" y="0"/>
                  </a:lnTo>
                  <a:lnTo>
                    <a:pt x="2343683" y="9537"/>
                  </a:lnTo>
                  <a:lnTo>
                    <a:pt x="2353208" y="9537"/>
                  </a:lnTo>
                  <a:lnTo>
                    <a:pt x="2353208" y="0"/>
                  </a:lnTo>
                  <a:close/>
                </a:path>
                <a:path w="4011295" h="10159">
                  <a:moveTo>
                    <a:pt x="2410371" y="0"/>
                  </a:moveTo>
                  <a:lnTo>
                    <a:pt x="2400846" y="0"/>
                  </a:lnTo>
                  <a:lnTo>
                    <a:pt x="2400846" y="9537"/>
                  </a:lnTo>
                  <a:lnTo>
                    <a:pt x="2410371" y="9537"/>
                  </a:lnTo>
                  <a:lnTo>
                    <a:pt x="2410371" y="0"/>
                  </a:lnTo>
                  <a:close/>
                </a:path>
                <a:path w="4011295" h="10159">
                  <a:moveTo>
                    <a:pt x="2467533" y="0"/>
                  </a:moveTo>
                  <a:lnTo>
                    <a:pt x="2458008" y="0"/>
                  </a:lnTo>
                  <a:lnTo>
                    <a:pt x="2458008" y="9537"/>
                  </a:lnTo>
                  <a:lnTo>
                    <a:pt x="2467533" y="9537"/>
                  </a:lnTo>
                  <a:lnTo>
                    <a:pt x="2467533" y="0"/>
                  </a:lnTo>
                  <a:close/>
                </a:path>
                <a:path w="4011295" h="10159">
                  <a:moveTo>
                    <a:pt x="2524696" y="0"/>
                  </a:moveTo>
                  <a:lnTo>
                    <a:pt x="2515171" y="0"/>
                  </a:lnTo>
                  <a:lnTo>
                    <a:pt x="2515171" y="9537"/>
                  </a:lnTo>
                  <a:lnTo>
                    <a:pt x="2524696" y="9537"/>
                  </a:lnTo>
                  <a:lnTo>
                    <a:pt x="2524696" y="0"/>
                  </a:lnTo>
                  <a:close/>
                </a:path>
                <a:path w="4011295" h="10159">
                  <a:moveTo>
                    <a:pt x="2581859" y="0"/>
                  </a:moveTo>
                  <a:lnTo>
                    <a:pt x="2572334" y="0"/>
                  </a:lnTo>
                  <a:lnTo>
                    <a:pt x="2572334" y="9537"/>
                  </a:lnTo>
                  <a:lnTo>
                    <a:pt x="2581859" y="9537"/>
                  </a:lnTo>
                  <a:lnTo>
                    <a:pt x="2581859" y="0"/>
                  </a:lnTo>
                  <a:close/>
                </a:path>
                <a:path w="4011295" h="10159">
                  <a:moveTo>
                    <a:pt x="2639022" y="0"/>
                  </a:moveTo>
                  <a:lnTo>
                    <a:pt x="2629497" y="0"/>
                  </a:lnTo>
                  <a:lnTo>
                    <a:pt x="2629497" y="9537"/>
                  </a:lnTo>
                  <a:lnTo>
                    <a:pt x="2639022" y="9537"/>
                  </a:lnTo>
                  <a:lnTo>
                    <a:pt x="2639022" y="0"/>
                  </a:lnTo>
                  <a:close/>
                </a:path>
                <a:path w="4011295" h="10159">
                  <a:moveTo>
                    <a:pt x="2696184" y="0"/>
                  </a:moveTo>
                  <a:lnTo>
                    <a:pt x="2686659" y="0"/>
                  </a:lnTo>
                  <a:lnTo>
                    <a:pt x="2686659" y="9537"/>
                  </a:lnTo>
                  <a:lnTo>
                    <a:pt x="2696184" y="9537"/>
                  </a:lnTo>
                  <a:lnTo>
                    <a:pt x="2696184" y="0"/>
                  </a:lnTo>
                  <a:close/>
                </a:path>
                <a:path w="4011295" h="10159">
                  <a:moveTo>
                    <a:pt x="2753347" y="0"/>
                  </a:moveTo>
                  <a:lnTo>
                    <a:pt x="2743822" y="0"/>
                  </a:lnTo>
                  <a:lnTo>
                    <a:pt x="2743822" y="9537"/>
                  </a:lnTo>
                  <a:lnTo>
                    <a:pt x="2753347" y="9537"/>
                  </a:lnTo>
                  <a:lnTo>
                    <a:pt x="2753347" y="0"/>
                  </a:lnTo>
                  <a:close/>
                </a:path>
                <a:path w="4011295" h="10159">
                  <a:moveTo>
                    <a:pt x="2810510" y="0"/>
                  </a:moveTo>
                  <a:lnTo>
                    <a:pt x="2800985" y="0"/>
                  </a:lnTo>
                  <a:lnTo>
                    <a:pt x="2800985" y="9537"/>
                  </a:lnTo>
                  <a:lnTo>
                    <a:pt x="2810510" y="9537"/>
                  </a:lnTo>
                  <a:lnTo>
                    <a:pt x="2810510" y="0"/>
                  </a:lnTo>
                  <a:close/>
                </a:path>
                <a:path w="4011295" h="10159">
                  <a:moveTo>
                    <a:pt x="2867672" y="0"/>
                  </a:moveTo>
                  <a:lnTo>
                    <a:pt x="2858147" y="0"/>
                  </a:lnTo>
                  <a:lnTo>
                    <a:pt x="2858147" y="9537"/>
                  </a:lnTo>
                  <a:lnTo>
                    <a:pt x="2867672" y="9537"/>
                  </a:lnTo>
                  <a:lnTo>
                    <a:pt x="2867672" y="0"/>
                  </a:lnTo>
                  <a:close/>
                </a:path>
                <a:path w="4011295" h="10159">
                  <a:moveTo>
                    <a:pt x="2924835" y="0"/>
                  </a:moveTo>
                  <a:lnTo>
                    <a:pt x="2915310" y="0"/>
                  </a:lnTo>
                  <a:lnTo>
                    <a:pt x="2915310" y="9537"/>
                  </a:lnTo>
                  <a:lnTo>
                    <a:pt x="2924835" y="9537"/>
                  </a:lnTo>
                  <a:lnTo>
                    <a:pt x="2924835" y="0"/>
                  </a:lnTo>
                  <a:close/>
                </a:path>
                <a:path w="4011295" h="10159">
                  <a:moveTo>
                    <a:pt x="2981998" y="0"/>
                  </a:moveTo>
                  <a:lnTo>
                    <a:pt x="2972473" y="0"/>
                  </a:lnTo>
                  <a:lnTo>
                    <a:pt x="2972473" y="9537"/>
                  </a:lnTo>
                  <a:lnTo>
                    <a:pt x="2981998" y="9537"/>
                  </a:lnTo>
                  <a:lnTo>
                    <a:pt x="2981998" y="0"/>
                  </a:lnTo>
                  <a:close/>
                </a:path>
                <a:path w="4011295" h="10159">
                  <a:moveTo>
                    <a:pt x="3039160" y="0"/>
                  </a:moveTo>
                  <a:lnTo>
                    <a:pt x="3029635" y="0"/>
                  </a:lnTo>
                  <a:lnTo>
                    <a:pt x="3029635" y="9537"/>
                  </a:lnTo>
                  <a:lnTo>
                    <a:pt x="3039160" y="9537"/>
                  </a:lnTo>
                  <a:lnTo>
                    <a:pt x="3039160" y="0"/>
                  </a:lnTo>
                  <a:close/>
                </a:path>
                <a:path w="4011295" h="10159">
                  <a:moveTo>
                    <a:pt x="3096323" y="0"/>
                  </a:moveTo>
                  <a:lnTo>
                    <a:pt x="3086798" y="0"/>
                  </a:lnTo>
                  <a:lnTo>
                    <a:pt x="3086798" y="9537"/>
                  </a:lnTo>
                  <a:lnTo>
                    <a:pt x="3096323" y="9537"/>
                  </a:lnTo>
                  <a:lnTo>
                    <a:pt x="3096323" y="0"/>
                  </a:lnTo>
                  <a:close/>
                </a:path>
                <a:path w="4011295" h="10159">
                  <a:moveTo>
                    <a:pt x="3153486" y="0"/>
                  </a:moveTo>
                  <a:lnTo>
                    <a:pt x="3143961" y="0"/>
                  </a:lnTo>
                  <a:lnTo>
                    <a:pt x="3143961" y="9537"/>
                  </a:lnTo>
                  <a:lnTo>
                    <a:pt x="3153486" y="9537"/>
                  </a:lnTo>
                  <a:lnTo>
                    <a:pt x="3153486" y="0"/>
                  </a:lnTo>
                  <a:close/>
                </a:path>
                <a:path w="4011295" h="10159">
                  <a:moveTo>
                    <a:pt x="3210649" y="0"/>
                  </a:moveTo>
                  <a:lnTo>
                    <a:pt x="3201124" y="0"/>
                  </a:lnTo>
                  <a:lnTo>
                    <a:pt x="3201124" y="9537"/>
                  </a:lnTo>
                  <a:lnTo>
                    <a:pt x="3210649" y="9537"/>
                  </a:lnTo>
                  <a:lnTo>
                    <a:pt x="3210649" y="0"/>
                  </a:lnTo>
                  <a:close/>
                </a:path>
                <a:path w="4011295" h="10159">
                  <a:moveTo>
                    <a:pt x="3267811" y="0"/>
                  </a:moveTo>
                  <a:lnTo>
                    <a:pt x="3258286" y="0"/>
                  </a:lnTo>
                  <a:lnTo>
                    <a:pt x="3258286" y="9537"/>
                  </a:lnTo>
                  <a:lnTo>
                    <a:pt x="3267811" y="9537"/>
                  </a:lnTo>
                  <a:lnTo>
                    <a:pt x="3267811" y="0"/>
                  </a:lnTo>
                  <a:close/>
                </a:path>
                <a:path w="4011295" h="10159">
                  <a:moveTo>
                    <a:pt x="3324974" y="0"/>
                  </a:moveTo>
                  <a:lnTo>
                    <a:pt x="3315449" y="0"/>
                  </a:lnTo>
                  <a:lnTo>
                    <a:pt x="3315449" y="9537"/>
                  </a:lnTo>
                  <a:lnTo>
                    <a:pt x="3324974" y="9537"/>
                  </a:lnTo>
                  <a:lnTo>
                    <a:pt x="3324974" y="0"/>
                  </a:lnTo>
                  <a:close/>
                </a:path>
                <a:path w="4011295" h="10159">
                  <a:moveTo>
                    <a:pt x="3382137" y="0"/>
                  </a:moveTo>
                  <a:lnTo>
                    <a:pt x="3372612" y="0"/>
                  </a:lnTo>
                  <a:lnTo>
                    <a:pt x="3372612" y="9537"/>
                  </a:lnTo>
                  <a:lnTo>
                    <a:pt x="3382137" y="9537"/>
                  </a:lnTo>
                  <a:lnTo>
                    <a:pt x="3382137" y="0"/>
                  </a:lnTo>
                  <a:close/>
                </a:path>
                <a:path w="4011295" h="10159">
                  <a:moveTo>
                    <a:pt x="3439312" y="0"/>
                  </a:moveTo>
                  <a:lnTo>
                    <a:pt x="3429774" y="0"/>
                  </a:lnTo>
                  <a:lnTo>
                    <a:pt x="3429774" y="9537"/>
                  </a:lnTo>
                  <a:lnTo>
                    <a:pt x="3439312" y="9537"/>
                  </a:lnTo>
                  <a:lnTo>
                    <a:pt x="3439312" y="0"/>
                  </a:lnTo>
                  <a:close/>
                </a:path>
                <a:path w="4011295" h="10159">
                  <a:moveTo>
                    <a:pt x="3496475" y="0"/>
                  </a:moveTo>
                  <a:lnTo>
                    <a:pt x="3486937" y="0"/>
                  </a:lnTo>
                  <a:lnTo>
                    <a:pt x="3486937" y="9537"/>
                  </a:lnTo>
                  <a:lnTo>
                    <a:pt x="3496475" y="9537"/>
                  </a:lnTo>
                  <a:lnTo>
                    <a:pt x="3496475" y="0"/>
                  </a:lnTo>
                  <a:close/>
                </a:path>
                <a:path w="4011295" h="10159">
                  <a:moveTo>
                    <a:pt x="3553637" y="0"/>
                  </a:moveTo>
                  <a:lnTo>
                    <a:pt x="3544100" y="0"/>
                  </a:lnTo>
                  <a:lnTo>
                    <a:pt x="3544100" y="9537"/>
                  </a:lnTo>
                  <a:lnTo>
                    <a:pt x="3553637" y="9537"/>
                  </a:lnTo>
                  <a:lnTo>
                    <a:pt x="3553637" y="0"/>
                  </a:lnTo>
                  <a:close/>
                </a:path>
                <a:path w="4011295" h="10159">
                  <a:moveTo>
                    <a:pt x="3610800" y="0"/>
                  </a:moveTo>
                  <a:lnTo>
                    <a:pt x="3601262" y="0"/>
                  </a:lnTo>
                  <a:lnTo>
                    <a:pt x="3601262" y="9537"/>
                  </a:lnTo>
                  <a:lnTo>
                    <a:pt x="3610800" y="9537"/>
                  </a:lnTo>
                  <a:lnTo>
                    <a:pt x="3610800" y="0"/>
                  </a:lnTo>
                  <a:close/>
                </a:path>
                <a:path w="4011295" h="10159">
                  <a:moveTo>
                    <a:pt x="3667963" y="0"/>
                  </a:moveTo>
                  <a:lnTo>
                    <a:pt x="3658425" y="0"/>
                  </a:lnTo>
                  <a:lnTo>
                    <a:pt x="3658425" y="9537"/>
                  </a:lnTo>
                  <a:lnTo>
                    <a:pt x="3667963" y="9537"/>
                  </a:lnTo>
                  <a:lnTo>
                    <a:pt x="3667963" y="0"/>
                  </a:lnTo>
                  <a:close/>
                </a:path>
                <a:path w="4011295" h="10159">
                  <a:moveTo>
                    <a:pt x="3725126" y="0"/>
                  </a:moveTo>
                  <a:lnTo>
                    <a:pt x="3715588" y="0"/>
                  </a:lnTo>
                  <a:lnTo>
                    <a:pt x="3715588" y="9537"/>
                  </a:lnTo>
                  <a:lnTo>
                    <a:pt x="3725126" y="9537"/>
                  </a:lnTo>
                  <a:lnTo>
                    <a:pt x="3725126" y="0"/>
                  </a:lnTo>
                  <a:close/>
                </a:path>
                <a:path w="4011295" h="10159">
                  <a:moveTo>
                    <a:pt x="3782288" y="0"/>
                  </a:moveTo>
                  <a:lnTo>
                    <a:pt x="3772763" y="0"/>
                  </a:lnTo>
                  <a:lnTo>
                    <a:pt x="3772763" y="9537"/>
                  </a:lnTo>
                  <a:lnTo>
                    <a:pt x="3782288" y="9537"/>
                  </a:lnTo>
                  <a:lnTo>
                    <a:pt x="3782288" y="0"/>
                  </a:lnTo>
                  <a:close/>
                </a:path>
                <a:path w="4011295" h="10159">
                  <a:moveTo>
                    <a:pt x="3839451" y="0"/>
                  </a:moveTo>
                  <a:lnTo>
                    <a:pt x="3829926" y="0"/>
                  </a:lnTo>
                  <a:lnTo>
                    <a:pt x="3829926" y="9537"/>
                  </a:lnTo>
                  <a:lnTo>
                    <a:pt x="3839451" y="9537"/>
                  </a:lnTo>
                  <a:lnTo>
                    <a:pt x="3839451" y="0"/>
                  </a:lnTo>
                  <a:close/>
                </a:path>
                <a:path w="4011295" h="10159">
                  <a:moveTo>
                    <a:pt x="3896614" y="0"/>
                  </a:moveTo>
                  <a:lnTo>
                    <a:pt x="3887089" y="0"/>
                  </a:lnTo>
                  <a:lnTo>
                    <a:pt x="3887089" y="9537"/>
                  </a:lnTo>
                  <a:lnTo>
                    <a:pt x="3896614" y="9537"/>
                  </a:lnTo>
                  <a:lnTo>
                    <a:pt x="3896614" y="0"/>
                  </a:lnTo>
                  <a:close/>
                </a:path>
                <a:path w="4011295" h="10159">
                  <a:moveTo>
                    <a:pt x="3953776" y="0"/>
                  </a:moveTo>
                  <a:lnTo>
                    <a:pt x="3944251" y="0"/>
                  </a:lnTo>
                  <a:lnTo>
                    <a:pt x="3944251" y="9537"/>
                  </a:lnTo>
                  <a:lnTo>
                    <a:pt x="3953776" y="9537"/>
                  </a:lnTo>
                  <a:lnTo>
                    <a:pt x="3953776" y="0"/>
                  </a:lnTo>
                  <a:close/>
                </a:path>
                <a:path w="4011295" h="10159">
                  <a:moveTo>
                    <a:pt x="4010939" y="0"/>
                  </a:moveTo>
                  <a:lnTo>
                    <a:pt x="4001414" y="0"/>
                  </a:lnTo>
                  <a:lnTo>
                    <a:pt x="4001414" y="9537"/>
                  </a:lnTo>
                  <a:lnTo>
                    <a:pt x="4010939" y="9537"/>
                  </a:lnTo>
                  <a:lnTo>
                    <a:pt x="4010939" y="0"/>
                  </a:lnTo>
                  <a:close/>
                </a:path>
              </a:pathLst>
            </a:custGeom>
            <a:solidFill>
              <a:srgbClr val="C7C6C3"/>
            </a:solidFill>
          </p:spPr>
          <p:txBody>
            <a:bodyPr wrap="square" lIns="0" tIns="0" rIns="0" bIns="0" rtlCol="0"/>
            <a:lstStyle/>
            <a:p>
              <a:endParaRPr sz="1688"/>
            </a:p>
          </p:txBody>
        </p:sp>
        <p:sp>
          <p:nvSpPr>
            <p:cNvPr id="30" name="object 30"/>
            <p:cNvSpPr/>
            <p:nvPr/>
          </p:nvSpPr>
          <p:spPr>
            <a:xfrm>
              <a:off x="10575823" y="819251"/>
              <a:ext cx="1553210" cy="10160"/>
            </a:xfrm>
            <a:custGeom>
              <a:avLst/>
              <a:gdLst/>
              <a:ahLst/>
              <a:cxnLst/>
              <a:rect l="l" t="t" r="r" b="b"/>
              <a:pathLst>
                <a:path w="1553209" h="10159">
                  <a:moveTo>
                    <a:pt x="9525" y="0"/>
                  </a:moveTo>
                  <a:lnTo>
                    <a:pt x="0" y="0"/>
                  </a:lnTo>
                  <a:lnTo>
                    <a:pt x="0" y="9537"/>
                  </a:lnTo>
                  <a:lnTo>
                    <a:pt x="9525" y="9537"/>
                  </a:lnTo>
                  <a:lnTo>
                    <a:pt x="9525" y="0"/>
                  </a:lnTo>
                  <a:close/>
                </a:path>
                <a:path w="1553209" h="10159">
                  <a:moveTo>
                    <a:pt x="66687" y="0"/>
                  </a:moveTo>
                  <a:lnTo>
                    <a:pt x="57162" y="0"/>
                  </a:lnTo>
                  <a:lnTo>
                    <a:pt x="57162" y="9537"/>
                  </a:lnTo>
                  <a:lnTo>
                    <a:pt x="66687" y="9537"/>
                  </a:lnTo>
                  <a:lnTo>
                    <a:pt x="66687" y="0"/>
                  </a:lnTo>
                  <a:close/>
                </a:path>
                <a:path w="1553209" h="10159">
                  <a:moveTo>
                    <a:pt x="123850" y="0"/>
                  </a:moveTo>
                  <a:lnTo>
                    <a:pt x="114325" y="0"/>
                  </a:lnTo>
                  <a:lnTo>
                    <a:pt x="114325" y="9537"/>
                  </a:lnTo>
                  <a:lnTo>
                    <a:pt x="123850" y="9537"/>
                  </a:lnTo>
                  <a:lnTo>
                    <a:pt x="123850" y="0"/>
                  </a:lnTo>
                  <a:close/>
                </a:path>
                <a:path w="1553209" h="10159">
                  <a:moveTo>
                    <a:pt x="181013" y="0"/>
                  </a:moveTo>
                  <a:lnTo>
                    <a:pt x="171488" y="0"/>
                  </a:lnTo>
                  <a:lnTo>
                    <a:pt x="171488" y="9537"/>
                  </a:lnTo>
                  <a:lnTo>
                    <a:pt x="181013" y="9537"/>
                  </a:lnTo>
                  <a:lnTo>
                    <a:pt x="181013" y="0"/>
                  </a:lnTo>
                  <a:close/>
                </a:path>
                <a:path w="1553209" h="10159">
                  <a:moveTo>
                    <a:pt x="238175" y="0"/>
                  </a:moveTo>
                  <a:lnTo>
                    <a:pt x="228650" y="0"/>
                  </a:lnTo>
                  <a:lnTo>
                    <a:pt x="228650" y="9537"/>
                  </a:lnTo>
                  <a:lnTo>
                    <a:pt x="238175" y="9537"/>
                  </a:lnTo>
                  <a:lnTo>
                    <a:pt x="238175" y="0"/>
                  </a:lnTo>
                  <a:close/>
                </a:path>
                <a:path w="1553209" h="10159">
                  <a:moveTo>
                    <a:pt x="295338" y="0"/>
                  </a:moveTo>
                  <a:lnTo>
                    <a:pt x="285813" y="0"/>
                  </a:lnTo>
                  <a:lnTo>
                    <a:pt x="285813" y="9537"/>
                  </a:lnTo>
                  <a:lnTo>
                    <a:pt x="295338" y="9537"/>
                  </a:lnTo>
                  <a:lnTo>
                    <a:pt x="295338" y="0"/>
                  </a:lnTo>
                  <a:close/>
                </a:path>
                <a:path w="1553209" h="10159">
                  <a:moveTo>
                    <a:pt x="352501" y="0"/>
                  </a:moveTo>
                  <a:lnTo>
                    <a:pt x="342976" y="0"/>
                  </a:lnTo>
                  <a:lnTo>
                    <a:pt x="342976" y="9537"/>
                  </a:lnTo>
                  <a:lnTo>
                    <a:pt x="352501" y="9537"/>
                  </a:lnTo>
                  <a:lnTo>
                    <a:pt x="352501" y="0"/>
                  </a:lnTo>
                  <a:close/>
                </a:path>
                <a:path w="1553209" h="10159">
                  <a:moveTo>
                    <a:pt x="409663" y="0"/>
                  </a:moveTo>
                  <a:lnTo>
                    <a:pt x="400138" y="0"/>
                  </a:lnTo>
                  <a:lnTo>
                    <a:pt x="400138" y="9537"/>
                  </a:lnTo>
                  <a:lnTo>
                    <a:pt x="409663" y="9537"/>
                  </a:lnTo>
                  <a:lnTo>
                    <a:pt x="409663" y="0"/>
                  </a:lnTo>
                  <a:close/>
                </a:path>
                <a:path w="1553209" h="10159">
                  <a:moveTo>
                    <a:pt x="466826" y="0"/>
                  </a:moveTo>
                  <a:lnTo>
                    <a:pt x="457301" y="0"/>
                  </a:lnTo>
                  <a:lnTo>
                    <a:pt x="457301" y="9537"/>
                  </a:lnTo>
                  <a:lnTo>
                    <a:pt x="466826" y="9537"/>
                  </a:lnTo>
                  <a:lnTo>
                    <a:pt x="466826" y="0"/>
                  </a:lnTo>
                  <a:close/>
                </a:path>
                <a:path w="1553209" h="10159">
                  <a:moveTo>
                    <a:pt x="523989" y="0"/>
                  </a:moveTo>
                  <a:lnTo>
                    <a:pt x="514464" y="0"/>
                  </a:lnTo>
                  <a:lnTo>
                    <a:pt x="514464" y="9537"/>
                  </a:lnTo>
                  <a:lnTo>
                    <a:pt x="523989" y="9537"/>
                  </a:lnTo>
                  <a:lnTo>
                    <a:pt x="523989" y="0"/>
                  </a:lnTo>
                  <a:close/>
                </a:path>
                <a:path w="1553209" h="10159">
                  <a:moveTo>
                    <a:pt x="581152" y="0"/>
                  </a:moveTo>
                  <a:lnTo>
                    <a:pt x="571627" y="0"/>
                  </a:lnTo>
                  <a:lnTo>
                    <a:pt x="571627" y="9537"/>
                  </a:lnTo>
                  <a:lnTo>
                    <a:pt x="581152" y="9537"/>
                  </a:lnTo>
                  <a:lnTo>
                    <a:pt x="581152" y="0"/>
                  </a:lnTo>
                  <a:close/>
                </a:path>
                <a:path w="1553209" h="10159">
                  <a:moveTo>
                    <a:pt x="638314" y="0"/>
                  </a:moveTo>
                  <a:lnTo>
                    <a:pt x="628789" y="0"/>
                  </a:lnTo>
                  <a:lnTo>
                    <a:pt x="628789" y="9537"/>
                  </a:lnTo>
                  <a:lnTo>
                    <a:pt x="638314" y="9537"/>
                  </a:lnTo>
                  <a:lnTo>
                    <a:pt x="638314" y="0"/>
                  </a:lnTo>
                  <a:close/>
                </a:path>
                <a:path w="1553209" h="10159">
                  <a:moveTo>
                    <a:pt x="695477" y="0"/>
                  </a:moveTo>
                  <a:lnTo>
                    <a:pt x="685952" y="0"/>
                  </a:lnTo>
                  <a:lnTo>
                    <a:pt x="685952" y="9537"/>
                  </a:lnTo>
                  <a:lnTo>
                    <a:pt x="695477" y="9537"/>
                  </a:lnTo>
                  <a:lnTo>
                    <a:pt x="695477" y="0"/>
                  </a:lnTo>
                  <a:close/>
                </a:path>
                <a:path w="1553209" h="10159">
                  <a:moveTo>
                    <a:pt x="752640" y="0"/>
                  </a:moveTo>
                  <a:lnTo>
                    <a:pt x="743115" y="0"/>
                  </a:lnTo>
                  <a:lnTo>
                    <a:pt x="743115" y="9537"/>
                  </a:lnTo>
                  <a:lnTo>
                    <a:pt x="752640" y="9537"/>
                  </a:lnTo>
                  <a:lnTo>
                    <a:pt x="752640" y="0"/>
                  </a:lnTo>
                  <a:close/>
                </a:path>
                <a:path w="1553209" h="10159">
                  <a:moveTo>
                    <a:pt x="809802" y="0"/>
                  </a:moveTo>
                  <a:lnTo>
                    <a:pt x="800277" y="0"/>
                  </a:lnTo>
                  <a:lnTo>
                    <a:pt x="800277" y="9537"/>
                  </a:lnTo>
                  <a:lnTo>
                    <a:pt x="809802" y="9537"/>
                  </a:lnTo>
                  <a:lnTo>
                    <a:pt x="809802" y="0"/>
                  </a:lnTo>
                  <a:close/>
                </a:path>
                <a:path w="1553209" h="10159">
                  <a:moveTo>
                    <a:pt x="866965" y="0"/>
                  </a:moveTo>
                  <a:lnTo>
                    <a:pt x="857440" y="0"/>
                  </a:lnTo>
                  <a:lnTo>
                    <a:pt x="857440" y="9537"/>
                  </a:lnTo>
                  <a:lnTo>
                    <a:pt x="866965" y="9537"/>
                  </a:lnTo>
                  <a:lnTo>
                    <a:pt x="866965" y="0"/>
                  </a:lnTo>
                  <a:close/>
                </a:path>
                <a:path w="1553209" h="10159">
                  <a:moveTo>
                    <a:pt x="924128" y="0"/>
                  </a:moveTo>
                  <a:lnTo>
                    <a:pt x="914603" y="0"/>
                  </a:lnTo>
                  <a:lnTo>
                    <a:pt x="914603" y="9537"/>
                  </a:lnTo>
                  <a:lnTo>
                    <a:pt x="924128" y="9537"/>
                  </a:lnTo>
                  <a:lnTo>
                    <a:pt x="924128" y="0"/>
                  </a:lnTo>
                  <a:close/>
                </a:path>
                <a:path w="1553209" h="10159">
                  <a:moveTo>
                    <a:pt x="981290" y="0"/>
                  </a:moveTo>
                  <a:lnTo>
                    <a:pt x="971765" y="0"/>
                  </a:lnTo>
                  <a:lnTo>
                    <a:pt x="971765" y="9537"/>
                  </a:lnTo>
                  <a:lnTo>
                    <a:pt x="981290" y="9537"/>
                  </a:lnTo>
                  <a:lnTo>
                    <a:pt x="981290" y="0"/>
                  </a:lnTo>
                  <a:close/>
                </a:path>
                <a:path w="1553209" h="10159">
                  <a:moveTo>
                    <a:pt x="1038453" y="0"/>
                  </a:moveTo>
                  <a:lnTo>
                    <a:pt x="1028928" y="0"/>
                  </a:lnTo>
                  <a:lnTo>
                    <a:pt x="1028928" y="9537"/>
                  </a:lnTo>
                  <a:lnTo>
                    <a:pt x="1038453" y="9537"/>
                  </a:lnTo>
                  <a:lnTo>
                    <a:pt x="1038453" y="0"/>
                  </a:lnTo>
                  <a:close/>
                </a:path>
                <a:path w="1553209" h="10159">
                  <a:moveTo>
                    <a:pt x="1095616" y="0"/>
                  </a:moveTo>
                  <a:lnTo>
                    <a:pt x="1086091" y="0"/>
                  </a:lnTo>
                  <a:lnTo>
                    <a:pt x="1086091" y="9537"/>
                  </a:lnTo>
                  <a:lnTo>
                    <a:pt x="1095616" y="9537"/>
                  </a:lnTo>
                  <a:lnTo>
                    <a:pt x="1095616" y="0"/>
                  </a:lnTo>
                  <a:close/>
                </a:path>
                <a:path w="1553209" h="10159">
                  <a:moveTo>
                    <a:pt x="1152779" y="0"/>
                  </a:moveTo>
                  <a:lnTo>
                    <a:pt x="1143254" y="0"/>
                  </a:lnTo>
                  <a:lnTo>
                    <a:pt x="1143254" y="9537"/>
                  </a:lnTo>
                  <a:lnTo>
                    <a:pt x="1152779" y="9537"/>
                  </a:lnTo>
                  <a:lnTo>
                    <a:pt x="1152779" y="0"/>
                  </a:lnTo>
                  <a:close/>
                </a:path>
                <a:path w="1553209" h="10159">
                  <a:moveTo>
                    <a:pt x="1209941" y="0"/>
                  </a:moveTo>
                  <a:lnTo>
                    <a:pt x="1200416" y="0"/>
                  </a:lnTo>
                  <a:lnTo>
                    <a:pt x="1200416" y="9537"/>
                  </a:lnTo>
                  <a:lnTo>
                    <a:pt x="1209941" y="9537"/>
                  </a:lnTo>
                  <a:lnTo>
                    <a:pt x="1209941" y="0"/>
                  </a:lnTo>
                  <a:close/>
                </a:path>
                <a:path w="1553209" h="10159">
                  <a:moveTo>
                    <a:pt x="1267104" y="0"/>
                  </a:moveTo>
                  <a:lnTo>
                    <a:pt x="1257579" y="0"/>
                  </a:lnTo>
                  <a:lnTo>
                    <a:pt x="1257579" y="9537"/>
                  </a:lnTo>
                  <a:lnTo>
                    <a:pt x="1267104" y="9537"/>
                  </a:lnTo>
                  <a:lnTo>
                    <a:pt x="1267104" y="0"/>
                  </a:lnTo>
                  <a:close/>
                </a:path>
                <a:path w="1553209" h="10159">
                  <a:moveTo>
                    <a:pt x="1324267" y="0"/>
                  </a:moveTo>
                  <a:lnTo>
                    <a:pt x="1314742" y="0"/>
                  </a:lnTo>
                  <a:lnTo>
                    <a:pt x="1314742" y="9537"/>
                  </a:lnTo>
                  <a:lnTo>
                    <a:pt x="1324267" y="9537"/>
                  </a:lnTo>
                  <a:lnTo>
                    <a:pt x="1324267" y="0"/>
                  </a:lnTo>
                  <a:close/>
                </a:path>
                <a:path w="1553209" h="10159">
                  <a:moveTo>
                    <a:pt x="1381429" y="0"/>
                  </a:moveTo>
                  <a:lnTo>
                    <a:pt x="1371904" y="0"/>
                  </a:lnTo>
                  <a:lnTo>
                    <a:pt x="1371904" y="9537"/>
                  </a:lnTo>
                  <a:lnTo>
                    <a:pt x="1381429" y="9537"/>
                  </a:lnTo>
                  <a:lnTo>
                    <a:pt x="1381429" y="0"/>
                  </a:lnTo>
                  <a:close/>
                </a:path>
                <a:path w="1553209" h="10159">
                  <a:moveTo>
                    <a:pt x="1438592" y="0"/>
                  </a:moveTo>
                  <a:lnTo>
                    <a:pt x="1429067" y="0"/>
                  </a:lnTo>
                  <a:lnTo>
                    <a:pt x="1429067" y="9537"/>
                  </a:lnTo>
                  <a:lnTo>
                    <a:pt x="1438592" y="9537"/>
                  </a:lnTo>
                  <a:lnTo>
                    <a:pt x="1438592" y="0"/>
                  </a:lnTo>
                  <a:close/>
                </a:path>
                <a:path w="1553209" h="10159">
                  <a:moveTo>
                    <a:pt x="1495755" y="0"/>
                  </a:moveTo>
                  <a:lnTo>
                    <a:pt x="1486230" y="0"/>
                  </a:lnTo>
                  <a:lnTo>
                    <a:pt x="1486230" y="9537"/>
                  </a:lnTo>
                  <a:lnTo>
                    <a:pt x="1495755" y="9537"/>
                  </a:lnTo>
                  <a:lnTo>
                    <a:pt x="1495755" y="0"/>
                  </a:lnTo>
                  <a:close/>
                </a:path>
                <a:path w="1553209" h="10159">
                  <a:moveTo>
                    <a:pt x="1552917" y="0"/>
                  </a:moveTo>
                  <a:lnTo>
                    <a:pt x="1543392" y="0"/>
                  </a:lnTo>
                  <a:lnTo>
                    <a:pt x="1543392" y="9537"/>
                  </a:lnTo>
                  <a:lnTo>
                    <a:pt x="1552917" y="9537"/>
                  </a:lnTo>
                  <a:lnTo>
                    <a:pt x="1552917" y="0"/>
                  </a:lnTo>
                  <a:close/>
                </a:path>
              </a:pathLst>
            </a:custGeom>
            <a:solidFill>
              <a:srgbClr val="C7C6C3"/>
            </a:solidFill>
          </p:spPr>
          <p:txBody>
            <a:bodyPr wrap="square" lIns="0" tIns="0" rIns="0" bIns="0" rtlCol="0"/>
            <a:lstStyle/>
            <a:p>
              <a:endParaRPr sz="1688"/>
            </a:p>
          </p:txBody>
        </p:sp>
      </p:grpSp>
      <p:sp>
        <p:nvSpPr>
          <p:cNvPr id="31" name="object 31"/>
          <p:cNvSpPr txBox="1"/>
          <p:nvPr/>
        </p:nvSpPr>
        <p:spPr>
          <a:xfrm>
            <a:off x="699588" y="5106770"/>
            <a:ext cx="408980"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($1.0bn)</a:t>
            </a:r>
            <a:endParaRPr sz="844">
              <a:latin typeface="Segoe UI"/>
              <a:cs typeface="Segoe UI"/>
            </a:endParaRPr>
          </a:p>
        </p:txBody>
      </p:sp>
      <p:sp>
        <p:nvSpPr>
          <p:cNvPr id="32" name="object 32"/>
          <p:cNvSpPr txBox="1"/>
          <p:nvPr/>
        </p:nvSpPr>
        <p:spPr>
          <a:xfrm>
            <a:off x="699588" y="4370261"/>
            <a:ext cx="408980"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($0.5bn)</a:t>
            </a:r>
            <a:endParaRPr sz="844">
              <a:latin typeface="Segoe UI"/>
              <a:cs typeface="Segoe UI"/>
            </a:endParaRPr>
          </a:p>
        </p:txBody>
      </p:sp>
      <p:sp>
        <p:nvSpPr>
          <p:cNvPr id="33" name="object 33"/>
          <p:cNvSpPr txBox="1"/>
          <p:nvPr/>
        </p:nvSpPr>
        <p:spPr>
          <a:xfrm>
            <a:off x="764239" y="3633752"/>
            <a:ext cx="344091"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$0.0bn</a:t>
            </a:r>
            <a:endParaRPr sz="844">
              <a:latin typeface="Segoe UI"/>
              <a:cs typeface="Segoe UI"/>
            </a:endParaRPr>
          </a:p>
        </p:txBody>
      </p:sp>
      <p:sp>
        <p:nvSpPr>
          <p:cNvPr id="34" name="object 34"/>
          <p:cNvSpPr txBox="1"/>
          <p:nvPr/>
        </p:nvSpPr>
        <p:spPr>
          <a:xfrm>
            <a:off x="764239" y="2897242"/>
            <a:ext cx="344091"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$0.5bn</a:t>
            </a:r>
            <a:endParaRPr sz="844">
              <a:latin typeface="Segoe UI"/>
              <a:cs typeface="Segoe UI"/>
            </a:endParaRPr>
          </a:p>
        </p:txBody>
      </p:sp>
      <p:sp>
        <p:nvSpPr>
          <p:cNvPr id="35" name="object 35"/>
          <p:cNvSpPr txBox="1"/>
          <p:nvPr/>
        </p:nvSpPr>
        <p:spPr>
          <a:xfrm>
            <a:off x="764239" y="2160733"/>
            <a:ext cx="344091"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$1.0bn</a:t>
            </a:r>
            <a:endParaRPr sz="844">
              <a:latin typeface="Segoe UI"/>
              <a:cs typeface="Segoe UI"/>
            </a:endParaRPr>
          </a:p>
        </p:txBody>
      </p:sp>
      <p:sp>
        <p:nvSpPr>
          <p:cNvPr id="36" name="object 36"/>
          <p:cNvSpPr txBox="1"/>
          <p:nvPr/>
        </p:nvSpPr>
        <p:spPr>
          <a:xfrm>
            <a:off x="776145" y="1424224"/>
            <a:ext cx="332184" cy="141930"/>
          </a:xfrm>
          <a:prstGeom prst="rect">
            <a:avLst/>
          </a:prstGeom>
        </p:spPr>
        <p:txBody>
          <a:bodyPr vert="horz" wrap="square" lIns="0" tIns="11906" rIns="0" bIns="0" rtlCol="0">
            <a:spAutoFit/>
          </a:bodyPr>
          <a:lstStyle/>
          <a:p>
            <a:pPr>
              <a:spcBef>
                <a:spcPts val="94"/>
              </a:spcBef>
            </a:pPr>
            <a:r>
              <a:rPr sz="844" spc="-5" dirty="0">
                <a:solidFill>
                  <a:srgbClr val="605D5C"/>
                </a:solidFill>
                <a:latin typeface="Segoe UI"/>
                <a:cs typeface="Segoe UI"/>
              </a:rPr>
              <a:t>$1.5bn</a:t>
            </a:r>
            <a:endParaRPr sz="844">
              <a:latin typeface="Segoe UI"/>
              <a:cs typeface="Segoe UI"/>
            </a:endParaRPr>
          </a:p>
        </p:txBody>
      </p:sp>
      <p:sp>
        <p:nvSpPr>
          <p:cNvPr id="37" name="object 37"/>
          <p:cNvSpPr txBox="1"/>
          <p:nvPr/>
        </p:nvSpPr>
        <p:spPr>
          <a:xfrm>
            <a:off x="6198170" y="6096010"/>
            <a:ext cx="333375" cy="185147"/>
          </a:xfrm>
          <a:prstGeom prst="rect">
            <a:avLst/>
          </a:prstGeom>
        </p:spPr>
        <p:txBody>
          <a:bodyPr vert="horz" wrap="square" lIns="0" tIns="11906" rIns="0" bIns="0" rtlCol="0">
            <a:spAutoFit/>
          </a:bodyPr>
          <a:lstStyle/>
          <a:p>
            <a:pPr marL="11906">
              <a:spcBef>
                <a:spcPts val="94"/>
              </a:spcBef>
            </a:pPr>
            <a:r>
              <a:rPr sz="1125" spc="-169" dirty="0">
                <a:solidFill>
                  <a:srgbClr val="252423"/>
                </a:solidFill>
                <a:latin typeface="Trebuchet MS"/>
                <a:cs typeface="Trebuchet MS"/>
              </a:rPr>
              <a:t>T</a:t>
            </a:r>
            <a:r>
              <a:rPr sz="1125" spc="-70" dirty="0">
                <a:solidFill>
                  <a:srgbClr val="252423"/>
                </a:solidFill>
                <a:latin typeface="Trebuchet MS"/>
                <a:cs typeface="Trebuchet MS"/>
              </a:rPr>
              <a:t>ea</a:t>
            </a:r>
            <a:r>
              <a:rPr sz="1125" spc="-66" dirty="0">
                <a:solidFill>
                  <a:srgbClr val="252423"/>
                </a:solidFill>
                <a:latin typeface="Trebuchet MS"/>
                <a:cs typeface="Trebuchet MS"/>
              </a:rPr>
              <a:t>m</a:t>
            </a:r>
            <a:endParaRPr sz="1125">
              <a:latin typeface="Trebuchet MS"/>
              <a:cs typeface="Trebuchet MS"/>
            </a:endParaRPr>
          </a:p>
        </p:txBody>
      </p:sp>
      <p:sp>
        <p:nvSpPr>
          <p:cNvPr id="38" name="object 38"/>
          <p:cNvSpPr txBox="1"/>
          <p:nvPr/>
        </p:nvSpPr>
        <p:spPr>
          <a:xfrm>
            <a:off x="508555" y="1244776"/>
            <a:ext cx="153888" cy="3465909"/>
          </a:xfrm>
          <a:prstGeom prst="rect">
            <a:avLst/>
          </a:prstGeom>
        </p:spPr>
        <p:txBody>
          <a:bodyPr vert="vert270" wrap="square" lIns="0" tIns="0" rIns="0" bIns="0" rtlCol="0">
            <a:spAutoFit/>
          </a:bodyPr>
          <a:lstStyle/>
          <a:p>
            <a:pPr marL="11906">
              <a:lnSpc>
                <a:spcPts val="1195"/>
              </a:lnSpc>
            </a:pPr>
            <a:r>
              <a:rPr sz="1125" spc="-23" dirty="0">
                <a:solidFill>
                  <a:srgbClr val="252423"/>
                </a:solidFill>
                <a:latin typeface="Trebuchet MS"/>
                <a:cs typeface="Trebuchet MS"/>
              </a:rPr>
              <a:t>Sum</a:t>
            </a:r>
            <a:r>
              <a:rPr sz="1125" spc="-80" dirty="0">
                <a:solidFill>
                  <a:srgbClr val="252423"/>
                </a:solidFill>
                <a:latin typeface="Trebuchet MS"/>
                <a:cs typeface="Trebuchet MS"/>
              </a:rPr>
              <a:t> </a:t>
            </a:r>
            <a:r>
              <a:rPr sz="1125" spc="-84" dirty="0">
                <a:solidFill>
                  <a:srgbClr val="252423"/>
                </a:solidFill>
                <a:latin typeface="Trebuchet MS"/>
                <a:cs typeface="Trebuchet MS"/>
              </a:rPr>
              <a:t>of</a:t>
            </a:r>
            <a:r>
              <a:rPr sz="1125" spc="-80" dirty="0">
                <a:solidFill>
                  <a:srgbClr val="252423"/>
                </a:solidFill>
                <a:latin typeface="Trebuchet MS"/>
                <a:cs typeface="Trebuchet MS"/>
              </a:rPr>
              <a:t> </a:t>
            </a:r>
            <a:r>
              <a:rPr sz="1125" spc="-94" dirty="0">
                <a:solidFill>
                  <a:srgbClr val="252423"/>
                </a:solidFill>
                <a:latin typeface="Trebuchet MS"/>
                <a:cs typeface="Trebuchet MS"/>
              </a:rPr>
              <a:t>Team</a:t>
            </a:r>
            <a:r>
              <a:rPr sz="1125" spc="-75" dirty="0">
                <a:solidFill>
                  <a:srgbClr val="252423"/>
                </a:solidFill>
                <a:latin typeface="Trebuchet MS"/>
                <a:cs typeface="Trebuchet MS"/>
              </a:rPr>
              <a:t> </a:t>
            </a:r>
            <a:r>
              <a:rPr sz="1125" spc="-61" dirty="0">
                <a:solidFill>
                  <a:srgbClr val="252423"/>
                </a:solidFill>
                <a:latin typeface="Trebuchet MS"/>
                <a:cs typeface="Trebuchet MS"/>
              </a:rPr>
              <a:t>Salary,</a:t>
            </a:r>
            <a:r>
              <a:rPr sz="1125" spc="-80" dirty="0">
                <a:solidFill>
                  <a:srgbClr val="252423"/>
                </a:solidFill>
                <a:latin typeface="Trebuchet MS"/>
                <a:cs typeface="Trebuchet MS"/>
              </a:rPr>
              <a:t> </a:t>
            </a:r>
            <a:r>
              <a:rPr sz="1125" spc="-23" dirty="0">
                <a:solidFill>
                  <a:srgbClr val="252423"/>
                </a:solidFill>
                <a:latin typeface="Trebuchet MS"/>
                <a:cs typeface="Trebuchet MS"/>
              </a:rPr>
              <a:t>Sum</a:t>
            </a:r>
            <a:r>
              <a:rPr sz="1125" spc="-80" dirty="0">
                <a:solidFill>
                  <a:srgbClr val="252423"/>
                </a:solidFill>
                <a:latin typeface="Trebuchet MS"/>
                <a:cs typeface="Trebuchet MS"/>
              </a:rPr>
              <a:t> </a:t>
            </a:r>
            <a:r>
              <a:rPr sz="1125" spc="-84" dirty="0">
                <a:solidFill>
                  <a:srgbClr val="252423"/>
                </a:solidFill>
                <a:latin typeface="Trebuchet MS"/>
                <a:cs typeface="Trebuchet MS"/>
              </a:rPr>
              <a:t>of</a:t>
            </a:r>
            <a:r>
              <a:rPr sz="1125" spc="-75" dirty="0">
                <a:solidFill>
                  <a:srgbClr val="252423"/>
                </a:solidFill>
                <a:latin typeface="Trebuchet MS"/>
                <a:cs typeface="Trebuchet MS"/>
              </a:rPr>
              <a:t> </a:t>
            </a:r>
            <a:r>
              <a:rPr sz="1125" spc="-28" dirty="0">
                <a:solidFill>
                  <a:srgbClr val="252423"/>
                </a:solidFill>
                <a:latin typeface="Trebuchet MS"/>
                <a:cs typeface="Trebuchet MS"/>
              </a:rPr>
              <a:t>Salary</a:t>
            </a:r>
            <a:r>
              <a:rPr sz="1125" spc="-80" dirty="0">
                <a:solidFill>
                  <a:srgbClr val="252423"/>
                </a:solidFill>
                <a:latin typeface="Trebuchet MS"/>
                <a:cs typeface="Trebuchet MS"/>
              </a:rPr>
              <a:t> </a:t>
            </a:r>
            <a:r>
              <a:rPr sz="1125" spc="-70" dirty="0">
                <a:solidFill>
                  <a:srgbClr val="252423"/>
                </a:solidFill>
                <a:latin typeface="Trebuchet MS"/>
                <a:cs typeface="Trebuchet MS"/>
              </a:rPr>
              <a:t>Cap</a:t>
            </a:r>
            <a:r>
              <a:rPr sz="1125" spc="-80" dirty="0">
                <a:solidFill>
                  <a:srgbClr val="252423"/>
                </a:solidFill>
                <a:latin typeface="Trebuchet MS"/>
                <a:cs typeface="Trebuchet MS"/>
              </a:rPr>
              <a:t> </a:t>
            </a:r>
            <a:r>
              <a:rPr sz="1125" spc="-66" dirty="0">
                <a:solidFill>
                  <a:srgbClr val="252423"/>
                </a:solidFill>
                <a:latin typeface="Trebuchet MS"/>
                <a:cs typeface="Trebuchet MS"/>
              </a:rPr>
              <a:t>and</a:t>
            </a:r>
            <a:r>
              <a:rPr sz="1125" spc="-75" dirty="0">
                <a:solidFill>
                  <a:srgbClr val="252423"/>
                </a:solidFill>
                <a:latin typeface="Trebuchet MS"/>
                <a:cs typeface="Trebuchet MS"/>
              </a:rPr>
              <a:t> </a:t>
            </a:r>
            <a:r>
              <a:rPr sz="1125" spc="-23" dirty="0">
                <a:solidFill>
                  <a:srgbClr val="252423"/>
                </a:solidFill>
                <a:latin typeface="Trebuchet MS"/>
                <a:cs typeface="Trebuchet MS"/>
              </a:rPr>
              <a:t>Sum</a:t>
            </a:r>
            <a:r>
              <a:rPr sz="1125" spc="-80" dirty="0">
                <a:solidFill>
                  <a:srgbClr val="252423"/>
                </a:solidFill>
                <a:latin typeface="Trebuchet MS"/>
                <a:cs typeface="Trebuchet MS"/>
              </a:rPr>
              <a:t> </a:t>
            </a:r>
            <a:r>
              <a:rPr sz="1125" spc="-84" dirty="0">
                <a:solidFill>
                  <a:srgbClr val="252423"/>
                </a:solidFill>
                <a:latin typeface="Trebuchet MS"/>
                <a:cs typeface="Trebuchet MS"/>
              </a:rPr>
              <a:t>of</a:t>
            </a:r>
            <a:r>
              <a:rPr sz="1125" spc="-80" dirty="0">
                <a:solidFill>
                  <a:srgbClr val="252423"/>
                </a:solidFill>
                <a:latin typeface="Trebuchet MS"/>
                <a:cs typeface="Trebuchet MS"/>
              </a:rPr>
              <a:t> </a:t>
            </a:r>
            <a:r>
              <a:rPr sz="1125" spc="-66" dirty="0">
                <a:solidFill>
                  <a:srgbClr val="252423"/>
                </a:solidFill>
                <a:latin typeface="Trebuchet MS"/>
                <a:cs typeface="Trebuchet MS"/>
              </a:rPr>
              <a:t>Variance</a:t>
            </a:r>
            <a:endParaRPr sz="1125">
              <a:latin typeface="Trebuchet MS"/>
              <a:cs typeface="Trebuchet MS"/>
            </a:endParaRPr>
          </a:p>
        </p:txBody>
      </p:sp>
      <p:sp>
        <p:nvSpPr>
          <p:cNvPr id="39" name="object 39"/>
          <p:cNvSpPr txBox="1"/>
          <p:nvPr/>
        </p:nvSpPr>
        <p:spPr>
          <a:xfrm rot="19500000">
            <a:off x="522924" y="5428468"/>
            <a:ext cx="780191" cy="102592"/>
          </a:xfrm>
          <a:prstGeom prst="rect">
            <a:avLst/>
          </a:prstGeom>
        </p:spPr>
        <p:txBody>
          <a:bodyPr vert="horz" wrap="square" lIns="0" tIns="0" rIns="0" bIns="0" rtlCol="0">
            <a:spAutoFit/>
          </a:bodyPr>
          <a:lstStyle/>
          <a:p>
            <a:pPr>
              <a:lnSpc>
                <a:spcPts val="844"/>
              </a:lnSpc>
            </a:pPr>
            <a:r>
              <a:rPr sz="844" spc="-9" dirty="0">
                <a:solidFill>
                  <a:srgbClr val="605D5C"/>
                </a:solidFill>
                <a:latin typeface="Segoe UI"/>
                <a:cs typeface="Segoe UI"/>
              </a:rPr>
              <a:t>Ne</a:t>
            </a:r>
            <a:r>
              <a:rPr sz="844" spc="-5" dirty="0">
                <a:solidFill>
                  <a:srgbClr val="605D5C"/>
                </a:solidFill>
                <a:latin typeface="Segoe UI"/>
                <a:cs typeface="Segoe UI"/>
              </a:rPr>
              <a:t>w </a:t>
            </a:r>
            <a:r>
              <a:rPr sz="844" spc="-80" dirty="0">
                <a:solidFill>
                  <a:srgbClr val="605D5C"/>
                </a:solidFill>
                <a:latin typeface="Segoe UI"/>
                <a:cs typeface="Segoe UI"/>
              </a:rPr>
              <a:t>Y</a:t>
            </a:r>
            <a:r>
              <a:rPr sz="844" spc="-5" dirty="0">
                <a:solidFill>
                  <a:srgbClr val="605D5C"/>
                </a:solidFill>
                <a:latin typeface="Segoe UI"/>
                <a:cs typeface="Segoe UI"/>
              </a:rPr>
              <a:t>o</a:t>
            </a:r>
            <a:r>
              <a:rPr sz="844" spc="-9" dirty="0">
                <a:solidFill>
                  <a:srgbClr val="605D5C"/>
                </a:solidFill>
                <a:latin typeface="Segoe UI"/>
                <a:cs typeface="Segoe UI"/>
              </a:rPr>
              <a:t>r</a:t>
            </a:r>
            <a:r>
              <a:rPr sz="844" spc="-5" dirty="0">
                <a:solidFill>
                  <a:srgbClr val="605D5C"/>
                </a:solidFill>
                <a:latin typeface="Segoe UI"/>
                <a:cs typeface="Segoe UI"/>
              </a:rPr>
              <a:t>k </a:t>
            </a:r>
            <a:r>
              <a:rPr sz="844" spc="-9" dirty="0">
                <a:solidFill>
                  <a:srgbClr val="605D5C"/>
                </a:solidFill>
                <a:latin typeface="Segoe UI"/>
                <a:cs typeface="Segoe UI"/>
              </a:rPr>
              <a:t>Knick</a:t>
            </a:r>
            <a:r>
              <a:rPr sz="844" spc="-5" dirty="0">
                <a:solidFill>
                  <a:srgbClr val="605D5C"/>
                </a:solidFill>
                <a:latin typeface="Segoe UI"/>
                <a:cs typeface="Segoe UI"/>
              </a:rPr>
              <a:t>s</a:t>
            </a:r>
            <a:endParaRPr sz="844">
              <a:latin typeface="Segoe UI"/>
              <a:cs typeface="Segoe UI"/>
            </a:endParaRPr>
          </a:p>
        </p:txBody>
      </p:sp>
      <p:sp>
        <p:nvSpPr>
          <p:cNvPr id="40" name="object 40"/>
          <p:cNvSpPr txBox="1"/>
          <p:nvPr/>
        </p:nvSpPr>
        <p:spPr>
          <a:xfrm rot="19500000">
            <a:off x="654064" y="5478598"/>
            <a:ext cx="953843" cy="102592"/>
          </a:xfrm>
          <a:prstGeom prst="rect">
            <a:avLst/>
          </a:prstGeom>
        </p:spPr>
        <p:txBody>
          <a:bodyPr vert="horz" wrap="square" lIns="0" tIns="0" rIns="0" bIns="0" rtlCol="0">
            <a:spAutoFit/>
          </a:bodyPr>
          <a:lstStyle/>
          <a:p>
            <a:pPr>
              <a:lnSpc>
                <a:spcPts val="844"/>
              </a:lnSpc>
            </a:pPr>
            <a:r>
              <a:rPr sz="844" spc="-9" dirty="0">
                <a:solidFill>
                  <a:srgbClr val="605D5C"/>
                </a:solidFill>
                <a:latin typeface="Segoe UI"/>
                <a:cs typeface="Segoe UI"/>
              </a:rPr>
              <a:t>Portland</a:t>
            </a:r>
            <a:r>
              <a:rPr sz="844" spc="-28" dirty="0">
                <a:solidFill>
                  <a:srgbClr val="605D5C"/>
                </a:solidFill>
                <a:latin typeface="Segoe UI"/>
                <a:cs typeface="Segoe UI"/>
              </a:rPr>
              <a:t> </a:t>
            </a:r>
            <a:r>
              <a:rPr sz="844" spc="-14" dirty="0">
                <a:solidFill>
                  <a:srgbClr val="605D5C"/>
                </a:solidFill>
                <a:latin typeface="Segoe UI"/>
                <a:cs typeface="Segoe UI"/>
              </a:rPr>
              <a:t>Trailblazers</a:t>
            </a:r>
            <a:endParaRPr sz="844">
              <a:latin typeface="Segoe UI"/>
              <a:cs typeface="Segoe UI"/>
            </a:endParaRPr>
          </a:p>
        </p:txBody>
      </p:sp>
      <p:sp>
        <p:nvSpPr>
          <p:cNvPr id="41" name="object 41"/>
          <p:cNvSpPr txBox="1"/>
          <p:nvPr/>
        </p:nvSpPr>
        <p:spPr>
          <a:xfrm rot="19500000">
            <a:off x="994507" y="5462414"/>
            <a:ext cx="897673"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Los</a:t>
            </a:r>
            <a:r>
              <a:rPr sz="844" spc="-33" dirty="0">
                <a:solidFill>
                  <a:srgbClr val="605D5C"/>
                </a:solidFill>
                <a:latin typeface="Segoe UI"/>
                <a:cs typeface="Segoe UI"/>
              </a:rPr>
              <a:t> </a:t>
            </a:r>
            <a:r>
              <a:rPr sz="844" spc="-5" dirty="0">
                <a:solidFill>
                  <a:srgbClr val="605D5C"/>
                </a:solidFill>
                <a:latin typeface="Segoe UI"/>
                <a:cs typeface="Segoe UI"/>
              </a:rPr>
              <a:t>Angeles</a:t>
            </a:r>
            <a:r>
              <a:rPr sz="844" spc="-33" dirty="0">
                <a:solidFill>
                  <a:srgbClr val="605D5C"/>
                </a:solidFill>
                <a:latin typeface="Segoe UI"/>
                <a:cs typeface="Segoe UI"/>
              </a:rPr>
              <a:t> </a:t>
            </a:r>
            <a:r>
              <a:rPr sz="844" spc="-5" dirty="0">
                <a:solidFill>
                  <a:srgbClr val="605D5C"/>
                </a:solidFill>
                <a:latin typeface="Segoe UI"/>
                <a:cs typeface="Segoe UI"/>
              </a:rPr>
              <a:t>Lakers</a:t>
            </a:r>
            <a:endParaRPr sz="844">
              <a:latin typeface="Segoe UI"/>
              <a:cs typeface="Segoe UI"/>
            </a:endParaRPr>
          </a:p>
        </p:txBody>
      </p:sp>
      <p:sp>
        <p:nvSpPr>
          <p:cNvPr id="42" name="object 42"/>
          <p:cNvSpPr txBox="1"/>
          <p:nvPr/>
        </p:nvSpPr>
        <p:spPr>
          <a:xfrm rot="19500000">
            <a:off x="1383699" y="5430765"/>
            <a:ext cx="788447" cy="102592"/>
          </a:xfrm>
          <a:prstGeom prst="rect">
            <a:avLst/>
          </a:prstGeom>
        </p:spPr>
        <p:txBody>
          <a:bodyPr vert="horz" wrap="square" lIns="0" tIns="0" rIns="0" bIns="0" rtlCol="0">
            <a:spAutoFit/>
          </a:bodyPr>
          <a:lstStyle/>
          <a:p>
            <a:pPr>
              <a:lnSpc>
                <a:spcPts val="844"/>
              </a:lnSpc>
            </a:pPr>
            <a:r>
              <a:rPr sz="844" spc="-9" dirty="0">
                <a:solidFill>
                  <a:srgbClr val="605D5C"/>
                </a:solidFill>
                <a:latin typeface="Segoe UI"/>
                <a:cs typeface="Segoe UI"/>
              </a:rPr>
              <a:t>Dalla</a:t>
            </a:r>
            <a:r>
              <a:rPr sz="844" spc="-5" dirty="0">
                <a:solidFill>
                  <a:srgbClr val="605D5C"/>
                </a:solidFill>
                <a:latin typeface="Segoe UI"/>
                <a:cs typeface="Segoe UI"/>
              </a:rPr>
              <a:t>s </a:t>
            </a:r>
            <a:r>
              <a:rPr sz="844" spc="-9" dirty="0">
                <a:solidFill>
                  <a:srgbClr val="605D5C"/>
                </a:solidFill>
                <a:latin typeface="Segoe UI"/>
                <a:cs typeface="Segoe UI"/>
              </a:rPr>
              <a:t>Maverick</a:t>
            </a:r>
            <a:r>
              <a:rPr sz="844" spc="-5" dirty="0">
                <a:solidFill>
                  <a:srgbClr val="605D5C"/>
                </a:solidFill>
                <a:latin typeface="Segoe UI"/>
                <a:cs typeface="Segoe UI"/>
              </a:rPr>
              <a:t>s</a:t>
            </a:r>
            <a:endParaRPr sz="844">
              <a:latin typeface="Segoe UI"/>
              <a:cs typeface="Segoe UI"/>
            </a:endParaRPr>
          </a:p>
        </p:txBody>
      </p:sp>
      <p:sp>
        <p:nvSpPr>
          <p:cNvPr id="43" name="object 43"/>
          <p:cNvSpPr txBox="1"/>
          <p:nvPr/>
        </p:nvSpPr>
        <p:spPr>
          <a:xfrm rot="19500000">
            <a:off x="1883570" y="5363849"/>
            <a:ext cx="558186" cy="102592"/>
          </a:xfrm>
          <a:prstGeom prst="rect">
            <a:avLst/>
          </a:prstGeom>
        </p:spPr>
        <p:txBody>
          <a:bodyPr vert="horz" wrap="square" lIns="0" tIns="0" rIns="0" bIns="0" rtlCol="0">
            <a:spAutoFit/>
          </a:bodyPr>
          <a:lstStyle/>
          <a:p>
            <a:pPr>
              <a:lnSpc>
                <a:spcPts val="844"/>
              </a:lnSpc>
            </a:pPr>
            <a:r>
              <a:rPr sz="844" spc="-9" dirty="0">
                <a:solidFill>
                  <a:srgbClr val="605D5C"/>
                </a:solidFill>
                <a:latin typeface="Segoe UI"/>
                <a:cs typeface="Segoe UI"/>
              </a:rPr>
              <a:t>Miam</a:t>
            </a:r>
            <a:r>
              <a:rPr sz="844" spc="-5" dirty="0">
                <a:solidFill>
                  <a:srgbClr val="605D5C"/>
                </a:solidFill>
                <a:latin typeface="Segoe UI"/>
                <a:cs typeface="Segoe UI"/>
              </a:rPr>
              <a:t>i </a:t>
            </a:r>
            <a:r>
              <a:rPr sz="844" spc="-9" dirty="0">
                <a:solidFill>
                  <a:srgbClr val="605D5C"/>
                </a:solidFill>
                <a:latin typeface="Segoe UI"/>
                <a:cs typeface="Segoe UI"/>
              </a:rPr>
              <a:t>Hea</a:t>
            </a:r>
            <a:r>
              <a:rPr sz="844" spc="-5" dirty="0">
                <a:solidFill>
                  <a:srgbClr val="605D5C"/>
                </a:solidFill>
                <a:latin typeface="Segoe UI"/>
                <a:cs typeface="Segoe UI"/>
              </a:rPr>
              <a:t>t</a:t>
            </a:r>
            <a:endParaRPr sz="844">
              <a:latin typeface="Segoe UI"/>
              <a:cs typeface="Segoe UI"/>
            </a:endParaRPr>
          </a:p>
        </p:txBody>
      </p:sp>
      <p:sp>
        <p:nvSpPr>
          <p:cNvPr id="44" name="object 44"/>
          <p:cNvSpPr txBox="1"/>
          <p:nvPr/>
        </p:nvSpPr>
        <p:spPr>
          <a:xfrm rot="19500000">
            <a:off x="1848116" y="5466978"/>
            <a:ext cx="913632" cy="102592"/>
          </a:xfrm>
          <a:prstGeom prst="rect">
            <a:avLst/>
          </a:prstGeom>
        </p:spPr>
        <p:txBody>
          <a:bodyPr vert="horz" wrap="square" lIns="0" tIns="0" rIns="0" bIns="0" rtlCol="0">
            <a:spAutoFit/>
          </a:bodyPr>
          <a:lstStyle/>
          <a:p>
            <a:pPr>
              <a:lnSpc>
                <a:spcPts val="844"/>
              </a:lnSpc>
            </a:pPr>
            <a:r>
              <a:rPr sz="844" spc="-9" dirty="0">
                <a:solidFill>
                  <a:srgbClr val="605D5C"/>
                </a:solidFill>
                <a:latin typeface="Segoe UI"/>
                <a:cs typeface="Segoe UI"/>
              </a:rPr>
              <a:t>Clevelan</a:t>
            </a:r>
            <a:r>
              <a:rPr sz="844" spc="-5" dirty="0">
                <a:solidFill>
                  <a:srgbClr val="605D5C"/>
                </a:solidFill>
                <a:latin typeface="Segoe UI"/>
                <a:cs typeface="Segoe UI"/>
              </a:rPr>
              <a:t>d </a:t>
            </a:r>
            <a:r>
              <a:rPr sz="844" spc="-9" dirty="0">
                <a:solidFill>
                  <a:srgbClr val="605D5C"/>
                </a:solidFill>
                <a:latin typeface="Segoe UI"/>
                <a:cs typeface="Segoe UI"/>
              </a:rPr>
              <a:t>Cavalier</a:t>
            </a:r>
            <a:r>
              <a:rPr sz="844" spc="-5" dirty="0">
                <a:solidFill>
                  <a:srgbClr val="605D5C"/>
                </a:solidFill>
                <a:latin typeface="Segoe UI"/>
                <a:cs typeface="Segoe UI"/>
              </a:rPr>
              <a:t>s</a:t>
            </a:r>
            <a:endParaRPr sz="844">
              <a:latin typeface="Segoe UI"/>
              <a:cs typeface="Segoe UI"/>
            </a:endParaRPr>
          </a:p>
        </p:txBody>
      </p:sp>
      <p:sp>
        <p:nvSpPr>
          <p:cNvPr id="45" name="object 45"/>
          <p:cNvSpPr txBox="1"/>
          <p:nvPr/>
        </p:nvSpPr>
        <p:spPr>
          <a:xfrm rot="19500000">
            <a:off x="2321124" y="5408741"/>
            <a:ext cx="712449" cy="102592"/>
          </a:xfrm>
          <a:prstGeom prst="rect">
            <a:avLst/>
          </a:prstGeom>
        </p:spPr>
        <p:txBody>
          <a:bodyPr vert="horz" wrap="square" lIns="0" tIns="0" rIns="0" bIns="0" rtlCol="0">
            <a:spAutoFit/>
          </a:bodyPr>
          <a:lstStyle/>
          <a:p>
            <a:pPr>
              <a:lnSpc>
                <a:spcPts val="844"/>
              </a:lnSpc>
            </a:pPr>
            <a:r>
              <a:rPr sz="844" spc="-9" dirty="0">
                <a:solidFill>
                  <a:srgbClr val="605D5C"/>
                </a:solidFill>
                <a:latin typeface="Segoe UI"/>
                <a:cs typeface="Segoe UI"/>
              </a:rPr>
              <a:t>Orland</a:t>
            </a:r>
            <a:r>
              <a:rPr sz="844" spc="-5" dirty="0">
                <a:solidFill>
                  <a:srgbClr val="605D5C"/>
                </a:solidFill>
                <a:latin typeface="Segoe UI"/>
                <a:cs typeface="Segoe UI"/>
              </a:rPr>
              <a:t>o </a:t>
            </a:r>
            <a:r>
              <a:rPr sz="844" spc="-9" dirty="0">
                <a:solidFill>
                  <a:srgbClr val="605D5C"/>
                </a:solidFill>
                <a:latin typeface="Segoe UI"/>
                <a:cs typeface="Segoe UI"/>
              </a:rPr>
              <a:t>Magi</a:t>
            </a:r>
            <a:r>
              <a:rPr sz="844" spc="-5" dirty="0">
                <a:solidFill>
                  <a:srgbClr val="605D5C"/>
                </a:solidFill>
                <a:latin typeface="Segoe UI"/>
                <a:cs typeface="Segoe UI"/>
              </a:rPr>
              <a:t>c</a:t>
            </a:r>
            <a:endParaRPr sz="844">
              <a:latin typeface="Segoe UI"/>
              <a:cs typeface="Segoe UI"/>
            </a:endParaRPr>
          </a:p>
        </p:txBody>
      </p:sp>
      <p:sp>
        <p:nvSpPr>
          <p:cNvPr id="46" name="object 46"/>
          <p:cNvSpPr txBox="1"/>
          <p:nvPr/>
        </p:nvSpPr>
        <p:spPr>
          <a:xfrm rot="19500000">
            <a:off x="2646007" y="5397450"/>
            <a:ext cx="673637" cy="102592"/>
          </a:xfrm>
          <a:prstGeom prst="rect">
            <a:avLst/>
          </a:prstGeom>
        </p:spPr>
        <p:txBody>
          <a:bodyPr vert="horz" wrap="square" lIns="0" tIns="0" rIns="0" bIns="0" rtlCol="0">
            <a:spAutoFit/>
          </a:bodyPr>
          <a:lstStyle/>
          <a:p>
            <a:pPr>
              <a:lnSpc>
                <a:spcPts val="844"/>
              </a:lnSpc>
            </a:pPr>
            <a:r>
              <a:rPr sz="844" spc="-9" dirty="0">
                <a:solidFill>
                  <a:srgbClr val="605D5C"/>
                </a:solidFill>
                <a:latin typeface="Segoe UI"/>
                <a:cs typeface="Segoe UI"/>
              </a:rPr>
              <a:t>B</a:t>
            </a:r>
            <a:r>
              <a:rPr sz="844" spc="-5" dirty="0">
                <a:solidFill>
                  <a:srgbClr val="605D5C"/>
                </a:solidFill>
                <a:latin typeface="Segoe UI"/>
                <a:cs typeface="Segoe UI"/>
              </a:rPr>
              <a:t>o</a:t>
            </a:r>
            <a:r>
              <a:rPr sz="844" spc="-9" dirty="0">
                <a:solidFill>
                  <a:srgbClr val="605D5C"/>
                </a:solidFill>
                <a:latin typeface="Segoe UI"/>
                <a:cs typeface="Segoe UI"/>
              </a:rPr>
              <a:t>st</a:t>
            </a:r>
            <a:r>
              <a:rPr sz="844" spc="-5" dirty="0">
                <a:solidFill>
                  <a:srgbClr val="605D5C"/>
                </a:solidFill>
                <a:latin typeface="Segoe UI"/>
                <a:cs typeface="Segoe UI"/>
              </a:rPr>
              <a:t>on </a:t>
            </a:r>
            <a:r>
              <a:rPr sz="844" spc="-9" dirty="0">
                <a:solidFill>
                  <a:srgbClr val="605D5C"/>
                </a:solidFill>
                <a:latin typeface="Segoe UI"/>
                <a:cs typeface="Segoe UI"/>
              </a:rPr>
              <a:t>Celtic</a:t>
            </a:r>
            <a:r>
              <a:rPr sz="844" spc="-5" dirty="0">
                <a:solidFill>
                  <a:srgbClr val="605D5C"/>
                </a:solidFill>
                <a:latin typeface="Segoe UI"/>
                <a:cs typeface="Segoe UI"/>
              </a:rPr>
              <a:t>s</a:t>
            </a:r>
            <a:endParaRPr sz="844">
              <a:latin typeface="Segoe UI"/>
              <a:cs typeface="Segoe UI"/>
            </a:endParaRPr>
          </a:p>
        </p:txBody>
      </p:sp>
      <p:sp>
        <p:nvSpPr>
          <p:cNvPr id="47" name="object 47"/>
          <p:cNvSpPr txBox="1"/>
          <p:nvPr/>
        </p:nvSpPr>
        <p:spPr>
          <a:xfrm rot="19500000">
            <a:off x="2747222" y="5457130"/>
            <a:ext cx="879354"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San</a:t>
            </a:r>
            <a:r>
              <a:rPr sz="844" spc="-33" dirty="0">
                <a:solidFill>
                  <a:srgbClr val="605D5C"/>
                </a:solidFill>
                <a:latin typeface="Segoe UI"/>
                <a:cs typeface="Segoe UI"/>
              </a:rPr>
              <a:t> </a:t>
            </a:r>
            <a:r>
              <a:rPr sz="844" spc="-5" dirty="0">
                <a:solidFill>
                  <a:srgbClr val="605D5C"/>
                </a:solidFill>
                <a:latin typeface="Segoe UI"/>
                <a:cs typeface="Segoe UI"/>
              </a:rPr>
              <a:t>Antonio</a:t>
            </a:r>
            <a:r>
              <a:rPr sz="844" spc="-28" dirty="0">
                <a:solidFill>
                  <a:srgbClr val="605D5C"/>
                </a:solidFill>
                <a:latin typeface="Segoe UI"/>
                <a:cs typeface="Segoe UI"/>
              </a:rPr>
              <a:t> </a:t>
            </a:r>
            <a:r>
              <a:rPr sz="844" spc="-5" dirty="0">
                <a:solidFill>
                  <a:srgbClr val="605D5C"/>
                </a:solidFill>
                <a:latin typeface="Segoe UI"/>
                <a:cs typeface="Segoe UI"/>
              </a:rPr>
              <a:t>Spurs</a:t>
            </a:r>
            <a:endParaRPr sz="844">
              <a:latin typeface="Segoe UI"/>
              <a:cs typeface="Segoe UI"/>
            </a:endParaRPr>
          </a:p>
        </p:txBody>
      </p:sp>
      <p:sp>
        <p:nvSpPr>
          <p:cNvPr id="48" name="object 48"/>
          <p:cNvSpPr txBox="1"/>
          <p:nvPr/>
        </p:nvSpPr>
        <p:spPr>
          <a:xfrm rot="19500000">
            <a:off x="3213816" y="5400903"/>
            <a:ext cx="685393" cy="102592"/>
          </a:xfrm>
          <a:prstGeom prst="rect">
            <a:avLst/>
          </a:prstGeom>
        </p:spPr>
        <p:txBody>
          <a:bodyPr vert="horz" wrap="square" lIns="0" tIns="0" rIns="0" bIns="0" rtlCol="0">
            <a:spAutoFit/>
          </a:bodyPr>
          <a:lstStyle/>
          <a:p>
            <a:pPr>
              <a:lnSpc>
                <a:spcPts val="844"/>
              </a:lnSpc>
            </a:pPr>
            <a:r>
              <a:rPr sz="844" spc="-9" dirty="0">
                <a:solidFill>
                  <a:srgbClr val="605D5C"/>
                </a:solidFill>
                <a:latin typeface="Segoe UI"/>
                <a:cs typeface="Segoe UI"/>
              </a:rPr>
              <a:t>Indian</a:t>
            </a:r>
            <a:r>
              <a:rPr sz="844" spc="-5" dirty="0">
                <a:solidFill>
                  <a:srgbClr val="605D5C"/>
                </a:solidFill>
                <a:latin typeface="Segoe UI"/>
                <a:cs typeface="Segoe UI"/>
              </a:rPr>
              <a:t>a </a:t>
            </a:r>
            <a:r>
              <a:rPr sz="844" spc="-38" dirty="0">
                <a:solidFill>
                  <a:srgbClr val="605D5C"/>
                </a:solidFill>
                <a:latin typeface="Segoe UI"/>
                <a:cs typeface="Segoe UI"/>
              </a:rPr>
              <a:t>P</a:t>
            </a:r>
            <a:r>
              <a:rPr sz="844" spc="-9" dirty="0">
                <a:solidFill>
                  <a:srgbClr val="605D5C"/>
                </a:solidFill>
                <a:latin typeface="Segoe UI"/>
                <a:cs typeface="Segoe UI"/>
              </a:rPr>
              <a:t>acer</a:t>
            </a:r>
            <a:r>
              <a:rPr sz="844" spc="-5" dirty="0">
                <a:solidFill>
                  <a:srgbClr val="605D5C"/>
                </a:solidFill>
                <a:latin typeface="Segoe UI"/>
                <a:cs typeface="Segoe UI"/>
              </a:rPr>
              <a:t>s</a:t>
            </a:r>
            <a:endParaRPr sz="844">
              <a:latin typeface="Segoe UI"/>
              <a:cs typeface="Segoe UI"/>
            </a:endParaRPr>
          </a:p>
        </p:txBody>
      </p:sp>
      <p:sp>
        <p:nvSpPr>
          <p:cNvPr id="49" name="object 49"/>
          <p:cNvSpPr txBox="1"/>
          <p:nvPr/>
        </p:nvSpPr>
        <p:spPr>
          <a:xfrm rot="19500000">
            <a:off x="3392833" y="5435915"/>
            <a:ext cx="806142" cy="102592"/>
          </a:xfrm>
          <a:prstGeom prst="rect">
            <a:avLst/>
          </a:prstGeom>
        </p:spPr>
        <p:txBody>
          <a:bodyPr vert="horz" wrap="square" lIns="0" tIns="0" rIns="0" bIns="0" rtlCol="0">
            <a:spAutoFit/>
          </a:bodyPr>
          <a:lstStyle/>
          <a:p>
            <a:pPr>
              <a:lnSpc>
                <a:spcPts val="844"/>
              </a:lnSpc>
            </a:pPr>
            <a:r>
              <a:rPr sz="844" spc="-9" dirty="0">
                <a:solidFill>
                  <a:srgbClr val="605D5C"/>
                </a:solidFill>
                <a:latin typeface="Segoe UI"/>
                <a:cs typeface="Segoe UI"/>
              </a:rPr>
              <a:t>H</a:t>
            </a:r>
            <a:r>
              <a:rPr sz="844" spc="-5" dirty="0">
                <a:solidFill>
                  <a:srgbClr val="605D5C"/>
                </a:solidFill>
                <a:latin typeface="Segoe UI"/>
                <a:cs typeface="Segoe UI"/>
              </a:rPr>
              <a:t>o</a:t>
            </a:r>
            <a:r>
              <a:rPr sz="844" spc="-9" dirty="0">
                <a:solidFill>
                  <a:srgbClr val="605D5C"/>
                </a:solidFill>
                <a:latin typeface="Segoe UI"/>
                <a:cs typeface="Segoe UI"/>
              </a:rPr>
              <a:t>ust</a:t>
            </a:r>
            <a:r>
              <a:rPr sz="844" spc="-5" dirty="0">
                <a:solidFill>
                  <a:srgbClr val="605D5C"/>
                </a:solidFill>
                <a:latin typeface="Segoe UI"/>
                <a:cs typeface="Segoe UI"/>
              </a:rPr>
              <a:t>on </a:t>
            </a:r>
            <a:r>
              <a:rPr sz="844" spc="-33" dirty="0">
                <a:solidFill>
                  <a:srgbClr val="605D5C"/>
                </a:solidFill>
                <a:latin typeface="Segoe UI"/>
                <a:cs typeface="Segoe UI"/>
              </a:rPr>
              <a:t>R</a:t>
            </a:r>
            <a:r>
              <a:rPr sz="844" spc="-5" dirty="0">
                <a:solidFill>
                  <a:srgbClr val="605D5C"/>
                </a:solidFill>
                <a:latin typeface="Segoe UI"/>
                <a:cs typeface="Segoe UI"/>
              </a:rPr>
              <a:t>o</a:t>
            </a:r>
            <a:r>
              <a:rPr sz="844" spc="-9" dirty="0">
                <a:solidFill>
                  <a:srgbClr val="605D5C"/>
                </a:solidFill>
                <a:latin typeface="Segoe UI"/>
                <a:cs typeface="Segoe UI"/>
              </a:rPr>
              <a:t>cket</a:t>
            </a:r>
            <a:r>
              <a:rPr sz="844" spc="-5" dirty="0">
                <a:solidFill>
                  <a:srgbClr val="605D5C"/>
                </a:solidFill>
                <a:latin typeface="Segoe UI"/>
                <a:cs typeface="Segoe UI"/>
              </a:rPr>
              <a:t>s</a:t>
            </a:r>
            <a:endParaRPr sz="844">
              <a:latin typeface="Segoe UI"/>
              <a:cs typeface="Segoe UI"/>
            </a:endParaRPr>
          </a:p>
        </p:txBody>
      </p:sp>
      <p:sp>
        <p:nvSpPr>
          <p:cNvPr id="50" name="object 50"/>
          <p:cNvSpPr txBox="1"/>
          <p:nvPr/>
        </p:nvSpPr>
        <p:spPr>
          <a:xfrm rot="19500000">
            <a:off x="3626470" y="5453571"/>
            <a:ext cx="866948" cy="102592"/>
          </a:xfrm>
          <a:prstGeom prst="rect">
            <a:avLst/>
          </a:prstGeom>
        </p:spPr>
        <p:txBody>
          <a:bodyPr vert="horz" wrap="square" lIns="0" tIns="0" rIns="0" bIns="0" rtlCol="0">
            <a:spAutoFit/>
          </a:bodyPr>
          <a:lstStyle/>
          <a:p>
            <a:pPr>
              <a:lnSpc>
                <a:spcPts val="844"/>
              </a:lnSpc>
            </a:pPr>
            <a:r>
              <a:rPr sz="844" spc="-9" dirty="0">
                <a:solidFill>
                  <a:srgbClr val="605D5C"/>
                </a:solidFill>
                <a:latin typeface="Segoe UI"/>
                <a:cs typeface="Segoe UI"/>
              </a:rPr>
              <a:t>Philadelphi</a:t>
            </a:r>
            <a:r>
              <a:rPr sz="844" spc="-5" dirty="0">
                <a:solidFill>
                  <a:srgbClr val="605D5C"/>
                </a:solidFill>
                <a:latin typeface="Segoe UI"/>
                <a:cs typeface="Segoe UI"/>
              </a:rPr>
              <a:t>a </a:t>
            </a:r>
            <a:r>
              <a:rPr sz="844" spc="-9" dirty="0">
                <a:solidFill>
                  <a:srgbClr val="605D5C"/>
                </a:solidFill>
                <a:latin typeface="Segoe UI"/>
                <a:cs typeface="Segoe UI"/>
              </a:rPr>
              <a:t>76er</a:t>
            </a:r>
            <a:r>
              <a:rPr sz="844" spc="-5" dirty="0">
                <a:solidFill>
                  <a:srgbClr val="605D5C"/>
                </a:solidFill>
                <a:latin typeface="Segoe UI"/>
                <a:cs typeface="Segoe UI"/>
              </a:rPr>
              <a:t>s</a:t>
            </a:r>
            <a:endParaRPr sz="844">
              <a:latin typeface="Segoe UI"/>
              <a:cs typeface="Segoe UI"/>
            </a:endParaRPr>
          </a:p>
        </p:txBody>
      </p:sp>
      <p:sp>
        <p:nvSpPr>
          <p:cNvPr id="51" name="object 51"/>
          <p:cNvSpPr txBox="1"/>
          <p:nvPr/>
        </p:nvSpPr>
        <p:spPr>
          <a:xfrm rot="19500000">
            <a:off x="3758247" y="5503462"/>
            <a:ext cx="1039657"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Golden</a:t>
            </a:r>
            <a:r>
              <a:rPr sz="844" spc="-33" dirty="0">
                <a:solidFill>
                  <a:srgbClr val="605D5C"/>
                </a:solidFill>
                <a:latin typeface="Segoe UI"/>
                <a:cs typeface="Segoe UI"/>
              </a:rPr>
              <a:t> </a:t>
            </a:r>
            <a:r>
              <a:rPr sz="844" spc="-9" dirty="0">
                <a:solidFill>
                  <a:srgbClr val="605D5C"/>
                </a:solidFill>
                <a:latin typeface="Segoe UI"/>
                <a:cs typeface="Segoe UI"/>
              </a:rPr>
              <a:t>State</a:t>
            </a:r>
            <a:r>
              <a:rPr sz="844" spc="-28" dirty="0">
                <a:solidFill>
                  <a:srgbClr val="605D5C"/>
                </a:solidFill>
                <a:latin typeface="Segoe UI"/>
                <a:cs typeface="Segoe UI"/>
              </a:rPr>
              <a:t> </a:t>
            </a:r>
            <a:r>
              <a:rPr sz="844" spc="-9" dirty="0">
                <a:solidFill>
                  <a:srgbClr val="605D5C"/>
                </a:solidFill>
                <a:latin typeface="Segoe UI"/>
                <a:cs typeface="Segoe UI"/>
              </a:rPr>
              <a:t>Warriors</a:t>
            </a:r>
            <a:endParaRPr sz="844">
              <a:latin typeface="Segoe UI"/>
              <a:cs typeface="Segoe UI"/>
            </a:endParaRPr>
          </a:p>
        </p:txBody>
      </p:sp>
      <p:sp>
        <p:nvSpPr>
          <p:cNvPr id="52" name="object 52"/>
          <p:cNvSpPr txBox="1"/>
          <p:nvPr/>
        </p:nvSpPr>
        <p:spPr>
          <a:xfrm rot="19500000">
            <a:off x="4414580" y="5387106"/>
            <a:ext cx="637817" cy="102592"/>
          </a:xfrm>
          <a:prstGeom prst="rect">
            <a:avLst/>
          </a:prstGeom>
        </p:spPr>
        <p:txBody>
          <a:bodyPr vert="horz" wrap="square" lIns="0" tIns="0" rIns="0" bIns="0" rtlCol="0">
            <a:spAutoFit/>
          </a:bodyPr>
          <a:lstStyle/>
          <a:p>
            <a:pPr>
              <a:lnSpc>
                <a:spcPts val="844"/>
              </a:lnSpc>
            </a:pPr>
            <a:r>
              <a:rPr sz="844" spc="-9" dirty="0">
                <a:solidFill>
                  <a:srgbClr val="605D5C"/>
                </a:solidFill>
                <a:latin typeface="Segoe UI"/>
                <a:cs typeface="Segoe UI"/>
              </a:rPr>
              <a:t>Ph</a:t>
            </a:r>
            <a:r>
              <a:rPr sz="844" spc="-5" dirty="0">
                <a:solidFill>
                  <a:srgbClr val="605D5C"/>
                </a:solidFill>
                <a:latin typeface="Segoe UI"/>
                <a:cs typeface="Segoe UI"/>
              </a:rPr>
              <a:t>o</a:t>
            </a:r>
            <a:r>
              <a:rPr sz="844" spc="-9" dirty="0">
                <a:solidFill>
                  <a:srgbClr val="605D5C"/>
                </a:solidFill>
                <a:latin typeface="Segoe UI"/>
                <a:cs typeface="Segoe UI"/>
              </a:rPr>
              <a:t>eni</a:t>
            </a:r>
            <a:r>
              <a:rPr sz="844" spc="-5" dirty="0">
                <a:solidFill>
                  <a:srgbClr val="605D5C"/>
                </a:solidFill>
                <a:latin typeface="Segoe UI"/>
                <a:cs typeface="Segoe UI"/>
              </a:rPr>
              <a:t>x </a:t>
            </a:r>
            <a:r>
              <a:rPr sz="844" spc="-9" dirty="0">
                <a:solidFill>
                  <a:srgbClr val="605D5C"/>
                </a:solidFill>
                <a:latin typeface="Segoe UI"/>
                <a:cs typeface="Segoe UI"/>
              </a:rPr>
              <a:t>Sun</a:t>
            </a:r>
            <a:r>
              <a:rPr sz="844" spc="-5" dirty="0">
                <a:solidFill>
                  <a:srgbClr val="605D5C"/>
                </a:solidFill>
                <a:latin typeface="Segoe UI"/>
                <a:cs typeface="Segoe UI"/>
              </a:rPr>
              <a:t>s</a:t>
            </a:r>
            <a:endParaRPr sz="844">
              <a:latin typeface="Segoe UI"/>
              <a:cs typeface="Segoe UI"/>
            </a:endParaRPr>
          </a:p>
        </p:txBody>
      </p:sp>
      <p:sp>
        <p:nvSpPr>
          <p:cNvPr id="53" name="object 53"/>
          <p:cNvSpPr txBox="1"/>
          <p:nvPr/>
        </p:nvSpPr>
        <p:spPr>
          <a:xfrm rot="19500000">
            <a:off x="4700899" y="5388067"/>
            <a:ext cx="641338" cy="102592"/>
          </a:xfrm>
          <a:prstGeom prst="rect">
            <a:avLst/>
          </a:prstGeom>
        </p:spPr>
        <p:txBody>
          <a:bodyPr vert="horz" wrap="square" lIns="0" tIns="0" rIns="0" bIns="0" rtlCol="0">
            <a:spAutoFit/>
          </a:bodyPr>
          <a:lstStyle/>
          <a:p>
            <a:pPr>
              <a:lnSpc>
                <a:spcPts val="844"/>
              </a:lnSpc>
            </a:pPr>
            <a:r>
              <a:rPr sz="844" spc="-9" dirty="0">
                <a:solidFill>
                  <a:srgbClr val="605D5C"/>
                </a:solidFill>
                <a:latin typeface="Segoe UI"/>
                <a:cs typeface="Segoe UI"/>
              </a:rPr>
              <a:t>Chicag</a:t>
            </a:r>
            <a:r>
              <a:rPr sz="844" spc="-5" dirty="0">
                <a:solidFill>
                  <a:srgbClr val="605D5C"/>
                </a:solidFill>
                <a:latin typeface="Segoe UI"/>
                <a:cs typeface="Segoe UI"/>
              </a:rPr>
              <a:t>o </a:t>
            </a:r>
            <a:r>
              <a:rPr sz="844" spc="-9" dirty="0">
                <a:solidFill>
                  <a:srgbClr val="605D5C"/>
                </a:solidFill>
                <a:latin typeface="Segoe UI"/>
                <a:cs typeface="Segoe UI"/>
              </a:rPr>
              <a:t>Bull</a:t>
            </a:r>
            <a:r>
              <a:rPr sz="844" spc="-5" dirty="0">
                <a:solidFill>
                  <a:srgbClr val="605D5C"/>
                </a:solidFill>
                <a:latin typeface="Segoe UI"/>
                <a:cs typeface="Segoe UI"/>
              </a:rPr>
              <a:t>s</a:t>
            </a:r>
            <a:endParaRPr sz="844">
              <a:latin typeface="Segoe UI"/>
              <a:cs typeface="Segoe UI"/>
            </a:endParaRPr>
          </a:p>
        </p:txBody>
      </p:sp>
      <p:sp>
        <p:nvSpPr>
          <p:cNvPr id="54" name="object 54"/>
          <p:cNvSpPr txBox="1"/>
          <p:nvPr/>
        </p:nvSpPr>
        <p:spPr>
          <a:xfrm rot="19500000">
            <a:off x="4832898" y="5438017"/>
            <a:ext cx="813223" cy="102592"/>
          </a:xfrm>
          <a:prstGeom prst="rect">
            <a:avLst/>
          </a:prstGeom>
        </p:spPr>
        <p:txBody>
          <a:bodyPr vert="horz" wrap="square" lIns="0" tIns="0" rIns="0" bIns="0" rtlCol="0">
            <a:spAutoFit/>
          </a:bodyPr>
          <a:lstStyle/>
          <a:p>
            <a:pPr>
              <a:lnSpc>
                <a:spcPts val="844"/>
              </a:lnSpc>
            </a:pPr>
            <a:r>
              <a:rPr sz="844" spc="-9" dirty="0">
                <a:solidFill>
                  <a:srgbClr val="605D5C"/>
                </a:solidFill>
                <a:latin typeface="Segoe UI"/>
                <a:cs typeface="Segoe UI"/>
              </a:rPr>
              <a:t>Milwauke</a:t>
            </a:r>
            <a:r>
              <a:rPr sz="844" spc="-5" dirty="0">
                <a:solidFill>
                  <a:srgbClr val="605D5C"/>
                </a:solidFill>
                <a:latin typeface="Segoe UI"/>
                <a:cs typeface="Segoe UI"/>
              </a:rPr>
              <a:t>e </a:t>
            </a:r>
            <a:r>
              <a:rPr sz="844" spc="-9" dirty="0">
                <a:solidFill>
                  <a:srgbClr val="605D5C"/>
                </a:solidFill>
                <a:latin typeface="Segoe UI"/>
                <a:cs typeface="Segoe UI"/>
              </a:rPr>
              <a:t>Buck</a:t>
            </a:r>
            <a:r>
              <a:rPr sz="844" spc="-5" dirty="0">
                <a:solidFill>
                  <a:srgbClr val="605D5C"/>
                </a:solidFill>
                <a:latin typeface="Segoe UI"/>
                <a:cs typeface="Segoe UI"/>
              </a:rPr>
              <a:t>s</a:t>
            </a:r>
            <a:endParaRPr sz="844">
              <a:latin typeface="Segoe UI"/>
              <a:cs typeface="Segoe UI"/>
            </a:endParaRPr>
          </a:p>
        </p:txBody>
      </p:sp>
      <p:sp>
        <p:nvSpPr>
          <p:cNvPr id="55" name="object 55"/>
          <p:cNvSpPr txBox="1"/>
          <p:nvPr/>
        </p:nvSpPr>
        <p:spPr>
          <a:xfrm rot="19500000">
            <a:off x="4785134" y="5544734"/>
            <a:ext cx="1183041" cy="102592"/>
          </a:xfrm>
          <a:prstGeom prst="rect">
            <a:avLst/>
          </a:prstGeom>
        </p:spPr>
        <p:txBody>
          <a:bodyPr vert="horz" wrap="square" lIns="0" tIns="0" rIns="0" bIns="0" rtlCol="0">
            <a:spAutoFit/>
          </a:bodyPr>
          <a:lstStyle/>
          <a:p>
            <a:pPr>
              <a:lnSpc>
                <a:spcPts val="844"/>
              </a:lnSpc>
            </a:pPr>
            <a:r>
              <a:rPr sz="844" spc="-9" dirty="0">
                <a:solidFill>
                  <a:srgbClr val="605D5C"/>
                </a:solidFill>
                <a:latin typeface="Segoe UI"/>
                <a:cs typeface="Segoe UI"/>
              </a:rPr>
              <a:t>Minnes</a:t>
            </a:r>
            <a:r>
              <a:rPr sz="844" spc="-5" dirty="0">
                <a:solidFill>
                  <a:srgbClr val="605D5C"/>
                </a:solidFill>
                <a:latin typeface="Segoe UI"/>
                <a:cs typeface="Segoe UI"/>
              </a:rPr>
              <a:t>o</a:t>
            </a:r>
            <a:r>
              <a:rPr sz="844" spc="-9" dirty="0">
                <a:solidFill>
                  <a:srgbClr val="605D5C"/>
                </a:solidFill>
                <a:latin typeface="Segoe UI"/>
                <a:cs typeface="Segoe UI"/>
              </a:rPr>
              <a:t>t</a:t>
            </a:r>
            <a:r>
              <a:rPr sz="844" spc="-5" dirty="0">
                <a:solidFill>
                  <a:srgbClr val="605D5C"/>
                </a:solidFill>
                <a:latin typeface="Segoe UI"/>
                <a:cs typeface="Segoe UI"/>
              </a:rPr>
              <a:t>a </a:t>
            </a:r>
            <a:r>
              <a:rPr sz="844" spc="-9" dirty="0">
                <a:solidFill>
                  <a:srgbClr val="605D5C"/>
                </a:solidFill>
                <a:latin typeface="Segoe UI"/>
                <a:cs typeface="Segoe UI"/>
              </a:rPr>
              <a:t>Timberw</a:t>
            </a:r>
            <a:r>
              <a:rPr sz="844" spc="-5" dirty="0">
                <a:solidFill>
                  <a:srgbClr val="605D5C"/>
                </a:solidFill>
                <a:latin typeface="Segoe UI"/>
                <a:cs typeface="Segoe UI"/>
              </a:rPr>
              <a:t>o</a:t>
            </a:r>
            <a:r>
              <a:rPr sz="844" spc="-9" dirty="0">
                <a:solidFill>
                  <a:srgbClr val="605D5C"/>
                </a:solidFill>
                <a:latin typeface="Segoe UI"/>
                <a:cs typeface="Segoe UI"/>
              </a:rPr>
              <a:t>lve</a:t>
            </a:r>
            <a:r>
              <a:rPr sz="844" spc="-5" dirty="0">
                <a:solidFill>
                  <a:srgbClr val="605D5C"/>
                </a:solidFill>
                <a:latin typeface="Segoe UI"/>
                <a:cs typeface="Segoe UI"/>
              </a:rPr>
              <a:t>s</a:t>
            </a:r>
            <a:endParaRPr sz="844">
              <a:latin typeface="Segoe UI"/>
              <a:cs typeface="Segoe UI"/>
            </a:endParaRPr>
          </a:p>
        </p:txBody>
      </p:sp>
      <p:sp>
        <p:nvSpPr>
          <p:cNvPr id="56" name="object 56"/>
          <p:cNvSpPr txBox="1"/>
          <p:nvPr/>
        </p:nvSpPr>
        <p:spPr>
          <a:xfrm rot="19500000">
            <a:off x="5510989" y="5406474"/>
            <a:ext cx="704213" cy="102592"/>
          </a:xfrm>
          <a:prstGeom prst="rect">
            <a:avLst/>
          </a:prstGeom>
        </p:spPr>
        <p:txBody>
          <a:bodyPr vert="horz" wrap="square" lIns="0" tIns="0" rIns="0" bIns="0" rtlCol="0">
            <a:spAutoFit/>
          </a:bodyPr>
          <a:lstStyle/>
          <a:p>
            <a:pPr>
              <a:lnSpc>
                <a:spcPts val="844"/>
              </a:lnSpc>
            </a:pPr>
            <a:r>
              <a:rPr sz="844" spc="-9" dirty="0">
                <a:solidFill>
                  <a:srgbClr val="605D5C"/>
                </a:solidFill>
                <a:latin typeface="Segoe UI"/>
                <a:cs typeface="Segoe UI"/>
              </a:rPr>
              <a:t>Detr</a:t>
            </a:r>
            <a:r>
              <a:rPr sz="844" spc="-5" dirty="0">
                <a:solidFill>
                  <a:srgbClr val="605D5C"/>
                </a:solidFill>
                <a:latin typeface="Segoe UI"/>
                <a:cs typeface="Segoe UI"/>
              </a:rPr>
              <a:t>o</a:t>
            </a:r>
            <a:r>
              <a:rPr sz="844" spc="-9" dirty="0">
                <a:solidFill>
                  <a:srgbClr val="605D5C"/>
                </a:solidFill>
                <a:latin typeface="Segoe UI"/>
                <a:cs typeface="Segoe UI"/>
              </a:rPr>
              <a:t>i</a:t>
            </a:r>
            <a:r>
              <a:rPr sz="844" spc="-5" dirty="0">
                <a:solidFill>
                  <a:srgbClr val="605D5C"/>
                </a:solidFill>
                <a:latin typeface="Segoe UI"/>
                <a:cs typeface="Segoe UI"/>
              </a:rPr>
              <a:t>t </a:t>
            </a:r>
            <a:r>
              <a:rPr sz="844" spc="-9" dirty="0">
                <a:solidFill>
                  <a:srgbClr val="605D5C"/>
                </a:solidFill>
                <a:latin typeface="Segoe UI"/>
                <a:cs typeface="Segoe UI"/>
              </a:rPr>
              <a:t>Pist</a:t>
            </a:r>
            <a:r>
              <a:rPr sz="844" spc="-5" dirty="0">
                <a:solidFill>
                  <a:srgbClr val="605D5C"/>
                </a:solidFill>
                <a:latin typeface="Segoe UI"/>
                <a:cs typeface="Segoe UI"/>
              </a:rPr>
              <a:t>o</a:t>
            </a:r>
            <a:r>
              <a:rPr sz="844" spc="-9" dirty="0">
                <a:solidFill>
                  <a:srgbClr val="605D5C"/>
                </a:solidFill>
                <a:latin typeface="Segoe UI"/>
                <a:cs typeface="Segoe UI"/>
              </a:rPr>
              <a:t>n</a:t>
            </a:r>
            <a:r>
              <a:rPr sz="844" spc="-5" dirty="0">
                <a:solidFill>
                  <a:srgbClr val="605D5C"/>
                </a:solidFill>
                <a:latin typeface="Segoe UI"/>
                <a:cs typeface="Segoe UI"/>
              </a:rPr>
              <a:t>s</a:t>
            </a:r>
            <a:endParaRPr sz="844">
              <a:latin typeface="Segoe UI"/>
              <a:cs typeface="Segoe UI"/>
            </a:endParaRPr>
          </a:p>
        </p:txBody>
      </p:sp>
      <p:sp>
        <p:nvSpPr>
          <p:cNvPr id="57" name="object 57"/>
          <p:cNvSpPr txBox="1"/>
          <p:nvPr/>
        </p:nvSpPr>
        <p:spPr>
          <a:xfrm rot="19500000">
            <a:off x="5663118" y="5449998"/>
            <a:ext cx="854545" cy="102592"/>
          </a:xfrm>
          <a:prstGeom prst="rect">
            <a:avLst/>
          </a:prstGeom>
        </p:spPr>
        <p:txBody>
          <a:bodyPr vert="horz" wrap="square" lIns="0" tIns="0" rIns="0" bIns="0" rtlCol="0">
            <a:spAutoFit/>
          </a:bodyPr>
          <a:lstStyle/>
          <a:p>
            <a:pPr>
              <a:lnSpc>
                <a:spcPts val="844"/>
              </a:lnSpc>
            </a:pPr>
            <a:r>
              <a:rPr sz="844" spc="-9" dirty="0">
                <a:solidFill>
                  <a:srgbClr val="605D5C"/>
                </a:solidFill>
                <a:latin typeface="Segoe UI"/>
                <a:cs typeface="Segoe UI"/>
              </a:rPr>
              <a:t>Sacrament</a:t>
            </a:r>
            <a:r>
              <a:rPr sz="844" spc="-5" dirty="0">
                <a:solidFill>
                  <a:srgbClr val="605D5C"/>
                </a:solidFill>
                <a:latin typeface="Segoe UI"/>
                <a:cs typeface="Segoe UI"/>
              </a:rPr>
              <a:t>o </a:t>
            </a:r>
            <a:r>
              <a:rPr sz="844" spc="-9" dirty="0">
                <a:solidFill>
                  <a:srgbClr val="605D5C"/>
                </a:solidFill>
                <a:latin typeface="Segoe UI"/>
                <a:cs typeface="Segoe UI"/>
              </a:rPr>
              <a:t>King</a:t>
            </a:r>
            <a:r>
              <a:rPr sz="844" spc="-5" dirty="0">
                <a:solidFill>
                  <a:srgbClr val="605D5C"/>
                </a:solidFill>
                <a:latin typeface="Segoe UI"/>
                <a:cs typeface="Segoe UI"/>
              </a:rPr>
              <a:t>s</a:t>
            </a:r>
            <a:endParaRPr sz="844">
              <a:latin typeface="Segoe UI"/>
              <a:cs typeface="Segoe UI"/>
            </a:endParaRPr>
          </a:p>
        </p:txBody>
      </p:sp>
      <p:sp>
        <p:nvSpPr>
          <p:cNvPr id="58" name="object 58"/>
          <p:cNvSpPr txBox="1"/>
          <p:nvPr/>
        </p:nvSpPr>
        <p:spPr>
          <a:xfrm rot="19500000">
            <a:off x="6109804" y="5400077"/>
            <a:ext cx="682453" cy="102592"/>
          </a:xfrm>
          <a:prstGeom prst="rect">
            <a:avLst/>
          </a:prstGeom>
        </p:spPr>
        <p:txBody>
          <a:bodyPr vert="horz" wrap="square" lIns="0" tIns="0" rIns="0" bIns="0" rtlCol="0">
            <a:spAutoFit/>
          </a:bodyPr>
          <a:lstStyle/>
          <a:p>
            <a:pPr>
              <a:lnSpc>
                <a:spcPts val="844"/>
              </a:lnSpc>
            </a:pPr>
            <a:r>
              <a:rPr sz="844" spc="-9" dirty="0">
                <a:solidFill>
                  <a:srgbClr val="605D5C"/>
                </a:solidFill>
                <a:latin typeface="Segoe UI"/>
                <a:cs typeface="Segoe UI"/>
              </a:rPr>
              <a:t>Atlant</a:t>
            </a:r>
            <a:r>
              <a:rPr sz="844" spc="-5" dirty="0">
                <a:solidFill>
                  <a:srgbClr val="605D5C"/>
                </a:solidFill>
                <a:latin typeface="Segoe UI"/>
                <a:cs typeface="Segoe UI"/>
              </a:rPr>
              <a:t>a </a:t>
            </a:r>
            <a:r>
              <a:rPr sz="844" spc="-9" dirty="0">
                <a:solidFill>
                  <a:srgbClr val="605D5C"/>
                </a:solidFill>
                <a:latin typeface="Segoe UI"/>
                <a:cs typeface="Segoe UI"/>
              </a:rPr>
              <a:t>Hawk</a:t>
            </a:r>
            <a:r>
              <a:rPr sz="844" spc="-5" dirty="0">
                <a:solidFill>
                  <a:srgbClr val="605D5C"/>
                </a:solidFill>
                <a:latin typeface="Segoe UI"/>
                <a:cs typeface="Segoe UI"/>
              </a:rPr>
              <a:t>s</a:t>
            </a:r>
            <a:endParaRPr sz="844">
              <a:latin typeface="Segoe UI"/>
              <a:cs typeface="Segoe UI"/>
            </a:endParaRPr>
          </a:p>
        </p:txBody>
      </p:sp>
      <p:sp>
        <p:nvSpPr>
          <p:cNvPr id="59" name="object 59"/>
          <p:cNvSpPr txBox="1"/>
          <p:nvPr/>
        </p:nvSpPr>
        <p:spPr>
          <a:xfrm rot="19500000">
            <a:off x="6311361" y="5427942"/>
            <a:ext cx="778423" cy="102592"/>
          </a:xfrm>
          <a:prstGeom prst="rect">
            <a:avLst/>
          </a:prstGeom>
        </p:spPr>
        <p:txBody>
          <a:bodyPr vert="horz" wrap="square" lIns="0" tIns="0" rIns="0" bIns="0" rtlCol="0">
            <a:spAutoFit/>
          </a:bodyPr>
          <a:lstStyle/>
          <a:p>
            <a:pPr>
              <a:lnSpc>
                <a:spcPts val="844"/>
              </a:lnSpc>
            </a:pPr>
            <a:r>
              <a:rPr sz="844" spc="-9" dirty="0">
                <a:solidFill>
                  <a:srgbClr val="605D5C"/>
                </a:solidFill>
                <a:latin typeface="Segoe UI"/>
                <a:cs typeface="Segoe UI"/>
              </a:rPr>
              <a:t>Denve</a:t>
            </a:r>
            <a:r>
              <a:rPr sz="844" spc="-5" dirty="0">
                <a:solidFill>
                  <a:srgbClr val="605D5C"/>
                </a:solidFill>
                <a:latin typeface="Segoe UI"/>
                <a:cs typeface="Segoe UI"/>
              </a:rPr>
              <a:t>r </a:t>
            </a:r>
            <a:r>
              <a:rPr sz="844" spc="-9" dirty="0">
                <a:solidFill>
                  <a:srgbClr val="605D5C"/>
                </a:solidFill>
                <a:latin typeface="Segoe UI"/>
                <a:cs typeface="Segoe UI"/>
              </a:rPr>
              <a:t>Nugget</a:t>
            </a:r>
            <a:r>
              <a:rPr sz="844" spc="-5" dirty="0">
                <a:solidFill>
                  <a:srgbClr val="605D5C"/>
                </a:solidFill>
                <a:latin typeface="Segoe UI"/>
                <a:cs typeface="Segoe UI"/>
              </a:rPr>
              <a:t>s</a:t>
            </a:r>
            <a:endParaRPr sz="844">
              <a:latin typeface="Segoe UI"/>
              <a:cs typeface="Segoe UI"/>
            </a:endParaRPr>
          </a:p>
        </p:txBody>
      </p:sp>
      <p:sp>
        <p:nvSpPr>
          <p:cNvPr id="60" name="object 60"/>
          <p:cNvSpPr txBox="1"/>
          <p:nvPr/>
        </p:nvSpPr>
        <p:spPr>
          <a:xfrm rot="19500000">
            <a:off x="6414003" y="5487096"/>
            <a:ext cx="982832"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Los</a:t>
            </a:r>
            <a:r>
              <a:rPr sz="844" spc="-38" dirty="0">
                <a:solidFill>
                  <a:srgbClr val="605D5C"/>
                </a:solidFill>
                <a:latin typeface="Segoe UI"/>
                <a:cs typeface="Segoe UI"/>
              </a:rPr>
              <a:t> </a:t>
            </a:r>
            <a:r>
              <a:rPr sz="844" spc="-5" dirty="0">
                <a:solidFill>
                  <a:srgbClr val="605D5C"/>
                </a:solidFill>
                <a:latin typeface="Segoe UI"/>
                <a:cs typeface="Segoe UI"/>
              </a:rPr>
              <a:t>Angeles</a:t>
            </a:r>
            <a:r>
              <a:rPr sz="844" spc="-38" dirty="0">
                <a:solidFill>
                  <a:srgbClr val="605D5C"/>
                </a:solidFill>
                <a:latin typeface="Segoe UI"/>
                <a:cs typeface="Segoe UI"/>
              </a:rPr>
              <a:t> </a:t>
            </a:r>
            <a:r>
              <a:rPr sz="844" spc="-5" dirty="0">
                <a:solidFill>
                  <a:srgbClr val="605D5C"/>
                </a:solidFill>
                <a:latin typeface="Segoe UI"/>
                <a:cs typeface="Segoe UI"/>
              </a:rPr>
              <a:t>Clippers</a:t>
            </a:r>
            <a:endParaRPr sz="844">
              <a:latin typeface="Segoe UI"/>
              <a:cs typeface="Segoe UI"/>
            </a:endParaRPr>
          </a:p>
        </p:txBody>
      </p:sp>
      <p:sp>
        <p:nvSpPr>
          <p:cNvPr id="61" name="object 61"/>
          <p:cNvSpPr txBox="1"/>
          <p:nvPr/>
        </p:nvSpPr>
        <p:spPr>
          <a:xfrm rot="19500000">
            <a:off x="6709317" y="5485205"/>
            <a:ext cx="976323" cy="102592"/>
          </a:xfrm>
          <a:prstGeom prst="rect">
            <a:avLst/>
          </a:prstGeom>
        </p:spPr>
        <p:txBody>
          <a:bodyPr vert="horz" wrap="square" lIns="0" tIns="0" rIns="0" bIns="0" rtlCol="0">
            <a:spAutoFit/>
          </a:bodyPr>
          <a:lstStyle/>
          <a:p>
            <a:pPr>
              <a:lnSpc>
                <a:spcPts val="844"/>
              </a:lnSpc>
            </a:pPr>
            <a:r>
              <a:rPr sz="844" spc="-42" dirty="0">
                <a:solidFill>
                  <a:srgbClr val="605D5C"/>
                </a:solidFill>
                <a:latin typeface="Segoe UI"/>
                <a:cs typeface="Segoe UI"/>
              </a:rPr>
              <a:t>W</a:t>
            </a:r>
            <a:r>
              <a:rPr sz="844" spc="-9" dirty="0">
                <a:solidFill>
                  <a:srgbClr val="605D5C"/>
                </a:solidFill>
                <a:latin typeface="Segoe UI"/>
                <a:cs typeface="Segoe UI"/>
              </a:rPr>
              <a:t>ashingt</a:t>
            </a:r>
            <a:r>
              <a:rPr sz="844" spc="-5" dirty="0">
                <a:solidFill>
                  <a:srgbClr val="605D5C"/>
                </a:solidFill>
                <a:latin typeface="Segoe UI"/>
                <a:cs typeface="Segoe UI"/>
              </a:rPr>
              <a:t>on </a:t>
            </a:r>
            <a:r>
              <a:rPr sz="844" spc="-9" dirty="0">
                <a:solidFill>
                  <a:srgbClr val="605D5C"/>
                </a:solidFill>
                <a:latin typeface="Segoe UI"/>
                <a:cs typeface="Segoe UI"/>
              </a:rPr>
              <a:t>Wizard</a:t>
            </a:r>
            <a:r>
              <a:rPr sz="844" spc="-5" dirty="0">
                <a:solidFill>
                  <a:srgbClr val="605D5C"/>
                </a:solidFill>
                <a:latin typeface="Segoe UI"/>
                <a:cs typeface="Segoe UI"/>
              </a:rPr>
              <a:t>s</a:t>
            </a:r>
            <a:endParaRPr sz="844">
              <a:latin typeface="Segoe UI"/>
              <a:cs typeface="Segoe UI"/>
            </a:endParaRPr>
          </a:p>
        </p:txBody>
      </p:sp>
      <p:sp>
        <p:nvSpPr>
          <p:cNvPr id="62" name="object 62"/>
          <p:cNvSpPr txBox="1"/>
          <p:nvPr/>
        </p:nvSpPr>
        <p:spPr>
          <a:xfrm rot="19500000">
            <a:off x="7188039" y="5425196"/>
            <a:ext cx="768991" cy="102592"/>
          </a:xfrm>
          <a:prstGeom prst="rect">
            <a:avLst/>
          </a:prstGeom>
        </p:spPr>
        <p:txBody>
          <a:bodyPr vert="horz" wrap="square" lIns="0" tIns="0" rIns="0" bIns="0" rtlCol="0">
            <a:spAutoFit/>
          </a:bodyPr>
          <a:lstStyle/>
          <a:p>
            <a:pPr>
              <a:lnSpc>
                <a:spcPts val="844"/>
              </a:lnSpc>
            </a:pPr>
            <a:r>
              <a:rPr sz="844" spc="-89" dirty="0">
                <a:solidFill>
                  <a:srgbClr val="605D5C"/>
                </a:solidFill>
                <a:latin typeface="Segoe UI"/>
                <a:cs typeface="Segoe UI"/>
              </a:rPr>
              <a:t>T</a:t>
            </a:r>
            <a:r>
              <a:rPr sz="844" spc="-5" dirty="0">
                <a:solidFill>
                  <a:srgbClr val="605D5C"/>
                </a:solidFill>
                <a:latin typeface="Segoe UI"/>
                <a:cs typeface="Segoe UI"/>
              </a:rPr>
              <a:t>o</a:t>
            </a:r>
            <a:r>
              <a:rPr sz="844" spc="-9" dirty="0">
                <a:solidFill>
                  <a:srgbClr val="605D5C"/>
                </a:solidFill>
                <a:latin typeface="Segoe UI"/>
                <a:cs typeface="Segoe UI"/>
              </a:rPr>
              <a:t>r</a:t>
            </a:r>
            <a:r>
              <a:rPr sz="844" spc="-5" dirty="0">
                <a:solidFill>
                  <a:srgbClr val="605D5C"/>
                </a:solidFill>
                <a:latin typeface="Segoe UI"/>
                <a:cs typeface="Segoe UI"/>
              </a:rPr>
              <a:t>o</a:t>
            </a:r>
            <a:r>
              <a:rPr sz="844" spc="-9" dirty="0">
                <a:solidFill>
                  <a:srgbClr val="605D5C"/>
                </a:solidFill>
                <a:latin typeface="Segoe UI"/>
                <a:cs typeface="Segoe UI"/>
              </a:rPr>
              <a:t>nt</a:t>
            </a:r>
            <a:r>
              <a:rPr sz="844" spc="-5" dirty="0">
                <a:solidFill>
                  <a:srgbClr val="605D5C"/>
                </a:solidFill>
                <a:latin typeface="Segoe UI"/>
                <a:cs typeface="Segoe UI"/>
              </a:rPr>
              <a:t>o R</a:t>
            </a:r>
            <a:r>
              <a:rPr sz="844" spc="-9" dirty="0">
                <a:solidFill>
                  <a:srgbClr val="605D5C"/>
                </a:solidFill>
                <a:latin typeface="Segoe UI"/>
                <a:cs typeface="Segoe UI"/>
              </a:rPr>
              <a:t>apt</a:t>
            </a:r>
            <a:r>
              <a:rPr sz="844" spc="-5" dirty="0">
                <a:solidFill>
                  <a:srgbClr val="605D5C"/>
                </a:solidFill>
                <a:latin typeface="Segoe UI"/>
                <a:cs typeface="Segoe UI"/>
              </a:rPr>
              <a:t>o</a:t>
            </a:r>
            <a:r>
              <a:rPr sz="844" spc="-9" dirty="0">
                <a:solidFill>
                  <a:srgbClr val="605D5C"/>
                </a:solidFill>
                <a:latin typeface="Segoe UI"/>
                <a:cs typeface="Segoe UI"/>
              </a:rPr>
              <a:t>r</a:t>
            </a:r>
            <a:r>
              <a:rPr sz="844" spc="-5" dirty="0">
                <a:solidFill>
                  <a:srgbClr val="605D5C"/>
                </a:solidFill>
                <a:latin typeface="Segoe UI"/>
                <a:cs typeface="Segoe UI"/>
              </a:rPr>
              <a:t>s</a:t>
            </a:r>
            <a:endParaRPr sz="844">
              <a:latin typeface="Segoe UI"/>
              <a:cs typeface="Segoe UI"/>
            </a:endParaRPr>
          </a:p>
        </p:txBody>
      </p:sp>
      <p:sp>
        <p:nvSpPr>
          <p:cNvPr id="63" name="object 63"/>
          <p:cNvSpPr txBox="1"/>
          <p:nvPr/>
        </p:nvSpPr>
        <p:spPr>
          <a:xfrm rot="19500000">
            <a:off x="7762955" y="5334257"/>
            <a:ext cx="457566" cy="102592"/>
          </a:xfrm>
          <a:prstGeom prst="rect">
            <a:avLst/>
          </a:prstGeom>
        </p:spPr>
        <p:txBody>
          <a:bodyPr vert="horz" wrap="square" lIns="0" tIns="0" rIns="0" bIns="0" rtlCol="0">
            <a:spAutoFit/>
          </a:bodyPr>
          <a:lstStyle/>
          <a:p>
            <a:pPr>
              <a:lnSpc>
                <a:spcPts val="844"/>
              </a:lnSpc>
            </a:pPr>
            <a:r>
              <a:rPr sz="844" spc="-9" dirty="0">
                <a:solidFill>
                  <a:srgbClr val="605D5C"/>
                </a:solidFill>
                <a:latin typeface="Segoe UI"/>
                <a:cs typeface="Segoe UI"/>
              </a:rPr>
              <a:t>Uta</a:t>
            </a:r>
            <a:r>
              <a:rPr sz="844" spc="-5" dirty="0">
                <a:solidFill>
                  <a:srgbClr val="605D5C"/>
                </a:solidFill>
                <a:latin typeface="Segoe UI"/>
                <a:cs typeface="Segoe UI"/>
              </a:rPr>
              <a:t>h </a:t>
            </a:r>
            <a:r>
              <a:rPr sz="844" spc="-9" dirty="0">
                <a:solidFill>
                  <a:srgbClr val="605D5C"/>
                </a:solidFill>
                <a:latin typeface="Segoe UI"/>
                <a:cs typeface="Segoe UI"/>
              </a:rPr>
              <a:t>Jaz</a:t>
            </a:r>
            <a:r>
              <a:rPr sz="844" spc="-5" dirty="0">
                <a:solidFill>
                  <a:srgbClr val="605D5C"/>
                </a:solidFill>
                <a:latin typeface="Segoe UI"/>
                <a:cs typeface="Segoe UI"/>
              </a:rPr>
              <a:t>z</a:t>
            </a:r>
            <a:endParaRPr sz="844">
              <a:latin typeface="Segoe UI"/>
              <a:cs typeface="Segoe UI"/>
            </a:endParaRPr>
          </a:p>
        </p:txBody>
      </p:sp>
      <p:sp>
        <p:nvSpPr>
          <p:cNvPr id="64" name="object 64"/>
          <p:cNvSpPr txBox="1"/>
          <p:nvPr/>
        </p:nvSpPr>
        <p:spPr>
          <a:xfrm rot="19500000">
            <a:off x="7680767" y="5452445"/>
            <a:ext cx="862813" cy="102592"/>
          </a:xfrm>
          <a:prstGeom prst="rect">
            <a:avLst/>
          </a:prstGeom>
        </p:spPr>
        <p:txBody>
          <a:bodyPr vert="horz" wrap="square" lIns="0" tIns="0" rIns="0" bIns="0" rtlCol="0">
            <a:spAutoFit/>
          </a:bodyPr>
          <a:lstStyle/>
          <a:p>
            <a:pPr>
              <a:lnSpc>
                <a:spcPts val="844"/>
              </a:lnSpc>
            </a:pPr>
            <a:r>
              <a:rPr sz="844" spc="-9" dirty="0">
                <a:solidFill>
                  <a:srgbClr val="605D5C"/>
                </a:solidFill>
                <a:latin typeface="Segoe UI"/>
                <a:cs typeface="Segoe UI"/>
              </a:rPr>
              <a:t>Memphi</a:t>
            </a:r>
            <a:r>
              <a:rPr sz="844" spc="-5" dirty="0">
                <a:solidFill>
                  <a:srgbClr val="605D5C"/>
                </a:solidFill>
                <a:latin typeface="Segoe UI"/>
                <a:cs typeface="Segoe UI"/>
              </a:rPr>
              <a:t>s </a:t>
            </a:r>
            <a:r>
              <a:rPr sz="844" spc="-9" dirty="0">
                <a:solidFill>
                  <a:srgbClr val="605D5C"/>
                </a:solidFill>
                <a:latin typeface="Segoe UI"/>
                <a:cs typeface="Segoe UI"/>
              </a:rPr>
              <a:t>Grizzlie</a:t>
            </a:r>
            <a:r>
              <a:rPr sz="844" spc="-5" dirty="0">
                <a:solidFill>
                  <a:srgbClr val="605D5C"/>
                </a:solidFill>
                <a:latin typeface="Segoe UI"/>
                <a:cs typeface="Segoe UI"/>
              </a:rPr>
              <a:t>s</a:t>
            </a:r>
            <a:endParaRPr sz="844">
              <a:latin typeface="Segoe UI"/>
              <a:cs typeface="Segoe UI"/>
            </a:endParaRPr>
          </a:p>
        </p:txBody>
      </p:sp>
      <p:sp>
        <p:nvSpPr>
          <p:cNvPr id="65" name="object 65"/>
          <p:cNvSpPr txBox="1"/>
          <p:nvPr/>
        </p:nvSpPr>
        <p:spPr>
          <a:xfrm rot="19500000">
            <a:off x="8043230" y="5429263"/>
            <a:ext cx="783140"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New</a:t>
            </a:r>
            <a:r>
              <a:rPr sz="844" spc="-33" dirty="0">
                <a:solidFill>
                  <a:srgbClr val="605D5C"/>
                </a:solidFill>
                <a:latin typeface="Segoe UI"/>
                <a:cs typeface="Segoe UI"/>
              </a:rPr>
              <a:t> </a:t>
            </a:r>
            <a:r>
              <a:rPr sz="844" spc="-5" dirty="0">
                <a:solidFill>
                  <a:srgbClr val="605D5C"/>
                </a:solidFill>
                <a:latin typeface="Segoe UI"/>
                <a:cs typeface="Segoe UI"/>
              </a:rPr>
              <a:t>Jersey</a:t>
            </a:r>
            <a:r>
              <a:rPr sz="844" spc="-28" dirty="0">
                <a:solidFill>
                  <a:srgbClr val="605D5C"/>
                </a:solidFill>
                <a:latin typeface="Segoe UI"/>
                <a:cs typeface="Segoe UI"/>
              </a:rPr>
              <a:t> </a:t>
            </a:r>
            <a:r>
              <a:rPr sz="844" spc="-5" dirty="0">
                <a:solidFill>
                  <a:srgbClr val="605D5C"/>
                </a:solidFill>
                <a:latin typeface="Segoe UI"/>
                <a:cs typeface="Segoe UI"/>
              </a:rPr>
              <a:t>Nets</a:t>
            </a:r>
            <a:endParaRPr sz="844">
              <a:latin typeface="Segoe UI"/>
              <a:cs typeface="Segoe UI"/>
            </a:endParaRPr>
          </a:p>
        </p:txBody>
      </p:sp>
      <p:sp>
        <p:nvSpPr>
          <p:cNvPr id="66" name="object 66"/>
          <p:cNvSpPr txBox="1"/>
          <p:nvPr/>
        </p:nvSpPr>
        <p:spPr>
          <a:xfrm rot="19500000">
            <a:off x="8122099" y="5495939"/>
            <a:ext cx="1013607"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New</a:t>
            </a:r>
            <a:r>
              <a:rPr sz="844" spc="-38" dirty="0">
                <a:solidFill>
                  <a:srgbClr val="605D5C"/>
                </a:solidFill>
                <a:latin typeface="Segoe UI"/>
                <a:cs typeface="Segoe UI"/>
              </a:rPr>
              <a:t> </a:t>
            </a:r>
            <a:r>
              <a:rPr sz="844" spc="-5" dirty="0">
                <a:solidFill>
                  <a:srgbClr val="605D5C"/>
                </a:solidFill>
                <a:latin typeface="Segoe UI"/>
                <a:cs typeface="Segoe UI"/>
              </a:rPr>
              <a:t>Orleans</a:t>
            </a:r>
            <a:r>
              <a:rPr sz="844" spc="-33" dirty="0">
                <a:solidFill>
                  <a:srgbClr val="605D5C"/>
                </a:solidFill>
                <a:latin typeface="Segoe UI"/>
                <a:cs typeface="Segoe UI"/>
              </a:rPr>
              <a:t> </a:t>
            </a:r>
            <a:r>
              <a:rPr sz="844" spc="-5" dirty="0">
                <a:solidFill>
                  <a:srgbClr val="605D5C"/>
                </a:solidFill>
                <a:latin typeface="Segoe UI"/>
                <a:cs typeface="Segoe UI"/>
              </a:rPr>
              <a:t>Hornets</a:t>
            </a:r>
            <a:endParaRPr sz="844">
              <a:latin typeface="Segoe UI"/>
              <a:cs typeface="Segoe UI"/>
            </a:endParaRPr>
          </a:p>
        </p:txBody>
      </p:sp>
      <p:sp>
        <p:nvSpPr>
          <p:cNvPr id="67" name="object 67"/>
          <p:cNvSpPr txBox="1"/>
          <p:nvPr/>
        </p:nvSpPr>
        <p:spPr>
          <a:xfrm rot="19500000">
            <a:off x="8310938" y="5527738"/>
            <a:ext cx="1123769"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Oklahoma</a:t>
            </a:r>
            <a:r>
              <a:rPr sz="844" spc="-38" dirty="0">
                <a:solidFill>
                  <a:srgbClr val="605D5C"/>
                </a:solidFill>
                <a:latin typeface="Segoe UI"/>
                <a:cs typeface="Segoe UI"/>
              </a:rPr>
              <a:t> </a:t>
            </a:r>
            <a:r>
              <a:rPr sz="844" spc="-5" dirty="0">
                <a:solidFill>
                  <a:srgbClr val="605D5C"/>
                </a:solidFill>
                <a:latin typeface="Segoe UI"/>
                <a:cs typeface="Segoe UI"/>
              </a:rPr>
              <a:t>City</a:t>
            </a:r>
            <a:r>
              <a:rPr sz="844" spc="-38" dirty="0">
                <a:solidFill>
                  <a:srgbClr val="605D5C"/>
                </a:solidFill>
                <a:latin typeface="Segoe UI"/>
                <a:cs typeface="Segoe UI"/>
              </a:rPr>
              <a:t> </a:t>
            </a:r>
            <a:r>
              <a:rPr sz="844" spc="-5" dirty="0">
                <a:solidFill>
                  <a:srgbClr val="605D5C"/>
                </a:solidFill>
                <a:latin typeface="Segoe UI"/>
                <a:cs typeface="Segoe UI"/>
              </a:rPr>
              <a:t>Thunder</a:t>
            </a:r>
            <a:endParaRPr sz="844">
              <a:latin typeface="Segoe UI"/>
              <a:cs typeface="Segoe UI"/>
            </a:endParaRPr>
          </a:p>
        </p:txBody>
      </p:sp>
      <p:sp>
        <p:nvSpPr>
          <p:cNvPr id="68" name="object 68"/>
          <p:cNvSpPr txBox="1"/>
          <p:nvPr/>
        </p:nvSpPr>
        <p:spPr>
          <a:xfrm rot="19500000">
            <a:off x="8852527" y="5447880"/>
            <a:ext cx="847459" cy="102592"/>
          </a:xfrm>
          <a:prstGeom prst="rect">
            <a:avLst/>
          </a:prstGeom>
        </p:spPr>
        <p:txBody>
          <a:bodyPr vert="horz" wrap="square" lIns="0" tIns="0" rIns="0" bIns="0" rtlCol="0">
            <a:spAutoFit/>
          </a:bodyPr>
          <a:lstStyle/>
          <a:p>
            <a:pPr>
              <a:lnSpc>
                <a:spcPts val="844"/>
              </a:lnSpc>
            </a:pPr>
            <a:r>
              <a:rPr sz="844" spc="-9" dirty="0">
                <a:solidFill>
                  <a:srgbClr val="605D5C"/>
                </a:solidFill>
                <a:latin typeface="Segoe UI"/>
                <a:cs typeface="Segoe UI"/>
              </a:rPr>
              <a:t>Charl</a:t>
            </a:r>
            <a:r>
              <a:rPr sz="844" spc="-5" dirty="0">
                <a:solidFill>
                  <a:srgbClr val="605D5C"/>
                </a:solidFill>
                <a:latin typeface="Segoe UI"/>
                <a:cs typeface="Segoe UI"/>
              </a:rPr>
              <a:t>o</a:t>
            </a:r>
            <a:r>
              <a:rPr sz="844" spc="-9" dirty="0">
                <a:solidFill>
                  <a:srgbClr val="605D5C"/>
                </a:solidFill>
                <a:latin typeface="Segoe UI"/>
                <a:cs typeface="Segoe UI"/>
              </a:rPr>
              <a:t>tt</a:t>
            </a:r>
            <a:r>
              <a:rPr sz="844" spc="-5" dirty="0">
                <a:solidFill>
                  <a:srgbClr val="605D5C"/>
                </a:solidFill>
                <a:latin typeface="Segoe UI"/>
                <a:cs typeface="Segoe UI"/>
              </a:rPr>
              <a:t>e </a:t>
            </a:r>
            <a:r>
              <a:rPr sz="844" spc="-9" dirty="0">
                <a:solidFill>
                  <a:srgbClr val="605D5C"/>
                </a:solidFill>
                <a:latin typeface="Segoe UI"/>
                <a:cs typeface="Segoe UI"/>
              </a:rPr>
              <a:t>H</a:t>
            </a:r>
            <a:r>
              <a:rPr sz="844" spc="-5" dirty="0">
                <a:solidFill>
                  <a:srgbClr val="605D5C"/>
                </a:solidFill>
                <a:latin typeface="Segoe UI"/>
                <a:cs typeface="Segoe UI"/>
              </a:rPr>
              <a:t>o</a:t>
            </a:r>
            <a:r>
              <a:rPr sz="844" spc="-9" dirty="0">
                <a:solidFill>
                  <a:srgbClr val="605D5C"/>
                </a:solidFill>
                <a:latin typeface="Segoe UI"/>
                <a:cs typeface="Segoe UI"/>
              </a:rPr>
              <a:t>rnet</a:t>
            </a:r>
            <a:r>
              <a:rPr sz="844" spc="-5" dirty="0">
                <a:solidFill>
                  <a:srgbClr val="605D5C"/>
                </a:solidFill>
                <a:latin typeface="Segoe UI"/>
                <a:cs typeface="Segoe UI"/>
              </a:rPr>
              <a:t>s</a:t>
            </a:r>
            <a:endParaRPr sz="844">
              <a:latin typeface="Segoe UI"/>
              <a:cs typeface="Segoe UI"/>
            </a:endParaRPr>
          </a:p>
        </p:txBody>
      </p:sp>
      <p:sp>
        <p:nvSpPr>
          <p:cNvPr id="69" name="object 69"/>
          <p:cNvSpPr txBox="1"/>
          <p:nvPr/>
        </p:nvSpPr>
        <p:spPr>
          <a:xfrm rot="19500000">
            <a:off x="9063528" y="5472699"/>
            <a:ext cx="933143" cy="102592"/>
          </a:xfrm>
          <a:prstGeom prst="rect">
            <a:avLst/>
          </a:prstGeom>
        </p:spPr>
        <p:txBody>
          <a:bodyPr vert="horz" wrap="square" lIns="0" tIns="0" rIns="0" bIns="0" rtlCol="0">
            <a:spAutoFit/>
          </a:bodyPr>
          <a:lstStyle/>
          <a:p>
            <a:pPr>
              <a:lnSpc>
                <a:spcPts val="844"/>
              </a:lnSpc>
            </a:pPr>
            <a:r>
              <a:rPr sz="844" spc="-9" dirty="0">
                <a:solidFill>
                  <a:srgbClr val="605D5C"/>
                </a:solidFill>
                <a:latin typeface="Segoe UI"/>
                <a:cs typeface="Segoe UI"/>
              </a:rPr>
              <a:t>Seattl</a:t>
            </a:r>
            <a:r>
              <a:rPr sz="844" spc="-5" dirty="0">
                <a:solidFill>
                  <a:srgbClr val="605D5C"/>
                </a:solidFill>
                <a:latin typeface="Segoe UI"/>
                <a:cs typeface="Segoe UI"/>
              </a:rPr>
              <a:t>e </a:t>
            </a:r>
            <a:r>
              <a:rPr sz="844" spc="-9" dirty="0">
                <a:solidFill>
                  <a:srgbClr val="605D5C"/>
                </a:solidFill>
                <a:latin typeface="Segoe UI"/>
                <a:cs typeface="Segoe UI"/>
              </a:rPr>
              <a:t>SuperS</a:t>
            </a:r>
            <a:r>
              <a:rPr sz="844" spc="-5" dirty="0">
                <a:solidFill>
                  <a:srgbClr val="605D5C"/>
                </a:solidFill>
                <a:latin typeface="Segoe UI"/>
                <a:cs typeface="Segoe UI"/>
              </a:rPr>
              <a:t>o</a:t>
            </a:r>
            <a:r>
              <a:rPr sz="844" spc="-9" dirty="0">
                <a:solidFill>
                  <a:srgbClr val="605D5C"/>
                </a:solidFill>
                <a:latin typeface="Segoe UI"/>
                <a:cs typeface="Segoe UI"/>
              </a:rPr>
              <a:t>nic</a:t>
            </a:r>
            <a:r>
              <a:rPr sz="844" spc="-5" dirty="0">
                <a:solidFill>
                  <a:srgbClr val="605D5C"/>
                </a:solidFill>
                <a:latin typeface="Segoe UI"/>
                <a:cs typeface="Segoe UI"/>
              </a:rPr>
              <a:t>s</a:t>
            </a:r>
            <a:endParaRPr sz="844">
              <a:latin typeface="Segoe UI"/>
              <a:cs typeface="Segoe UI"/>
            </a:endParaRPr>
          </a:p>
        </p:txBody>
      </p:sp>
      <p:sp>
        <p:nvSpPr>
          <p:cNvPr id="70" name="object 70"/>
          <p:cNvSpPr txBox="1"/>
          <p:nvPr/>
        </p:nvSpPr>
        <p:spPr>
          <a:xfrm rot="19500000">
            <a:off x="9591088" y="5397149"/>
            <a:ext cx="672462" cy="102592"/>
          </a:xfrm>
          <a:prstGeom prst="rect">
            <a:avLst/>
          </a:prstGeom>
        </p:spPr>
        <p:txBody>
          <a:bodyPr vert="horz" wrap="square" lIns="0" tIns="0" rIns="0" bIns="0" rtlCol="0">
            <a:spAutoFit/>
          </a:bodyPr>
          <a:lstStyle/>
          <a:p>
            <a:pPr>
              <a:lnSpc>
                <a:spcPts val="844"/>
              </a:lnSpc>
            </a:pPr>
            <a:r>
              <a:rPr sz="844" spc="-9" dirty="0">
                <a:solidFill>
                  <a:srgbClr val="605D5C"/>
                </a:solidFill>
                <a:latin typeface="Segoe UI"/>
                <a:cs typeface="Segoe UI"/>
              </a:rPr>
              <a:t>Br</a:t>
            </a:r>
            <a:r>
              <a:rPr sz="844" spc="-5" dirty="0">
                <a:solidFill>
                  <a:srgbClr val="605D5C"/>
                </a:solidFill>
                <a:latin typeface="Segoe UI"/>
                <a:cs typeface="Segoe UI"/>
              </a:rPr>
              <a:t>oo</a:t>
            </a:r>
            <a:r>
              <a:rPr sz="844" spc="-9" dirty="0">
                <a:solidFill>
                  <a:srgbClr val="605D5C"/>
                </a:solidFill>
                <a:latin typeface="Segoe UI"/>
                <a:cs typeface="Segoe UI"/>
              </a:rPr>
              <a:t>kly</a:t>
            </a:r>
            <a:r>
              <a:rPr sz="844" spc="-5" dirty="0">
                <a:solidFill>
                  <a:srgbClr val="605D5C"/>
                </a:solidFill>
                <a:latin typeface="Segoe UI"/>
                <a:cs typeface="Segoe UI"/>
              </a:rPr>
              <a:t>n </a:t>
            </a:r>
            <a:r>
              <a:rPr sz="844" spc="-9" dirty="0">
                <a:solidFill>
                  <a:srgbClr val="605D5C"/>
                </a:solidFill>
                <a:latin typeface="Segoe UI"/>
                <a:cs typeface="Segoe UI"/>
              </a:rPr>
              <a:t>Net</a:t>
            </a:r>
            <a:r>
              <a:rPr sz="844" spc="-5" dirty="0">
                <a:solidFill>
                  <a:srgbClr val="605D5C"/>
                </a:solidFill>
                <a:latin typeface="Segoe UI"/>
                <a:cs typeface="Segoe UI"/>
              </a:rPr>
              <a:t>s</a:t>
            </a:r>
            <a:endParaRPr sz="844">
              <a:latin typeface="Segoe UI"/>
              <a:cs typeface="Segoe UI"/>
            </a:endParaRPr>
          </a:p>
        </p:txBody>
      </p:sp>
      <p:sp>
        <p:nvSpPr>
          <p:cNvPr id="71" name="object 71"/>
          <p:cNvSpPr txBox="1"/>
          <p:nvPr/>
        </p:nvSpPr>
        <p:spPr>
          <a:xfrm rot="19500000">
            <a:off x="9721965" y="5447430"/>
            <a:ext cx="845688" cy="102592"/>
          </a:xfrm>
          <a:prstGeom prst="rect">
            <a:avLst/>
          </a:prstGeom>
        </p:spPr>
        <p:txBody>
          <a:bodyPr vert="horz" wrap="square" lIns="0" tIns="0" rIns="0" bIns="0" rtlCol="0">
            <a:spAutoFit/>
          </a:bodyPr>
          <a:lstStyle/>
          <a:p>
            <a:pPr>
              <a:lnSpc>
                <a:spcPts val="844"/>
              </a:lnSpc>
            </a:pPr>
            <a:r>
              <a:rPr sz="844" spc="-9" dirty="0">
                <a:solidFill>
                  <a:srgbClr val="605D5C"/>
                </a:solidFill>
                <a:latin typeface="Segoe UI"/>
                <a:cs typeface="Segoe UI"/>
              </a:rPr>
              <a:t>Charl</a:t>
            </a:r>
            <a:r>
              <a:rPr sz="844" spc="-5" dirty="0">
                <a:solidFill>
                  <a:srgbClr val="605D5C"/>
                </a:solidFill>
                <a:latin typeface="Segoe UI"/>
                <a:cs typeface="Segoe UI"/>
              </a:rPr>
              <a:t>o</a:t>
            </a:r>
            <a:r>
              <a:rPr sz="844" spc="-9" dirty="0">
                <a:solidFill>
                  <a:srgbClr val="605D5C"/>
                </a:solidFill>
                <a:latin typeface="Segoe UI"/>
                <a:cs typeface="Segoe UI"/>
              </a:rPr>
              <a:t>tt</a:t>
            </a:r>
            <a:r>
              <a:rPr sz="844" spc="-5" dirty="0">
                <a:solidFill>
                  <a:srgbClr val="605D5C"/>
                </a:solidFill>
                <a:latin typeface="Segoe UI"/>
                <a:cs typeface="Segoe UI"/>
              </a:rPr>
              <a:t>e </a:t>
            </a:r>
            <a:r>
              <a:rPr sz="844" spc="-9" dirty="0">
                <a:solidFill>
                  <a:srgbClr val="605D5C"/>
                </a:solidFill>
                <a:latin typeface="Segoe UI"/>
                <a:cs typeface="Segoe UI"/>
              </a:rPr>
              <a:t>B</a:t>
            </a:r>
            <a:r>
              <a:rPr sz="844" spc="-5" dirty="0">
                <a:solidFill>
                  <a:srgbClr val="605D5C"/>
                </a:solidFill>
                <a:latin typeface="Segoe UI"/>
                <a:cs typeface="Segoe UI"/>
              </a:rPr>
              <a:t>o</a:t>
            </a:r>
            <a:r>
              <a:rPr sz="844" spc="-9" dirty="0">
                <a:solidFill>
                  <a:srgbClr val="605D5C"/>
                </a:solidFill>
                <a:latin typeface="Segoe UI"/>
                <a:cs typeface="Segoe UI"/>
              </a:rPr>
              <a:t>bcat</a:t>
            </a:r>
            <a:r>
              <a:rPr sz="844" spc="-5" dirty="0">
                <a:solidFill>
                  <a:srgbClr val="605D5C"/>
                </a:solidFill>
                <a:latin typeface="Segoe UI"/>
                <a:cs typeface="Segoe UI"/>
              </a:rPr>
              <a:t>s</a:t>
            </a:r>
            <a:endParaRPr sz="844">
              <a:latin typeface="Segoe UI"/>
              <a:cs typeface="Segoe UI"/>
            </a:endParaRPr>
          </a:p>
        </p:txBody>
      </p:sp>
      <p:sp>
        <p:nvSpPr>
          <p:cNvPr id="72" name="object 72"/>
          <p:cNvSpPr txBox="1"/>
          <p:nvPr/>
        </p:nvSpPr>
        <p:spPr>
          <a:xfrm rot="19500000">
            <a:off x="9858559" y="5495804"/>
            <a:ext cx="1013016"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New</a:t>
            </a:r>
            <a:r>
              <a:rPr sz="844" spc="-38" dirty="0">
                <a:solidFill>
                  <a:srgbClr val="605D5C"/>
                </a:solidFill>
                <a:latin typeface="Segoe UI"/>
                <a:cs typeface="Segoe UI"/>
              </a:rPr>
              <a:t> </a:t>
            </a:r>
            <a:r>
              <a:rPr sz="844" spc="-5" dirty="0">
                <a:solidFill>
                  <a:srgbClr val="605D5C"/>
                </a:solidFill>
                <a:latin typeface="Segoe UI"/>
                <a:cs typeface="Segoe UI"/>
              </a:rPr>
              <a:t>Orleans</a:t>
            </a:r>
            <a:r>
              <a:rPr sz="844" spc="-33" dirty="0">
                <a:solidFill>
                  <a:srgbClr val="605D5C"/>
                </a:solidFill>
                <a:latin typeface="Segoe UI"/>
                <a:cs typeface="Segoe UI"/>
              </a:rPr>
              <a:t> </a:t>
            </a:r>
            <a:r>
              <a:rPr sz="844" spc="-9" dirty="0">
                <a:solidFill>
                  <a:srgbClr val="605D5C"/>
                </a:solidFill>
                <a:latin typeface="Segoe UI"/>
                <a:cs typeface="Segoe UI"/>
              </a:rPr>
              <a:t>Pelicans</a:t>
            </a:r>
            <a:endParaRPr sz="844">
              <a:latin typeface="Segoe UI"/>
              <a:cs typeface="Segoe UI"/>
            </a:endParaRPr>
          </a:p>
        </p:txBody>
      </p:sp>
      <p:sp>
        <p:nvSpPr>
          <p:cNvPr id="73" name="object 73"/>
          <p:cNvSpPr txBox="1"/>
          <p:nvPr/>
        </p:nvSpPr>
        <p:spPr>
          <a:xfrm rot="19500000">
            <a:off x="10237902" y="5467309"/>
            <a:ext cx="914223" cy="102592"/>
          </a:xfrm>
          <a:prstGeom prst="rect">
            <a:avLst/>
          </a:prstGeom>
        </p:spPr>
        <p:txBody>
          <a:bodyPr vert="horz" wrap="square" lIns="0" tIns="0" rIns="0" bIns="0" rtlCol="0">
            <a:spAutoFit/>
          </a:bodyPr>
          <a:lstStyle/>
          <a:p>
            <a:pPr>
              <a:lnSpc>
                <a:spcPts val="844"/>
              </a:lnSpc>
            </a:pPr>
            <a:r>
              <a:rPr sz="844" spc="-70" dirty="0">
                <a:solidFill>
                  <a:srgbClr val="605D5C"/>
                </a:solidFill>
                <a:latin typeface="Segoe UI"/>
                <a:cs typeface="Segoe UI"/>
              </a:rPr>
              <a:t>V</a:t>
            </a:r>
            <a:r>
              <a:rPr sz="844" spc="-9" dirty="0">
                <a:solidFill>
                  <a:srgbClr val="605D5C"/>
                </a:solidFill>
                <a:latin typeface="Segoe UI"/>
                <a:cs typeface="Segoe UI"/>
              </a:rPr>
              <a:t>anc</a:t>
            </a:r>
            <a:r>
              <a:rPr sz="844" spc="-5" dirty="0">
                <a:solidFill>
                  <a:srgbClr val="605D5C"/>
                </a:solidFill>
                <a:latin typeface="Segoe UI"/>
                <a:cs typeface="Segoe UI"/>
              </a:rPr>
              <a:t>o</a:t>
            </a:r>
            <a:r>
              <a:rPr sz="844" spc="-9" dirty="0">
                <a:solidFill>
                  <a:srgbClr val="605D5C"/>
                </a:solidFill>
                <a:latin typeface="Segoe UI"/>
                <a:cs typeface="Segoe UI"/>
              </a:rPr>
              <a:t>uve</a:t>
            </a:r>
            <a:r>
              <a:rPr sz="844" spc="-5" dirty="0">
                <a:solidFill>
                  <a:srgbClr val="605D5C"/>
                </a:solidFill>
                <a:latin typeface="Segoe UI"/>
                <a:cs typeface="Segoe UI"/>
              </a:rPr>
              <a:t>r </a:t>
            </a:r>
            <a:r>
              <a:rPr sz="844" spc="-9" dirty="0">
                <a:solidFill>
                  <a:srgbClr val="605D5C"/>
                </a:solidFill>
                <a:latin typeface="Segoe UI"/>
                <a:cs typeface="Segoe UI"/>
              </a:rPr>
              <a:t>Grizzlie</a:t>
            </a:r>
            <a:r>
              <a:rPr sz="844" spc="-5" dirty="0">
                <a:solidFill>
                  <a:srgbClr val="605D5C"/>
                </a:solidFill>
                <a:latin typeface="Segoe UI"/>
                <a:cs typeface="Segoe UI"/>
              </a:rPr>
              <a:t>s</a:t>
            </a:r>
            <a:endParaRPr sz="844">
              <a:latin typeface="Segoe UI"/>
              <a:cs typeface="Segoe UI"/>
            </a:endParaRPr>
          </a:p>
        </p:txBody>
      </p:sp>
      <p:sp>
        <p:nvSpPr>
          <p:cNvPr id="74" name="object 74"/>
          <p:cNvSpPr txBox="1"/>
          <p:nvPr/>
        </p:nvSpPr>
        <p:spPr>
          <a:xfrm rot="19500000">
            <a:off x="10527857" y="5467113"/>
            <a:ext cx="913632" cy="102592"/>
          </a:xfrm>
          <a:prstGeom prst="rect">
            <a:avLst/>
          </a:prstGeom>
        </p:spPr>
        <p:txBody>
          <a:bodyPr vert="horz" wrap="square" lIns="0" tIns="0" rIns="0" bIns="0" rtlCol="0">
            <a:spAutoFit/>
          </a:bodyPr>
          <a:lstStyle/>
          <a:p>
            <a:pPr>
              <a:lnSpc>
                <a:spcPts val="844"/>
              </a:lnSpc>
            </a:pPr>
            <a:r>
              <a:rPr sz="844" spc="-42" dirty="0">
                <a:solidFill>
                  <a:srgbClr val="605D5C"/>
                </a:solidFill>
                <a:latin typeface="Segoe UI"/>
                <a:cs typeface="Segoe UI"/>
              </a:rPr>
              <a:t>W</a:t>
            </a:r>
            <a:r>
              <a:rPr sz="844" spc="-9" dirty="0">
                <a:solidFill>
                  <a:srgbClr val="605D5C"/>
                </a:solidFill>
                <a:latin typeface="Segoe UI"/>
                <a:cs typeface="Segoe UI"/>
              </a:rPr>
              <a:t>ashingt</a:t>
            </a:r>
            <a:r>
              <a:rPr sz="844" spc="-5" dirty="0">
                <a:solidFill>
                  <a:srgbClr val="605D5C"/>
                </a:solidFill>
                <a:latin typeface="Segoe UI"/>
                <a:cs typeface="Segoe UI"/>
              </a:rPr>
              <a:t>on </a:t>
            </a:r>
            <a:r>
              <a:rPr sz="844" spc="-9" dirty="0">
                <a:solidFill>
                  <a:srgbClr val="605D5C"/>
                </a:solidFill>
                <a:latin typeface="Segoe UI"/>
                <a:cs typeface="Segoe UI"/>
              </a:rPr>
              <a:t>Bullet</a:t>
            </a:r>
            <a:r>
              <a:rPr sz="844" spc="-5" dirty="0">
                <a:solidFill>
                  <a:srgbClr val="605D5C"/>
                </a:solidFill>
                <a:latin typeface="Segoe UI"/>
                <a:cs typeface="Segoe UI"/>
              </a:rPr>
              <a:t>s</a:t>
            </a:r>
            <a:endParaRPr sz="844">
              <a:latin typeface="Segoe UI"/>
              <a:cs typeface="Segoe UI"/>
            </a:endParaRPr>
          </a:p>
        </p:txBody>
      </p:sp>
      <p:grpSp>
        <p:nvGrpSpPr>
          <p:cNvPr id="75" name="object 75"/>
          <p:cNvGrpSpPr/>
          <p:nvPr/>
        </p:nvGrpSpPr>
        <p:grpSpPr>
          <a:xfrm>
            <a:off x="525075" y="519160"/>
            <a:ext cx="10916841" cy="4302323"/>
            <a:chOff x="382280" y="553770"/>
            <a:chExt cx="11644630" cy="4589145"/>
          </a:xfrm>
        </p:grpSpPr>
        <p:sp>
          <p:nvSpPr>
            <p:cNvPr id="76" name="object 76"/>
            <p:cNvSpPr/>
            <p:nvPr/>
          </p:nvSpPr>
          <p:spPr>
            <a:xfrm>
              <a:off x="1210214" y="834966"/>
              <a:ext cx="10801985" cy="2922905"/>
            </a:xfrm>
            <a:custGeom>
              <a:avLst/>
              <a:gdLst/>
              <a:ahLst/>
              <a:cxnLst/>
              <a:rect l="l" t="t" r="r" b="b"/>
              <a:pathLst>
                <a:path w="10801985" h="2922904">
                  <a:moveTo>
                    <a:pt x="0" y="0"/>
                  </a:moveTo>
                  <a:lnTo>
                    <a:pt x="308628" y="335554"/>
                  </a:lnTo>
                  <a:lnTo>
                    <a:pt x="617256" y="439363"/>
                  </a:lnTo>
                  <a:lnTo>
                    <a:pt x="925884" y="445634"/>
                  </a:lnTo>
                  <a:lnTo>
                    <a:pt x="1234513" y="613695"/>
                  </a:lnTo>
                  <a:lnTo>
                    <a:pt x="1543141" y="650727"/>
                  </a:lnTo>
                  <a:lnTo>
                    <a:pt x="1851769" y="673715"/>
                  </a:lnTo>
                  <a:lnTo>
                    <a:pt x="2160397" y="712705"/>
                  </a:lnTo>
                  <a:lnTo>
                    <a:pt x="2469026" y="738319"/>
                  </a:lnTo>
                  <a:lnTo>
                    <a:pt x="2777654" y="770520"/>
                  </a:lnTo>
                  <a:lnTo>
                    <a:pt x="3086282" y="794464"/>
                  </a:lnTo>
                  <a:lnTo>
                    <a:pt x="3394911" y="809165"/>
                  </a:lnTo>
                  <a:lnTo>
                    <a:pt x="3703539" y="812820"/>
                  </a:lnTo>
                  <a:lnTo>
                    <a:pt x="4012167" y="827102"/>
                  </a:lnTo>
                  <a:lnTo>
                    <a:pt x="4320795" y="848061"/>
                  </a:lnTo>
                  <a:lnTo>
                    <a:pt x="4629423" y="865186"/>
                  </a:lnTo>
                  <a:lnTo>
                    <a:pt x="4938052" y="877741"/>
                  </a:lnTo>
                  <a:lnTo>
                    <a:pt x="5246680" y="895596"/>
                  </a:lnTo>
                  <a:lnTo>
                    <a:pt x="5555308" y="921552"/>
                  </a:lnTo>
                  <a:lnTo>
                    <a:pt x="5863936" y="955805"/>
                  </a:lnTo>
                  <a:lnTo>
                    <a:pt x="6172565" y="960435"/>
                  </a:lnTo>
                  <a:lnTo>
                    <a:pt x="6481193" y="972164"/>
                  </a:lnTo>
                  <a:lnTo>
                    <a:pt x="6789821" y="983628"/>
                  </a:lnTo>
                  <a:lnTo>
                    <a:pt x="7098450" y="988464"/>
                  </a:lnTo>
                  <a:lnTo>
                    <a:pt x="7407078" y="990301"/>
                  </a:lnTo>
                  <a:lnTo>
                    <a:pt x="7715706" y="1265807"/>
                  </a:lnTo>
                  <a:lnTo>
                    <a:pt x="8024334" y="1525815"/>
                  </a:lnTo>
                  <a:lnTo>
                    <a:pt x="8332963" y="1882709"/>
                  </a:lnTo>
                  <a:lnTo>
                    <a:pt x="8641591" y="1910472"/>
                  </a:lnTo>
                  <a:lnTo>
                    <a:pt x="8950219" y="2053311"/>
                  </a:lnTo>
                  <a:lnTo>
                    <a:pt x="9258847" y="2083547"/>
                  </a:lnTo>
                  <a:lnTo>
                    <a:pt x="9567476" y="2274913"/>
                  </a:lnTo>
                  <a:lnTo>
                    <a:pt x="9876104" y="2279823"/>
                  </a:lnTo>
                  <a:lnTo>
                    <a:pt x="10184732" y="2672249"/>
                  </a:lnTo>
                  <a:lnTo>
                    <a:pt x="10493361" y="2843901"/>
                  </a:lnTo>
                  <a:lnTo>
                    <a:pt x="10801989" y="2922541"/>
                  </a:lnTo>
                </a:path>
              </a:pathLst>
            </a:custGeom>
            <a:ln w="28604">
              <a:solidFill>
                <a:srgbClr val="118CFF"/>
              </a:solidFill>
            </a:ln>
          </p:spPr>
          <p:txBody>
            <a:bodyPr wrap="square" lIns="0" tIns="0" rIns="0" bIns="0" rtlCol="0"/>
            <a:lstStyle/>
            <a:p>
              <a:endParaRPr sz="1688"/>
            </a:p>
          </p:txBody>
        </p:sp>
        <p:sp>
          <p:nvSpPr>
            <p:cNvPr id="77" name="object 77"/>
            <p:cNvSpPr/>
            <p:nvPr/>
          </p:nvSpPr>
          <p:spPr>
            <a:xfrm>
              <a:off x="1210214" y="2001567"/>
              <a:ext cx="10801985" cy="1776730"/>
            </a:xfrm>
            <a:custGeom>
              <a:avLst/>
              <a:gdLst/>
              <a:ahLst/>
              <a:cxnLst/>
              <a:rect l="l" t="t" r="r" b="b"/>
              <a:pathLst>
                <a:path w="10801985" h="1776729">
                  <a:moveTo>
                    <a:pt x="0" y="0"/>
                  </a:moveTo>
                  <a:lnTo>
                    <a:pt x="0" y="0"/>
                  </a:lnTo>
                  <a:lnTo>
                    <a:pt x="6481193" y="0"/>
                  </a:lnTo>
                  <a:lnTo>
                    <a:pt x="6789821" y="183633"/>
                  </a:lnTo>
                  <a:lnTo>
                    <a:pt x="7098450" y="109215"/>
                  </a:lnTo>
                  <a:lnTo>
                    <a:pt x="7407078" y="0"/>
                  </a:lnTo>
                  <a:lnTo>
                    <a:pt x="7715706" y="382235"/>
                  </a:lnTo>
                  <a:lnTo>
                    <a:pt x="8024334" y="696088"/>
                  </a:lnTo>
                  <a:lnTo>
                    <a:pt x="8332963" y="851717"/>
                  </a:lnTo>
                  <a:lnTo>
                    <a:pt x="8641591" y="898767"/>
                  </a:lnTo>
                  <a:lnTo>
                    <a:pt x="8950219" y="998411"/>
                  </a:lnTo>
                  <a:lnTo>
                    <a:pt x="9258847" y="1061346"/>
                  </a:lnTo>
                  <a:lnTo>
                    <a:pt x="9567476" y="1264025"/>
                  </a:lnTo>
                  <a:lnTo>
                    <a:pt x="9876104" y="1093859"/>
                  </a:lnTo>
                  <a:lnTo>
                    <a:pt x="10184732" y="1557408"/>
                  </a:lnTo>
                  <a:lnTo>
                    <a:pt x="10493361" y="1687094"/>
                  </a:lnTo>
                  <a:lnTo>
                    <a:pt x="10801989" y="1776480"/>
                  </a:lnTo>
                </a:path>
              </a:pathLst>
            </a:custGeom>
            <a:ln w="28605">
              <a:solidFill>
                <a:srgbClr val="12239D"/>
              </a:solidFill>
            </a:ln>
          </p:spPr>
          <p:txBody>
            <a:bodyPr wrap="square" lIns="0" tIns="0" rIns="0" bIns="0" rtlCol="0"/>
            <a:lstStyle/>
            <a:p>
              <a:endParaRPr sz="1688"/>
            </a:p>
          </p:txBody>
        </p:sp>
        <p:sp>
          <p:nvSpPr>
            <p:cNvPr id="78" name="object 78"/>
            <p:cNvSpPr/>
            <p:nvPr/>
          </p:nvSpPr>
          <p:spPr>
            <a:xfrm>
              <a:off x="1210214" y="3942319"/>
              <a:ext cx="10801985" cy="1186180"/>
            </a:xfrm>
            <a:custGeom>
              <a:avLst/>
              <a:gdLst/>
              <a:ahLst/>
              <a:cxnLst/>
              <a:rect l="l" t="t" r="r" b="b"/>
              <a:pathLst>
                <a:path w="10801985" h="1186179">
                  <a:moveTo>
                    <a:pt x="0" y="1185963"/>
                  </a:moveTo>
                  <a:lnTo>
                    <a:pt x="308628" y="850409"/>
                  </a:lnTo>
                  <a:lnTo>
                    <a:pt x="617256" y="746600"/>
                  </a:lnTo>
                  <a:lnTo>
                    <a:pt x="925884" y="740329"/>
                  </a:lnTo>
                  <a:lnTo>
                    <a:pt x="1234513" y="572268"/>
                  </a:lnTo>
                  <a:lnTo>
                    <a:pt x="1543141" y="535236"/>
                  </a:lnTo>
                  <a:lnTo>
                    <a:pt x="1851769" y="512247"/>
                  </a:lnTo>
                  <a:lnTo>
                    <a:pt x="2160397" y="473257"/>
                  </a:lnTo>
                  <a:lnTo>
                    <a:pt x="2469026" y="447644"/>
                  </a:lnTo>
                  <a:lnTo>
                    <a:pt x="2777654" y="415443"/>
                  </a:lnTo>
                  <a:lnTo>
                    <a:pt x="3086282" y="391498"/>
                  </a:lnTo>
                  <a:lnTo>
                    <a:pt x="3394911" y="376798"/>
                  </a:lnTo>
                  <a:lnTo>
                    <a:pt x="3703539" y="373143"/>
                  </a:lnTo>
                  <a:lnTo>
                    <a:pt x="4012167" y="358861"/>
                  </a:lnTo>
                  <a:lnTo>
                    <a:pt x="4320795" y="337902"/>
                  </a:lnTo>
                  <a:lnTo>
                    <a:pt x="4629423" y="320776"/>
                  </a:lnTo>
                  <a:lnTo>
                    <a:pt x="4938052" y="308222"/>
                  </a:lnTo>
                  <a:lnTo>
                    <a:pt x="5246680" y="290366"/>
                  </a:lnTo>
                  <a:lnTo>
                    <a:pt x="5555308" y="264410"/>
                  </a:lnTo>
                  <a:lnTo>
                    <a:pt x="5863936" y="230158"/>
                  </a:lnTo>
                  <a:lnTo>
                    <a:pt x="6172565" y="225528"/>
                  </a:lnTo>
                  <a:lnTo>
                    <a:pt x="6481193" y="213798"/>
                  </a:lnTo>
                  <a:lnTo>
                    <a:pt x="6789821" y="385968"/>
                  </a:lnTo>
                  <a:lnTo>
                    <a:pt x="7098450" y="306714"/>
                  </a:lnTo>
                  <a:lnTo>
                    <a:pt x="7407078" y="195662"/>
                  </a:lnTo>
                  <a:lnTo>
                    <a:pt x="7715706" y="302391"/>
                  </a:lnTo>
                  <a:lnTo>
                    <a:pt x="8024334" y="356236"/>
                  </a:lnTo>
                  <a:lnTo>
                    <a:pt x="8332963" y="154971"/>
                  </a:lnTo>
                  <a:lnTo>
                    <a:pt x="8641591" y="174258"/>
                  </a:lnTo>
                  <a:lnTo>
                    <a:pt x="8950219" y="131063"/>
                  </a:lnTo>
                  <a:lnTo>
                    <a:pt x="9258847" y="163762"/>
                  </a:lnTo>
                  <a:lnTo>
                    <a:pt x="9567476" y="175076"/>
                  </a:lnTo>
                  <a:lnTo>
                    <a:pt x="9876104" y="0"/>
                  </a:lnTo>
                  <a:lnTo>
                    <a:pt x="10184732" y="71122"/>
                  </a:lnTo>
                  <a:lnTo>
                    <a:pt x="10493361" y="29156"/>
                  </a:lnTo>
                  <a:lnTo>
                    <a:pt x="10801989" y="39902"/>
                  </a:lnTo>
                </a:path>
              </a:pathLst>
            </a:custGeom>
            <a:ln w="28605">
              <a:solidFill>
                <a:srgbClr val="E66B37"/>
              </a:solidFill>
            </a:ln>
          </p:spPr>
          <p:txBody>
            <a:bodyPr wrap="square" lIns="0" tIns="0" rIns="0" bIns="0" rtlCol="0"/>
            <a:lstStyle/>
            <a:p>
              <a:endParaRPr sz="1688"/>
            </a:p>
          </p:txBody>
        </p:sp>
        <p:pic>
          <p:nvPicPr>
            <p:cNvPr id="79" name="object 79"/>
            <p:cNvPicPr/>
            <p:nvPr/>
          </p:nvPicPr>
          <p:blipFill>
            <a:blip r:embed="rId2" cstate="print"/>
            <a:stretch>
              <a:fillRect/>
            </a:stretch>
          </p:blipFill>
          <p:spPr>
            <a:xfrm>
              <a:off x="382280" y="553770"/>
              <a:ext cx="94268" cy="94184"/>
            </a:xfrm>
            <a:prstGeom prst="rect">
              <a:avLst/>
            </a:prstGeom>
          </p:spPr>
        </p:pic>
        <p:pic>
          <p:nvPicPr>
            <p:cNvPr id="80" name="object 80"/>
            <p:cNvPicPr/>
            <p:nvPr/>
          </p:nvPicPr>
          <p:blipFill>
            <a:blip r:embed="rId3" cstate="print"/>
            <a:stretch>
              <a:fillRect/>
            </a:stretch>
          </p:blipFill>
          <p:spPr>
            <a:xfrm>
              <a:off x="1649105" y="553770"/>
              <a:ext cx="94268" cy="94184"/>
            </a:xfrm>
            <a:prstGeom prst="rect">
              <a:avLst/>
            </a:prstGeom>
          </p:spPr>
        </p:pic>
        <p:pic>
          <p:nvPicPr>
            <p:cNvPr id="81" name="object 81"/>
            <p:cNvPicPr/>
            <p:nvPr/>
          </p:nvPicPr>
          <p:blipFill>
            <a:blip r:embed="rId4" cstate="print"/>
            <a:stretch>
              <a:fillRect/>
            </a:stretch>
          </p:blipFill>
          <p:spPr>
            <a:xfrm>
              <a:off x="2839730" y="553770"/>
              <a:ext cx="94268" cy="94184"/>
            </a:xfrm>
            <a:prstGeom prst="rect">
              <a:avLst/>
            </a:prstGeom>
          </p:spPr>
        </p:pic>
      </p:grpSp>
      <p:sp>
        <p:nvSpPr>
          <p:cNvPr id="82" name="object 82"/>
          <p:cNvSpPr txBox="1"/>
          <p:nvPr/>
        </p:nvSpPr>
        <p:spPr>
          <a:xfrm>
            <a:off x="632850" y="400123"/>
            <a:ext cx="3164086" cy="427329"/>
          </a:xfrm>
          <a:prstGeom prst="rect">
            <a:avLst/>
          </a:prstGeom>
        </p:spPr>
        <p:txBody>
          <a:bodyPr vert="horz" wrap="square" lIns="0" tIns="88106" rIns="0" bIns="0" rtlCol="0">
            <a:spAutoFit/>
          </a:bodyPr>
          <a:lstStyle/>
          <a:p>
            <a:pPr>
              <a:spcBef>
                <a:spcPts val="694"/>
              </a:spcBef>
              <a:tabLst>
                <a:tab pos="1188244" algn="l"/>
                <a:tab pos="2305050" algn="l"/>
              </a:tabLst>
            </a:pPr>
            <a:r>
              <a:rPr sz="938" dirty="0">
                <a:solidFill>
                  <a:srgbClr val="605D5C"/>
                </a:solidFill>
                <a:latin typeface="Segoe UI"/>
                <a:cs typeface="Segoe UI"/>
              </a:rPr>
              <a:t>Sum</a:t>
            </a:r>
            <a:r>
              <a:rPr sz="938" spc="-5" dirty="0">
                <a:solidFill>
                  <a:srgbClr val="605D5C"/>
                </a:solidFill>
                <a:latin typeface="Segoe UI"/>
                <a:cs typeface="Segoe UI"/>
              </a:rPr>
              <a:t> </a:t>
            </a:r>
            <a:r>
              <a:rPr sz="938" dirty="0">
                <a:solidFill>
                  <a:srgbClr val="605D5C"/>
                </a:solidFill>
                <a:latin typeface="Segoe UI"/>
                <a:cs typeface="Segoe UI"/>
              </a:rPr>
              <a:t>of</a:t>
            </a:r>
            <a:r>
              <a:rPr sz="938" spc="-5" dirty="0">
                <a:solidFill>
                  <a:srgbClr val="605D5C"/>
                </a:solidFill>
                <a:latin typeface="Segoe UI"/>
                <a:cs typeface="Segoe UI"/>
              </a:rPr>
              <a:t> </a:t>
            </a:r>
            <a:r>
              <a:rPr sz="938" spc="-23" dirty="0">
                <a:solidFill>
                  <a:srgbClr val="605D5C"/>
                </a:solidFill>
                <a:latin typeface="Segoe UI"/>
                <a:cs typeface="Segoe UI"/>
              </a:rPr>
              <a:t>Team</a:t>
            </a:r>
            <a:r>
              <a:rPr sz="938" spc="-5" dirty="0">
                <a:solidFill>
                  <a:srgbClr val="605D5C"/>
                </a:solidFill>
                <a:latin typeface="Segoe UI"/>
                <a:cs typeface="Segoe UI"/>
              </a:rPr>
              <a:t> </a:t>
            </a:r>
            <a:r>
              <a:rPr sz="938" dirty="0">
                <a:solidFill>
                  <a:srgbClr val="605D5C"/>
                </a:solidFill>
                <a:latin typeface="Segoe UI"/>
                <a:cs typeface="Segoe UI"/>
              </a:rPr>
              <a:t>Salary	Sum</a:t>
            </a:r>
            <a:r>
              <a:rPr sz="938" spc="-5" dirty="0">
                <a:solidFill>
                  <a:srgbClr val="605D5C"/>
                </a:solidFill>
                <a:latin typeface="Segoe UI"/>
                <a:cs typeface="Segoe UI"/>
              </a:rPr>
              <a:t> </a:t>
            </a:r>
            <a:r>
              <a:rPr sz="938" dirty="0">
                <a:solidFill>
                  <a:srgbClr val="605D5C"/>
                </a:solidFill>
                <a:latin typeface="Segoe UI"/>
                <a:cs typeface="Segoe UI"/>
              </a:rPr>
              <a:t>of</a:t>
            </a:r>
            <a:r>
              <a:rPr sz="938" spc="-5" dirty="0">
                <a:solidFill>
                  <a:srgbClr val="605D5C"/>
                </a:solidFill>
                <a:latin typeface="Segoe UI"/>
                <a:cs typeface="Segoe UI"/>
              </a:rPr>
              <a:t> </a:t>
            </a:r>
            <a:r>
              <a:rPr sz="938" dirty="0">
                <a:solidFill>
                  <a:srgbClr val="605D5C"/>
                </a:solidFill>
                <a:latin typeface="Segoe UI"/>
                <a:cs typeface="Segoe UI"/>
              </a:rPr>
              <a:t>Salary</a:t>
            </a:r>
            <a:r>
              <a:rPr sz="938" spc="-5" dirty="0">
                <a:solidFill>
                  <a:srgbClr val="605D5C"/>
                </a:solidFill>
                <a:latin typeface="Segoe UI"/>
                <a:cs typeface="Segoe UI"/>
              </a:rPr>
              <a:t> </a:t>
            </a:r>
            <a:r>
              <a:rPr sz="938" dirty="0">
                <a:solidFill>
                  <a:srgbClr val="605D5C"/>
                </a:solidFill>
                <a:latin typeface="Segoe UI"/>
                <a:cs typeface="Segoe UI"/>
              </a:rPr>
              <a:t>Cap	Sum</a:t>
            </a:r>
            <a:r>
              <a:rPr sz="938" spc="-42" dirty="0">
                <a:solidFill>
                  <a:srgbClr val="605D5C"/>
                </a:solidFill>
                <a:latin typeface="Segoe UI"/>
                <a:cs typeface="Segoe UI"/>
              </a:rPr>
              <a:t> </a:t>
            </a:r>
            <a:r>
              <a:rPr sz="938" dirty="0">
                <a:solidFill>
                  <a:srgbClr val="605D5C"/>
                </a:solidFill>
                <a:latin typeface="Segoe UI"/>
                <a:cs typeface="Segoe UI"/>
              </a:rPr>
              <a:t>of</a:t>
            </a:r>
            <a:r>
              <a:rPr sz="938" spc="-42" dirty="0">
                <a:solidFill>
                  <a:srgbClr val="605D5C"/>
                </a:solidFill>
                <a:latin typeface="Segoe UI"/>
                <a:cs typeface="Segoe UI"/>
              </a:rPr>
              <a:t> </a:t>
            </a:r>
            <a:r>
              <a:rPr sz="938" spc="-9" dirty="0">
                <a:solidFill>
                  <a:srgbClr val="605D5C"/>
                </a:solidFill>
                <a:latin typeface="Segoe UI"/>
                <a:cs typeface="Segoe UI"/>
              </a:rPr>
              <a:t>Variance</a:t>
            </a:r>
            <a:endParaRPr sz="938">
              <a:latin typeface="Segoe UI"/>
              <a:cs typeface="Segoe UI"/>
            </a:endParaRPr>
          </a:p>
          <a:p>
            <a:pPr marL="142875">
              <a:spcBef>
                <a:spcPts val="539"/>
              </a:spcBef>
            </a:pPr>
            <a:r>
              <a:rPr sz="844" spc="-5" dirty="0">
                <a:solidFill>
                  <a:srgbClr val="605D5C"/>
                </a:solidFill>
                <a:latin typeface="Segoe UI"/>
                <a:cs typeface="Segoe UI"/>
              </a:rPr>
              <a:t>$2.0bn</a:t>
            </a:r>
            <a:endParaRPr sz="844">
              <a:latin typeface="Segoe UI"/>
              <a:cs typeface="Segoe UI"/>
            </a:endParaRPr>
          </a:p>
        </p:txBody>
      </p:sp>
      <p:sp>
        <p:nvSpPr>
          <p:cNvPr id="83" name="Slide Number Placeholder 82">
            <a:extLst>
              <a:ext uri="{FF2B5EF4-FFF2-40B4-BE49-F238E27FC236}">
                <a16:creationId xmlns:a16="http://schemas.microsoft.com/office/drawing/2014/main" id="{0AF816FE-318A-5B40-A9C3-A3A06F4145FE}"/>
              </a:ext>
            </a:extLst>
          </p:cNvPr>
          <p:cNvSpPr>
            <a:spLocks noGrp="1"/>
          </p:cNvSpPr>
          <p:nvPr>
            <p:ph type="sldNum" sz="quarter" idx="12"/>
          </p:nvPr>
        </p:nvSpPr>
        <p:spPr/>
        <p:txBody>
          <a:bodyPr/>
          <a:lstStyle/>
          <a:p>
            <a:fld id="{9D9F3B5D-F447-4486-A2EC-CFFEA8DE9957}"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80909" y="295132"/>
            <a:ext cx="830461" cy="138323"/>
          </a:xfrm>
          <a:prstGeom prst="rect">
            <a:avLst/>
          </a:prstGeom>
        </p:spPr>
        <p:txBody>
          <a:bodyPr vert="horz" wrap="square" lIns="0" tIns="8334" rIns="0" bIns="0" rtlCol="0">
            <a:spAutoFit/>
          </a:bodyPr>
          <a:lstStyle/>
          <a:p>
            <a:pPr>
              <a:spcBef>
                <a:spcPts val="66"/>
              </a:spcBef>
            </a:pPr>
            <a:r>
              <a:rPr sz="844" spc="-9" dirty="0">
                <a:solidFill>
                  <a:srgbClr val="FFFFFF"/>
                </a:solidFill>
                <a:latin typeface="Segoe UI"/>
                <a:cs typeface="Segoe UI"/>
              </a:rPr>
              <a:t>Power</a:t>
            </a:r>
            <a:r>
              <a:rPr sz="844" spc="-42" dirty="0">
                <a:solidFill>
                  <a:srgbClr val="FFFFFF"/>
                </a:solidFill>
                <a:latin typeface="Segoe UI"/>
                <a:cs typeface="Segoe UI"/>
              </a:rPr>
              <a:t> </a:t>
            </a:r>
            <a:r>
              <a:rPr sz="844" dirty="0">
                <a:solidFill>
                  <a:srgbClr val="FFFFFF"/>
                </a:solidFill>
                <a:latin typeface="Segoe UI"/>
                <a:cs typeface="Segoe UI"/>
              </a:rPr>
              <a:t>BI</a:t>
            </a:r>
            <a:r>
              <a:rPr sz="844" spc="-38" dirty="0">
                <a:solidFill>
                  <a:srgbClr val="FFFFFF"/>
                </a:solidFill>
                <a:latin typeface="Segoe UI"/>
                <a:cs typeface="Segoe UI"/>
              </a:rPr>
              <a:t> </a:t>
            </a:r>
            <a:r>
              <a:rPr sz="844" dirty="0">
                <a:solidFill>
                  <a:srgbClr val="FFFFFF"/>
                </a:solidFill>
                <a:latin typeface="Segoe UI"/>
                <a:cs typeface="Segoe UI"/>
              </a:rPr>
              <a:t>Desktop</a:t>
            </a:r>
            <a:endParaRPr sz="844">
              <a:latin typeface="Segoe UI"/>
              <a:cs typeface="Segoe UI"/>
            </a:endParaRPr>
          </a:p>
        </p:txBody>
      </p:sp>
      <p:grpSp>
        <p:nvGrpSpPr>
          <p:cNvPr id="3" name="object 3"/>
          <p:cNvGrpSpPr/>
          <p:nvPr/>
        </p:nvGrpSpPr>
        <p:grpSpPr>
          <a:xfrm>
            <a:off x="381000" y="214313"/>
            <a:ext cx="11430000" cy="6429375"/>
            <a:chOff x="228600" y="228600"/>
            <a:chExt cx="12192000" cy="6858000"/>
          </a:xfrm>
        </p:grpSpPr>
        <p:sp>
          <p:nvSpPr>
            <p:cNvPr id="4" name="object 4"/>
            <p:cNvSpPr/>
            <p:nvPr/>
          </p:nvSpPr>
          <p:spPr>
            <a:xfrm>
              <a:off x="228600" y="228600"/>
              <a:ext cx="12192000" cy="6858000"/>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FFFFFF"/>
            </a:solidFill>
          </p:spPr>
          <p:txBody>
            <a:bodyPr wrap="square" lIns="0" tIns="0" rIns="0" bIns="0" rtlCol="0"/>
            <a:lstStyle/>
            <a:p>
              <a:endParaRPr sz="1688"/>
            </a:p>
          </p:txBody>
        </p:sp>
        <p:sp>
          <p:nvSpPr>
            <p:cNvPr id="5" name="object 5"/>
            <p:cNvSpPr/>
            <p:nvPr/>
          </p:nvSpPr>
          <p:spPr>
            <a:xfrm>
              <a:off x="4788599" y="324600"/>
              <a:ext cx="3743325" cy="6762115"/>
            </a:xfrm>
            <a:custGeom>
              <a:avLst/>
              <a:gdLst/>
              <a:ahLst/>
              <a:cxnLst/>
              <a:rect l="l" t="t" r="r" b="b"/>
              <a:pathLst>
                <a:path w="3743325" h="6762115">
                  <a:moveTo>
                    <a:pt x="0" y="0"/>
                  </a:moveTo>
                  <a:lnTo>
                    <a:pt x="3743325" y="0"/>
                  </a:lnTo>
                  <a:lnTo>
                    <a:pt x="3743325" y="6762000"/>
                  </a:lnTo>
                  <a:lnTo>
                    <a:pt x="0" y="6762000"/>
                  </a:lnTo>
                  <a:lnTo>
                    <a:pt x="0" y="0"/>
                  </a:lnTo>
                  <a:close/>
                </a:path>
              </a:pathLst>
            </a:custGeom>
            <a:solidFill>
              <a:srgbClr val="E6E6E6"/>
            </a:solidFill>
          </p:spPr>
          <p:txBody>
            <a:bodyPr wrap="square" lIns="0" tIns="0" rIns="0" bIns="0" rtlCol="0"/>
            <a:lstStyle/>
            <a:p>
              <a:endParaRPr sz="1688"/>
            </a:p>
          </p:txBody>
        </p:sp>
      </p:grpSp>
      <p:sp>
        <p:nvSpPr>
          <p:cNvPr id="6" name="object 6"/>
          <p:cNvSpPr txBox="1"/>
          <p:nvPr/>
        </p:nvSpPr>
        <p:spPr>
          <a:xfrm>
            <a:off x="4700648" y="268653"/>
            <a:ext cx="2185988" cy="214065"/>
          </a:xfrm>
          <a:prstGeom prst="rect">
            <a:avLst/>
          </a:prstGeom>
        </p:spPr>
        <p:txBody>
          <a:bodyPr vert="horz" wrap="square" lIns="0" tIns="11906" rIns="0" bIns="0" rtlCol="0">
            <a:spAutoFit/>
          </a:bodyPr>
          <a:lstStyle/>
          <a:p>
            <a:pPr>
              <a:spcBef>
                <a:spcPts val="94"/>
              </a:spcBef>
            </a:pPr>
            <a:r>
              <a:rPr sz="1313" spc="-89" dirty="0">
                <a:solidFill>
                  <a:srgbClr val="252423"/>
                </a:solidFill>
                <a:latin typeface="Trebuchet MS"/>
                <a:cs typeface="Trebuchet MS"/>
              </a:rPr>
              <a:t>A</a:t>
            </a:r>
            <a:r>
              <a:rPr sz="1313" spc="-61" dirty="0">
                <a:solidFill>
                  <a:srgbClr val="252423"/>
                </a:solidFill>
                <a:latin typeface="Trebuchet MS"/>
                <a:cs typeface="Trebuchet MS"/>
              </a:rPr>
              <a:t>v</a:t>
            </a:r>
            <a:r>
              <a:rPr sz="1313" spc="-47" dirty="0">
                <a:solidFill>
                  <a:srgbClr val="252423"/>
                </a:solidFill>
                <a:latin typeface="Trebuchet MS"/>
                <a:cs typeface="Trebuchet MS"/>
              </a:rPr>
              <a:t>er</a:t>
            </a:r>
            <a:r>
              <a:rPr sz="1313" spc="-80" dirty="0">
                <a:solidFill>
                  <a:srgbClr val="252423"/>
                </a:solidFill>
                <a:latin typeface="Trebuchet MS"/>
                <a:cs typeface="Trebuchet MS"/>
              </a:rPr>
              <a:t>a</a:t>
            </a:r>
            <a:r>
              <a:rPr sz="1313" spc="-23" dirty="0">
                <a:solidFill>
                  <a:srgbClr val="252423"/>
                </a:solidFill>
                <a:latin typeface="Trebuchet MS"/>
                <a:cs typeface="Trebuchet MS"/>
              </a:rPr>
              <a:t>g</a:t>
            </a:r>
            <a:r>
              <a:rPr sz="1313" spc="-75" dirty="0">
                <a:solidFill>
                  <a:srgbClr val="252423"/>
                </a:solidFill>
                <a:latin typeface="Trebuchet MS"/>
                <a:cs typeface="Trebuchet MS"/>
              </a:rPr>
              <a:t>e</a:t>
            </a:r>
            <a:r>
              <a:rPr sz="1313" spc="-94" dirty="0">
                <a:solidFill>
                  <a:srgbClr val="252423"/>
                </a:solidFill>
                <a:latin typeface="Trebuchet MS"/>
                <a:cs typeface="Trebuchet MS"/>
              </a:rPr>
              <a:t> </a:t>
            </a:r>
            <a:r>
              <a:rPr sz="1313" spc="-98" dirty="0">
                <a:solidFill>
                  <a:srgbClr val="252423"/>
                </a:solidFill>
                <a:latin typeface="Trebuchet MS"/>
                <a:cs typeface="Trebuchet MS"/>
              </a:rPr>
              <a:t>of</a:t>
            </a:r>
            <a:r>
              <a:rPr sz="1313" spc="-94" dirty="0">
                <a:solidFill>
                  <a:srgbClr val="252423"/>
                </a:solidFill>
                <a:latin typeface="Trebuchet MS"/>
                <a:cs typeface="Trebuchet MS"/>
              </a:rPr>
              <a:t> </a:t>
            </a:r>
            <a:r>
              <a:rPr sz="1313" spc="-191" dirty="0">
                <a:solidFill>
                  <a:srgbClr val="252423"/>
                </a:solidFill>
                <a:latin typeface="Trebuchet MS"/>
                <a:cs typeface="Trebuchet MS"/>
              </a:rPr>
              <a:t>T</a:t>
            </a:r>
            <a:r>
              <a:rPr sz="1313" spc="-80" dirty="0">
                <a:solidFill>
                  <a:srgbClr val="252423"/>
                </a:solidFill>
                <a:latin typeface="Trebuchet MS"/>
                <a:cs typeface="Trebuchet MS"/>
              </a:rPr>
              <a:t>ea</a:t>
            </a:r>
            <a:r>
              <a:rPr sz="1313" spc="-75" dirty="0">
                <a:solidFill>
                  <a:srgbClr val="252423"/>
                </a:solidFill>
                <a:latin typeface="Trebuchet MS"/>
                <a:cs typeface="Trebuchet MS"/>
              </a:rPr>
              <a:t>m</a:t>
            </a:r>
            <a:r>
              <a:rPr sz="1313" spc="-94" dirty="0">
                <a:solidFill>
                  <a:srgbClr val="252423"/>
                </a:solidFill>
                <a:latin typeface="Trebuchet MS"/>
                <a:cs typeface="Trebuchet MS"/>
              </a:rPr>
              <a:t> </a:t>
            </a:r>
            <a:r>
              <a:rPr sz="1313" spc="66" dirty="0">
                <a:solidFill>
                  <a:srgbClr val="252423"/>
                </a:solidFill>
                <a:latin typeface="Trebuchet MS"/>
                <a:cs typeface="Trebuchet MS"/>
              </a:rPr>
              <a:t>S</a:t>
            </a:r>
            <a:r>
              <a:rPr sz="1313" spc="-80" dirty="0">
                <a:solidFill>
                  <a:srgbClr val="252423"/>
                </a:solidFill>
                <a:latin typeface="Trebuchet MS"/>
                <a:cs typeface="Trebuchet MS"/>
              </a:rPr>
              <a:t>a</a:t>
            </a:r>
            <a:r>
              <a:rPr sz="1313" spc="-47" dirty="0">
                <a:solidFill>
                  <a:srgbClr val="252423"/>
                </a:solidFill>
                <a:latin typeface="Trebuchet MS"/>
                <a:cs typeface="Trebuchet MS"/>
              </a:rPr>
              <a:t>l</a:t>
            </a:r>
            <a:r>
              <a:rPr sz="1313" spc="-80" dirty="0">
                <a:solidFill>
                  <a:srgbClr val="252423"/>
                </a:solidFill>
                <a:latin typeface="Trebuchet MS"/>
                <a:cs typeface="Trebuchet MS"/>
              </a:rPr>
              <a:t>a</a:t>
            </a:r>
            <a:r>
              <a:rPr sz="1313" spc="-19" dirty="0">
                <a:solidFill>
                  <a:srgbClr val="252423"/>
                </a:solidFill>
                <a:latin typeface="Trebuchet MS"/>
                <a:cs typeface="Trebuchet MS"/>
              </a:rPr>
              <a:t>r</a:t>
            </a:r>
            <a:r>
              <a:rPr sz="1313" spc="-38" dirty="0">
                <a:solidFill>
                  <a:srgbClr val="252423"/>
                </a:solidFill>
                <a:latin typeface="Trebuchet MS"/>
                <a:cs typeface="Trebuchet MS"/>
              </a:rPr>
              <a:t>y</a:t>
            </a:r>
            <a:r>
              <a:rPr sz="1313" spc="-94" dirty="0">
                <a:solidFill>
                  <a:srgbClr val="252423"/>
                </a:solidFill>
                <a:latin typeface="Trebuchet MS"/>
                <a:cs typeface="Trebuchet MS"/>
              </a:rPr>
              <a:t> b</a:t>
            </a:r>
            <a:r>
              <a:rPr sz="1313" spc="-38" dirty="0">
                <a:solidFill>
                  <a:srgbClr val="252423"/>
                </a:solidFill>
                <a:latin typeface="Trebuchet MS"/>
                <a:cs typeface="Trebuchet MS"/>
              </a:rPr>
              <a:t>y</a:t>
            </a:r>
            <a:r>
              <a:rPr sz="1313" spc="-94" dirty="0">
                <a:solidFill>
                  <a:srgbClr val="252423"/>
                </a:solidFill>
                <a:latin typeface="Trebuchet MS"/>
                <a:cs typeface="Trebuchet MS"/>
              </a:rPr>
              <a:t> </a:t>
            </a:r>
            <a:r>
              <a:rPr sz="1313" spc="-191" dirty="0">
                <a:solidFill>
                  <a:srgbClr val="252423"/>
                </a:solidFill>
                <a:latin typeface="Trebuchet MS"/>
                <a:cs typeface="Trebuchet MS"/>
              </a:rPr>
              <a:t>T</a:t>
            </a:r>
            <a:r>
              <a:rPr sz="1313" spc="-80" dirty="0">
                <a:solidFill>
                  <a:srgbClr val="252423"/>
                </a:solidFill>
                <a:latin typeface="Trebuchet MS"/>
                <a:cs typeface="Trebuchet MS"/>
              </a:rPr>
              <a:t>ea</a:t>
            </a:r>
            <a:r>
              <a:rPr sz="1313" spc="-75" dirty="0">
                <a:solidFill>
                  <a:srgbClr val="252423"/>
                </a:solidFill>
                <a:latin typeface="Trebuchet MS"/>
                <a:cs typeface="Trebuchet MS"/>
              </a:rPr>
              <a:t>m</a:t>
            </a:r>
            <a:endParaRPr sz="1313">
              <a:latin typeface="Trebuchet MS"/>
              <a:cs typeface="Trebuchet MS"/>
            </a:endParaRPr>
          </a:p>
        </p:txBody>
      </p:sp>
      <p:grpSp>
        <p:nvGrpSpPr>
          <p:cNvPr id="7" name="object 7"/>
          <p:cNvGrpSpPr/>
          <p:nvPr/>
        </p:nvGrpSpPr>
        <p:grpSpPr>
          <a:xfrm>
            <a:off x="5834534" y="590111"/>
            <a:ext cx="1715691" cy="5688211"/>
            <a:chOff x="6045703" y="629451"/>
            <a:chExt cx="1830070" cy="6067425"/>
          </a:xfrm>
        </p:grpSpPr>
        <p:sp>
          <p:nvSpPr>
            <p:cNvPr id="8" name="object 8"/>
            <p:cNvSpPr/>
            <p:nvPr/>
          </p:nvSpPr>
          <p:spPr>
            <a:xfrm>
              <a:off x="6045695" y="629462"/>
              <a:ext cx="920115" cy="6067425"/>
            </a:xfrm>
            <a:custGeom>
              <a:avLst/>
              <a:gdLst/>
              <a:ahLst/>
              <a:cxnLst/>
              <a:rect l="l" t="t" r="r" b="b"/>
              <a:pathLst>
                <a:path w="920115" h="6067425">
                  <a:moveTo>
                    <a:pt x="9525" y="6057646"/>
                  </a:moveTo>
                  <a:lnTo>
                    <a:pt x="0" y="6057646"/>
                  </a:lnTo>
                  <a:lnTo>
                    <a:pt x="0" y="6067171"/>
                  </a:lnTo>
                  <a:lnTo>
                    <a:pt x="9525" y="6067171"/>
                  </a:lnTo>
                  <a:lnTo>
                    <a:pt x="9525" y="6057646"/>
                  </a:lnTo>
                  <a:close/>
                </a:path>
                <a:path w="920115" h="6067425">
                  <a:moveTo>
                    <a:pt x="9525" y="6000458"/>
                  </a:moveTo>
                  <a:lnTo>
                    <a:pt x="0" y="6000458"/>
                  </a:lnTo>
                  <a:lnTo>
                    <a:pt x="0" y="6009983"/>
                  </a:lnTo>
                  <a:lnTo>
                    <a:pt x="9525" y="6009983"/>
                  </a:lnTo>
                  <a:lnTo>
                    <a:pt x="9525" y="6000458"/>
                  </a:lnTo>
                  <a:close/>
                </a:path>
                <a:path w="920115" h="6067425">
                  <a:moveTo>
                    <a:pt x="9525" y="5828893"/>
                  </a:moveTo>
                  <a:lnTo>
                    <a:pt x="0" y="5828893"/>
                  </a:lnTo>
                  <a:lnTo>
                    <a:pt x="0" y="5836780"/>
                  </a:lnTo>
                  <a:lnTo>
                    <a:pt x="9525" y="5836780"/>
                  </a:lnTo>
                  <a:lnTo>
                    <a:pt x="9525" y="5828893"/>
                  </a:lnTo>
                  <a:close/>
                </a:path>
                <a:path w="920115" h="6067425">
                  <a:moveTo>
                    <a:pt x="9525" y="5605284"/>
                  </a:moveTo>
                  <a:lnTo>
                    <a:pt x="0" y="5605284"/>
                  </a:lnTo>
                  <a:lnTo>
                    <a:pt x="0" y="5609666"/>
                  </a:lnTo>
                  <a:lnTo>
                    <a:pt x="9525" y="5609666"/>
                  </a:lnTo>
                  <a:lnTo>
                    <a:pt x="9525" y="5605284"/>
                  </a:lnTo>
                  <a:close/>
                </a:path>
                <a:path w="920115" h="6067425">
                  <a:moveTo>
                    <a:pt x="9525" y="5428577"/>
                  </a:moveTo>
                  <a:lnTo>
                    <a:pt x="0" y="5428577"/>
                  </a:lnTo>
                  <a:lnTo>
                    <a:pt x="0" y="5438114"/>
                  </a:lnTo>
                  <a:lnTo>
                    <a:pt x="9525" y="5438114"/>
                  </a:lnTo>
                  <a:lnTo>
                    <a:pt x="9525" y="5428577"/>
                  </a:lnTo>
                  <a:close/>
                </a:path>
                <a:path w="920115" h="6067425">
                  <a:moveTo>
                    <a:pt x="9525" y="5257012"/>
                  </a:moveTo>
                  <a:lnTo>
                    <a:pt x="0" y="5257012"/>
                  </a:lnTo>
                  <a:lnTo>
                    <a:pt x="0" y="5260772"/>
                  </a:lnTo>
                  <a:lnTo>
                    <a:pt x="9525" y="5260772"/>
                  </a:lnTo>
                  <a:lnTo>
                    <a:pt x="9525" y="5257012"/>
                  </a:lnTo>
                  <a:close/>
                </a:path>
                <a:path w="920115" h="6067425">
                  <a:moveTo>
                    <a:pt x="9525" y="5029276"/>
                  </a:moveTo>
                  <a:lnTo>
                    <a:pt x="0" y="5029276"/>
                  </a:lnTo>
                  <a:lnTo>
                    <a:pt x="0" y="5037798"/>
                  </a:lnTo>
                  <a:lnTo>
                    <a:pt x="9525" y="5037798"/>
                  </a:lnTo>
                  <a:lnTo>
                    <a:pt x="9525" y="5029276"/>
                  </a:lnTo>
                  <a:close/>
                </a:path>
                <a:path w="920115" h="6067425">
                  <a:moveTo>
                    <a:pt x="9525" y="4856696"/>
                  </a:moveTo>
                  <a:lnTo>
                    <a:pt x="0" y="4856696"/>
                  </a:lnTo>
                  <a:lnTo>
                    <a:pt x="0" y="4866233"/>
                  </a:lnTo>
                  <a:lnTo>
                    <a:pt x="9525" y="4866233"/>
                  </a:lnTo>
                  <a:lnTo>
                    <a:pt x="9525" y="4856696"/>
                  </a:lnTo>
                  <a:close/>
                </a:path>
                <a:path w="920115" h="6067425">
                  <a:moveTo>
                    <a:pt x="9525" y="4456379"/>
                  </a:moveTo>
                  <a:lnTo>
                    <a:pt x="0" y="4456379"/>
                  </a:lnTo>
                  <a:lnTo>
                    <a:pt x="0" y="4465917"/>
                  </a:lnTo>
                  <a:lnTo>
                    <a:pt x="9525" y="4465917"/>
                  </a:lnTo>
                  <a:lnTo>
                    <a:pt x="9525" y="4456379"/>
                  </a:lnTo>
                  <a:close/>
                </a:path>
                <a:path w="920115" h="6067425">
                  <a:moveTo>
                    <a:pt x="9525" y="4284815"/>
                  </a:moveTo>
                  <a:lnTo>
                    <a:pt x="0" y="4284815"/>
                  </a:lnTo>
                  <a:lnTo>
                    <a:pt x="0" y="4294352"/>
                  </a:lnTo>
                  <a:lnTo>
                    <a:pt x="9525" y="4294352"/>
                  </a:lnTo>
                  <a:lnTo>
                    <a:pt x="9525" y="4284815"/>
                  </a:lnTo>
                  <a:close/>
                </a:path>
                <a:path w="920115" h="6067425">
                  <a:moveTo>
                    <a:pt x="9525" y="3884498"/>
                  </a:moveTo>
                  <a:lnTo>
                    <a:pt x="0" y="3884498"/>
                  </a:lnTo>
                  <a:lnTo>
                    <a:pt x="0" y="3894036"/>
                  </a:lnTo>
                  <a:lnTo>
                    <a:pt x="9525" y="3894036"/>
                  </a:lnTo>
                  <a:lnTo>
                    <a:pt x="9525" y="3884498"/>
                  </a:lnTo>
                  <a:close/>
                </a:path>
                <a:path w="920115" h="6067425">
                  <a:moveTo>
                    <a:pt x="9525" y="3712934"/>
                  </a:moveTo>
                  <a:lnTo>
                    <a:pt x="0" y="3712934"/>
                  </a:lnTo>
                  <a:lnTo>
                    <a:pt x="0" y="3722471"/>
                  </a:lnTo>
                  <a:lnTo>
                    <a:pt x="9525" y="3722471"/>
                  </a:lnTo>
                  <a:lnTo>
                    <a:pt x="9525" y="3712934"/>
                  </a:lnTo>
                  <a:close/>
                </a:path>
                <a:path w="920115" h="6067425">
                  <a:moveTo>
                    <a:pt x="9525" y="3493287"/>
                  </a:moveTo>
                  <a:lnTo>
                    <a:pt x="0" y="3493287"/>
                  </a:lnTo>
                  <a:lnTo>
                    <a:pt x="0" y="3493719"/>
                  </a:lnTo>
                  <a:lnTo>
                    <a:pt x="9525" y="3493719"/>
                  </a:lnTo>
                  <a:lnTo>
                    <a:pt x="9525" y="3493287"/>
                  </a:lnTo>
                  <a:close/>
                </a:path>
                <a:path w="920115" h="6067425">
                  <a:moveTo>
                    <a:pt x="9525" y="3312617"/>
                  </a:moveTo>
                  <a:lnTo>
                    <a:pt x="0" y="3312617"/>
                  </a:lnTo>
                  <a:lnTo>
                    <a:pt x="0" y="3322155"/>
                  </a:lnTo>
                  <a:lnTo>
                    <a:pt x="9525" y="3322155"/>
                  </a:lnTo>
                  <a:lnTo>
                    <a:pt x="9525" y="3312617"/>
                  </a:lnTo>
                  <a:close/>
                </a:path>
                <a:path w="920115" h="6067425">
                  <a:moveTo>
                    <a:pt x="9525" y="3141053"/>
                  </a:moveTo>
                  <a:lnTo>
                    <a:pt x="0" y="3141053"/>
                  </a:lnTo>
                  <a:lnTo>
                    <a:pt x="0" y="3148787"/>
                  </a:lnTo>
                  <a:lnTo>
                    <a:pt x="9525" y="3148787"/>
                  </a:lnTo>
                  <a:lnTo>
                    <a:pt x="9525" y="3141053"/>
                  </a:lnTo>
                  <a:close/>
                </a:path>
                <a:path w="920115" h="6067425">
                  <a:moveTo>
                    <a:pt x="9525" y="2917291"/>
                  </a:moveTo>
                  <a:lnTo>
                    <a:pt x="0" y="2917291"/>
                  </a:lnTo>
                  <a:lnTo>
                    <a:pt x="0" y="2921838"/>
                  </a:lnTo>
                  <a:lnTo>
                    <a:pt x="9525" y="2921838"/>
                  </a:lnTo>
                  <a:lnTo>
                    <a:pt x="9525" y="2917291"/>
                  </a:lnTo>
                  <a:close/>
                </a:path>
                <a:path w="920115" h="6067425">
                  <a:moveTo>
                    <a:pt x="9525" y="2740736"/>
                  </a:moveTo>
                  <a:lnTo>
                    <a:pt x="0" y="2740736"/>
                  </a:lnTo>
                  <a:lnTo>
                    <a:pt x="0" y="2750274"/>
                  </a:lnTo>
                  <a:lnTo>
                    <a:pt x="9525" y="2750274"/>
                  </a:lnTo>
                  <a:lnTo>
                    <a:pt x="9525" y="2740736"/>
                  </a:lnTo>
                  <a:close/>
                </a:path>
                <a:path w="920115" h="6067425">
                  <a:moveTo>
                    <a:pt x="9525" y="2569172"/>
                  </a:moveTo>
                  <a:lnTo>
                    <a:pt x="0" y="2569172"/>
                  </a:lnTo>
                  <a:lnTo>
                    <a:pt x="0" y="2572791"/>
                  </a:lnTo>
                  <a:lnTo>
                    <a:pt x="9525" y="2572791"/>
                  </a:lnTo>
                  <a:lnTo>
                    <a:pt x="9525" y="2569172"/>
                  </a:lnTo>
                  <a:close/>
                </a:path>
                <a:path w="920115" h="6067425">
                  <a:moveTo>
                    <a:pt x="9525" y="2341283"/>
                  </a:moveTo>
                  <a:lnTo>
                    <a:pt x="0" y="2341283"/>
                  </a:lnTo>
                  <a:lnTo>
                    <a:pt x="0" y="2349957"/>
                  </a:lnTo>
                  <a:lnTo>
                    <a:pt x="9525" y="2349957"/>
                  </a:lnTo>
                  <a:lnTo>
                    <a:pt x="9525" y="2341283"/>
                  </a:lnTo>
                  <a:close/>
                </a:path>
                <a:path w="920115" h="6067425">
                  <a:moveTo>
                    <a:pt x="9525" y="2168855"/>
                  </a:moveTo>
                  <a:lnTo>
                    <a:pt x="0" y="2168855"/>
                  </a:lnTo>
                  <a:lnTo>
                    <a:pt x="0" y="2178393"/>
                  </a:lnTo>
                  <a:lnTo>
                    <a:pt x="9525" y="2178393"/>
                  </a:lnTo>
                  <a:lnTo>
                    <a:pt x="9525" y="2168855"/>
                  </a:lnTo>
                  <a:close/>
                </a:path>
                <a:path w="920115" h="6067425">
                  <a:moveTo>
                    <a:pt x="9525" y="1768551"/>
                  </a:moveTo>
                  <a:lnTo>
                    <a:pt x="0" y="1768551"/>
                  </a:lnTo>
                  <a:lnTo>
                    <a:pt x="0" y="1778076"/>
                  </a:lnTo>
                  <a:lnTo>
                    <a:pt x="9525" y="1778076"/>
                  </a:lnTo>
                  <a:lnTo>
                    <a:pt x="9525" y="1768551"/>
                  </a:lnTo>
                  <a:close/>
                </a:path>
                <a:path w="920115" h="6067425">
                  <a:moveTo>
                    <a:pt x="9525" y="1596986"/>
                  </a:moveTo>
                  <a:lnTo>
                    <a:pt x="0" y="1596986"/>
                  </a:lnTo>
                  <a:lnTo>
                    <a:pt x="0" y="1606511"/>
                  </a:lnTo>
                  <a:lnTo>
                    <a:pt x="9525" y="1606511"/>
                  </a:lnTo>
                  <a:lnTo>
                    <a:pt x="9525" y="1596986"/>
                  </a:lnTo>
                  <a:close/>
                </a:path>
                <a:path w="920115" h="6067425">
                  <a:moveTo>
                    <a:pt x="9525" y="1196670"/>
                  </a:moveTo>
                  <a:lnTo>
                    <a:pt x="0" y="1196670"/>
                  </a:lnTo>
                  <a:lnTo>
                    <a:pt x="0" y="1206195"/>
                  </a:lnTo>
                  <a:lnTo>
                    <a:pt x="9525" y="1206195"/>
                  </a:lnTo>
                  <a:lnTo>
                    <a:pt x="9525" y="1196670"/>
                  </a:lnTo>
                  <a:close/>
                </a:path>
                <a:path w="920115" h="6067425">
                  <a:moveTo>
                    <a:pt x="9525" y="1025105"/>
                  </a:moveTo>
                  <a:lnTo>
                    <a:pt x="0" y="1025105"/>
                  </a:lnTo>
                  <a:lnTo>
                    <a:pt x="0" y="1034630"/>
                  </a:lnTo>
                  <a:lnTo>
                    <a:pt x="9525" y="1034630"/>
                  </a:lnTo>
                  <a:lnTo>
                    <a:pt x="9525" y="1025105"/>
                  </a:lnTo>
                  <a:close/>
                </a:path>
                <a:path w="920115" h="6067425">
                  <a:moveTo>
                    <a:pt x="9525" y="805294"/>
                  </a:moveTo>
                  <a:lnTo>
                    <a:pt x="0" y="805294"/>
                  </a:lnTo>
                  <a:lnTo>
                    <a:pt x="0" y="805878"/>
                  </a:lnTo>
                  <a:lnTo>
                    <a:pt x="9525" y="805878"/>
                  </a:lnTo>
                  <a:lnTo>
                    <a:pt x="9525" y="805294"/>
                  </a:lnTo>
                  <a:close/>
                </a:path>
                <a:path w="920115" h="6067425">
                  <a:moveTo>
                    <a:pt x="9525" y="624789"/>
                  </a:moveTo>
                  <a:lnTo>
                    <a:pt x="0" y="624789"/>
                  </a:lnTo>
                  <a:lnTo>
                    <a:pt x="0" y="634314"/>
                  </a:lnTo>
                  <a:lnTo>
                    <a:pt x="9525" y="634314"/>
                  </a:lnTo>
                  <a:lnTo>
                    <a:pt x="9525" y="624789"/>
                  </a:lnTo>
                  <a:close/>
                </a:path>
                <a:path w="920115" h="6067425">
                  <a:moveTo>
                    <a:pt x="9525" y="453224"/>
                  </a:moveTo>
                  <a:lnTo>
                    <a:pt x="0" y="453224"/>
                  </a:lnTo>
                  <a:lnTo>
                    <a:pt x="0" y="460794"/>
                  </a:lnTo>
                  <a:lnTo>
                    <a:pt x="9525" y="460794"/>
                  </a:lnTo>
                  <a:lnTo>
                    <a:pt x="9525" y="453224"/>
                  </a:lnTo>
                  <a:close/>
                </a:path>
                <a:path w="920115" h="6067425">
                  <a:moveTo>
                    <a:pt x="9525" y="229298"/>
                  </a:moveTo>
                  <a:lnTo>
                    <a:pt x="0" y="229298"/>
                  </a:lnTo>
                  <a:lnTo>
                    <a:pt x="0" y="233997"/>
                  </a:lnTo>
                  <a:lnTo>
                    <a:pt x="9525" y="233997"/>
                  </a:lnTo>
                  <a:lnTo>
                    <a:pt x="9525" y="229298"/>
                  </a:lnTo>
                  <a:close/>
                </a:path>
                <a:path w="920115" h="6067425">
                  <a:moveTo>
                    <a:pt x="9525" y="52908"/>
                  </a:moveTo>
                  <a:lnTo>
                    <a:pt x="0" y="52908"/>
                  </a:lnTo>
                  <a:lnTo>
                    <a:pt x="0" y="62433"/>
                  </a:lnTo>
                  <a:lnTo>
                    <a:pt x="9525" y="62433"/>
                  </a:lnTo>
                  <a:lnTo>
                    <a:pt x="9525" y="52908"/>
                  </a:lnTo>
                  <a:close/>
                </a:path>
                <a:path w="920115" h="6067425">
                  <a:moveTo>
                    <a:pt x="9525" y="0"/>
                  </a:moveTo>
                  <a:lnTo>
                    <a:pt x="0" y="0"/>
                  </a:lnTo>
                  <a:lnTo>
                    <a:pt x="0" y="5245"/>
                  </a:lnTo>
                  <a:lnTo>
                    <a:pt x="9525" y="5245"/>
                  </a:lnTo>
                  <a:lnTo>
                    <a:pt x="9525" y="0"/>
                  </a:lnTo>
                  <a:close/>
                </a:path>
                <a:path w="920115" h="6067425">
                  <a:moveTo>
                    <a:pt x="919518" y="6057646"/>
                  </a:moveTo>
                  <a:lnTo>
                    <a:pt x="909993" y="6057646"/>
                  </a:lnTo>
                  <a:lnTo>
                    <a:pt x="909993" y="6067171"/>
                  </a:lnTo>
                  <a:lnTo>
                    <a:pt x="919518" y="6067171"/>
                  </a:lnTo>
                  <a:lnTo>
                    <a:pt x="919518" y="6057646"/>
                  </a:lnTo>
                  <a:close/>
                </a:path>
                <a:path w="920115" h="6067425">
                  <a:moveTo>
                    <a:pt x="919518" y="6000458"/>
                  </a:moveTo>
                  <a:lnTo>
                    <a:pt x="909993" y="6000458"/>
                  </a:lnTo>
                  <a:lnTo>
                    <a:pt x="909993" y="6009983"/>
                  </a:lnTo>
                  <a:lnTo>
                    <a:pt x="919518" y="6009983"/>
                  </a:lnTo>
                  <a:lnTo>
                    <a:pt x="919518" y="6000458"/>
                  </a:lnTo>
                  <a:close/>
                </a:path>
                <a:path w="920115" h="6067425">
                  <a:moveTo>
                    <a:pt x="919518" y="5943270"/>
                  </a:moveTo>
                  <a:lnTo>
                    <a:pt x="909993" y="5943270"/>
                  </a:lnTo>
                  <a:lnTo>
                    <a:pt x="909993" y="5952795"/>
                  </a:lnTo>
                  <a:lnTo>
                    <a:pt x="919518" y="5952795"/>
                  </a:lnTo>
                  <a:lnTo>
                    <a:pt x="919518" y="5943270"/>
                  </a:lnTo>
                  <a:close/>
                </a:path>
                <a:path w="920115" h="6067425">
                  <a:moveTo>
                    <a:pt x="919518" y="5886081"/>
                  </a:moveTo>
                  <a:lnTo>
                    <a:pt x="909993" y="5886081"/>
                  </a:lnTo>
                  <a:lnTo>
                    <a:pt x="909993" y="5895606"/>
                  </a:lnTo>
                  <a:lnTo>
                    <a:pt x="919518" y="5895606"/>
                  </a:lnTo>
                  <a:lnTo>
                    <a:pt x="919518" y="5886081"/>
                  </a:lnTo>
                  <a:close/>
                </a:path>
                <a:path w="920115" h="6067425">
                  <a:moveTo>
                    <a:pt x="919518" y="5828893"/>
                  </a:moveTo>
                  <a:lnTo>
                    <a:pt x="909993" y="5828893"/>
                  </a:lnTo>
                  <a:lnTo>
                    <a:pt x="909993" y="5838418"/>
                  </a:lnTo>
                  <a:lnTo>
                    <a:pt x="919518" y="5838418"/>
                  </a:lnTo>
                  <a:lnTo>
                    <a:pt x="919518" y="5828893"/>
                  </a:lnTo>
                  <a:close/>
                </a:path>
                <a:path w="920115" h="6067425">
                  <a:moveTo>
                    <a:pt x="919518" y="5771705"/>
                  </a:moveTo>
                  <a:lnTo>
                    <a:pt x="909993" y="5771705"/>
                  </a:lnTo>
                  <a:lnTo>
                    <a:pt x="909993" y="5781230"/>
                  </a:lnTo>
                  <a:lnTo>
                    <a:pt x="919518" y="5781230"/>
                  </a:lnTo>
                  <a:lnTo>
                    <a:pt x="919518" y="5771705"/>
                  </a:lnTo>
                  <a:close/>
                </a:path>
                <a:path w="920115" h="6067425">
                  <a:moveTo>
                    <a:pt x="919518" y="5714517"/>
                  </a:moveTo>
                  <a:lnTo>
                    <a:pt x="909993" y="5714517"/>
                  </a:lnTo>
                  <a:lnTo>
                    <a:pt x="909993" y="5724042"/>
                  </a:lnTo>
                  <a:lnTo>
                    <a:pt x="919518" y="5724042"/>
                  </a:lnTo>
                  <a:lnTo>
                    <a:pt x="919518" y="5714517"/>
                  </a:lnTo>
                  <a:close/>
                </a:path>
                <a:path w="920115" h="6067425">
                  <a:moveTo>
                    <a:pt x="919518" y="5657329"/>
                  </a:moveTo>
                  <a:lnTo>
                    <a:pt x="909993" y="5657329"/>
                  </a:lnTo>
                  <a:lnTo>
                    <a:pt x="909993" y="5666854"/>
                  </a:lnTo>
                  <a:lnTo>
                    <a:pt x="919518" y="5666854"/>
                  </a:lnTo>
                  <a:lnTo>
                    <a:pt x="919518" y="5657329"/>
                  </a:lnTo>
                  <a:close/>
                </a:path>
                <a:path w="920115" h="6067425">
                  <a:moveTo>
                    <a:pt x="919518" y="5600141"/>
                  </a:moveTo>
                  <a:lnTo>
                    <a:pt x="909993" y="5600141"/>
                  </a:lnTo>
                  <a:lnTo>
                    <a:pt x="909993" y="5609666"/>
                  </a:lnTo>
                  <a:lnTo>
                    <a:pt x="919518" y="5609666"/>
                  </a:lnTo>
                  <a:lnTo>
                    <a:pt x="919518" y="5600141"/>
                  </a:lnTo>
                  <a:close/>
                </a:path>
                <a:path w="920115" h="6067425">
                  <a:moveTo>
                    <a:pt x="919518" y="5542953"/>
                  </a:moveTo>
                  <a:lnTo>
                    <a:pt x="909993" y="5542953"/>
                  </a:lnTo>
                  <a:lnTo>
                    <a:pt x="909993" y="5552478"/>
                  </a:lnTo>
                  <a:lnTo>
                    <a:pt x="919518" y="5552478"/>
                  </a:lnTo>
                  <a:lnTo>
                    <a:pt x="919518" y="5542953"/>
                  </a:lnTo>
                  <a:close/>
                </a:path>
                <a:path w="920115" h="6067425">
                  <a:moveTo>
                    <a:pt x="919518" y="5485765"/>
                  </a:moveTo>
                  <a:lnTo>
                    <a:pt x="909993" y="5485765"/>
                  </a:lnTo>
                  <a:lnTo>
                    <a:pt x="909993" y="5495302"/>
                  </a:lnTo>
                  <a:lnTo>
                    <a:pt x="919518" y="5495302"/>
                  </a:lnTo>
                  <a:lnTo>
                    <a:pt x="919518" y="5485765"/>
                  </a:lnTo>
                  <a:close/>
                </a:path>
                <a:path w="920115" h="6067425">
                  <a:moveTo>
                    <a:pt x="919518" y="5428577"/>
                  </a:moveTo>
                  <a:lnTo>
                    <a:pt x="909993" y="5428577"/>
                  </a:lnTo>
                  <a:lnTo>
                    <a:pt x="909993" y="5438114"/>
                  </a:lnTo>
                  <a:lnTo>
                    <a:pt x="919518" y="5438114"/>
                  </a:lnTo>
                  <a:lnTo>
                    <a:pt x="919518" y="5428577"/>
                  </a:lnTo>
                  <a:close/>
                </a:path>
                <a:path w="920115" h="6067425">
                  <a:moveTo>
                    <a:pt x="919518" y="5371389"/>
                  </a:moveTo>
                  <a:lnTo>
                    <a:pt x="909993" y="5371389"/>
                  </a:lnTo>
                  <a:lnTo>
                    <a:pt x="909993" y="5380926"/>
                  </a:lnTo>
                  <a:lnTo>
                    <a:pt x="919518" y="5380926"/>
                  </a:lnTo>
                  <a:lnTo>
                    <a:pt x="919518" y="5371389"/>
                  </a:lnTo>
                  <a:close/>
                </a:path>
                <a:path w="920115" h="6067425">
                  <a:moveTo>
                    <a:pt x="919518" y="5314200"/>
                  </a:moveTo>
                  <a:lnTo>
                    <a:pt x="909993" y="5314200"/>
                  </a:lnTo>
                  <a:lnTo>
                    <a:pt x="909993" y="5323738"/>
                  </a:lnTo>
                  <a:lnTo>
                    <a:pt x="919518" y="5323738"/>
                  </a:lnTo>
                  <a:lnTo>
                    <a:pt x="919518" y="5314200"/>
                  </a:lnTo>
                  <a:close/>
                </a:path>
                <a:path w="920115" h="6067425">
                  <a:moveTo>
                    <a:pt x="919518" y="5257012"/>
                  </a:moveTo>
                  <a:lnTo>
                    <a:pt x="909993" y="5257012"/>
                  </a:lnTo>
                  <a:lnTo>
                    <a:pt x="909993" y="5266550"/>
                  </a:lnTo>
                  <a:lnTo>
                    <a:pt x="919518" y="5266550"/>
                  </a:lnTo>
                  <a:lnTo>
                    <a:pt x="919518" y="5257012"/>
                  </a:lnTo>
                  <a:close/>
                </a:path>
                <a:path w="920115" h="6067425">
                  <a:moveTo>
                    <a:pt x="919518" y="5199824"/>
                  </a:moveTo>
                  <a:lnTo>
                    <a:pt x="912253" y="5199824"/>
                  </a:lnTo>
                  <a:lnTo>
                    <a:pt x="912253" y="5209362"/>
                  </a:lnTo>
                  <a:lnTo>
                    <a:pt x="919518" y="5209362"/>
                  </a:lnTo>
                  <a:lnTo>
                    <a:pt x="919518" y="5199824"/>
                  </a:lnTo>
                  <a:close/>
                </a:path>
                <a:path w="920115" h="6067425">
                  <a:moveTo>
                    <a:pt x="919518" y="5142636"/>
                  </a:moveTo>
                  <a:lnTo>
                    <a:pt x="912253" y="5142636"/>
                  </a:lnTo>
                  <a:lnTo>
                    <a:pt x="912253" y="5152174"/>
                  </a:lnTo>
                  <a:lnTo>
                    <a:pt x="919518" y="5152174"/>
                  </a:lnTo>
                  <a:lnTo>
                    <a:pt x="919518" y="5142636"/>
                  </a:lnTo>
                  <a:close/>
                </a:path>
                <a:path w="920115" h="6067425">
                  <a:moveTo>
                    <a:pt x="919518" y="5085448"/>
                  </a:moveTo>
                  <a:lnTo>
                    <a:pt x="912253" y="5085448"/>
                  </a:lnTo>
                  <a:lnTo>
                    <a:pt x="912253" y="5094986"/>
                  </a:lnTo>
                  <a:lnTo>
                    <a:pt x="919518" y="5094986"/>
                  </a:lnTo>
                  <a:lnTo>
                    <a:pt x="919518" y="5085448"/>
                  </a:lnTo>
                  <a:close/>
                </a:path>
                <a:path w="920115" h="6067425">
                  <a:moveTo>
                    <a:pt x="919518" y="5029276"/>
                  </a:moveTo>
                  <a:lnTo>
                    <a:pt x="909993" y="5029276"/>
                  </a:lnTo>
                  <a:lnTo>
                    <a:pt x="909993" y="5037798"/>
                  </a:lnTo>
                  <a:lnTo>
                    <a:pt x="919518" y="5037798"/>
                  </a:lnTo>
                  <a:lnTo>
                    <a:pt x="919518" y="5029276"/>
                  </a:lnTo>
                  <a:close/>
                </a:path>
                <a:path w="920115" h="6067425">
                  <a:moveTo>
                    <a:pt x="919518" y="4856696"/>
                  </a:moveTo>
                  <a:lnTo>
                    <a:pt x="909993" y="4856696"/>
                  </a:lnTo>
                  <a:lnTo>
                    <a:pt x="909993" y="4866233"/>
                  </a:lnTo>
                  <a:lnTo>
                    <a:pt x="919518" y="4866233"/>
                  </a:lnTo>
                  <a:lnTo>
                    <a:pt x="919518" y="4856696"/>
                  </a:lnTo>
                  <a:close/>
                </a:path>
                <a:path w="920115" h="6067425">
                  <a:moveTo>
                    <a:pt x="919518" y="4456379"/>
                  </a:moveTo>
                  <a:lnTo>
                    <a:pt x="909993" y="4456379"/>
                  </a:lnTo>
                  <a:lnTo>
                    <a:pt x="909993" y="4465917"/>
                  </a:lnTo>
                  <a:lnTo>
                    <a:pt x="919518" y="4465917"/>
                  </a:lnTo>
                  <a:lnTo>
                    <a:pt x="919518" y="4456379"/>
                  </a:lnTo>
                  <a:close/>
                </a:path>
                <a:path w="920115" h="6067425">
                  <a:moveTo>
                    <a:pt x="919518" y="4284815"/>
                  </a:moveTo>
                  <a:lnTo>
                    <a:pt x="909993" y="4284815"/>
                  </a:lnTo>
                  <a:lnTo>
                    <a:pt x="909993" y="4294352"/>
                  </a:lnTo>
                  <a:lnTo>
                    <a:pt x="919518" y="4294352"/>
                  </a:lnTo>
                  <a:lnTo>
                    <a:pt x="919518" y="4284815"/>
                  </a:lnTo>
                  <a:close/>
                </a:path>
                <a:path w="920115" h="6067425">
                  <a:moveTo>
                    <a:pt x="919518" y="3884498"/>
                  </a:moveTo>
                  <a:lnTo>
                    <a:pt x="909993" y="3884498"/>
                  </a:lnTo>
                  <a:lnTo>
                    <a:pt x="909993" y="3894036"/>
                  </a:lnTo>
                  <a:lnTo>
                    <a:pt x="919518" y="3894036"/>
                  </a:lnTo>
                  <a:lnTo>
                    <a:pt x="919518" y="3884498"/>
                  </a:lnTo>
                  <a:close/>
                </a:path>
                <a:path w="920115" h="6067425">
                  <a:moveTo>
                    <a:pt x="919518" y="3712934"/>
                  </a:moveTo>
                  <a:lnTo>
                    <a:pt x="909993" y="3712934"/>
                  </a:lnTo>
                  <a:lnTo>
                    <a:pt x="909993" y="3722471"/>
                  </a:lnTo>
                  <a:lnTo>
                    <a:pt x="919518" y="3722471"/>
                  </a:lnTo>
                  <a:lnTo>
                    <a:pt x="919518" y="3712934"/>
                  </a:lnTo>
                  <a:close/>
                </a:path>
                <a:path w="920115" h="6067425">
                  <a:moveTo>
                    <a:pt x="919518" y="3493287"/>
                  </a:moveTo>
                  <a:lnTo>
                    <a:pt x="909993" y="3493287"/>
                  </a:lnTo>
                  <a:lnTo>
                    <a:pt x="909993" y="3493719"/>
                  </a:lnTo>
                  <a:lnTo>
                    <a:pt x="919518" y="3493719"/>
                  </a:lnTo>
                  <a:lnTo>
                    <a:pt x="919518" y="3493287"/>
                  </a:lnTo>
                  <a:close/>
                </a:path>
                <a:path w="920115" h="6067425">
                  <a:moveTo>
                    <a:pt x="919518" y="3312617"/>
                  </a:moveTo>
                  <a:lnTo>
                    <a:pt x="909993" y="3312617"/>
                  </a:lnTo>
                  <a:lnTo>
                    <a:pt x="909993" y="3322155"/>
                  </a:lnTo>
                  <a:lnTo>
                    <a:pt x="919518" y="3322155"/>
                  </a:lnTo>
                  <a:lnTo>
                    <a:pt x="919518" y="3312617"/>
                  </a:lnTo>
                  <a:close/>
                </a:path>
                <a:path w="920115" h="6067425">
                  <a:moveTo>
                    <a:pt x="919518" y="3141053"/>
                  </a:moveTo>
                  <a:lnTo>
                    <a:pt x="909993" y="3141053"/>
                  </a:lnTo>
                  <a:lnTo>
                    <a:pt x="909993" y="3148787"/>
                  </a:lnTo>
                  <a:lnTo>
                    <a:pt x="919518" y="3148787"/>
                  </a:lnTo>
                  <a:lnTo>
                    <a:pt x="919518" y="3141053"/>
                  </a:lnTo>
                  <a:close/>
                </a:path>
                <a:path w="920115" h="6067425">
                  <a:moveTo>
                    <a:pt x="919518" y="2917291"/>
                  </a:moveTo>
                  <a:lnTo>
                    <a:pt x="909993" y="2917291"/>
                  </a:lnTo>
                  <a:lnTo>
                    <a:pt x="909993" y="2921838"/>
                  </a:lnTo>
                  <a:lnTo>
                    <a:pt x="919518" y="2921838"/>
                  </a:lnTo>
                  <a:lnTo>
                    <a:pt x="919518" y="2917291"/>
                  </a:lnTo>
                  <a:close/>
                </a:path>
                <a:path w="920115" h="6067425">
                  <a:moveTo>
                    <a:pt x="919518" y="2740736"/>
                  </a:moveTo>
                  <a:lnTo>
                    <a:pt x="909993" y="2740736"/>
                  </a:lnTo>
                  <a:lnTo>
                    <a:pt x="909993" y="2750274"/>
                  </a:lnTo>
                  <a:lnTo>
                    <a:pt x="919518" y="2750274"/>
                  </a:lnTo>
                  <a:lnTo>
                    <a:pt x="919518" y="2740736"/>
                  </a:lnTo>
                  <a:close/>
                </a:path>
                <a:path w="920115" h="6067425">
                  <a:moveTo>
                    <a:pt x="919518" y="2569172"/>
                  </a:moveTo>
                  <a:lnTo>
                    <a:pt x="909993" y="2569172"/>
                  </a:lnTo>
                  <a:lnTo>
                    <a:pt x="909993" y="2572791"/>
                  </a:lnTo>
                  <a:lnTo>
                    <a:pt x="919518" y="2572791"/>
                  </a:lnTo>
                  <a:lnTo>
                    <a:pt x="919518" y="2569172"/>
                  </a:lnTo>
                  <a:close/>
                </a:path>
                <a:path w="920115" h="6067425">
                  <a:moveTo>
                    <a:pt x="919518" y="2341283"/>
                  </a:moveTo>
                  <a:lnTo>
                    <a:pt x="909993" y="2341283"/>
                  </a:lnTo>
                  <a:lnTo>
                    <a:pt x="909993" y="2349957"/>
                  </a:lnTo>
                  <a:lnTo>
                    <a:pt x="919518" y="2349957"/>
                  </a:lnTo>
                  <a:lnTo>
                    <a:pt x="919518" y="2341283"/>
                  </a:lnTo>
                  <a:close/>
                </a:path>
                <a:path w="920115" h="6067425">
                  <a:moveTo>
                    <a:pt x="919518" y="2168855"/>
                  </a:moveTo>
                  <a:lnTo>
                    <a:pt x="909993" y="2168855"/>
                  </a:lnTo>
                  <a:lnTo>
                    <a:pt x="909993" y="2178393"/>
                  </a:lnTo>
                  <a:lnTo>
                    <a:pt x="919518" y="2178393"/>
                  </a:lnTo>
                  <a:lnTo>
                    <a:pt x="919518" y="2168855"/>
                  </a:lnTo>
                  <a:close/>
                </a:path>
                <a:path w="920115" h="6067425">
                  <a:moveTo>
                    <a:pt x="919518" y="1768551"/>
                  </a:moveTo>
                  <a:lnTo>
                    <a:pt x="909993" y="1768551"/>
                  </a:lnTo>
                  <a:lnTo>
                    <a:pt x="909993" y="1778076"/>
                  </a:lnTo>
                  <a:lnTo>
                    <a:pt x="919518" y="1778076"/>
                  </a:lnTo>
                  <a:lnTo>
                    <a:pt x="919518" y="1768551"/>
                  </a:lnTo>
                  <a:close/>
                </a:path>
                <a:path w="920115" h="6067425">
                  <a:moveTo>
                    <a:pt x="919518" y="1596986"/>
                  </a:moveTo>
                  <a:lnTo>
                    <a:pt x="909993" y="1596986"/>
                  </a:lnTo>
                  <a:lnTo>
                    <a:pt x="909993" y="1606511"/>
                  </a:lnTo>
                  <a:lnTo>
                    <a:pt x="919518" y="1606511"/>
                  </a:lnTo>
                  <a:lnTo>
                    <a:pt x="919518" y="1596986"/>
                  </a:lnTo>
                  <a:close/>
                </a:path>
                <a:path w="920115" h="6067425">
                  <a:moveTo>
                    <a:pt x="919518" y="1196670"/>
                  </a:moveTo>
                  <a:lnTo>
                    <a:pt x="909993" y="1196670"/>
                  </a:lnTo>
                  <a:lnTo>
                    <a:pt x="909993" y="1206195"/>
                  </a:lnTo>
                  <a:lnTo>
                    <a:pt x="919518" y="1206195"/>
                  </a:lnTo>
                  <a:lnTo>
                    <a:pt x="919518" y="1196670"/>
                  </a:lnTo>
                  <a:close/>
                </a:path>
                <a:path w="920115" h="6067425">
                  <a:moveTo>
                    <a:pt x="919518" y="1025105"/>
                  </a:moveTo>
                  <a:lnTo>
                    <a:pt x="909993" y="1025105"/>
                  </a:lnTo>
                  <a:lnTo>
                    <a:pt x="909993" y="1034630"/>
                  </a:lnTo>
                  <a:lnTo>
                    <a:pt x="919518" y="1034630"/>
                  </a:lnTo>
                  <a:lnTo>
                    <a:pt x="919518" y="1025105"/>
                  </a:lnTo>
                  <a:close/>
                </a:path>
                <a:path w="920115" h="6067425">
                  <a:moveTo>
                    <a:pt x="919518" y="805294"/>
                  </a:moveTo>
                  <a:lnTo>
                    <a:pt x="909993" y="805294"/>
                  </a:lnTo>
                  <a:lnTo>
                    <a:pt x="909993" y="805878"/>
                  </a:lnTo>
                  <a:lnTo>
                    <a:pt x="919518" y="805878"/>
                  </a:lnTo>
                  <a:lnTo>
                    <a:pt x="919518" y="805294"/>
                  </a:lnTo>
                  <a:close/>
                </a:path>
                <a:path w="920115" h="6067425">
                  <a:moveTo>
                    <a:pt x="919518" y="624789"/>
                  </a:moveTo>
                  <a:lnTo>
                    <a:pt x="909993" y="624789"/>
                  </a:lnTo>
                  <a:lnTo>
                    <a:pt x="909993" y="634314"/>
                  </a:lnTo>
                  <a:lnTo>
                    <a:pt x="919518" y="634314"/>
                  </a:lnTo>
                  <a:lnTo>
                    <a:pt x="919518" y="624789"/>
                  </a:lnTo>
                  <a:close/>
                </a:path>
                <a:path w="920115" h="6067425">
                  <a:moveTo>
                    <a:pt x="919518" y="453224"/>
                  </a:moveTo>
                  <a:lnTo>
                    <a:pt x="909993" y="453224"/>
                  </a:lnTo>
                  <a:lnTo>
                    <a:pt x="909993" y="460794"/>
                  </a:lnTo>
                  <a:lnTo>
                    <a:pt x="919518" y="460794"/>
                  </a:lnTo>
                  <a:lnTo>
                    <a:pt x="919518" y="453224"/>
                  </a:lnTo>
                  <a:close/>
                </a:path>
                <a:path w="920115" h="6067425">
                  <a:moveTo>
                    <a:pt x="919518" y="229298"/>
                  </a:moveTo>
                  <a:lnTo>
                    <a:pt x="909993" y="229298"/>
                  </a:lnTo>
                  <a:lnTo>
                    <a:pt x="909993" y="233997"/>
                  </a:lnTo>
                  <a:lnTo>
                    <a:pt x="919518" y="233997"/>
                  </a:lnTo>
                  <a:lnTo>
                    <a:pt x="919518" y="229298"/>
                  </a:lnTo>
                  <a:close/>
                </a:path>
                <a:path w="920115" h="6067425">
                  <a:moveTo>
                    <a:pt x="919518" y="52908"/>
                  </a:moveTo>
                  <a:lnTo>
                    <a:pt x="909993" y="52908"/>
                  </a:lnTo>
                  <a:lnTo>
                    <a:pt x="909993" y="62433"/>
                  </a:lnTo>
                  <a:lnTo>
                    <a:pt x="919518" y="62433"/>
                  </a:lnTo>
                  <a:lnTo>
                    <a:pt x="919518" y="52908"/>
                  </a:lnTo>
                  <a:close/>
                </a:path>
              </a:pathLst>
            </a:custGeom>
            <a:solidFill>
              <a:srgbClr val="C7C6C3"/>
            </a:solidFill>
          </p:spPr>
          <p:txBody>
            <a:bodyPr wrap="square" lIns="0" tIns="0" rIns="0" bIns="0" rtlCol="0"/>
            <a:lstStyle/>
            <a:p>
              <a:endParaRPr sz="1688"/>
            </a:p>
          </p:txBody>
        </p:sp>
        <p:sp>
          <p:nvSpPr>
            <p:cNvPr id="9" name="object 9"/>
            <p:cNvSpPr/>
            <p:nvPr/>
          </p:nvSpPr>
          <p:spPr>
            <a:xfrm>
              <a:off x="6955688" y="629462"/>
              <a:ext cx="920115" cy="6067425"/>
            </a:xfrm>
            <a:custGeom>
              <a:avLst/>
              <a:gdLst/>
              <a:ahLst/>
              <a:cxnLst/>
              <a:rect l="l" t="t" r="r" b="b"/>
              <a:pathLst>
                <a:path w="920115" h="6067425">
                  <a:moveTo>
                    <a:pt x="9525" y="52908"/>
                  </a:moveTo>
                  <a:lnTo>
                    <a:pt x="0" y="52908"/>
                  </a:lnTo>
                  <a:lnTo>
                    <a:pt x="0" y="62433"/>
                  </a:lnTo>
                  <a:lnTo>
                    <a:pt x="9525" y="62433"/>
                  </a:lnTo>
                  <a:lnTo>
                    <a:pt x="9525" y="52908"/>
                  </a:lnTo>
                  <a:close/>
                </a:path>
                <a:path w="920115" h="6067425">
                  <a:moveTo>
                    <a:pt x="9525" y="0"/>
                  </a:moveTo>
                  <a:lnTo>
                    <a:pt x="0" y="0"/>
                  </a:lnTo>
                  <a:lnTo>
                    <a:pt x="0" y="5245"/>
                  </a:lnTo>
                  <a:lnTo>
                    <a:pt x="9525" y="5245"/>
                  </a:lnTo>
                  <a:lnTo>
                    <a:pt x="9525" y="0"/>
                  </a:lnTo>
                  <a:close/>
                </a:path>
                <a:path w="920115" h="6067425">
                  <a:moveTo>
                    <a:pt x="919518" y="6057646"/>
                  </a:moveTo>
                  <a:lnTo>
                    <a:pt x="909993" y="6057646"/>
                  </a:lnTo>
                  <a:lnTo>
                    <a:pt x="909993" y="6067171"/>
                  </a:lnTo>
                  <a:lnTo>
                    <a:pt x="919518" y="6067171"/>
                  </a:lnTo>
                  <a:lnTo>
                    <a:pt x="919518" y="6057646"/>
                  </a:lnTo>
                  <a:close/>
                </a:path>
                <a:path w="920115" h="6067425">
                  <a:moveTo>
                    <a:pt x="919518" y="6000458"/>
                  </a:moveTo>
                  <a:lnTo>
                    <a:pt x="909993" y="6000458"/>
                  </a:lnTo>
                  <a:lnTo>
                    <a:pt x="909993" y="6009983"/>
                  </a:lnTo>
                  <a:lnTo>
                    <a:pt x="919518" y="6009983"/>
                  </a:lnTo>
                  <a:lnTo>
                    <a:pt x="919518" y="6000458"/>
                  </a:lnTo>
                  <a:close/>
                </a:path>
                <a:path w="920115" h="6067425">
                  <a:moveTo>
                    <a:pt x="919518" y="5943270"/>
                  </a:moveTo>
                  <a:lnTo>
                    <a:pt x="909993" y="5943270"/>
                  </a:lnTo>
                  <a:lnTo>
                    <a:pt x="909993" y="5952795"/>
                  </a:lnTo>
                  <a:lnTo>
                    <a:pt x="919518" y="5952795"/>
                  </a:lnTo>
                  <a:lnTo>
                    <a:pt x="919518" y="5943270"/>
                  </a:lnTo>
                  <a:close/>
                </a:path>
                <a:path w="920115" h="6067425">
                  <a:moveTo>
                    <a:pt x="919518" y="5886081"/>
                  </a:moveTo>
                  <a:lnTo>
                    <a:pt x="909993" y="5886081"/>
                  </a:lnTo>
                  <a:lnTo>
                    <a:pt x="909993" y="5895606"/>
                  </a:lnTo>
                  <a:lnTo>
                    <a:pt x="919518" y="5895606"/>
                  </a:lnTo>
                  <a:lnTo>
                    <a:pt x="919518" y="5886081"/>
                  </a:lnTo>
                  <a:close/>
                </a:path>
                <a:path w="920115" h="6067425">
                  <a:moveTo>
                    <a:pt x="919518" y="5828893"/>
                  </a:moveTo>
                  <a:lnTo>
                    <a:pt x="909993" y="5828893"/>
                  </a:lnTo>
                  <a:lnTo>
                    <a:pt x="909993" y="5838418"/>
                  </a:lnTo>
                  <a:lnTo>
                    <a:pt x="919518" y="5838418"/>
                  </a:lnTo>
                  <a:lnTo>
                    <a:pt x="919518" y="5828893"/>
                  </a:lnTo>
                  <a:close/>
                </a:path>
                <a:path w="920115" h="6067425">
                  <a:moveTo>
                    <a:pt x="919518" y="5771705"/>
                  </a:moveTo>
                  <a:lnTo>
                    <a:pt x="909993" y="5771705"/>
                  </a:lnTo>
                  <a:lnTo>
                    <a:pt x="909993" y="5781230"/>
                  </a:lnTo>
                  <a:lnTo>
                    <a:pt x="919518" y="5781230"/>
                  </a:lnTo>
                  <a:lnTo>
                    <a:pt x="919518" y="5771705"/>
                  </a:lnTo>
                  <a:close/>
                </a:path>
                <a:path w="920115" h="6067425">
                  <a:moveTo>
                    <a:pt x="919518" y="5714517"/>
                  </a:moveTo>
                  <a:lnTo>
                    <a:pt x="909993" y="5714517"/>
                  </a:lnTo>
                  <a:lnTo>
                    <a:pt x="909993" y="5724042"/>
                  </a:lnTo>
                  <a:lnTo>
                    <a:pt x="919518" y="5724042"/>
                  </a:lnTo>
                  <a:lnTo>
                    <a:pt x="919518" y="5714517"/>
                  </a:lnTo>
                  <a:close/>
                </a:path>
                <a:path w="920115" h="6067425">
                  <a:moveTo>
                    <a:pt x="919518" y="5657329"/>
                  </a:moveTo>
                  <a:lnTo>
                    <a:pt x="909993" y="5657329"/>
                  </a:lnTo>
                  <a:lnTo>
                    <a:pt x="909993" y="5666854"/>
                  </a:lnTo>
                  <a:lnTo>
                    <a:pt x="919518" y="5666854"/>
                  </a:lnTo>
                  <a:lnTo>
                    <a:pt x="919518" y="5657329"/>
                  </a:lnTo>
                  <a:close/>
                </a:path>
                <a:path w="920115" h="6067425">
                  <a:moveTo>
                    <a:pt x="919518" y="5600141"/>
                  </a:moveTo>
                  <a:lnTo>
                    <a:pt x="909993" y="5600141"/>
                  </a:lnTo>
                  <a:lnTo>
                    <a:pt x="909993" y="5609666"/>
                  </a:lnTo>
                  <a:lnTo>
                    <a:pt x="919518" y="5609666"/>
                  </a:lnTo>
                  <a:lnTo>
                    <a:pt x="919518" y="5600141"/>
                  </a:lnTo>
                  <a:close/>
                </a:path>
                <a:path w="920115" h="6067425">
                  <a:moveTo>
                    <a:pt x="919518" y="5542953"/>
                  </a:moveTo>
                  <a:lnTo>
                    <a:pt x="909993" y="5542953"/>
                  </a:lnTo>
                  <a:lnTo>
                    <a:pt x="909993" y="5552478"/>
                  </a:lnTo>
                  <a:lnTo>
                    <a:pt x="919518" y="5552478"/>
                  </a:lnTo>
                  <a:lnTo>
                    <a:pt x="919518" y="5542953"/>
                  </a:lnTo>
                  <a:close/>
                </a:path>
                <a:path w="920115" h="6067425">
                  <a:moveTo>
                    <a:pt x="919518" y="5485765"/>
                  </a:moveTo>
                  <a:lnTo>
                    <a:pt x="909993" y="5485765"/>
                  </a:lnTo>
                  <a:lnTo>
                    <a:pt x="909993" y="5495302"/>
                  </a:lnTo>
                  <a:lnTo>
                    <a:pt x="919518" y="5495302"/>
                  </a:lnTo>
                  <a:lnTo>
                    <a:pt x="919518" y="5485765"/>
                  </a:lnTo>
                  <a:close/>
                </a:path>
                <a:path w="920115" h="6067425">
                  <a:moveTo>
                    <a:pt x="919518" y="5428577"/>
                  </a:moveTo>
                  <a:lnTo>
                    <a:pt x="909993" y="5428577"/>
                  </a:lnTo>
                  <a:lnTo>
                    <a:pt x="909993" y="5438114"/>
                  </a:lnTo>
                  <a:lnTo>
                    <a:pt x="919518" y="5438114"/>
                  </a:lnTo>
                  <a:lnTo>
                    <a:pt x="919518" y="5428577"/>
                  </a:lnTo>
                  <a:close/>
                </a:path>
                <a:path w="920115" h="6067425">
                  <a:moveTo>
                    <a:pt x="919518" y="5371389"/>
                  </a:moveTo>
                  <a:lnTo>
                    <a:pt x="909993" y="5371389"/>
                  </a:lnTo>
                  <a:lnTo>
                    <a:pt x="909993" y="5380926"/>
                  </a:lnTo>
                  <a:lnTo>
                    <a:pt x="919518" y="5380926"/>
                  </a:lnTo>
                  <a:lnTo>
                    <a:pt x="919518" y="5371389"/>
                  </a:lnTo>
                  <a:close/>
                </a:path>
                <a:path w="920115" h="6067425">
                  <a:moveTo>
                    <a:pt x="919518" y="5314200"/>
                  </a:moveTo>
                  <a:lnTo>
                    <a:pt x="909993" y="5314200"/>
                  </a:lnTo>
                  <a:lnTo>
                    <a:pt x="909993" y="5323738"/>
                  </a:lnTo>
                  <a:lnTo>
                    <a:pt x="919518" y="5323738"/>
                  </a:lnTo>
                  <a:lnTo>
                    <a:pt x="919518" y="5314200"/>
                  </a:lnTo>
                  <a:close/>
                </a:path>
                <a:path w="920115" h="6067425">
                  <a:moveTo>
                    <a:pt x="919518" y="5257012"/>
                  </a:moveTo>
                  <a:lnTo>
                    <a:pt x="909993" y="5257012"/>
                  </a:lnTo>
                  <a:lnTo>
                    <a:pt x="909993" y="5266550"/>
                  </a:lnTo>
                  <a:lnTo>
                    <a:pt x="919518" y="5266550"/>
                  </a:lnTo>
                  <a:lnTo>
                    <a:pt x="919518" y="5257012"/>
                  </a:lnTo>
                  <a:close/>
                </a:path>
                <a:path w="920115" h="6067425">
                  <a:moveTo>
                    <a:pt x="919518" y="5199824"/>
                  </a:moveTo>
                  <a:lnTo>
                    <a:pt x="909993" y="5199824"/>
                  </a:lnTo>
                  <a:lnTo>
                    <a:pt x="909993" y="5209362"/>
                  </a:lnTo>
                  <a:lnTo>
                    <a:pt x="919518" y="5209362"/>
                  </a:lnTo>
                  <a:lnTo>
                    <a:pt x="919518" y="5199824"/>
                  </a:lnTo>
                  <a:close/>
                </a:path>
                <a:path w="920115" h="6067425">
                  <a:moveTo>
                    <a:pt x="919518" y="5142636"/>
                  </a:moveTo>
                  <a:lnTo>
                    <a:pt x="909993" y="5142636"/>
                  </a:lnTo>
                  <a:lnTo>
                    <a:pt x="909993" y="5152174"/>
                  </a:lnTo>
                  <a:lnTo>
                    <a:pt x="919518" y="5152174"/>
                  </a:lnTo>
                  <a:lnTo>
                    <a:pt x="919518" y="5142636"/>
                  </a:lnTo>
                  <a:close/>
                </a:path>
                <a:path w="920115" h="6067425">
                  <a:moveTo>
                    <a:pt x="919518" y="5085448"/>
                  </a:moveTo>
                  <a:lnTo>
                    <a:pt x="909993" y="5085448"/>
                  </a:lnTo>
                  <a:lnTo>
                    <a:pt x="909993" y="5094986"/>
                  </a:lnTo>
                  <a:lnTo>
                    <a:pt x="919518" y="5094986"/>
                  </a:lnTo>
                  <a:lnTo>
                    <a:pt x="919518" y="5085448"/>
                  </a:lnTo>
                  <a:close/>
                </a:path>
                <a:path w="920115" h="6067425">
                  <a:moveTo>
                    <a:pt x="919518" y="5028260"/>
                  </a:moveTo>
                  <a:lnTo>
                    <a:pt x="909993" y="5028260"/>
                  </a:lnTo>
                  <a:lnTo>
                    <a:pt x="909993" y="5037798"/>
                  </a:lnTo>
                  <a:lnTo>
                    <a:pt x="919518" y="5037798"/>
                  </a:lnTo>
                  <a:lnTo>
                    <a:pt x="919518" y="5028260"/>
                  </a:lnTo>
                  <a:close/>
                </a:path>
                <a:path w="920115" h="6067425">
                  <a:moveTo>
                    <a:pt x="919518" y="4971072"/>
                  </a:moveTo>
                  <a:lnTo>
                    <a:pt x="909993" y="4971072"/>
                  </a:lnTo>
                  <a:lnTo>
                    <a:pt x="909993" y="4980610"/>
                  </a:lnTo>
                  <a:lnTo>
                    <a:pt x="919518" y="4980610"/>
                  </a:lnTo>
                  <a:lnTo>
                    <a:pt x="919518" y="4971072"/>
                  </a:lnTo>
                  <a:close/>
                </a:path>
                <a:path w="920115" h="6067425">
                  <a:moveTo>
                    <a:pt x="919518" y="4913884"/>
                  </a:moveTo>
                  <a:lnTo>
                    <a:pt x="909993" y="4913884"/>
                  </a:lnTo>
                  <a:lnTo>
                    <a:pt x="909993" y="4923421"/>
                  </a:lnTo>
                  <a:lnTo>
                    <a:pt x="919518" y="4923421"/>
                  </a:lnTo>
                  <a:lnTo>
                    <a:pt x="919518" y="4913884"/>
                  </a:lnTo>
                  <a:close/>
                </a:path>
                <a:path w="920115" h="6067425">
                  <a:moveTo>
                    <a:pt x="919518" y="4856696"/>
                  </a:moveTo>
                  <a:lnTo>
                    <a:pt x="909993" y="4856696"/>
                  </a:lnTo>
                  <a:lnTo>
                    <a:pt x="909993" y="4866233"/>
                  </a:lnTo>
                  <a:lnTo>
                    <a:pt x="919518" y="4866233"/>
                  </a:lnTo>
                  <a:lnTo>
                    <a:pt x="919518" y="4856696"/>
                  </a:lnTo>
                  <a:close/>
                </a:path>
                <a:path w="920115" h="6067425">
                  <a:moveTo>
                    <a:pt x="919518" y="4799508"/>
                  </a:moveTo>
                  <a:lnTo>
                    <a:pt x="909993" y="4799508"/>
                  </a:lnTo>
                  <a:lnTo>
                    <a:pt x="909993" y="4809045"/>
                  </a:lnTo>
                  <a:lnTo>
                    <a:pt x="919518" y="4809045"/>
                  </a:lnTo>
                  <a:lnTo>
                    <a:pt x="919518" y="4799508"/>
                  </a:lnTo>
                  <a:close/>
                </a:path>
                <a:path w="920115" h="6067425">
                  <a:moveTo>
                    <a:pt x="919518" y="4742319"/>
                  </a:moveTo>
                  <a:lnTo>
                    <a:pt x="909993" y="4742319"/>
                  </a:lnTo>
                  <a:lnTo>
                    <a:pt x="909993" y="4751857"/>
                  </a:lnTo>
                  <a:lnTo>
                    <a:pt x="919518" y="4751857"/>
                  </a:lnTo>
                  <a:lnTo>
                    <a:pt x="919518" y="4742319"/>
                  </a:lnTo>
                  <a:close/>
                </a:path>
                <a:path w="920115" h="6067425">
                  <a:moveTo>
                    <a:pt x="919518" y="4685131"/>
                  </a:moveTo>
                  <a:lnTo>
                    <a:pt x="909993" y="4685131"/>
                  </a:lnTo>
                  <a:lnTo>
                    <a:pt x="909993" y="4694669"/>
                  </a:lnTo>
                  <a:lnTo>
                    <a:pt x="919518" y="4694669"/>
                  </a:lnTo>
                  <a:lnTo>
                    <a:pt x="919518" y="4685131"/>
                  </a:lnTo>
                  <a:close/>
                </a:path>
                <a:path w="920115" h="6067425">
                  <a:moveTo>
                    <a:pt x="919518" y="4627943"/>
                  </a:moveTo>
                  <a:lnTo>
                    <a:pt x="909993" y="4627943"/>
                  </a:lnTo>
                  <a:lnTo>
                    <a:pt x="909993" y="4637481"/>
                  </a:lnTo>
                  <a:lnTo>
                    <a:pt x="919518" y="4637481"/>
                  </a:lnTo>
                  <a:lnTo>
                    <a:pt x="919518" y="4627943"/>
                  </a:lnTo>
                  <a:close/>
                </a:path>
                <a:path w="920115" h="6067425">
                  <a:moveTo>
                    <a:pt x="919518" y="4570755"/>
                  </a:moveTo>
                  <a:lnTo>
                    <a:pt x="909993" y="4570755"/>
                  </a:lnTo>
                  <a:lnTo>
                    <a:pt x="909993" y="4580293"/>
                  </a:lnTo>
                  <a:lnTo>
                    <a:pt x="919518" y="4580293"/>
                  </a:lnTo>
                  <a:lnTo>
                    <a:pt x="919518" y="4570755"/>
                  </a:lnTo>
                  <a:close/>
                </a:path>
                <a:path w="920115" h="6067425">
                  <a:moveTo>
                    <a:pt x="919518" y="4513567"/>
                  </a:moveTo>
                  <a:lnTo>
                    <a:pt x="909993" y="4513567"/>
                  </a:lnTo>
                  <a:lnTo>
                    <a:pt x="909993" y="4523105"/>
                  </a:lnTo>
                  <a:lnTo>
                    <a:pt x="919518" y="4523105"/>
                  </a:lnTo>
                  <a:lnTo>
                    <a:pt x="919518" y="4513567"/>
                  </a:lnTo>
                  <a:close/>
                </a:path>
                <a:path w="920115" h="6067425">
                  <a:moveTo>
                    <a:pt x="919518" y="4456379"/>
                  </a:moveTo>
                  <a:lnTo>
                    <a:pt x="909993" y="4456379"/>
                  </a:lnTo>
                  <a:lnTo>
                    <a:pt x="909993" y="4465917"/>
                  </a:lnTo>
                  <a:lnTo>
                    <a:pt x="919518" y="4465917"/>
                  </a:lnTo>
                  <a:lnTo>
                    <a:pt x="919518" y="4456379"/>
                  </a:lnTo>
                  <a:close/>
                </a:path>
                <a:path w="920115" h="6067425">
                  <a:moveTo>
                    <a:pt x="919518" y="4399191"/>
                  </a:moveTo>
                  <a:lnTo>
                    <a:pt x="909993" y="4399191"/>
                  </a:lnTo>
                  <a:lnTo>
                    <a:pt x="909993" y="4408729"/>
                  </a:lnTo>
                  <a:lnTo>
                    <a:pt x="919518" y="4408729"/>
                  </a:lnTo>
                  <a:lnTo>
                    <a:pt x="919518" y="4399191"/>
                  </a:lnTo>
                  <a:close/>
                </a:path>
                <a:path w="920115" h="6067425">
                  <a:moveTo>
                    <a:pt x="919518" y="4342003"/>
                  </a:moveTo>
                  <a:lnTo>
                    <a:pt x="909993" y="4342003"/>
                  </a:lnTo>
                  <a:lnTo>
                    <a:pt x="909993" y="4351540"/>
                  </a:lnTo>
                  <a:lnTo>
                    <a:pt x="919518" y="4351540"/>
                  </a:lnTo>
                  <a:lnTo>
                    <a:pt x="919518" y="4342003"/>
                  </a:lnTo>
                  <a:close/>
                </a:path>
                <a:path w="920115" h="6067425">
                  <a:moveTo>
                    <a:pt x="919518" y="4284815"/>
                  </a:moveTo>
                  <a:lnTo>
                    <a:pt x="909993" y="4284815"/>
                  </a:lnTo>
                  <a:lnTo>
                    <a:pt x="909993" y="4294352"/>
                  </a:lnTo>
                  <a:lnTo>
                    <a:pt x="919518" y="4294352"/>
                  </a:lnTo>
                  <a:lnTo>
                    <a:pt x="919518" y="4284815"/>
                  </a:lnTo>
                  <a:close/>
                </a:path>
                <a:path w="920115" h="6067425">
                  <a:moveTo>
                    <a:pt x="919518" y="4227627"/>
                  </a:moveTo>
                  <a:lnTo>
                    <a:pt x="909993" y="4227627"/>
                  </a:lnTo>
                  <a:lnTo>
                    <a:pt x="909993" y="4237164"/>
                  </a:lnTo>
                  <a:lnTo>
                    <a:pt x="919518" y="4237164"/>
                  </a:lnTo>
                  <a:lnTo>
                    <a:pt x="919518" y="4227627"/>
                  </a:lnTo>
                  <a:close/>
                </a:path>
                <a:path w="920115" h="6067425">
                  <a:moveTo>
                    <a:pt x="919518" y="4170438"/>
                  </a:moveTo>
                  <a:lnTo>
                    <a:pt x="909993" y="4170438"/>
                  </a:lnTo>
                  <a:lnTo>
                    <a:pt x="909993" y="4179976"/>
                  </a:lnTo>
                  <a:lnTo>
                    <a:pt x="919518" y="4179976"/>
                  </a:lnTo>
                  <a:lnTo>
                    <a:pt x="919518" y="4170438"/>
                  </a:lnTo>
                  <a:close/>
                </a:path>
                <a:path w="920115" h="6067425">
                  <a:moveTo>
                    <a:pt x="919518" y="4113250"/>
                  </a:moveTo>
                  <a:lnTo>
                    <a:pt x="909993" y="4113250"/>
                  </a:lnTo>
                  <a:lnTo>
                    <a:pt x="909993" y="4122788"/>
                  </a:lnTo>
                  <a:lnTo>
                    <a:pt x="919518" y="4122788"/>
                  </a:lnTo>
                  <a:lnTo>
                    <a:pt x="919518" y="4113250"/>
                  </a:lnTo>
                  <a:close/>
                </a:path>
                <a:path w="920115" h="6067425">
                  <a:moveTo>
                    <a:pt x="919518" y="4056062"/>
                  </a:moveTo>
                  <a:lnTo>
                    <a:pt x="909993" y="4056062"/>
                  </a:lnTo>
                  <a:lnTo>
                    <a:pt x="909993" y="4065600"/>
                  </a:lnTo>
                  <a:lnTo>
                    <a:pt x="919518" y="4065600"/>
                  </a:lnTo>
                  <a:lnTo>
                    <a:pt x="919518" y="4056062"/>
                  </a:lnTo>
                  <a:close/>
                </a:path>
                <a:path w="920115" h="6067425">
                  <a:moveTo>
                    <a:pt x="919518" y="3998874"/>
                  </a:moveTo>
                  <a:lnTo>
                    <a:pt x="909993" y="3998874"/>
                  </a:lnTo>
                  <a:lnTo>
                    <a:pt x="909993" y="4008412"/>
                  </a:lnTo>
                  <a:lnTo>
                    <a:pt x="919518" y="4008412"/>
                  </a:lnTo>
                  <a:lnTo>
                    <a:pt x="919518" y="3998874"/>
                  </a:lnTo>
                  <a:close/>
                </a:path>
                <a:path w="920115" h="6067425">
                  <a:moveTo>
                    <a:pt x="919518" y="3941686"/>
                  </a:moveTo>
                  <a:lnTo>
                    <a:pt x="909993" y="3941686"/>
                  </a:lnTo>
                  <a:lnTo>
                    <a:pt x="909993" y="3951224"/>
                  </a:lnTo>
                  <a:lnTo>
                    <a:pt x="919518" y="3951224"/>
                  </a:lnTo>
                  <a:lnTo>
                    <a:pt x="919518" y="3941686"/>
                  </a:lnTo>
                  <a:close/>
                </a:path>
                <a:path w="920115" h="6067425">
                  <a:moveTo>
                    <a:pt x="919518" y="3884498"/>
                  </a:moveTo>
                  <a:lnTo>
                    <a:pt x="909993" y="3884498"/>
                  </a:lnTo>
                  <a:lnTo>
                    <a:pt x="909993" y="3894036"/>
                  </a:lnTo>
                  <a:lnTo>
                    <a:pt x="919518" y="3894036"/>
                  </a:lnTo>
                  <a:lnTo>
                    <a:pt x="919518" y="3884498"/>
                  </a:lnTo>
                  <a:close/>
                </a:path>
                <a:path w="920115" h="6067425">
                  <a:moveTo>
                    <a:pt x="919518" y="3827310"/>
                  </a:moveTo>
                  <a:lnTo>
                    <a:pt x="909993" y="3827310"/>
                  </a:lnTo>
                  <a:lnTo>
                    <a:pt x="909993" y="3836847"/>
                  </a:lnTo>
                  <a:lnTo>
                    <a:pt x="919518" y="3836847"/>
                  </a:lnTo>
                  <a:lnTo>
                    <a:pt x="919518" y="3827310"/>
                  </a:lnTo>
                  <a:close/>
                </a:path>
                <a:path w="920115" h="6067425">
                  <a:moveTo>
                    <a:pt x="919518" y="3770122"/>
                  </a:moveTo>
                  <a:lnTo>
                    <a:pt x="909993" y="3770122"/>
                  </a:lnTo>
                  <a:lnTo>
                    <a:pt x="909993" y="3779659"/>
                  </a:lnTo>
                  <a:lnTo>
                    <a:pt x="919518" y="3779659"/>
                  </a:lnTo>
                  <a:lnTo>
                    <a:pt x="919518" y="3770122"/>
                  </a:lnTo>
                  <a:close/>
                </a:path>
                <a:path w="920115" h="6067425">
                  <a:moveTo>
                    <a:pt x="919518" y="3712934"/>
                  </a:moveTo>
                  <a:lnTo>
                    <a:pt x="909993" y="3712934"/>
                  </a:lnTo>
                  <a:lnTo>
                    <a:pt x="909993" y="3722471"/>
                  </a:lnTo>
                  <a:lnTo>
                    <a:pt x="919518" y="3722471"/>
                  </a:lnTo>
                  <a:lnTo>
                    <a:pt x="919518" y="3712934"/>
                  </a:lnTo>
                  <a:close/>
                </a:path>
                <a:path w="920115" h="6067425">
                  <a:moveTo>
                    <a:pt x="919518" y="3655745"/>
                  </a:moveTo>
                  <a:lnTo>
                    <a:pt x="909993" y="3655745"/>
                  </a:lnTo>
                  <a:lnTo>
                    <a:pt x="909993" y="3665283"/>
                  </a:lnTo>
                  <a:lnTo>
                    <a:pt x="919518" y="3665283"/>
                  </a:lnTo>
                  <a:lnTo>
                    <a:pt x="919518" y="3655745"/>
                  </a:lnTo>
                  <a:close/>
                </a:path>
                <a:path w="920115" h="6067425">
                  <a:moveTo>
                    <a:pt x="919518" y="3598557"/>
                  </a:moveTo>
                  <a:lnTo>
                    <a:pt x="909993" y="3598557"/>
                  </a:lnTo>
                  <a:lnTo>
                    <a:pt x="909993" y="3608095"/>
                  </a:lnTo>
                  <a:lnTo>
                    <a:pt x="919518" y="3608095"/>
                  </a:lnTo>
                  <a:lnTo>
                    <a:pt x="919518" y="3598557"/>
                  </a:lnTo>
                  <a:close/>
                </a:path>
                <a:path w="920115" h="6067425">
                  <a:moveTo>
                    <a:pt x="919518" y="3541369"/>
                  </a:moveTo>
                  <a:lnTo>
                    <a:pt x="909993" y="3541369"/>
                  </a:lnTo>
                  <a:lnTo>
                    <a:pt x="909993" y="3550907"/>
                  </a:lnTo>
                  <a:lnTo>
                    <a:pt x="919518" y="3550907"/>
                  </a:lnTo>
                  <a:lnTo>
                    <a:pt x="919518" y="3541369"/>
                  </a:lnTo>
                  <a:close/>
                </a:path>
                <a:path w="920115" h="6067425">
                  <a:moveTo>
                    <a:pt x="919518" y="3484181"/>
                  </a:moveTo>
                  <a:lnTo>
                    <a:pt x="909993" y="3484181"/>
                  </a:lnTo>
                  <a:lnTo>
                    <a:pt x="909993" y="3493719"/>
                  </a:lnTo>
                  <a:lnTo>
                    <a:pt x="919518" y="3493719"/>
                  </a:lnTo>
                  <a:lnTo>
                    <a:pt x="919518" y="3484181"/>
                  </a:lnTo>
                  <a:close/>
                </a:path>
                <a:path w="920115" h="6067425">
                  <a:moveTo>
                    <a:pt x="919518" y="3426993"/>
                  </a:moveTo>
                  <a:lnTo>
                    <a:pt x="909993" y="3426993"/>
                  </a:lnTo>
                  <a:lnTo>
                    <a:pt x="909993" y="3436531"/>
                  </a:lnTo>
                  <a:lnTo>
                    <a:pt x="919518" y="3436531"/>
                  </a:lnTo>
                  <a:lnTo>
                    <a:pt x="919518" y="3426993"/>
                  </a:lnTo>
                  <a:close/>
                </a:path>
                <a:path w="920115" h="6067425">
                  <a:moveTo>
                    <a:pt x="919518" y="3369805"/>
                  </a:moveTo>
                  <a:lnTo>
                    <a:pt x="909993" y="3369805"/>
                  </a:lnTo>
                  <a:lnTo>
                    <a:pt x="909993" y="3379343"/>
                  </a:lnTo>
                  <a:lnTo>
                    <a:pt x="919518" y="3379343"/>
                  </a:lnTo>
                  <a:lnTo>
                    <a:pt x="919518" y="3369805"/>
                  </a:lnTo>
                  <a:close/>
                </a:path>
                <a:path w="920115" h="6067425">
                  <a:moveTo>
                    <a:pt x="919518" y="3312617"/>
                  </a:moveTo>
                  <a:lnTo>
                    <a:pt x="909993" y="3312617"/>
                  </a:lnTo>
                  <a:lnTo>
                    <a:pt x="909993" y="3322155"/>
                  </a:lnTo>
                  <a:lnTo>
                    <a:pt x="919518" y="3322155"/>
                  </a:lnTo>
                  <a:lnTo>
                    <a:pt x="919518" y="3312617"/>
                  </a:lnTo>
                  <a:close/>
                </a:path>
                <a:path w="920115" h="6067425">
                  <a:moveTo>
                    <a:pt x="919518" y="3255429"/>
                  </a:moveTo>
                  <a:lnTo>
                    <a:pt x="909993" y="3255429"/>
                  </a:lnTo>
                  <a:lnTo>
                    <a:pt x="909993" y="3264966"/>
                  </a:lnTo>
                  <a:lnTo>
                    <a:pt x="919518" y="3264966"/>
                  </a:lnTo>
                  <a:lnTo>
                    <a:pt x="919518" y="3255429"/>
                  </a:lnTo>
                  <a:close/>
                </a:path>
                <a:path w="920115" h="6067425">
                  <a:moveTo>
                    <a:pt x="919518" y="3198241"/>
                  </a:moveTo>
                  <a:lnTo>
                    <a:pt x="909993" y="3198241"/>
                  </a:lnTo>
                  <a:lnTo>
                    <a:pt x="909993" y="3207778"/>
                  </a:lnTo>
                  <a:lnTo>
                    <a:pt x="919518" y="3207778"/>
                  </a:lnTo>
                  <a:lnTo>
                    <a:pt x="919518" y="3198241"/>
                  </a:lnTo>
                  <a:close/>
                </a:path>
                <a:path w="920115" h="6067425">
                  <a:moveTo>
                    <a:pt x="919518" y="3141053"/>
                  </a:moveTo>
                  <a:lnTo>
                    <a:pt x="909993" y="3141053"/>
                  </a:lnTo>
                  <a:lnTo>
                    <a:pt x="909993" y="3150590"/>
                  </a:lnTo>
                  <a:lnTo>
                    <a:pt x="919518" y="3150590"/>
                  </a:lnTo>
                  <a:lnTo>
                    <a:pt x="919518" y="3141053"/>
                  </a:lnTo>
                  <a:close/>
                </a:path>
                <a:path w="920115" h="6067425">
                  <a:moveTo>
                    <a:pt x="919518" y="3083864"/>
                  </a:moveTo>
                  <a:lnTo>
                    <a:pt x="909993" y="3083864"/>
                  </a:lnTo>
                  <a:lnTo>
                    <a:pt x="909993" y="3093402"/>
                  </a:lnTo>
                  <a:lnTo>
                    <a:pt x="919518" y="3093402"/>
                  </a:lnTo>
                  <a:lnTo>
                    <a:pt x="919518" y="3083864"/>
                  </a:lnTo>
                  <a:close/>
                </a:path>
                <a:path w="920115" h="6067425">
                  <a:moveTo>
                    <a:pt x="919518" y="3026676"/>
                  </a:moveTo>
                  <a:lnTo>
                    <a:pt x="909993" y="3026676"/>
                  </a:lnTo>
                  <a:lnTo>
                    <a:pt x="909993" y="3036214"/>
                  </a:lnTo>
                  <a:lnTo>
                    <a:pt x="919518" y="3036214"/>
                  </a:lnTo>
                  <a:lnTo>
                    <a:pt x="919518" y="3026676"/>
                  </a:lnTo>
                  <a:close/>
                </a:path>
                <a:path w="920115" h="6067425">
                  <a:moveTo>
                    <a:pt x="919518" y="2969488"/>
                  </a:moveTo>
                  <a:lnTo>
                    <a:pt x="909993" y="2969488"/>
                  </a:lnTo>
                  <a:lnTo>
                    <a:pt x="909993" y="2979026"/>
                  </a:lnTo>
                  <a:lnTo>
                    <a:pt x="919518" y="2979026"/>
                  </a:lnTo>
                  <a:lnTo>
                    <a:pt x="919518" y="2969488"/>
                  </a:lnTo>
                  <a:close/>
                </a:path>
                <a:path w="920115" h="6067425">
                  <a:moveTo>
                    <a:pt x="919518" y="2912300"/>
                  </a:moveTo>
                  <a:lnTo>
                    <a:pt x="909993" y="2912300"/>
                  </a:lnTo>
                  <a:lnTo>
                    <a:pt x="909993" y="2921838"/>
                  </a:lnTo>
                  <a:lnTo>
                    <a:pt x="919518" y="2921838"/>
                  </a:lnTo>
                  <a:lnTo>
                    <a:pt x="919518" y="2912300"/>
                  </a:lnTo>
                  <a:close/>
                </a:path>
                <a:path w="920115" h="6067425">
                  <a:moveTo>
                    <a:pt x="919518" y="2855112"/>
                  </a:moveTo>
                  <a:lnTo>
                    <a:pt x="909993" y="2855112"/>
                  </a:lnTo>
                  <a:lnTo>
                    <a:pt x="909993" y="2864650"/>
                  </a:lnTo>
                  <a:lnTo>
                    <a:pt x="919518" y="2864650"/>
                  </a:lnTo>
                  <a:lnTo>
                    <a:pt x="919518" y="2855112"/>
                  </a:lnTo>
                  <a:close/>
                </a:path>
                <a:path w="920115" h="6067425">
                  <a:moveTo>
                    <a:pt x="919518" y="2797924"/>
                  </a:moveTo>
                  <a:lnTo>
                    <a:pt x="909993" y="2797924"/>
                  </a:lnTo>
                  <a:lnTo>
                    <a:pt x="909993" y="2807462"/>
                  </a:lnTo>
                  <a:lnTo>
                    <a:pt x="919518" y="2807462"/>
                  </a:lnTo>
                  <a:lnTo>
                    <a:pt x="919518" y="2797924"/>
                  </a:lnTo>
                  <a:close/>
                </a:path>
                <a:path w="920115" h="6067425">
                  <a:moveTo>
                    <a:pt x="919518" y="2740736"/>
                  </a:moveTo>
                  <a:lnTo>
                    <a:pt x="909993" y="2740736"/>
                  </a:lnTo>
                  <a:lnTo>
                    <a:pt x="909993" y="2750274"/>
                  </a:lnTo>
                  <a:lnTo>
                    <a:pt x="919518" y="2750274"/>
                  </a:lnTo>
                  <a:lnTo>
                    <a:pt x="919518" y="2740736"/>
                  </a:lnTo>
                  <a:close/>
                </a:path>
                <a:path w="920115" h="6067425">
                  <a:moveTo>
                    <a:pt x="919518" y="2683548"/>
                  </a:moveTo>
                  <a:lnTo>
                    <a:pt x="909993" y="2683548"/>
                  </a:lnTo>
                  <a:lnTo>
                    <a:pt x="909993" y="2693085"/>
                  </a:lnTo>
                  <a:lnTo>
                    <a:pt x="919518" y="2693085"/>
                  </a:lnTo>
                  <a:lnTo>
                    <a:pt x="919518" y="2683548"/>
                  </a:lnTo>
                  <a:close/>
                </a:path>
                <a:path w="920115" h="6067425">
                  <a:moveTo>
                    <a:pt x="919518" y="2626360"/>
                  </a:moveTo>
                  <a:lnTo>
                    <a:pt x="909993" y="2626360"/>
                  </a:lnTo>
                  <a:lnTo>
                    <a:pt x="909993" y="2635897"/>
                  </a:lnTo>
                  <a:lnTo>
                    <a:pt x="919518" y="2635897"/>
                  </a:lnTo>
                  <a:lnTo>
                    <a:pt x="919518" y="2626360"/>
                  </a:lnTo>
                  <a:close/>
                </a:path>
                <a:path w="920115" h="6067425">
                  <a:moveTo>
                    <a:pt x="919518" y="2569172"/>
                  </a:moveTo>
                  <a:lnTo>
                    <a:pt x="909993" y="2569172"/>
                  </a:lnTo>
                  <a:lnTo>
                    <a:pt x="909993" y="2578709"/>
                  </a:lnTo>
                  <a:lnTo>
                    <a:pt x="919518" y="2578709"/>
                  </a:lnTo>
                  <a:lnTo>
                    <a:pt x="919518" y="2569172"/>
                  </a:lnTo>
                  <a:close/>
                </a:path>
                <a:path w="920115" h="6067425">
                  <a:moveTo>
                    <a:pt x="919518" y="2511983"/>
                  </a:moveTo>
                  <a:lnTo>
                    <a:pt x="909993" y="2511983"/>
                  </a:lnTo>
                  <a:lnTo>
                    <a:pt x="909993" y="2521521"/>
                  </a:lnTo>
                  <a:lnTo>
                    <a:pt x="919518" y="2521521"/>
                  </a:lnTo>
                  <a:lnTo>
                    <a:pt x="919518" y="2511983"/>
                  </a:lnTo>
                  <a:close/>
                </a:path>
                <a:path w="920115" h="6067425">
                  <a:moveTo>
                    <a:pt x="919518" y="2454795"/>
                  </a:moveTo>
                  <a:lnTo>
                    <a:pt x="909993" y="2454795"/>
                  </a:lnTo>
                  <a:lnTo>
                    <a:pt x="909993" y="2464333"/>
                  </a:lnTo>
                  <a:lnTo>
                    <a:pt x="919518" y="2464333"/>
                  </a:lnTo>
                  <a:lnTo>
                    <a:pt x="919518" y="2454795"/>
                  </a:lnTo>
                  <a:close/>
                </a:path>
                <a:path w="920115" h="6067425">
                  <a:moveTo>
                    <a:pt x="919518" y="2397607"/>
                  </a:moveTo>
                  <a:lnTo>
                    <a:pt x="909993" y="2397607"/>
                  </a:lnTo>
                  <a:lnTo>
                    <a:pt x="909993" y="2407145"/>
                  </a:lnTo>
                  <a:lnTo>
                    <a:pt x="919518" y="2407145"/>
                  </a:lnTo>
                  <a:lnTo>
                    <a:pt x="919518" y="2397607"/>
                  </a:lnTo>
                  <a:close/>
                </a:path>
                <a:path w="920115" h="6067425">
                  <a:moveTo>
                    <a:pt x="919518" y="2340419"/>
                  </a:moveTo>
                  <a:lnTo>
                    <a:pt x="909993" y="2340419"/>
                  </a:lnTo>
                  <a:lnTo>
                    <a:pt x="909993" y="2349957"/>
                  </a:lnTo>
                  <a:lnTo>
                    <a:pt x="919518" y="2349957"/>
                  </a:lnTo>
                  <a:lnTo>
                    <a:pt x="919518" y="2340419"/>
                  </a:lnTo>
                  <a:close/>
                </a:path>
                <a:path w="920115" h="6067425">
                  <a:moveTo>
                    <a:pt x="919518" y="2283231"/>
                  </a:moveTo>
                  <a:lnTo>
                    <a:pt x="909993" y="2283231"/>
                  </a:lnTo>
                  <a:lnTo>
                    <a:pt x="909993" y="2292769"/>
                  </a:lnTo>
                  <a:lnTo>
                    <a:pt x="919518" y="2292769"/>
                  </a:lnTo>
                  <a:lnTo>
                    <a:pt x="919518" y="2283231"/>
                  </a:lnTo>
                  <a:close/>
                </a:path>
                <a:path w="920115" h="6067425">
                  <a:moveTo>
                    <a:pt x="919518" y="2226043"/>
                  </a:moveTo>
                  <a:lnTo>
                    <a:pt x="909993" y="2226043"/>
                  </a:lnTo>
                  <a:lnTo>
                    <a:pt x="909993" y="2235581"/>
                  </a:lnTo>
                  <a:lnTo>
                    <a:pt x="919518" y="2235581"/>
                  </a:lnTo>
                  <a:lnTo>
                    <a:pt x="919518" y="2226043"/>
                  </a:lnTo>
                  <a:close/>
                </a:path>
                <a:path w="920115" h="6067425">
                  <a:moveTo>
                    <a:pt x="919518" y="2168855"/>
                  </a:moveTo>
                  <a:lnTo>
                    <a:pt x="909993" y="2168855"/>
                  </a:lnTo>
                  <a:lnTo>
                    <a:pt x="909993" y="2178393"/>
                  </a:lnTo>
                  <a:lnTo>
                    <a:pt x="919518" y="2178393"/>
                  </a:lnTo>
                  <a:lnTo>
                    <a:pt x="919518" y="2168855"/>
                  </a:lnTo>
                  <a:close/>
                </a:path>
              </a:pathLst>
            </a:custGeom>
            <a:solidFill>
              <a:srgbClr val="C7C6C3"/>
            </a:solidFill>
          </p:spPr>
          <p:txBody>
            <a:bodyPr wrap="square" lIns="0" tIns="0" rIns="0" bIns="0" rtlCol="0"/>
            <a:lstStyle/>
            <a:p>
              <a:endParaRPr sz="1688"/>
            </a:p>
          </p:txBody>
        </p:sp>
        <p:sp>
          <p:nvSpPr>
            <p:cNvPr id="10" name="object 10"/>
            <p:cNvSpPr/>
            <p:nvPr/>
          </p:nvSpPr>
          <p:spPr>
            <a:xfrm>
              <a:off x="7865681" y="629462"/>
              <a:ext cx="9525" cy="2178685"/>
            </a:xfrm>
            <a:custGeom>
              <a:avLst/>
              <a:gdLst/>
              <a:ahLst/>
              <a:cxnLst/>
              <a:rect l="l" t="t" r="r" b="b"/>
              <a:pathLst>
                <a:path w="9525" h="2178685">
                  <a:moveTo>
                    <a:pt x="9525" y="2168855"/>
                  </a:moveTo>
                  <a:lnTo>
                    <a:pt x="0" y="2168855"/>
                  </a:lnTo>
                  <a:lnTo>
                    <a:pt x="0" y="2178393"/>
                  </a:lnTo>
                  <a:lnTo>
                    <a:pt x="9525" y="2178393"/>
                  </a:lnTo>
                  <a:lnTo>
                    <a:pt x="9525" y="2168855"/>
                  </a:lnTo>
                  <a:close/>
                </a:path>
                <a:path w="9525" h="2178685">
                  <a:moveTo>
                    <a:pt x="9525" y="2111667"/>
                  </a:moveTo>
                  <a:lnTo>
                    <a:pt x="0" y="2111667"/>
                  </a:lnTo>
                  <a:lnTo>
                    <a:pt x="0" y="2121204"/>
                  </a:lnTo>
                  <a:lnTo>
                    <a:pt x="9525" y="2121204"/>
                  </a:lnTo>
                  <a:lnTo>
                    <a:pt x="9525" y="2111667"/>
                  </a:lnTo>
                  <a:close/>
                </a:path>
                <a:path w="9525" h="2178685">
                  <a:moveTo>
                    <a:pt x="9525" y="2054479"/>
                  </a:moveTo>
                  <a:lnTo>
                    <a:pt x="0" y="2054479"/>
                  </a:lnTo>
                  <a:lnTo>
                    <a:pt x="0" y="2064016"/>
                  </a:lnTo>
                  <a:lnTo>
                    <a:pt x="9525" y="2064016"/>
                  </a:lnTo>
                  <a:lnTo>
                    <a:pt x="9525" y="2054479"/>
                  </a:lnTo>
                  <a:close/>
                </a:path>
                <a:path w="9525" h="2178685">
                  <a:moveTo>
                    <a:pt x="9525" y="1997303"/>
                  </a:moveTo>
                  <a:lnTo>
                    <a:pt x="0" y="1997303"/>
                  </a:lnTo>
                  <a:lnTo>
                    <a:pt x="0" y="2006828"/>
                  </a:lnTo>
                  <a:lnTo>
                    <a:pt x="9525" y="2006828"/>
                  </a:lnTo>
                  <a:lnTo>
                    <a:pt x="9525" y="1997303"/>
                  </a:lnTo>
                  <a:close/>
                </a:path>
                <a:path w="9525" h="2178685">
                  <a:moveTo>
                    <a:pt x="9525" y="1940115"/>
                  </a:moveTo>
                  <a:lnTo>
                    <a:pt x="0" y="1940115"/>
                  </a:lnTo>
                  <a:lnTo>
                    <a:pt x="0" y="1949640"/>
                  </a:lnTo>
                  <a:lnTo>
                    <a:pt x="9525" y="1949640"/>
                  </a:lnTo>
                  <a:lnTo>
                    <a:pt x="9525" y="1940115"/>
                  </a:lnTo>
                  <a:close/>
                </a:path>
                <a:path w="9525" h="2178685">
                  <a:moveTo>
                    <a:pt x="9525" y="1882927"/>
                  </a:moveTo>
                  <a:lnTo>
                    <a:pt x="0" y="1882927"/>
                  </a:lnTo>
                  <a:lnTo>
                    <a:pt x="0" y="1892452"/>
                  </a:lnTo>
                  <a:lnTo>
                    <a:pt x="9525" y="1892452"/>
                  </a:lnTo>
                  <a:lnTo>
                    <a:pt x="9525" y="1882927"/>
                  </a:lnTo>
                  <a:close/>
                </a:path>
                <a:path w="9525" h="2178685">
                  <a:moveTo>
                    <a:pt x="9525" y="1825739"/>
                  </a:moveTo>
                  <a:lnTo>
                    <a:pt x="0" y="1825739"/>
                  </a:lnTo>
                  <a:lnTo>
                    <a:pt x="0" y="1835264"/>
                  </a:lnTo>
                  <a:lnTo>
                    <a:pt x="9525" y="1835264"/>
                  </a:lnTo>
                  <a:lnTo>
                    <a:pt x="9525" y="1825739"/>
                  </a:lnTo>
                  <a:close/>
                </a:path>
                <a:path w="9525" h="2178685">
                  <a:moveTo>
                    <a:pt x="9525" y="1768551"/>
                  </a:moveTo>
                  <a:lnTo>
                    <a:pt x="0" y="1768551"/>
                  </a:lnTo>
                  <a:lnTo>
                    <a:pt x="0" y="1778076"/>
                  </a:lnTo>
                  <a:lnTo>
                    <a:pt x="9525" y="1778076"/>
                  </a:lnTo>
                  <a:lnTo>
                    <a:pt x="9525" y="1768551"/>
                  </a:lnTo>
                  <a:close/>
                </a:path>
                <a:path w="9525" h="2178685">
                  <a:moveTo>
                    <a:pt x="9525" y="1711363"/>
                  </a:moveTo>
                  <a:lnTo>
                    <a:pt x="0" y="1711363"/>
                  </a:lnTo>
                  <a:lnTo>
                    <a:pt x="0" y="1720888"/>
                  </a:lnTo>
                  <a:lnTo>
                    <a:pt x="9525" y="1720888"/>
                  </a:lnTo>
                  <a:lnTo>
                    <a:pt x="9525" y="1711363"/>
                  </a:lnTo>
                  <a:close/>
                </a:path>
                <a:path w="9525" h="2178685">
                  <a:moveTo>
                    <a:pt x="9525" y="1654175"/>
                  </a:moveTo>
                  <a:lnTo>
                    <a:pt x="0" y="1654175"/>
                  </a:lnTo>
                  <a:lnTo>
                    <a:pt x="0" y="1663700"/>
                  </a:lnTo>
                  <a:lnTo>
                    <a:pt x="9525" y="1663700"/>
                  </a:lnTo>
                  <a:lnTo>
                    <a:pt x="9525" y="1654175"/>
                  </a:lnTo>
                  <a:close/>
                </a:path>
                <a:path w="9525" h="2178685">
                  <a:moveTo>
                    <a:pt x="9525" y="1596986"/>
                  </a:moveTo>
                  <a:lnTo>
                    <a:pt x="0" y="1596986"/>
                  </a:lnTo>
                  <a:lnTo>
                    <a:pt x="0" y="1606511"/>
                  </a:lnTo>
                  <a:lnTo>
                    <a:pt x="9525" y="1606511"/>
                  </a:lnTo>
                  <a:lnTo>
                    <a:pt x="9525" y="1596986"/>
                  </a:lnTo>
                  <a:close/>
                </a:path>
                <a:path w="9525" h="2178685">
                  <a:moveTo>
                    <a:pt x="9525" y="1539798"/>
                  </a:moveTo>
                  <a:lnTo>
                    <a:pt x="0" y="1539798"/>
                  </a:lnTo>
                  <a:lnTo>
                    <a:pt x="0" y="1549323"/>
                  </a:lnTo>
                  <a:lnTo>
                    <a:pt x="9525" y="1549323"/>
                  </a:lnTo>
                  <a:lnTo>
                    <a:pt x="9525" y="1539798"/>
                  </a:lnTo>
                  <a:close/>
                </a:path>
                <a:path w="9525" h="2178685">
                  <a:moveTo>
                    <a:pt x="9525" y="1482610"/>
                  </a:moveTo>
                  <a:lnTo>
                    <a:pt x="0" y="1482610"/>
                  </a:lnTo>
                  <a:lnTo>
                    <a:pt x="0" y="1492135"/>
                  </a:lnTo>
                  <a:lnTo>
                    <a:pt x="9525" y="1492135"/>
                  </a:lnTo>
                  <a:lnTo>
                    <a:pt x="9525" y="1482610"/>
                  </a:lnTo>
                  <a:close/>
                </a:path>
                <a:path w="9525" h="2178685">
                  <a:moveTo>
                    <a:pt x="9525" y="1425422"/>
                  </a:moveTo>
                  <a:lnTo>
                    <a:pt x="0" y="1425422"/>
                  </a:lnTo>
                  <a:lnTo>
                    <a:pt x="0" y="1434947"/>
                  </a:lnTo>
                  <a:lnTo>
                    <a:pt x="9525" y="1434947"/>
                  </a:lnTo>
                  <a:lnTo>
                    <a:pt x="9525" y="1425422"/>
                  </a:lnTo>
                  <a:close/>
                </a:path>
                <a:path w="9525" h="2178685">
                  <a:moveTo>
                    <a:pt x="9525" y="1368234"/>
                  </a:moveTo>
                  <a:lnTo>
                    <a:pt x="0" y="1368234"/>
                  </a:lnTo>
                  <a:lnTo>
                    <a:pt x="0" y="1377759"/>
                  </a:lnTo>
                  <a:lnTo>
                    <a:pt x="9525" y="1377759"/>
                  </a:lnTo>
                  <a:lnTo>
                    <a:pt x="9525" y="1368234"/>
                  </a:lnTo>
                  <a:close/>
                </a:path>
                <a:path w="9525" h="2178685">
                  <a:moveTo>
                    <a:pt x="9525" y="1311046"/>
                  </a:moveTo>
                  <a:lnTo>
                    <a:pt x="0" y="1311046"/>
                  </a:lnTo>
                  <a:lnTo>
                    <a:pt x="0" y="1320571"/>
                  </a:lnTo>
                  <a:lnTo>
                    <a:pt x="9525" y="1320571"/>
                  </a:lnTo>
                  <a:lnTo>
                    <a:pt x="9525" y="1311046"/>
                  </a:lnTo>
                  <a:close/>
                </a:path>
                <a:path w="9525" h="2178685">
                  <a:moveTo>
                    <a:pt x="9525" y="1253858"/>
                  </a:moveTo>
                  <a:lnTo>
                    <a:pt x="0" y="1253858"/>
                  </a:lnTo>
                  <a:lnTo>
                    <a:pt x="0" y="1263383"/>
                  </a:lnTo>
                  <a:lnTo>
                    <a:pt x="9525" y="1263383"/>
                  </a:lnTo>
                  <a:lnTo>
                    <a:pt x="9525" y="1253858"/>
                  </a:lnTo>
                  <a:close/>
                </a:path>
                <a:path w="9525" h="2178685">
                  <a:moveTo>
                    <a:pt x="9525" y="1196670"/>
                  </a:moveTo>
                  <a:lnTo>
                    <a:pt x="0" y="1196670"/>
                  </a:lnTo>
                  <a:lnTo>
                    <a:pt x="0" y="1206195"/>
                  </a:lnTo>
                  <a:lnTo>
                    <a:pt x="9525" y="1206195"/>
                  </a:lnTo>
                  <a:lnTo>
                    <a:pt x="9525" y="1196670"/>
                  </a:lnTo>
                  <a:close/>
                </a:path>
                <a:path w="9525" h="2178685">
                  <a:moveTo>
                    <a:pt x="9525" y="1139482"/>
                  </a:moveTo>
                  <a:lnTo>
                    <a:pt x="0" y="1139482"/>
                  </a:lnTo>
                  <a:lnTo>
                    <a:pt x="0" y="1149007"/>
                  </a:lnTo>
                  <a:lnTo>
                    <a:pt x="9525" y="1149007"/>
                  </a:lnTo>
                  <a:lnTo>
                    <a:pt x="9525" y="1139482"/>
                  </a:lnTo>
                  <a:close/>
                </a:path>
                <a:path w="9525" h="2178685">
                  <a:moveTo>
                    <a:pt x="9525" y="1082294"/>
                  </a:moveTo>
                  <a:lnTo>
                    <a:pt x="0" y="1082294"/>
                  </a:lnTo>
                  <a:lnTo>
                    <a:pt x="0" y="1091819"/>
                  </a:lnTo>
                  <a:lnTo>
                    <a:pt x="9525" y="1091819"/>
                  </a:lnTo>
                  <a:lnTo>
                    <a:pt x="9525" y="1082294"/>
                  </a:lnTo>
                  <a:close/>
                </a:path>
                <a:path w="9525" h="2178685">
                  <a:moveTo>
                    <a:pt x="9525" y="1025105"/>
                  </a:moveTo>
                  <a:lnTo>
                    <a:pt x="0" y="1025105"/>
                  </a:lnTo>
                  <a:lnTo>
                    <a:pt x="0" y="1034630"/>
                  </a:lnTo>
                  <a:lnTo>
                    <a:pt x="9525" y="1034630"/>
                  </a:lnTo>
                  <a:lnTo>
                    <a:pt x="9525" y="1025105"/>
                  </a:lnTo>
                  <a:close/>
                </a:path>
                <a:path w="9525" h="2178685">
                  <a:moveTo>
                    <a:pt x="9525" y="967917"/>
                  </a:moveTo>
                  <a:lnTo>
                    <a:pt x="0" y="967917"/>
                  </a:lnTo>
                  <a:lnTo>
                    <a:pt x="0" y="977442"/>
                  </a:lnTo>
                  <a:lnTo>
                    <a:pt x="9525" y="977442"/>
                  </a:lnTo>
                  <a:lnTo>
                    <a:pt x="9525" y="967917"/>
                  </a:lnTo>
                  <a:close/>
                </a:path>
                <a:path w="9525" h="2178685">
                  <a:moveTo>
                    <a:pt x="9525" y="910729"/>
                  </a:moveTo>
                  <a:lnTo>
                    <a:pt x="0" y="910729"/>
                  </a:lnTo>
                  <a:lnTo>
                    <a:pt x="0" y="920254"/>
                  </a:lnTo>
                  <a:lnTo>
                    <a:pt x="9525" y="920254"/>
                  </a:lnTo>
                  <a:lnTo>
                    <a:pt x="9525" y="910729"/>
                  </a:lnTo>
                  <a:close/>
                </a:path>
                <a:path w="9525" h="2178685">
                  <a:moveTo>
                    <a:pt x="9525" y="853541"/>
                  </a:moveTo>
                  <a:lnTo>
                    <a:pt x="0" y="853541"/>
                  </a:lnTo>
                  <a:lnTo>
                    <a:pt x="0" y="863066"/>
                  </a:lnTo>
                  <a:lnTo>
                    <a:pt x="9525" y="863066"/>
                  </a:lnTo>
                  <a:lnTo>
                    <a:pt x="9525" y="853541"/>
                  </a:lnTo>
                  <a:close/>
                </a:path>
                <a:path w="9525" h="2178685">
                  <a:moveTo>
                    <a:pt x="9525" y="796353"/>
                  </a:moveTo>
                  <a:lnTo>
                    <a:pt x="0" y="796353"/>
                  </a:lnTo>
                  <a:lnTo>
                    <a:pt x="0" y="805878"/>
                  </a:lnTo>
                  <a:lnTo>
                    <a:pt x="9525" y="805878"/>
                  </a:lnTo>
                  <a:lnTo>
                    <a:pt x="9525" y="796353"/>
                  </a:lnTo>
                  <a:close/>
                </a:path>
                <a:path w="9525" h="2178685">
                  <a:moveTo>
                    <a:pt x="9525" y="739165"/>
                  </a:moveTo>
                  <a:lnTo>
                    <a:pt x="0" y="739165"/>
                  </a:lnTo>
                  <a:lnTo>
                    <a:pt x="0" y="748690"/>
                  </a:lnTo>
                  <a:lnTo>
                    <a:pt x="9525" y="748690"/>
                  </a:lnTo>
                  <a:lnTo>
                    <a:pt x="9525" y="739165"/>
                  </a:lnTo>
                  <a:close/>
                </a:path>
                <a:path w="9525" h="2178685">
                  <a:moveTo>
                    <a:pt x="9525" y="681977"/>
                  </a:moveTo>
                  <a:lnTo>
                    <a:pt x="0" y="681977"/>
                  </a:lnTo>
                  <a:lnTo>
                    <a:pt x="0" y="691502"/>
                  </a:lnTo>
                  <a:lnTo>
                    <a:pt x="9525" y="691502"/>
                  </a:lnTo>
                  <a:lnTo>
                    <a:pt x="9525" y="681977"/>
                  </a:lnTo>
                  <a:close/>
                </a:path>
                <a:path w="9525" h="2178685">
                  <a:moveTo>
                    <a:pt x="9525" y="624789"/>
                  </a:moveTo>
                  <a:lnTo>
                    <a:pt x="0" y="624789"/>
                  </a:lnTo>
                  <a:lnTo>
                    <a:pt x="0" y="634314"/>
                  </a:lnTo>
                  <a:lnTo>
                    <a:pt x="9525" y="634314"/>
                  </a:lnTo>
                  <a:lnTo>
                    <a:pt x="9525" y="624789"/>
                  </a:lnTo>
                  <a:close/>
                </a:path>
                <a:path w="9525" h="2178685">
                  <a:moveTo>
                    <a:pt x="9525" y="567601"/>
                  </a:moveTo>
                  <a:lnTo>
                    <a:pt x="0" y="567601"/>
                  </a:lnTo>
                  <a:lnTo>
                    <a:pt x="0" y="577126"/>
                  </a:lnTo>
                  <a:lnTo>
                    <a:pt x="9525" y="577126"/>
                  </a:lnTo>
                  <a:lnTo>
                    <a:pt x="9525" y="567601"/>
                  </a:lnTo>
                  <a:close/>
                </a:path>
                <a:path w="9525" h="2178685">
                  <a:moveTo>
                    <a:pt x="9525" y="510413"/>
                  </a:moveTo>
                  <a:lnTo>
                    <a:pt x="0" y="510413"/>
                  </a:lnTo>
                  <a:lnTo>
                    <a:pt x="0" y="519938"/>
                  </a:lnTo>
                  <a:lnTo>
                    <a:pt x="9525" y="519938"/>
                  </a:lnTo>
                  <a:lnTo>
                    <a:pt x="9525" y="510413"/>
                  </a:lnTo>
                  <a:close/>
                </a:path>
                <a:path w="9525" h="2178685">
                  <a:moveTo>
                    <a:pt x="9525" y="453224"/>
                  </a:moveTo>
                  <a:lnTo>
                    <a:pt x="0" y="453224"/>
                  </a:lnTo>
                  <a:lnTo>
                    <a:pt x="0" y="462749"/>
                  </a:lnTo>
                  <a:lnTo>
                    <a:pt x="9525" y="462749"/>
                  </a:lnTo>
                  <a:lnTo>
                    <a:pt x="9525" y="453224"/>
                  </a:lnTo>
                  <a:close/>
                </a:path>
                <a:path w="9525" h="2178685">
                  <a:moveTo>
                    <a:pt x="9525" y="396036"/>
                  </a:moveTo>
                  <a:lnTo>
                    <a:pt x="0" y="396036"/>
                  </a:lnTo>
                  <a:lnTo>
                    <a:pt x="0" y="405561"/>
                  </a:lnTo>
                  <a:lnTo>
                    <a:pt x="9525" y="405561"/>
                  </a:lnTo>
                  <a:lnTo>
                    <a:pt x="9525" y="396036"/>
                  </a:lnTo>
                  <a:close/>
                </a:path>
                <a:path w="9525" h="2178685">
                  <a:moveTo>
                    <a:pt x="9525" y="338848"/>
                  </a:moveTo>
                  <a:lnTo>
                    <a:pt x="0" y="338848"/>
                  </a:lnTo>
                  <a:lnTo>
                    <a:pt x="0" y="348373"/>
                  </a:lnTo>
                  <a:lnTo>
                    <a:pt x="9525" y="348373"/>
                  </a:lnTo>
                  <a:lnTo>
                    <a:pt x="9525" y="338848"/>
                  </a:lnTo>
                  <a:close/>
                </a:path>
                <a:path w="9525" h="2178685">
                  <a:moveTo>
                    <a:pt x="9525" y="281660"/>
                  </a:moveTo>
                  <a:lnTo>
                    <a:pt x="0" y="281660"/>
                  </a:lnTo>
                  <a:lnTo>
                    <a:pt x="0" y="291185"/>
                  </a:lnTo>
                  <a:lnTo>
                    <a:pt x="9525" y="291185"/>
                  </a:lnTo>
                  <a:lnTo>
                    <a:pt x="9525" y="281660"/>
                  </a:lnTo>
                  <a:close/>
                </a:path>
                <a:path w="9525" h="2178685">
                  <a:moveTo>
                    <a:pt x="9525" y="224472"/>
                  </a:moveTo>
                  <a:lnTo>
                    <a:pt x="0" y="224472"/>
                  </a:lnTo>
                  <a:lnTo>
                    <a:pt x="0" y="233997"/>
                  </a:lnTo>
                  <a:lnTo>
                    <a:pt x="9525" y="233997"/>
                  </a:lnTo>
                  <a:lnTo>
                    <a:pt x="9525" y="224472"/>
                  </a:lnTo>
                  <a:close/>
                </a:path>
                <a:path w="9525" h="2178685">
                  <a:moveTo>
                    <a:pt x="9525" y="167284"/>
                  </a:moveTo>
                  <a:lnTo>
                    <a:pt x="0" y="167284"/>
                  </a:lnTo>
                  <a:lnTo>
                    <a:pt x="0" y="176809"/>
                  </a:lnTo>
                  <a:lnTo>
                    <a:pt x="9525" y="176809"/>
                  </a:lnTo>
                  <a:lnTo>
                    <a:pt x="9525" y="167284"/>
                  </a:lnTo>
                  <a:close/>
                </a:path>
                <a:path w="9525" h="2178685">
                  <a:moveTo>
                    <a:pt x="9525" y="110096"/>
                  </a:moveTo>
                  <a:lnTo>
                    <a:pt x="0" y="110096"/>
                  </a:lnTo>
                  <a:lnTo>
                    <a:pt x="0" y="119621"/>
                  </a:lnTo>
                  <a:lnTo>
                    <a:pt x="9525" y="119621"/>
                  </a:lnTo>
                  <a:lnTo>
                    <a:pt x="9525" y="110096"/>
                  </a:lnTo>
                  <a:close/>
                </a:path>
                <a:path w="9525" h="2178685">
                  <a:moveTo>
                    <a:pt x="9525" y="52908"/>
                  </a:moveTo>
                  <a:lnTo>
                    <a:pt x="0" y="52908"/>
                  </a:lnTo>
                  <a:lnTo>
                    <a:pt x="0" y="62433"/>
                  </a:lnTo>
                  <a:lnTo>
                    <a:pt x="9525" y="62433"/>
                  </a:lnTo>
                  <a:lnTo>
                    <a:pt x="9525" y="52908"/>
                  </a:lnTo>
                  <a:close/>
                </a:path>
                <a:path w="9525" h="2178685">
                  <a:moveTo>
                    <a:pt x="9525" y="0"/>
                  </a:moveTo>
                  <a:lnTo>
                    <a:pt x="0" y="0"/>
                  </a:lnTo>
                  <a:lnTo>
                    <a:pt x="0" y="5245"/>
                  </a:lnTo>
                  <a:lnTo>
                    <a:pt x="9525" y="5245"/>
                  </a:lnTo>
                  <a:lnTo>
                    <a:pt x="9525" y="0"/>
                  </a:lnTo>
                  <a:close/>
                </a:path>
              </a:pathLst>
            </a:custGeom>
            <a:solidFill>
              <a:srgbClr val="C7C6C3"/>
            </a:solidFill>
          </p:spPr>
          <p:txBody>
            <a:bodyPr wrap="square" lIns="0" tIns="0" rIns="0" bIns="0" rtlCol="0"/>
            <a:lstStyle/>
            <a:p>
              <a:endParaRPr sz="1688"/>
            </a:p>
          </p:txBody>
        </p:sp>
      </p:grpSp>
      <p:sp>
        <p:nvSpPr>
          <p:cNvPr id="11" name="object 11"/>
          <p:cNvSpPr txBox="1"/>
          <p:nvPr/>
        </p:nvSpPr>
        <p:spPr>
          <a:xfrm>
            <a:off x="4714628" y="3092788"/>
            <a:ext cx="153888" cy="508095"/>
          </a:xfrm>
          <a:prstGeom prst="rect">
            <a:avLst/>
          </a:prstGeom>
        </p:spPr>
        <p:txBody>
          <a:bodyPr vert="vert270" wrap="square" lIns="0" tIns="0" rIns="0" bIns="0" rtlCol="0">
            <a:spAutoFit/>
          </a:bodyPr>
          <a:lstStyle/>
          <a:p>
            <a:pPr marL="11906">
              <a:lnSpc>
                <a:spcPts val="1195"/>
              </a:lnSpc>
            </a:pPr>
            <a:r>
              <a:rPr sz="1125" spc="-80" dirty="0">
                <a:solidFill>
                  <a:srgbClr val="252423"/>
                </a:solidFill>
                <a:latin typeface="Trebuchet MS"/>
                <a:cs typeface="Trebuchet MS"/>
              </a:rPr>
              <a:t>T</a:t>
            </a:r>
            <a:r>
              <a:rPr sz="1125" dirty="0">
                <a:solidFill>
                  <a:srgbClr val="252423"/>
                </a:solidFill>
                <a:latin typeface="Trebuchet MS"/>
                <a:cs typeface="Trebuchet MS"/>
              </a:rPr>
              <a:t>eam</a:t>
            </a:r>
            <a:endParaRPr sz="1125" dirty="0">
              <a:latin typeface="Trebuchet MS"/>
              <a:cs typeface="Trebuchet MS"/>
            </a:endParaRPr>
          </a:p>
        </p:txBody>
      </p:sp>
      <p:sp>
        <p:nvSpPr>
          <p:cNvPr id="12" name="object 12"/>
          <p:cNvSpPr txBox="1"/>
          <p:nvPr/>
        </p:nvSpPr>
        <p:spPr>
          <a:xfrm>
            <a:off x="4990119" y="597951"/>
            <a:ext cx="966788" cy="5893889"/>
          </a:xfrm>
          <a:prstGeom prst="rect">
            <a:avLst/>
          </a:prstGeom>
        </p:spPr>
        <p:txBody>
          <a:bodyPr vert="horz" wrap="square" lIns="0" tIns="11906" rIns="0" bIns="0" rtlCol="0">
            <a:spAutoFit/>
          </a:bodyPr>
          <a:lstStyle/>
          <a:p>
            <a:pPr marR="195262" indent="52983" algn="r">
              <a:lnSpc>
                <a:spcPct val="140000"/>
              </a:lnSpc>
              <a:spcBef>
                <a:spcPts val="94"/>
              </a:spcBef>
            </a:pPr>
            <a:r>
              <a:rPr sz="844" spc="-5" dirty="0">
                <a:solidFill>
                  <a:srgbClr val="605D5C"/>
                </a:solidFill>
                <a:latin typeface="Segoe UI"/>
                <a:cs typeface="Segoe UI"/>
              </a:rPr>
              <a:t>New</a:t>
            </a:r>
            <a:r>
              <a:rPr sz="844" spc="-28" dirty="0">
                <a:solidFill>
                  <a:srgbClr val="605D5C"/>
                </a:solidFill>
                <a:latin typeface="Segoe UI"/>
                <a:cs typeface="Segoe UI"/>
              </a:rPr>
              <a:t> </a:t>
            </a:r>
            <a:r>
              <a:rPr sz="844" spc="-5" dirty="0">
                <a:solidFill>
                  <a:srgbClr val="605D5C"/>
                </a:solidFill>
                <a:latin typeface="Segoe UI"/>
                <a:cs typeface="Segoe UI"/>
              </a:rPr>
              <a:t>Orleans</a:t>
            </a:r>
            <a:r>
              <a:rPr sz="844" spc="-28" dirty="0">
                <a:solidFill>
                  <a:srgbClr val="605D5C"/>
                </a:solidFill>
                <a:latin typeface="Segoe UI"/>
                <a:cs typeface="Segoe UI"/>
              </a:rPr>
              <a:t> </a:t>
            </a:r>
            <a:r>
              <a:rPr sz="844" spc="-5" dirty="0">
                <a:solidFill>
                  <a:srgbClr val="605D5C"/>
                </a:solidFill>
                <a:latin typeface="Segoe UI"/>
                <a:cs typeface="Segoe UI"/>
              </a:rPr>
              <a:t>… </a:t>
            </a:r>
            <a:r>
              <a:rPr sz="844" spc="-215" dirty="0">
                <a:solidFill>
                  <a:srgbClr val="605D5C"/>
                </a:solidFill>
                <a:latin typeface="Segoe UI"/>
                <a:cs typeface="Segoe UI"/>
              </a:rPr>
              <a:t> </a:t>
            </a:r>
            <a:r>
              <a:rPr sz="844" spc="-5" dirty="0">
                <a:solidFill>
                  <a:srgbClr val="605D5C"/>
                </a:solidFill>
                <a:latin typeface="Segoe UI"/>
                <a:cs typeface="Segoe UI"/>
              </a:rPr>
              <a:t>Brooklyn Nets </a:t>
            </a:r>
            <a:r>
              <a:rPr sz="844" dirty="0">
                <a:solidFill>
                  <a:srgbClr val="605D5C"/>
                </a:solidFill>
                <a:latin typeface="Segoe UI"/>
                <a:cs typeface="Segoe UI"/>
              </a:rPr>
              <a:t> </a:t>
            </a:r>
            <a:r>
              <a:rPr sz="844" spc="-5" dirty="0">
                <a:solidFill>
                  <a:srgbClr val="605D5C"/>
                </a:solidFill>
                <a:latin typeface="Segoe UI"/>
                <a:cs typeface="Segoe UI"/>
              </a:rPr>
              <a:t>Oklahoma Cit… </a:t>
            </a:r>
            <a:r>
              <a:rPr sz="844" dirty="0">
                <a:solidFill>
                  <a:srgbClr val="605D5C"/>
                </a:solidFill>
                <a:latin typeface="Segoe UI"/>
                <a:cs typeface="Segoe UI"/>
              </a:rPr>
              <a:t> </a:t>
            </a:r>
            <a:r>
              <a:rPr sz="844" spc="-5" dirty="0">
                <a:solidFill>
                  <a:srgbClr val="605D5C"/>
                </a:solidFill>
                <a:latin typeface="Segoe UI"/>
                <a:cs typeface="Segoe UI"/>
              </a:rPr>
              <a:t>New </a:t>
            </a:r>
            <a:r>
              <a:rPr sz="844" spc="-23" dirty="0">
                <a:solidFill>
                  <a:srgbClr val="605D5C"/>
                </a:solidFill>
                <a:latin typeface="Segoe UI"/>
                <a:cs typeface="Segoe UI"/>
              </a:rPr>
              <a:t>York </a:t>
            </a:r>
            <a:r>
              <a:rPr sz="844" spc="-5" dirty="0">
                <a:solidFill>
                  <a:srgbClr val="605D5C"/>
                </a:solidFill>
                <a:latin typeface="Segoe UI"/>
                <a:cs typeface="Segoe UI"/>
              </a:rPr>
              <a:t>Knic… </a:t>
            </a:r>
            <a:r>
              <a:rPr sz="844" spc="-220" dirty="0">
                <a:solidFill>
                  <a:srgbClr val="605D5C"/>
                </a:solidFill>
                <a:latin typeface="Segoe UI"/>
                <a:cs typeface="Segoe UI"/>
              </a:rPr>
              <a:t> </a:t>
            </a:r>
            <a:r>
              <a:rPr sz="844" spc="-5" dirty="0">
                <a:solidFill>
                  <a:srgbClr val="605D5C"/>
                </a:solidFill>
                <a:latin typeface="Segoe UI"/>
                <a:cs typeface="Segoe UI"/>
              </a:rPr>
              <a:t>Memphis Griz… </a:t>
            </a:r>
            <a:r>
              <a:rPr sz="844" spc="-220" dirty="0">
                <a:solidFill>
                  <a:srgbClr val="605D5C"/>
                </a:solidFill>
                <a:latin typeface="Segoe UI"/>
                <a:cs typeface="Segoe UI"/>
              </a:rPr>
              <a:t> </a:t>
            </a:r>
            <a:r>
              <a:rPr sz="844" spc="-5" dirty="0">
                <a:solidFill>
                  <a:srgbClr val="605D5C"/>
                </a:solidFill>
                <a:latin typeface="Segoe UI"/>
                <a:cs typeface="Segoe UI"/>
              </a:rPr>
              <a:t>Washington … </a:t>
            </a:r>
            <a:r>
              <a:rPr sz="844" dirty="0">
                <a:solidFill>
                  <a:srgbClr val="605D5C"/>
                </a:solidFill>
                <a:latin typeface="Segoe UI"/>
                <a:cs typeface="Segoe UI"/>
              </a:rPr>
              <a:t> </a:t>
            </a:r>
            <a:r>
              <a:rPr sz="844" spc="-38" dirty="0">
                <a:solidFill>
                  <a:srgbClr val="605D5C"/>
                </a:solidFill>
                <a:latin typeface="Segoe UI"/>
                <a:cs typeface="Segoe UI"/>
              </a:rPr>
              <a:t>P</a:t>
            </a:r>
            <a:r>
              <a:rPr sz="844" spc="-5" dirty="0">
                <a:solidFill>
                  <a:srgbClr val="605D5C"/>
                </a:solidFill>
                <a:latin typeface="Segoe UI"/>
                <a:cs typeface="Segoe UI"/>
              </a:rPr>
              <a:t>ortland </a:t>
            </a:r>
            <a:r>
              <a:rPr sz="844" spc="-80" dirty="0">
                <a:solidFill>
                  <a:srgbClr val="605D5C"/>
                </a:solidFill>
                <a:latin typeface="Segoe UI"/>
                <a:cs typeface="Segoe UI"/>
              </a:rPr>
              <a:t>T</a:t>
            </a:r>
            <a:r>
              <a:rPr sz="844" spc="-5" dirty="0">
                <a:solidFill>
                  <a:srgbClr val="605D5C"/>
                </a:solidFill>
                <a:latin typeface="Segoe UI"/>
                <a:cs typeface="Segoe UI"/>
              </a:rPr>
              <a:t>railb…  Los Angeles L… </a:t>
            </a:r>
            <a:r>
              <a:rPr sz="844" dirty="0">
                <a:solidFill>
                  <a:srgbClr val="605D5C"/>
                </a:solidFill>
                <a:latin typeface="Segoe UI"/>
                <a:cs typeface="Segoe UI"/>
              </a:rPr>
              <a:t> </a:t>
            </a:r>
            <a:r>
              <a:rPr sz="844" spc="-5" dirty="0">
                <a:solidFill>
                  <a:srgbClr val="605D5C"/>
                </a:solidFill>
                <a:latin typeface="Segoe UI"/>
                <a:cs typeface="Segoe UI"/>
              </a:rPr>
              <a:t>Dallas Maveric… </a:t>
            </a:r>
            <a:r>
              <a:rPr sz="844" spc="-220" dirty="0">
                <a:solidFill>
                  <a:srgbClr val="605D5C"/>
                </a:solidFill>
                <a:latin typeface="Segoe UI"/>
                <a:cs typeface="Segoe UI"/>
              </a:rPr>
              <a:t> </a:t>
            </a:r>
            <a:r>
              <a:rPr sz="844" spc="-5" dirty="0">
                <a:solidFill>
                  <a:srgbClr val="605D5C"/>
                </a:solidFill>
                <a:latin typeface="Segoe UI"/>
                <a:cs typeface="Segoe UI"/>
              </a:rPr>
              <a:t>New Orleans … </a:t>
            </a:r>
            <a:r>
              <a:rPr sz="844" dirty="0">
                <a:solidFill>
                  <a:srgbClr val="605D5C"/>
                </a:solidFill>
                <a:latin typeface="Segoe UI"/>
                <a:cs typeface="Segoe UI"/>
              </a:rPr>
              <a:t> </a:t>
            </a:r>
            <a:r>
              <a:rPr sz="844" spc="-89" dirty="0">
                <a:solidFill>
                  <a:srgbClr val="605D5C"/>
                </a:solidFill>
                <a:latin typeface="Segoe UI"/>
                <a:cs typeface="Segoe UI"/>
              </a:rPr>
              <a:t>T</a:t>
            </a:r>
            <a:r>
              <a:rPr sz="844" spc="-5" dirty="0">
                <a:solidFill>
                  <a:srgbClr val="605D5C"/>
                </a:solidFill>
                <a:latin typeface="Segoe UI"/>
                <a:cs typeface="Segoe UI"/>
              </a:rPr>
              <a:t>oronto Raptors  Miami Heat </a:t>
            </a:r>
            <a:r>
              <a:rPr sz="844" dirty="0">
                <a:solidFill>
                  <a:srgbClr val="605D5C"/>
                </a:solidFill>
                <a:latin typeface="Segoe UI"/>
                <a:cs typeface="Segoe UI"/>
              </a:rPr>
              <a:t> </a:t>
            </a:r>
            <a:r>
              <a:rPr sz="844" spc="-5" dirty="0">
                <a:solidFill>
                  <a:srgbClr val="605D5C"/>
                </a:solidFill>
                <a:latin typeface="Segoe UI"/>
                <a:cs typeface="Segoe UI"/>
              </a:rPr>
              <a:t>Cleveland Cav… </a:t>
            </a:r>
            <a:r>
              <a:rPr sz="844" spc="-220" dirty="0">
                <a:solidFill>
                  <a:srgbClr val="605D5C"/>
                </a:solidFill>
                <a:latin typeface="Segoe UI"/>
                <a:cs typeface="Segoe UI"/>
              </a:rPr>
              <a:t> </a:t>
            </a:r>
            <a:r>
              <a:rPr sz="844" spc="-5" dirty="0">
                <a:solidFill>
                  <a:srgbClr val="605D5C"/>
                </a:solidFill>
                <a:latin typeface="Segoe UI"/>
                <a:cs typeface="Segoe UI"/>
              </a:rPr>
              <a:t>Orlando Magic </a:t>
            </a:r>
            <a:r>
              <a:rPr sz="844" dirty="0">
                <a:solidFill>
                  <a:srgbClr val="605D5C"/>
                </a:solidFill>
                <a:latin typeface="Segoe UI"/>
                <a:cs typeface="Segoe UI"/>
              </a:rPr>
              <a:t> </a:t>
            </a:r>
            <a:r>
              <a:rPr sz="844" spc="-5" dirty="0">
                <a:solidFill>
                  <a:srgbClr val="605D5C"/>
                </a:solidFill>
                <a:latin typeface="Segoe UI"/>
                <a:cs typeface="Segoe UI"/>
              </a:rPr>
              <a:t>Boston Celtics </a:t>
            </a:r>
            <a:r>
              <a:rPr sz="844" dirty="0">
                <a:solidFill>
                  <a:srgbClr val="605D5C"/>
                </a:solidFill>
                <a:latin typeface="Segoe UI"/>
                <a:cs typeface="Segoe UI"/>
              </a:rPr>
              <a:t> </a:t>
            </a:r>
            <a:r>
              <a:rPr sz="844" spc="-5" dirty="0">
                <a:solidFill>
                  <a:srgbClr val="605D5C"/>
                </a:solidFill>
                <a:latin typeface="Segoe UI"/>
                <a:cs typeface="Segoe UI"/>
              </a:rPr>
              <a:t>San Antonio S… </a:t>
            </a:r>
            <a:r>
              <a:rPr sz="844" spc="-220" dirty="0">
                <a:solidFill>
                  <a:srgbClr val="605D5C"/>
                </a:solidFill>
                <a:latin typeface="Segoe UI"/>
                <a:cs typeface="Segoe UI"/>
              </a:rPr>
              <a:t> </a:t>
            </a:r>
            <a:r>
              <a:rPr sz="844" spc="-5" dirty="0">
                <a:solidFill>
                  <a:srgbClr val="605D5C"/>
                </a:solidFill>
                <a:latin typeface="Segoe UI"/>
                <a:cs typeface="Segoe UI"/>
              </a:rPr>
              <a:t>Charlotte Bob… </a:t>
            </a:r>
            <a:r>
              <a:rPr sz="844" dirty="0">
                <a:solidFill>
                  <a:srgbClr val="605D5C"/>
                </a:solidFill>
                <a:latin typeface="Segoe UI"/>
                <a:cs typeface="Segoe UI"/>
              </a:rPr>
              <a:t> </a:t>
            </a:r>
            <a:r>
              <a:rPr sz="844" spc="-5" dirty="0">
                <a:solidFill>
                  <a:srgbClr val="605D5C"/>
                </a:solidFill>
                <a:latin typeface="Segoe UI"/>
                <a:cs typeface="Segoe UI"/>
              </a:rPr>
              <a:t>Indiana </a:t>
            </a:r>
            <a:r>
              <a:rPr sz="844" spc="-9" dirty="0">
                <a:solidFill>
                  <a:srgbClr val="605D5C"/>
                </a:solidFill>
                <a:latin typeface="Segoe UI"/>
                <a:cs typeface="Segoe UI"/>
              </a:rPr>
              <a:t>Pacers </a:t>
            </a:r>
            <a:r>
              <a:rPr sz="844" spc="-5" dirty="0">
                <a:solidFill>
                  <a:srgbClr val="605D5C"/>
                </a:solidFill>
                <a:latin typeface="Segoe UI"/>
                <a:cs typeface="Segoe UI"/>
              </a:rPr>
              <a:t> Houston </a:t>
            </a:r>
            <a:r>
              <a:rPr sz="844" spc="-9" dirty="0">
                <a:solidFill>
                  <a:srgbClr val="605D5C"/>
                </a:solidFill>
                <a:latin typeface="Segoe UI"/>
                <a:cs typeface="Segoe UI"/>
              </a:rPr>
              <a:t>Rock… </a:t>
            </a:r>
            <a:r>
              <a:rPr sz="844" spc="-220" dirty="0">
                <a:solidFill>
                  <a:srgbClr val="605D5C"/>
                </a:solidFill>
                <a:latin typeface="Segoe UI"/>
                <a:cs typeface="Segoe UI"/>
              </a:rPr>
              <a:t> </a:t>
            </a:r>
            <a:r>
              <a:rPr sz="844" spc="-5" dirty="0">
                <a:solidFill>
                  <a:srgbClr val="605D5C"/>
                </a:solidFill>
                <a:latin typeface="Segoe UI"/>
                <a:cs typeface="Segoe UI"/>
              </a:rPr>
              <a:t>Philadelphia 7… </a:t>
            </a:r>
            <a:r>
              <a:rPr sz="844" spc="-220" dirty="0">
                <a:solidFill>
                  <a:srgbClr val="605D5C"/>
                </a:solidFill>
                <a:latin typeface="Segoe UI"/>
                <a:cs typeface="Segoe UI"/>
              </a:rPr>
              <a:t> </a:t>
            </a:r>
            <a:r>
              <a:rPr sz="844" spc="-5" dirty="0">
                <a:solidFill>
                  <a:srgbClr val="605D5C"/>
                </a:solidFill>
                <a:latin typeface="Segoe UI"/>
                <a:cs typeface="Segoe UI"/>
              </a:rPr>
              <a:t>Golden </a:t>
            </a:r>
            <a:r>
              <a:rPr sz="844" spc="-9" dirty="0">
                <a:solidFill>
                  <a:srgbClr val="605D5C"/>
                </a:solidFill>
                <a:latin typeface="Segoe UI"/>
                <a:cs typeface="Segoe UI"/>
              </a:rPr>
              <a:t>State </a:t>
            </a:r>
            <a:r>
              <a:rPr sz="844" spc="-5" dirty="0">
                <a:solidFill>
                  <a:srgbClr val="605D5C"/>
                </a:solidFill>
                <a:latin typeface="Segoe UI"/>
                <a:cs typeface="Segoe UI"/>
              </a:rPr>
              <a:t>… </a:t>
            </a:r>
            <a:r>
              <a:rPr sz="844" dirty="0">
                <a:solidFill>
                  <a:srgbClr val="605D5C"/>
                </a:solidFill>
                <a:latin typeface="Segoe UI"/>
                <a:cs typeface="Segoe UI"/>
              </a:rPr>
              <a:t> </a:t>
            </a:r>
            <a:r>
              <a:rPr sz="844" spc="-5" dirty="0">
                <a:solidFill>
                  <a:srgbClr val="605D5C"/>
                </a:solidFill>
                <a:latin typeface="Segoe UI"/>
                <a:cs typeface="Segoe UI"/>
              </a:rPr>
              <a:t>Phoenix Suns </a:t>
            </a:r>
            <a:r>
              <a:rPr sz="844" dirty="0">
                <a:solidFill>
                  <a:srgbClr val="605D5C"/>
                </a:solidFill>
                <a:latin typeface="Segoe UI"/>
                <a:cs typeface="Segoe UI"/>
              </a:rPr>
              <a:t> </a:t>
            </a:r>
            <a:r>
              <a:rPr sz="844" spc="-5" dirty="0">
                <a:solidFill>
                  <a:srgbClr val="605D5C"/>
                </a:solidFill>
                <a:latin typeface="Segoe UI"/>
                <a:cs typeface="Segoe UI"/>
              </a:rPr>
              <a:t>Chicago Bulls </a:t>
            </a:r>
            <a:r>
              <a:rPr sz="844" dirty="0">
                <a:solidFill>
                  <a:srgbClr val="605D5C"/>
                </a:solidFill>
                <a:latin typeface="Segoe UI"/>
                <a:cs typeface="Segoe UI"/>
              </a:rPr>
              <a:t> </a:t>
            </a:r>
            <a:r>
              <a:rPr sz="844" spc="-5" dirty="0">
                <a:solidFill>
                  <a:srgbClr val="605D5C"/>
                </a:solidFill>
                <a:latin typeface="Segoe UI"/>
                <a:cs typeface="Segoe UI"/>
              </a:rPr>
              <a:t>Milwaukee Bu… </a:t>
            </a:r>
            <a:r>
              <a:rPr sz="844" spc="-220" dirty="0">
                <a:solidFill>
                  <a:srgbClr val="605D5C"/>
                </a:solidFill>
                <a:latin typeface="Segoe UI"/>
                <a:cs typeface="Segoe UI"/>
              </a:rPr>
              <a:t> </a:t>
            </a:r>
            <a:r>
              <a:rPr sz="844" spc="-5" dirty="0">
                <a:solidFill>
                  <a:srgbClr val="605D5C"/>
                </a:solidFill>
                <a:latin typeface="Segoe UI"/>
                <a:cs typeface="Segoe UI"/>
              </a:rPr>
              <a:t>Minnesota Ti… </a:t>
            </a:r>
            <a:r>
              <a:rPr sz="844" dirty="0">
                <a:solidFill>
                  <a:srgbClr val="605D5C"/>
                </a:solidFill>
                <a:latin typeface="Segoe UI"/>
                <a:cs typeface="Segoe UI"/>
              </a:rPr>
              <a:t> </a:t>
            </a:r>
            <a:r>
              <a:rPr sz="844" spc="-5" dirty="0">
                <a:solidFill>
                  <a:srgbClr val="605D5C"/>
                </a:solidFill>
                <a:latin typeface="Segoe UI"/>
                <a:cs typeface="Segoe UI"/>
              </a:rPr>
              <a:t>Detroit Pistons </a:t>
            </a:r>
            <a:r>
              <a:rPr sz="844" dirty="0">
                <a:solidFill>
                  <a:srgbClr val="605D5C"/>
                </a:solidFill>
                <a:latin typeface="Segoe UI"/>
                <a:cs typeface="Segoe UI"/>
              </a:rPr>
              <a:t> </a:t>
            </a:r>
            <a:r>
              <a:rPr sz="844" spc="-5" dirty="0">
                <a:solidFill>
                  <a:srgbClr val="605D5C"/>
                </a:solidFill>
                <a:latin typeface="Segoe UI"/>
                <a:cs typeface="Segoe UI"/>
              </a:rPr>
              <a:t>Sacramento Ki… </a:t>
            </a:r>
            <a:r>
              <a:rPr sz="844" spc="-220" dirty="0">
                <a:solidFill>
                  <a:srgbClr val="605D5C"/>
                </a:solidFill>
                <a:latin typeface="Segoe UI"/>
                <a:cs typeface="Segoe UI"/>
              </a:rPr>
              <a:t> </a:t>
            </a:r>
            <a:r>
              <a:rPr sz="844" spc="-5" dirty="0">
                <a:solidFill>
                  <a:srgbClr val="605D5C"/>
                </a:solidFill>
                <a:latin typeface="Segoe UI"/>
                <a:cs typeface="Segoe UI"/>
              </a:rPr>
              <a:t>Atlanta Hawks </a:t>
            </a:r>
            <a:r>
              <a:rPr sz="844" dirty="0">
                <a:solidFill>
                  <a:srgbClr val="605D5C"/>
                </a:solidFill>
                <a:latin typeface="Segoe UI"/>
                <a:cs typeface="Segoe UI"/>
              </a:rPr>
              <a:t> </a:t>
            </a:r>
            <a:r>
              <a:rPr sz="844" spc="-5" dirty="0">
                <a:solidFill>
                  <a:srgbClr val="605D5C"/>
                </a:solidFill>
                <a:latin typeface="Segoe UI"/>
                <a:cs typeface="Segoe UI"/>
              </a:rPr>
              <a:t>Denver Nugg… </a:t>
            </a:r>
            <a:r>
              <a:rPr sz="844" dirty="0">
                <a:solidFill>
                  <a:srgbClr val="605D5C"/>
                </a:solidFill>
                <a:latin typeface="Segoe UI"/>
                <a:cs typeface="Segoe UI"/>
              </a:rPr>
              <a:t> </a:t>
            </a:r>
            <a:r>
              <a:rPr sz="844" spc="-5" dirty="0">
                <a:solidFill>
                  <a:srgbClr val="605D5C"/>
                </a:solidFill>
                <a:latin typeface="Segoe UI"/>
                <a:cs typeface="Segoe UI"/>
              </a:rPr>
              <a:t>Los</a:t>
            </a:r>
            <a:r>
              <a:rPr sz="844" spc="-23" dirty="0">
                <a:solidFill>
                  <a:srgbClr val="605D5C"/>
                </a:solidFill>
                <a:latin typeface="Segoe UI"/>
                <a:cs typeface="Segoe UI"/>
              </a:rPr>
              <a:t> </a:t>
            </a:r>
            <a:r>
              <a:rPr sz="844" spc="-5" dirty="0">
                <a:solidFill>
                  <a:srgbClr val="605D5C"/>
                </a:solidFill>
                <a:latin typeface="Segoe UI"/>
                <a:cs typeface="Segoe UI"/>
              </a:rPr>
              <a:t>Angeles</a:t>
            </a:r>
            <a:r>
              <a:rPr sz="844" spc="-23" dirty="0">
                <a:solidFill>
                  <a:srgbClr val="605D5C"/>
                </a:solidFill>
                <a:latin typeface="Segoe UI"/>
                <a:cs typeface="Segoe UI"/>
              </a:rPr>
              <a:t> </a:t>
            </a:r>
            <a:r>
              <a:rPr sz="844" spc="-5" dirty="0">
                <a:solidFill>
                  <a:srgbClr val="605D5C"/>
                </a:solidFill>
                <a:latin typeface="Segoe UI"/>
                <a:cs typeface="Segoe UI"/>
              </a:rPr>
              <a:t>Cl…</a:t>
            </a:r>
            <a:endParaRPr sz="844">
              <a:latin typeface="Segoe UI"/>
              <a:cs typeface="Segoe UI"/>
            </a:endParaRPr>
          </a:p>
          <a:p>
            <a:pPr marR="195262" algn="r">
              <a:spcBef>
                <a:spcPts val="403"/>
              </a:spcBef>
            </a:pPr>
            <a:r>
              <a:rPr sz="844" spc="-5" dirty="0">
                <a:solidFill>
                  <a:srgbClr val="605D5C"/>
                </a:solidFill>
                <a:latin typeface="Segoe UI"/>
                <a:cs typeface="Segoe UI"/>
              </a:rPr>
              <a:t>Utah Jazz</a:t>
            </a:r>
            <a:endParaRPr sz="844">
              <a:latin typeface="Segoe UI"/>
              <a:cs typeface="Segoe UI"/>
            </a:endParaRPr>
          </a:p>
          <a:p>
            <a:pPr marR="4763" algn="r">
              <a:spcBef>
                <a:spcPts val="905"/>
              </a:spcBef>
            </a:pPr>
            <a:r>
              <a:rPr sz="844" spc="-5" dirty="0">
                <a:solidFill>
                  <a:srgbClr val="605D5C"/>
                </a:solidFill>
                <a:latin typeface="Segoe UI"/>
                <a:cs typeface="Segoe UI"/>
              </a:rPr>
              <a:t>$0M</a:t>
            </a:r>
            <a:endParaRPr sz="844">
              <a:latin typeface="Segoe UI"/>
              <a:cs typeface="Segoe UI"/>
            </a:endParaRPr>
          </a:p>
        </p:txBody>
      </p:sp>
      <p:sp>
        <p:nvSpPr>
          <p:cNvPr id="13" name="object 13"/>
          <p:cNvSpPr/>
          <p:nvPr/>
        </p:nvSpPr>
        <p:spPr>
          <a:xfrm>
            <a:off x="5834527" y="662118"/>
            <a:ext cx="1645443" cy="5542955"/>
          </a:xfrm>
          <a:custGeom>
            <a:avLst/>
            <a:gdLst/>
            <a:ahLst/>
            <a:cxnLst/>
            <a:rect l="l" t="t" r="r" b="b"/>
            <a:pathLst>
              <a:path w="1755140" h="5912484">
                <a:moveTo>
                  <a:pt x="883805" y="5759983"/>
                </a:moveTo>
                <a:lnTo>
                  <a:pt x="0" y="5759983"/>
                </a:lnTo>
                <a:lnTo>
                  <a:pt x="0" y="5912485"/>
                </a:lnTo>
                <a:lnTo>
                  <a:pt x="883805" y="5912485"/>
                </a:lnTo>
                <a:lnTo>
                  <a:pt x="883805" y="5759983"/>
                </a:lnTo>
                <a:close/>
              </a:path>
              <a:path w="1755140" h="5912484">
                <a:moveTo>
                  <a:pt x="891311" y="5567985"/>
                </a:moveTo>
                <a:lnTo>
                  <a:pt x="0" y="5567985"/>
                </a:lnTo>
                <a:lnTo>
                  <a:pt x="0" y="5720486"/>
                </a:lnTo>
                <a:lnTo>
                  <a:pt x="891311" y="5720486"/>
                </a:lnTo>
                <a:lnTo>
                  <a:pt x="891311" y="5567985"/>
                </a:lnTo>
                <a:close/>
              </a:path>
              <a:path w="1755140" h="5912484">
                <a:moveTo>
                  <a:pt x="896162" y="5375986"/>
                </a:moveTo>
                <a:lnTo>
                  <a:pt x="0" y="5375986"/>
                </a:lnTo>
                <a:lnTo>
                  <a:pt x="0" y="5528488"/>
                </a:lnTo>
                <a:lnTo>
                  <a:pt x="896162" y="5528488"/>
                </a:lnTo>
                <a:lnTo>
                  <a:pt x="896162" y="5375986"/>
                </a:lnTo>
                <a:close/>
              </a:path>
              <a:path w="1755140" h="5912484">
                <a:moveTo>
                  <a:pt x="898080" y="5183975"/>
                </a:moveTo>
                <a:lnTo>
                  <a:pt x="0" y="5183975"/>
                </a:lnTo>
                <a:lnTo>
                  <a:pt x="0" y="5336476"/>
                </a:lnTo>
                <a:lnTo>
                  <a:pt x="898080" y="5336476"/>
                </a:lnTo>
                <a:lnTo>
                  <a:pt x="898080" y="5183975"/>
                </a:lnTo>
                <a:close/>
              </a:path>
              <a:path w="1755140" h="5912484">
                <a:moveTo>
                  <a:pt x="912253" y="4991976"/>
                </a:moveTo>
                <a:lnTo>
                  <a:pt x="0" y="4991976"/>
                </a:lnTo>
                <a:lnTo>
                  <a:pt x="0" y="5144478"/>
                </a:lnTo>
                <a:lnTo>
                  <a:pt x="912253" y="5144478"/>
                </a:lnTo>
                <a:lnTo>
                  <a:pt x="912253" y="4991976"/>
                </a:lnTo>
                <a:close/>
              </a:path>
              <a:path w="1755140" h="5912484">
                <a:moveTo>
                  <a:pt x="922985" y="4799977"/>
                </a:moveTo>
                <a:lnTo>
                  <a:pt x="0" y="4799977"/>
                </a:lnTo>
                <a:lnTo>
                  <a:pt x="0" y="4952479"/>
                </a:lnTo>
                <a:lnTo>
                  <a:pt x="922985" y="4952479"/>
                </a:lnTo>
                <a:lnTo>
                  <a:pt x="922985" y="4799977"/>
                </a:lnTo>
                <a:close/>
              </a:path>
              <a:path w="1755140" h="5912484">
                <a:moveTo>
                  <a:pt x="930376" y="4607979"/>
                </a:moveTo>
                <a:lnTo>
                  <a:pt x="0" y="4607979"/>
                </a:lnTo>
                <a:lnTo>
                  <a:pt x="0" y="4760480"/>
                </a:lnTo>
                <a:lnTo>
                  <a:pt x="930376" y="4760480"/>
                </a:lnTo>
                <a:lnTo>
                  <a:pt x="930376" y="4607979"/>
                </a:lnTo>
                <a:close/>
              </a:path>
              <a:path w="1755140" h="5912484">
                <a:moveTo>
                  <a:pt x="935570" y="4415980"/>
                </a:moveTo>
                <a:lnTo>
                  <a:pt x="0" y="4415980"/>
                </a:lnTo>
                <a:lnTo>
                  <a:pt x="0" y="4568482"/>
                </a:lnTo>
                <a:lnTo>
                  <a:pt x="935570" y="4568482"/>
                </a:lnTo>
                <a:lnTo>
                  <a:pt x="935570" y="4415980"/>
                </a:lnTo>
                <a:close/>
              </a:path>
              <a:path w="1755140" h="5912484">
                <a:moveTo>
                  <a:pt x="942657" y="4223982"/>
                </a:moveTo>
                <a:lnTo>
                  <a:pt x="0" y="4223982"/>
                </a:lnTo>
                <a:lnTo>
                  <a:pt x="0" y="4376483"/>
                </a:lnTo>
                <a:lnTo>
                  <a:pt x="942657" y="4376483"/>
                </a:lnTo>
                <a:lnTo>
                  <a:pt x="942657" y="4223982"/>
                </a:lnTo>
                <a:close/>
              </a:path>
              <a:path w="1755140" h="5912484">
                <a:moveTo>
                  <a:pt x="951318" y="4031983"/>
                </a:moveTo>
                <a:lnTo>
                  <a:pt x="0" y="4031983"/>
                </a:lnTo>
                <a:lnTo>
                  <a:pt x="0" y="4184485"/>
                </a:lnTo>
                <a:lnTo>
                  <a:pt x="951318" y="4184485"/>
                </a:lnTo>
                <a:lnTo>
                  <a:pt x="951318" y="4031983"/>
                </a:lnTo>
                <a:close/>
              </a:path>
              <a:path w="1755140" h="5912484">
                <a:moveTo>
                  <a:pt x="957237" y="3839984"/>
                </a:moveTo>
                <a:lnTo>
                  <a:pt x="0" y="3839984"/>
                </a:lnTo>
                <a:lnTo>
                  <a:pt x="0" y="3992486"/>
                </a:lnTo>
                <a:lnTo>
                  <a:pt x="957237" y="3992486"/>
                </a:lnTo>
                <a:lnTo>
                  <a:pt x="957237" y="3839984"/>
                </a:lnTo>
                <a:close/>
              </a:path>
              <a:path w="1755140" h="5912484">
                <a:moveTo>
                  <a:pt x="958748" y="3647986"/>
                </a:moveTo>
                <a:lnTo>
                  <a:pt x="0" y="3647986"/>
                </a:lnTo>
                <a:lnTo>
                  <a:pt x="0" y="3800487"/>
                </a:lnTo>
                <a:lnTo>
                  <a:pt x="958748" y="3800487"/>
                </a:lnTo>
                <a:lnTo>
                  <a:pt x="958748" y="3647986"/>
                </a:lnTo>
                <a:close/>
              </a:path>
              <a:path w="1755140" h="5912484">
                <a:moveTo>
                  <a:pt x="964819" y="3455987"/>
                </a:moveTo>
                <a:lnTo>
                  <a:pt x="0" y="3455987"/>
                </a:lnTo>
                <a:lnTo>
                  <a:pt x="0" y="3608489"/>
                </a:lnTo>
                <a:lnTo>
                  <a:pt x="964819" y="3608489"/>
                </a:lnTo>
                <a:lnTo>
                  <a:pt x="964819" y="3455987"/>
                </a:lnTo>
                <a:close/>
              </a:path>
              <a:path w="1755140" h="5912484">
                <a:moveTo>
                  <a:pt x="974725" y="3263989"/>
                </a:moveTo>
                <a:lnTo>
                  <a:pt x="0" y="3263989"/>
                </a:lnTo>
                <a:lnTo>
                  <a:pt x="0" y="3416490"/>
                </a:lnTo>
                <a:lnTo>
                  <a:pt x="974725" y="3416490"/>
                </a:lnTo>
                <a:lnTo>
                  <a:pt x="974725" y="3263989"/>
                </a:lnTo>
                <a:close/>
              </a:path>
              <a:path w="1755140" h="5912484">
                <a:moveTo>
                  <a:pt x="980973" y="3071990"/>
                </a:moveTo>
                <a:lnTo>
                  <a:pt x="0" y="3071990"/>
                </a:lnTo>
                <a:lnTo>
                  <a:pt x="0" y="3224492"/>
                </a:lnTo>
                <a:lnTo>
                  <a:pt x="980973" y="3224492"/>
                </a:lnTo>
                <a:lnTo>
                  <a:pt x="980973" y="3071990"/>
                </a:lnTo>
                <a:close/>
              </a:path>
              <a:path w="1755140" h="5912484">
                <a:moveTo>
                  <a:pt x="988047" y="2879991"/>
                </a:moveTo>
                <a:lnTo>
                  <a:pt x="0" y="2879991"/>
                </a:lnTo>
                <a:lnTo>
                  <a:pt x="0" y="3032493"/>
                </a:lnTo>
                <a:lnTo>
                  <a:pt x="988047" y="3032493"/>
                </a:lnTo>
                <a:lnTo>
                  <a:pt x="988047" y="2879991"/>
                </a:lnTo>
                <a:close/>
              </a:path>
              <a:path w="1755140" h="5912484">
                <a:moveTo>
                  <a:pt x="998651" y="2687993"/>
                </a:moveTo>
                <a:lnTo>
                  <a:pt x="0" y="2687993"/>
                </a:lnTo>
                <a:lnTo>
                  <a:pt x="0" y="2840494"/>
                </a:lnTo>
                <a:lnTo>
                  <a:pt x="998651" y="2840494"/>
                </a:lnTo>
                <a:lnTo>
                  <a:pt x="998651" y="2687993"/>
                </a:lnTo>
                <a:close/>
              </a:path>
              <a:path w="1755140" h="5912484">
                <a:moveTo>
                  <a:pt x="1014780" y="2495994"/>
                </a:moveTo>
                <a:lnTo>
                  <a:pt x="0" y="2495994"/>
                </a:lnTo>
                <a:lnTo>
                  <a:pt x="0" y="2648496"/>
                </a:lnTo>
                <a:lnTo>
                  <a:pt x="1014780" y="2648496"/>
                </a:lnTo>
                <a:lnTo>
                  <a:pt x="1014780" y="2495994"/>
                </a:lnTo>
                <a:close/>
              </a:path>
              <a:path w="1755140" h="5912484">
                <a:moveTo>
                  <a:pt x="1024280" y="2303996"/>
                </a:moveTo>
                <a:lnTo>
                  <a:pt x="0" y="2303996"/>
                </a:lnTo>
                <a:lnTo>
                  <a:pt x="0" y="2456484"/>
                </a:lnTo>
                <a:lnTo>
                  <a:pt x="1024280" y="2456484"/>
                </a:lnTo>
                <a:lnTo>
                  <a:pt x="1024280" y="2303996"/>
                </a:lnTo>
                <a:close/>
              </a:path>
              <a:path w="1755140" h="5912484">
                <a:moveTo>
                  <a:pt x="1039609" y="2111984"/>
                </a:moveTo>
                <a:lnTo>
                  <a:pt x="0" y="2111984"/>
                </a:lnTo>
                <a:lnTo>
                  <a:pt x="0" y="2264486"/>
                </a:lnTo>
                <a:lnTo>
                  <a:pt x="1039609" y="2264486"/>
                </a:lnTo>
                <a:lnTo>
                  <a:pt x="1039609" y="2111984"/>
                </a:lnTo>
                <a:close/>
              </a:path>
              <a:path w="1755140" h="5912484">
                <a:moveTo>
                  <a:pt x="1076871" y="1919986"/>
                </a:moveTo>
                <a:lnTo>
                  <a:pt x="0" y="1919986"/>
                </a:lnTo>
                <a:lnTo>
                  <a:pt x="0" y="2072487"/>
                </a:lnTo>
                <a:lnTo>
                  <a:pt x="1076871" y="2072487"/>
                </a:lnTo>
                <a:lnTo>
                  <a:pt x="1076871" y="1919986"/>
                </a:lnTo>
                <a:close/>
              </a:path>
              <a:path w="1755140" h="5912484">
                <a:moveTo>
                  <a:pt x="1108430" y="1727987"/>
                </a:moveTo>
                <a:lnTo>
                  <a:pt x="0" y="1727987"/>
                </a:lnTo>
                <a:lnTo>
                  <a:pt x="0" y="1880489"/>
                </a:lnTo>
                <a:lnTo>
                  <a:pt x="1108430" y="1880489"/>
                </a:lnTo>
                <a:lnTo>
                  <a:pt x="1108430" y="1727987"/>
                </a:lnTo>
                <a:close/>
              </a:path>
              <a:path w="1755140" h="5912484">
                <a:moveTo>
                  <a:pt x="1109129" y="1535988"/>
                </a:moveTo>
                <a:lnTo>
                  <a:pt x="0" y="1535988"/>
                </a:lnTo>
                <a:lnTo>
                  <a:pt x="0" y="1688490"/>
                </a:lnTo>
                <a:lnTo>
                  <a:pt x="1109129" y="1688490"/>
                </a:lnTo>
                <a:lnTo>
                  <a:pt x="1109129" y="1535988"/>
                </a:lnTo>
                <a:close/>
              </a:path>
              <a:path w="1755140" h="5912484">
                <a:moveTo>
                  <a:pt x="1111719" y="1343990"/>
                </a:moveTo>
                <a:lnTo>
                  <a:pt x="0" y="1343990"/>
                </a:lnTo>
                <a:lnTo>
                  <a:pt x="0" y="1496491"/>
                </a:lnTo>
                <a:lnTo>
                  <a:pt x="1111719" y="1496491"/>
                </a:lnTo>
                <a:lnTo>
                  <a:pt x="1111719" y="1343990"/>
                </a:lnTo>
                <a:close/>
              </a:path>
              <a:path w="1755140" h="5912484">
                <a:moveTo>
                  <a:pt x="1154671" y="1151991"/>
                </a:moveTo>
                <a:lnTo>
                  <a:pt x="0" y="1151991"/>
                </a:lnTo>
                <a:lnTo>
                  <a:pt x="0" y="1304493"/>
                </a:lnTo>
                <a:lnTo>
                  <a:pt x="1154671" y="1304493"/>
                </a:lnTo>
                <a:lnTo>
                  <a:pt x="1154671" y="1151991"/>
                </a:lnTo>
                <a:close/>
              </a:path>
              <a:path w="1755140" h="5912484">
                <a:moveTo>
                  <a:pt x="1182090" y="959993"/>
                </a:moveTo>
                <a:lnTo>
                  <a:pt x="0" y="959993"/>
                </a:lnTo>
                <a:lnTo>
                  <a:pt x="0" y="1112494"/>
                </a:lnTo>
                <a:lnTo>
                  <a:pt x="1182090" y="1112494"/>
                </a:lnTo>
                <a:lnTo>
                  <a:pt x="1182090" y="959993"/>
                </a:lnTo>
                <a:close/>
              </a:path>
              <a:path w="1755140" h="5912484">
                <a:moveTo>
                  <a:pt x="1267968" y="767994"/>
                </a:moveTo>
                <a:lnTo>
                  <a:pt x="0" y="767994"/>
                </a:lnTo>
                <a:lnTo>
                  <a:pt x="0" y="920496"/>
                </a:lnTo>
                <a:lnTo>
                  <a:pt x="1267968" y="920496"/>
                </a:lnTo>
                <a:lnTo>
                  <a:pt x="1267968" y="767994"/>
                </a:lnTo>
                <a:close/>
              </a:path>
              <a:path w="1755140" h="5912484">
                <a:moveTo>
                  <a:pt x="1293482" y="575995"/>
                </a:moveTo>
                <a:lnTo>
                  <a:pt x="0" y="575995"/>
                </a:lnTo>
                <a:lnTo>
                  <a:pt x="0" y="728497"/>
                </a:lnTo>
                <a:lnTo>
                  <a:pt x="1293482" y="728497"/>
                </a:lnTo>
                <a:lnTo>
                  <a:pt x="1293482" y="575995"/>
                </a:lnTo>
                <a:close/>
              </a:path>
              <a:path w="1755140" h="5912484">
                <a:moveTo>
                  <a:pt x="1408811" y="383997"/>
                </a:moveTo>
                <a:lnTo>
                  <a:pt x="0" y="383997"/>
                </a:lnTo>
                <a:lnTo>
                  <a:pt x="0" y="536498"/>
                </a:lnTo>
                <a:lnTo>
                  <a:pt x="1408811" y="536498"/>
                </a:lnTo>
                <a:lnTo>
                  <a:pt x="1408811" y="383997"/>
                </a:lnTo>
                <a:close/>
              </a:path>
              <a:path w="1755140" h="5912484">
                <a:moveTo>
                  <a:pt x="1644446" y="191998"/>
                </a:moveTo>
                <a:lnTo>
                  <a:pt x="0" y="191998"/>
                </a:lnTo>
                <a:lnTo>
                  <a:pt x="0" y="344500"/>
                </a:lnTo>
                <a:lnTo>
                  <a:pt x="1644446" y="344500"/>
                </a:lnTo>
                <a:lnTo>
                  <a:pt x="1644446" y="191998"/>
                </a:lnTo>
                <a:close/>
              </a:path>
              <a:path w="1755140" h="5912484">
                <a:moveTo>
                  <a:pt x="1754733" y="0"/>
                </a:moveTo>
                <a:lnTo>
                  <a:pt x="0" y="0"/>
                </a:lnTo>
                <a:lnTo>
                  <a:pt x="0" y="152501"/>
                </a:lnTo>
                <a:lnTo>
                  <a:pt x="1754733" y="152501"/>
                </a:lnTo>
                <a:lnTo>
                  <a:pt x="1754733" y="0"/>
                </a:lnTo>
                <a:close/>
              </a:path>
            </a:pathLst>
          </a:custGeom>
          <a:solidFill>
            <a:srgbClr val="118CFF"/>
          </a:solidFill>
        </p:spPr>
        <p:txBody>
          <a:bodyPr wrap="square" lIns="0" tIns="0" rIns="0" bIns="0" rtlCol="0"/>
          <a:lstStyle/>
          <a:p>
            <a:endParaRPr sz="1688"/>
          </a:p>
        </p:txBody>
      </p:sp>
      <p:sp>
        <p:nvSpPr>
          <p:cNvPr id="14" name="object 14"/>
          <p:cNvSpPr txBox="1"/>
          <p:nvPr/>
        </p:nvSpPr>
        <p:spPr>
          <a:xfrm>
            <a:off x="6181524" y="613162"/>
            <a:ext cx="1650802" cy="6035354"/>
          </a:xfrm>
          <a:prstGeom prst="rect">
            <a:avLst/>
          </a:prstGeom>
        </p:spPr>
        <p:txBody>
          <a:bodyPr vert="horz" wrap="square" lIns="0" tIns="63103" rIns="0" bIns="0" rtlCol="0">
            <a:spAutoFit/>
          </a:bodyPr>
          <a:lstStyle/>
          <a:p>
            <a:pPr marL="1369219">
              <a:spcBef>
                <a:spcPts val="497"/>
              </a:spcBef>
            </a:pPr>
            <a:r>
              <a:rPr sz="844" spc="-5" dirty="0">
                <a:solidFill>
                  <a:srgbClr val="605D5C"/>
                </a:solidFill>
                <a:latin typeface="Segoe UI"/>
                <a:cs typeface="Segoe UI"/>
              </a:rPr>
              <a:t>$96M</a:t>
            </a:r>
            <a:endParaRPr sz="844">
              <a:latin typeface="Segoe UI"/>
              <a:cs typeface="Segoe UI"/>
            </a:endParaRPr>
          </a:p>
          <a:p>
            <a:pPr marL="1265634">
              <a:spcBef>
                <a:spcPts val="403"/>
              </a:spcBef>
            </a:pPr>
            <a:r>
              <a:rPr sz="844" spc="-5" dirty="0">
                <a:solidFill>
                  <a:srgbClr val="605D5C"/>
                </a:solidFill>
                <a:latin typeface="Segoe UI"/>
                <a:cs typeface="Segoe UI"/>
              </a:rPr>
              <a:t>$90M</a:t>
            </a:r>
            <a:endParaRPr sz="844">
              <a:latin typeface="Segoe UI"/>
              <a:cs typeface="Segoe UI"/>
            </a:endParaRPr>
          </a:p>
          <a:p>
            <a:pPr marL="1044773">
              <a:spcBef>
                <a:spcPts val="407"/>
              </a:spcBef>
            </a:pPr>
            <a:r>
              <a:rPr sz="844" spc="-5" dirty="0">
                <a:solidFill>
                  <a:srgbClr val="605D5C"/>
                </a:solidFill>
                <a:latin typeface="Segoe UI"/>
                <a:cs typeface="Segoe UI"/>
              </a:rPr>
              <a:t>$77M</a:t>
            </a:r>
            <a:endParaRPr sz="844">
              <a:latin typeface="Segoe UI"/>
              <a:cs typeface="Segoe UI"/>
            </a:endParaRPr>
          </a:p>
          <a:p>
            <a:pPr marL="937022">
              <a:spcBef>
                <a:spcPts val="403"/>
              </a:spcBef>
            </a:pPr>
            <a:r>
              <a:rPr sz="844" spc="-5" dirty="0">
                <a:solidFill>
                  <a:srgbClr val="605D5C"/>
                </a:solidFill>
                <a:latin typeface="Segoe UI"/>
                <a:cs typeface="Segoe UI"/>
              </a:rPr>
              <a:t>$71M</a:t>
            </a:r>
            <a:endParaRPr sz="844">
              <a:latin typeface="Segoe UI"/>
              <a:cs typeface="Segoe UI"/>
            </a:endParaRPr>
          </a:p>
          <a:p>
            <a:pPr marL="913209">
              <a:spcBef>
                <a:spcPts val="407"/>
              </a:spcBef>
            </a:pPr>
            <a:r>
              <a:rPr sz="844" spc="-5" dirty="0">
                <a:solidFill>
                  <a:srgbClr val="605D5C"/>
                </a:solidFill>
                <a:latin typeface="Segoe UI"/>
                <a:cs typeface="Segoe UI"/>
              </a:rPr>
              <a:t>$70M</a:t>
            </a:r>
            <a:endParaRPr sz="844">
              <a:latin typeface="Segoe UI"/>
              <a:cs typeface="Segoe UI"/>
            </a:endParaRPr>
          </a:p>
          <a:p>
            <a:pPr marL="832247">
              <a:spcBef>
                <a:spcPts val="403"/>
              </a:spcBef>
            </a:pPr>
            <a:r>
              <a:rPr sz="844" spc="-5" dirty="0">
                <a:solidFill>
                  <a:srgbClr val="605D5C"/>
                </a:solidFill>
                <a:latin typeface="Segoe UI"/>
                <a:cs typeface="Segoe UI"/>
              </a:rPr>
              <a:t>$65M</a:t>
            </a:r>
            <a:endParaRPr sz="844">
              <a:latin typeface="Segoe UI"/>
              <a:cs typeface="Segoe UI"/>
            </a:endParaRPr>
          </a:p>
          <a:p>
            <a:pPr marL="806648">
              <a:spcBef>
                <a:spcPts val="403"/>
              </a:spcBef>
            </a:pPr>
            <a:r>
              <a:rPr sz="844" spc="-5" dirty="0">
                <a:solidFill>
                  <a:srgbClr val="605D5C"/>
                </a:solidFill>
                <a:latin typeface="Segoe UI"/>
                <a:cs typeface="Segoe UI"/>
              </a:rPr>
              <a:t>$63M</a:t>
            </a:r>
            <a:endParaRPr sz="844">
              <a:latin typeface="Segoe UI"/>
              <a:cs typeface="Segoe UI"/>
            </a:endParaRPr>
          </a:p>
          <a:p>
            <a:pPr marL="766166">
              <a:spcBef>
                <a:spcPts val="407"/>
              </a:spcBef>
            </a:pPr>
            <a:r>
              <a:rPr sz="844" spc="-5" dirty="0">
                <a:solidFill>
                  <a:srgbClr val="605D5C"/>
                </a:solidFill>
                <a:latin typeface="Segoe UI"/>
                <a:cs typeface="Segoe UI"/>
              </a:rPr>
              <a:t>$61M</a:t>
            </a:r>
            <a:endParaRPr sz="844">
              <a:latin typeface="Segoe UI"/>
              <a:cs typeface="Segoe UI"/>
            </a:endParaRPr>
          </a:p>
          <a:p>
            <a:pPr marL="763786">
              <a:spcBef>
                <a:spcPts val="403"/>
              </a:spcBef>
            </a:pPr>
            <a:r>
              <a:rPr sz="844" spc="-5" dirty="0">
                <a:solidFill>
                  <a:srgbClr val="605D5C"/>
                </a:solidFill>
                <a:latin typeface="Segoe UI"/>
                <a:cs typeface="Segoe UI"/>
              </a:rPr>
              <a:t>$61M</a:t>
            </a:r>
            <a:endParaRPr sz="844">
              <a:latin typeface="Segoe UI"/>
              <a:cs typeface="Segoe UI"/>
            </a:endParaRPr>
          </a:p>
          <a:p>
            <a:pPr marL="763190">
              <a:spcBef>
                <a:spcPts val="403"/>
              </a:spcBef>
            </a:pPr>
            <a:r>
              <a:rPr sz="844" spc="-5" dirty="0">
                <a:solidFill>
                  <a:srgbClr val="605D5C"/>
                </a:solidFill>
                <a:latin typeface="Segoe UI"/>
                <a:cs typeface="Segoe UI"/>
              </a:rPr>
              <a:t>$61M</a:t>
            </a:r>
            <a:endParaRPr sz="844">
              <a:latin typeface="Segoe UI"/>
              <a:cs typeface="Segoe UI"/>
            </a:endParaRPr>
          </a:p>
          <a:p>
            <a:pPr marL="734020">
              <a:spcBef>
                <a:spcPts val="407"/>
              </a:spcBef>
            </a:pPr>
            <a:r>
              <a:rPr sz="844" spc="-5" dirty="0">
                <a:solidFill>
                  <a:srgbClr val="605D5C"/>
                </a:solidFill>
                <a:latin typeface="Segoe UI"/>
                <a:cs typeface="Segoe UI"/>
              </a:rPr>
              <a:t>$59M</a:t>
            </a:r>
            <a:endParaRPr sz="844">
              <a:latin typeface="Segoe UI"/>
              <a:cs typeface="Segoe UI"/>
            </a:endParaRPr>
          </a:p>
          <a:p>
            <a:pPr marL="698897">
              <a:spcBef>
                <a:spcPts val="403"/>
              </a:spcBef>
            </a:pPr>
            <a:r>
              <a:rPr sz="844" spc="-5" dirty="0">
                <a:solidFill>
                  <a:srgbClr val="605D5C"/>
                </a:solidFill>
                <a:latin typeface="Segoe UI"/>
                <a:cs typeface="Segoe UI"/>
              </a:rPr>
              <a:t>$57M</a:t>
            </a:r>
            <a:endParaRPr sz="844">
              <a:latin typeface="Segoe UI"/>
              <a:cs typeface="Segoe UI"/>
            </a:endParaRPr>
          </a:p>
          <a:p>
            <a:pPr marL="684609">
              <a:spcBef>
                <a:spcPts val="403"/>
              </a:spcBef>
            </a:pPr>
            <a:r>
              <a:rPr sz="844" spc="-5" dirty="0">
                <a:solidFill>
                  <a:srgbClr val="605D5C"/>
                </a:solidFill>
                <a:latin typeface="Segoe UI"/>
                <a:cs typeface="Segoe UI"/>
              </a:rPr>
              <a:t>$56M</a:t>
            </a:r>
            <a:endParaRPr sz="844">
              <a:latin typeface="Segoe UI"/>
              <a:cs typeface="Segoe UI"/>
            </a:endParaRPr>
          </a:p>
          <a:p>
            <a:pPr marL="675680">
              <a:spcBef>
                <a:spcPts val="407"/>
              </a:spcBef>
            </a:pPr>
            <a:r>
              <a:rPr sz="844" spc="-5" dirty="0">
                <a:solidFill>
                  <a:srgbClr val="605D5C"/>
                </a:solidFill>
                <a:latin typeface="Segoe UI"/>
                <a:cs typeface="Segoe UI"/>
              </a:rPr>
              <a:t>$56M</a:t>
            </a:r>
            <a:endParaRPr sz="844">
              <a:latin typeface="Segoe UI"/>
              <a:cs typeface="Segoe UI"/>
            </a:endParaRPr>
          </a:p>
          <a:p>
            <a:pPr marL="660202">
              <a:spcBef>
                <a:spcPts val="403"/>
              </a:spcBef>
            </a:pPr>
            <a:r>
              <a:rPr sz="844" spc="-5" dirty="0">
                <a:solidFill>
                  <a:srgbClr val="605D5C"/>
                </a:solidFill>
                <a:latin typeface="Segoe UI"/>
                <a:cs typeface="Segoe UI"/>
              </a:rPr>
              <a:t>$55M</a:t>
            </a:r>
            <a:endParaRPr sz="844">
              <a:latin typeface="Segoe UI"/>
              <a:cs typeface="Segoe UI"/>
            </a:endParaRPr>
          </a:p>
          <a:p>
            <a:pPr marL="650677">
              <a:spcBef>
                <a:spcPts val="403"/>
              </a:spcBef>
            </a:pPr>
            <a:r>
              <a:rPr sz="844" spc="-5" dirty="0">
                <a:solidFill>
                  <a:srgbClr val="605D5C"/>
                </a:solidFill>
                <a:latin typeface="Segoe UI"/>
                <a:cs typeface="Segoe UI"/>
              </a:rPr>
              <a:t>$54M</a:t>
            </a:r>
            <a:endParaRPr sz="844">
              <a:latin typeface="Segoe UI"/>
              <a:cs typeface="Segoe UI"/>
            </a:endParaRPr>
          </a:p>
          <a:p>
            <a:pPr marL="644128">
              <a:spcBef>
                <a:spcPts val="407"/>
              </a:spcBef>
            </a:pPr>
            <a:r>
              <a:rPr sz="844" spc="-5" dirty="0">
                <a:solidFill>
                  <a:srgbClr val="605D5C"/>
                </a:solidFill>
                <a:latin typeface="Segoe UI"/>
                <a:cs typeface="Segoe UI"/>
              </a:rPr>
              <a:t>$54M</a:t>
            </a:r>
            <a:endParaRPr sz="844">
              <a:latin typeface="Segoe UI"/>
              <a:cs typeface="Segoe UI"/>
            </a:endParaRPr>
          </a:p>
          <a:p>
            <a:pPr marL="638175">
              <a:spcBef>
                <a:spcPts val="403"/>
              </a:spcBef>
            </a:pPr>
            <a:r>
              <a:rPr sz="844" spc="-5" dirty="0">
                <a:solidFill>
                  <a:srgbClr val="605D5C"/>
                </a:solidFill>
                <a:latin typeface="Segoe UI"/>
                <a:cs typeface="Segoe UI"/>
              </a:rPr>
              <a:t>$54M</a:t>
            </a:r>
            <a:endParaRPr sz="844">
              <a:latin typeface="Segoe UI"/>
              <a:cs typeface="Segoe UI"/>
            </a:endParaRPr>
          </a:p>
          <a:p>
            <a:pPr marL="628650">
              <a:spcBef>
                <a:spcPts val="407"/>
              </a:spcBef>
            </a:pPr>
            <a:r>
              <a:rPr sz="844" spc="-5" dirty="0">
                <a:solidFill>
                  <a:srgbClr val="605D5C"/>
                </a:solidFill>
                <a:latin typeface="Segoe UI"/>
                <a:cs typeface="Segoe UI"/>
              </a:rPr>
              <a:t>$53M</a:t>
            </a:r>
            <a:endParaRPr sz="844">
              <a:latin typeface="Segoe UI"/>
              <a:cs typeface="Segoe UI"/>
            </a:endParaRPr>
          </a:p>
          <a:p>
            <a:pPr marL="623292">
              <a:spcBef>
                <a:spcPts val="403"/>
              </a:spcBef>
            </a:pPr>
            <a:r>
              <a:rPr sz="844" spc="-5" dirty="0">
                <a:solidFill>
                  <a:srgbClr val="605D5C"/>
                </a:solidFill>
                <a:latin typeface="Segoe UI"/>
                <a:cs typeface="Segoe UI"/>
              </a:rPr>
              <a:t>$53M</a:t>
            </a:r>
            <a:endParaRPr sz="844">
              <a:latin typeface="Segoe UI"/>
              <a:cs typeface="Segoe UI"/>
            </a:endParaRPr>
          </a:p>
          <a:p>
            <a:pPr marL="621506">
              <a:spcBef>
                <a:spcPts val="403"/>
              </a:spcBef>
            </a:pPr>
            <a:r>
              <a:rPr sz="844" spc="-5" dirty="0">
                <a:solidFill>
                  <a:srgbClr val="605D5C"/>
                </a:solidFill>
                <a:latin typeface="Segoe UI"/>
                <a:cs typeface="Segoe UI"/>
              </a:rPr>
              <a:t>$53M</a:t>
            </a:r>
            <a:endParaRPr sz="844">
              <a:latin typeface="Segoe UI"/>
              <a:cs typeface="Segoe UI"/>
            </a:endParaRPr>
          </a:p>
          <a:p>
            <a:pPr marL="616148">
              <a:spcBef>
                <a:spcPts val="407"/>
              </a:spcBef>
            </a:pPr>
            <a:r>
              <a:rPr sz="844" spc="-5" dirty="0">
                <a:solidFill>
                  <a:srgbClr val="605D5C"/>
                </a:solidFill>
                <a:latin typeface="Segoe UI"/>
                <a:cs typeface="Segoe UI"/>
              </a:rPr>
              <a:t>$52M</a:t>
            </a:r>
            <a:endParaRPr sz="844">
              <a:latin typeface="Segoe UI"/>
              <a:cs typeface="Segoe UI"/>
            </a:endParaRPr>
          </a:p>
          <a:p>
            <a:pPr marL="607814">
              <a:spcBef>
                <a:spcPts val="403"/>
              </a:spcBef>
            </a:pPr>
            <a:r>
              <a:rPr sz="844" spc="-5" dirty="0">
                <a:solidFill>
                  <a:srgbClr val="605D5C"/>
                </a:solidFill>
                <a:latin typeface="Segoe UI"/>
                <a:cs typeface="Segoe UI"/>
              </a:rPr>
              <a:t>$52M</a:t>
            </a:r>
            <a:endParaRPr sz="844">
              <a:latin typeface="Segoe UI"/>
              <a:cs typeface="Segoe UI"/>
            </a:endParaRPr>
          </a:p>
          <a:p>
            <a:pPr marL="601266">
              <a:spcBef>
                <a:spcPts val="403"/>
              </a:spcBef>
            </a:pPr>
            <a:r>
              <a:rPr sz="844" spc="-5" dirty="0">
                <a:solidFill>
                  <a:srgbClr val="605D5C"/>
                </a:solidFill>
                <a:latin typeface="Segoe UI"/>
                <a:cs typeface="Segoe UI"/>
              </a:rPr>
              <a:t>$51M</a:t>
            </a:r>
            <a:endParaRPr sz="844">
              <a:latin typeface="Segoe UI"/>
              <a:cs typeface="Segoe UI"/>
            </a:endParaRPr>
          </a:p>
          <a:p>
            <a:pPr marL="596503">
              <a:spcBef>
                <a:spcPts val="407"/>
              </a:spcBef>
            </a:pPr>
            <a:r>
              <a:rPr sz="844" spc="-5" dirty="0">
                <a:solidFill>
                  <a:srgbClr val="605D5C"/>
                </a:solidFill>
                <a:latin typeface="Segoe UI"/>
                <a:cs typeface="Segoe UI"/>
              </a:rPr>
              <a:t>$51M</a:t>
            </a:r>
            <a:endParaRPr sz="844">
              <a:latin typeface="Segoe UI"/>
              <a:cs typeface="Segoe UI"/>
            </a:endParaRPr>
          </a:p>
          <a:p>
            <a:pPr marL="589359">
              <a:spcBef>
                <a:spcPts val="403"/>
              </a:spcBef>
            </a:pPr>
            <a:r>
              <a:rPr sz="844" spc="-5" dirty="0">
                <a:solidFill>
                  <a:srgbClr val="605D5C"/>
                </a:solidFill>
                <a:latin typeface="Segoe UI"/>
                <a:cs typeface="Segoe UI"/>
              </a:rPr>
              <a:t>$51M</a:t>
            </a:r>
            <a:endParaRPr sz="844">
              <a:latin typeface="Segoe UI"/>
              <a:cs typeface="Segoe UI"/>
            </a:endParaRPr>
          </a:p>
          <a:p>
            <a:pPr marL="579239">
              <a:spcBef>
                <a:spcPts val="403"/>
              </a:spcBef>
            </a:pPr>
            <a:r>
              <a:rPr sz="844" spc="-5" dirty="0">
                <a:solidFill>
                  <a:srgbClr val="605D5C"/>
                </a:solidFill>
                <a:latin typeface="Segoe UI"/>
                <a:cs typeface="Segoe UI"/>
              </a:rPr>
              <a:t>$50M</a:t>
            </a:r>
            <a:endParaRPr sz="844">
              <a:latin typeface="Segoe UI"/>
              <a:cs typeface="Segoe UI"/>
            </a:endParaRPr>
          </a:p>
          <a:p>
            <a:pPr marL="566142">
              <a:spcBef>
                <a:spcPts val="407"/>
              </a:spcBef>
            </a:pPr>
            <a:r>
              <a:rPr sz="844" spc="-5" dirty="0">
                <a:solidFill>
                  <a:srgbClr val="605D5C"/>
                </a:solidFill>
                <a:latin typeface="Segoe UI"/>
                <a:cs typeface="Segoe UI"/>
              </a:rPr>
              <a:t>$49M</a:t>
            </a:r>
            <a:endParaRPr sz="844">
              <a:latin typeface="Segoe UI"/>
              <a:cs typeface="Segoe UI"/>
            </a:endParaRPr>
          </a:p>
          <a:p>
            <a:pPr marL="564356">
              <a:spcBef>
                <a:spcPts val="403"/>
              </a:spcBef>
            </a:pPr>
            <a:r>
              <a:rPr sz="844" spc="-5" dirty="0">
                <a:solidFill>
                  <a:srgbClr val="605D5C"/>
                </a:solidFill>
                <a:latin typeface="Segoe UI"/>
                <a:cs typeface="Segoe UI"/>
              </a:rPr>
              <a:t>$49M</a:t>
            </a:r>
            <a:endParaRPr sz="844">
              <a:latin typeface="Segoe UI"/>
              <a:cs typeface="Segoe UI"/>
            </a:endParaRPr>
          </a:p>
          <a:p>
            <a:pPr marL="559594">
              <a:spcBef>
                <a:spcPts val="407"/>
              </a:spcBef>
            </a:pPr>
            <a:r>
              <a:rPr sz="844" spc="-5" dirty="0">
                <a:solidFill>
                  <a:srgbClr val="605D5C"/>
                </a:solidFill>
                <a:latin typeface="Segoe UI"/>
                <a:cs typeface="Segoe UI"/>
              </a:rPr>
              <a:t>$49M</a:t>
            </a:r>
            <a:endParaRPr sz="844">
              <a:latin typeface="Segoe UI"/>
              <a:cs typeface="Segoe UI"/>
            </a:endParaRPr>
          </a:p>
          <a:p>
            <a:pPr marL="553045">
              <a:spcBef>
                <a:spcPts val="403"/>
              </a:spcBef>
            </a:pPr>
            <a:r>
              <a:rPr sz="844" spc="-5" dirty="0">
                <a:solidFill>
                  <a:srgbClr val="605D5C"/>
                </a:solidFill>
                <a:latin typeface="Segoe UI"/>
                <a:cs typeface="Segoe UI"/>
              </a:rPr>
              <a:t>$49M</a:t>
            </a:r>
            <a:endParaRPr sz="844">
              <a:latin typeface="Segoe UI"/>
              <a:cs typeface="Segoe UI"/>
            </a:endParaRPr>
          </a:p>
          <a:p>
            <a:pPr marL="375642">
              <a:spcBef>
                <a:spcPts val="788"/>
              </a:spcBef>
              <a:tabLst>
                <a:tab pos="1199555" algn="l"/>
              </a:tabLst>
            </a:pPr>
            <a:r>
              <a:rPr sz="844" spc="-5" dirty="0">
                <a:solidFill>
                  <a:srgbClr val="605D5C"/>
                </a:solidFill>
                <a:latin typeface="Segoe UI"/>
                <a:cs typeface="Segoe UI"/>
              </a:rPr>
              <a:t>$50M	$100M</a:t>
            </a:r>
            <a:endParaRPr sz="844">
              <a:latin typeface="Segoe UI"/>
              <a:cs typeface="Segoe UI"/>
            </a:endParaRPr>
          </a:p>
          <a:p>
            <a:pPr>
              <a:spcBef>
                <a:spcPts val="42"/>
              </a:spcBef>
            </a:pPr>
            <a:r>
              <a:rPr sz="1125" spc="-80" dirty="0">
                <a:solidFill>
                  <a:srgbClr val="252423"/>
                </a:solidFill>
                <a:latin typeface="Trebuchet MS"/>
                <a:cs typeface="Trebuchet MS"/>
              </a:rPr>
              <a:t>A</a:t>
            </a:r>
            <a:r>
              <a:rPr sz="1125" spc="-52" dirty="0">
                <a:solidFill>
                  <a:srgbClr val="252423"/>
                </a:solidFill>
                <a:latin typeface="Trebuchet MS"/>
                <a:cs typeface="Trebuchet MS"/>
              </a:rPr>
              <a:t>v</a:t>
            </a:r>
            <a:r>
              <a:rPr sz="1125" spc="-42" dirty="0">
                <a:solidFill>
                  <a:srgbClr val="252423"/>
                </a:solidFill>
                <a:latin typeface="Trebuchet MS"/>
                <a:cs typeface="Trebuchet MS"/>
              </a:rPr>
              <a:t>er</a:t>
            </a:r>
            <a:r>
              <a:rPr sz="1125" spc="-70" dirty="0">
                <a:solidFill>
                  <a:srgbClr val="252423"/>
                </a:solidFill>
                <a:latin typeface="Trebuchet MS"/>
                <a:cs typeface="Trebuchet MS"/>
              </a:rPr>
              <a:t>a</a:t>
            </a:r>
            <a:r>
              <a:rPr sz="1125" spc="-19" dirty="0">
                <a:solidFill>
                  <a:srgbClr val="252423"/>
                </a:solidFill>
                <a:latin typeface="Trebuchet MS"/>
                <a:cs typeface="Trebuchet MS"/>
              </a:rPr>
              <a:t>g</a:t>
            </a:r>
            <a:r>
              <a:rPr sz="1125" spc="-66" dirty="0">
                <a:solidFill>
                  <a:srgbClr val="252423"/>
                </a:solidFill>
                <a:latin typeface="Trebuchet MS"/>
                <a:cs typeface="Trebuchet MS"/>
              </a:rPr>
              <a:t>e</a:t>
            </a:r>
            <a:r>
              <a:rPr sz="1125" spc="-80" dirty="0">
                <a:solidFill>
                  <a:srgbClr val="252423"/>
                </a:solidFill>
                <a:latin typeface="Trebuchet MS"/>
                <a:cs typeface="Trebuchet MS"/>
              </a:rPr>
              <a:t> </a:t>
            </a:r>
            <a:r>
              <a:rPr sz="1125" spc="-84" dirty="0">
                <a:solidFill>
                  <a:srgbClr val="252423"/>
                </a:solidFill>
                <a:latin typeface="Trebuchet MS"/>
                <a:cs typeface="Trebuchet MS"/>
              </a:rPr>
              <a:t>of</a:t>
            </a:r>
            <a:r>
              <a:rPr sz="1125" spc="-80" dirty="0">
                <a:solidFill>
                  <a:srgbClr val="252423"/>
                </a:solidFill>
                <a:latin typeface="Trebuchet MS"/>
                <a:cs typeface="Trebuchet MS"/>
              </a:rPr>
              <a:t> </a:t>
            </a:r>
            <a:r>
              <a:rPr sz="1125" spc="-169" dirty="0">
                <a:solidFill>
                  <a:srgbClr val="252423"/>
                </a:solidFill>
                <a:latin typeface="Trebuchet MS"/>
                <a:cs typeface="Trebuchet MS"/>
              </a:rPr>
              <a:t>T</a:t>
            </a:r>
            <a:r>
              <a:rPr sz="1125" spc="-70" dirty="0">
                <a:solidFill>
                  <a:srgbClr val="252423"/>
                </a:solidFill>
                <a:latin typeface="Trebuchet MS"/>
                <a:cs typeface="Trebuchet MS"/>
              </a:rPr>
              <a:t>ea</a:t>
            </a:r>
            <a:r>
              <a:rPr sz="1125" spc="-66" dirty="0">
                <a:solidFill>
                  <a:srgbClr val="252423"/>
                </a:solidFill>
                <a:latin typeface="Trebuchet MS"/>
                <a:cs typeface="Trebuchet MS"/>
              </a:rPr>
              <a:t>m</a:t>
            </a:r>
            <a:r>
              <a:rPr sz="1125" spc="-80" dirty="0">
                <a:solidFill>
                  <a:srgbClr val="252423"/>
                </a:solidFill>
                <a:latin typeface="Trebuchet MS"/>
                <a:cs typeface="Trebuchet MS"/>
              </a:rPr>
              <a:t> </a:t>
            </a:r>
            <a:r>
              <a:rPr sz="1125" spc="56" dirty="0">
                <a:solidFill>
                  <a:srgbClr val="252423"/>
                </a:solidFill>
                <a:latin typeface="Trebuchet MS"/>
                <a:cs typeface="Trebuchet MS"/>
              </a:rPr>
              <a:t>S</a:t>
            </a:r>
            <a:r>
              <a:rPr sz="1125" spc="-70" dirty="0">
                <a:solidFill>
                  <a:srgbClr val="252423"/>
                </a:solidFill>
                <a:latin typeface="Trebuchet MS"/>
                <a:cs typeface="Trebuchet MS"/>
              </a:rPr>
              <a:t>a</a:t>
            </a:r>
            <a:r>
              <a:rPr sz="1125" spc="-42" dirty="0">
                <a:solidFill>
                  <a:srgbClr val="252423"/>
                </a:solidFill>
                <a:latin typeface="Trebuchet MS"/>
                <a:cs typeface="Trebuchet MS"/>
              </a:rPr>
              <a:t>l</a:t>
            </a:r>
            <a:r>
              <a:rPr sz="1125" spc="-70" dirty="0">
                <a:solidFill>
                  <a:srgbClr val="252423"/>
                </a:solidFill>
                <a:latin typeface="Trebuchet MS"/>
                <a:cs typeface="Trebuchet MS"/>
              </a:rPr>
              <a:t>a</a:t>
            </a:r>
            <a:r>
              <a:rPr sz="1125" spc="-19" dirty="0">
                <a:solidFill>
                  <a:srgbClr val="252423"/>
                </a:solidFill>
                <a:latin typeface="Trebuchet MS"/>
                <a:cs typeface="Trebuchet MS"/>
              </a:rPr>
              <a:t>r</a:t>
            </a:r>
            <a:r>
              <a:rPr sz="1125" spc="-33" dirty="0">
                <a:solidFill>
                  <a:srgbClr val="252423"/>
                </a:solidFill>
                <a:latin typeface="Trebuchet MS"/>
                <a:cs typeface="Trebuchet MS"/>
              </a:rPr>
              <a:t>y</a:t>
            </a:r>
            <a:endParaRPr sz="1125">
              <a:latin typeface="Trebuchet MS"/>
              <a:cs typeface="Trebuchet MS"/>
            </a:endParaRPr>
          </a:p>
        </p:txBody>
      </p:sp>
      <p:grpSp>
        <p:nvGrpSpPr>
          <p:cNvPr id="15" name="object 15"/>
          <p:cNvGrpSpPr/>
          <p:nvPr/>
        </p:nvGrpSpPr>
        <p:grpSpPr>
          <a:xfrm>
            <a:off x="8044902" y="304313"/>
            <a:ext cx="3658791" cy="6339483"/>
            <a:chOff x="8403429" y="324600"/>
            <a:chExt cx="3902710" cy="6762115"/>
          </a:xfrm>
        </p:grpSpPr>
        <p:sp>
          <p:nvSpPr>
            <p:cNvPr id="16" name="object 16"/>
            <p:cNvSpPr/>
            <p:nvPr/>
          </p:nvSpPr>
          <p:spPr>
            <a:xfrm>
              <a:off x="8408192" y="629450"/>
              <a:ext cx="76200" cy="6067425"/>
            </a:xfrm>
            <a:custGeom>
              <a:avLst/>
              <a:gdLst/>
              <a:ahLst/>
              <a:cxnLst/>
              <a:rect l="l" t="t" r="r" b="b"/>
              <a:pathLst>
                <a:path w="76200" h="6067425">
                  <a:moveTo>
                    <a:pt x="43145" y="6067180"/>
                  </a:moveTo>
                  <a:lnTo>
                    <a:pt x="33042" y="6067180"/>
                  </a:lnTo>
                  <a:lnTo>
                    <a:pt x="28182" y="6066213"/>
                  </a:lnTo>
                  <a:lnTo>
                    <a:pt x="966" y="6038974"/>
                  </a:lnTo>
                  <a:lnTo>
                    <a:pt x="0" y="6034111"/>
                  </a:lnTo>
                  <a:lnTo>
                    <a:pt x="0" y="33069"/>
                  </a:lnTo>
                  <a:lnTo>
                    <a:pt x="28182" y="967"/>
                  </a:lnTo>
                  <a:lnTo>
                    <a:pt x="33042" y="0"/>
                  </a:lnTo>
                  <a:lnTo>
                    <a:pt x="38093" y="0"/>
                  </a:lnTo>
                  <a:lnTo>
                    <a:pt x="43145" y="0"/>
                  </a:lnTo>
                  <a:lnTo>
                    <a:pt x="75220" y="28206"/>
                  </a:lnTo>
                  <a:lnTo>
                    <a:pt x="76187" y="33069"/>
                  </a:lnTo>
                  <a:lnTo>
                    <a:pt x="76187" y="6034111"/>
                  </a:lnTo>
                  <a:lnTo>
                    <a:pt x="48004" y="6066213"/>
                  </a:lnTo>
                  <a:lnTo>
                    <a:pt x="43145" y="6067180"/>
                  </a:lnTo>
                  <a:close/>
                </a:path>
              </a:pathLst>
            </a:custGeom>
            <a:solidFill>
              <a:srgbClr val="E1E1E1">
                <a:alpha val="50199"/>
              </a:srgbClr>
            </a:solidFill>
          </p:spPr>
          <p:txBody>
            <a:bodyPr wrap="square" lIns="0" tIns="0" rIns="0" bIns="0" rtlCol="0"/>
            <a:lstStyle/>
            <a:p>
              <a:endParaRPr sz="1688"/>
            </a:p>
          </p:txBody>
        </p:sp>
        <p:sp>
          <p:nvSpPr>
            <p:cNvPr id="17" name="object 17"/>
            <p:cNvSpPr/>
            <p:nvPr/>
          </p:nvSpPr>
          <p:spPr>
            <a:xfrm>
              <a:off x="8408192" y="629450"/>
              <a:ext cx="76200" cy="5222240"/>
            </a:xfrm>
            <a:custGeom>
              <a:avLst/>
              <a:gdLst/>
              <a:ahLst/>
              <a:cxnLst/>
              <a:rect l="l" t="t" r="r" b="b"/>
              <a:pathLst>
                <a:path w="76200" h="5222240">
                  <a:moveTo>
                    <a:pt x="43145" y="5222169"/>
                  </a:moveTo>
                  <a:lnTo>
                    <a:pt x="33042" y="5222169"/>
                  </a:lnTo>
                  <a:lnTo>
                    <a:pt x="28182" y="5221201"/>
                  </a:lnTo>
                  <a:lnTo>
                    <a:pt x="966" y="5193962"/>
                  </a:lnTo>
                  <a:lnTo>
                    <a:pt x="0" y="5189099"/>
                  </a:lnTo>
                  <a:lnTo>
                    <a:pt x="0" y="33069"/>
                  </a:lnTo>
                  <a:lnTo>
                    <a:pt x="28182" y="967"/>
                  </a:lnTo>
                  <a:lnTo>
                    <a:pt x="33042" y="0"/>
                  </a:lnTo>
                  <a:lnTo>
                    <a:pt x="38093" y="0"/>
                  </a:lnTo>
                  <a:lnTo>
                    <a:pt x="43145" y="0"/>
                  </a:lnTo>
                  <a:lnTo>
                    <a:pt x="75220" y="28206"/>
                  </a:lnTo>
                  <a:lnTo>
                    <a:pt x="76187" y="33069"/>
                  </a:lnTo>
                  <a:lnTo>
                    <a:pt x="76187" y="5189099"/>
                  </a:lnTo>
                  <a:lnTo>
                    <a:pt x="48004" y="5221201"/>
                  </a:lnTo>
                  <a:lnTo>
                    <a:pt x="43145" y="5222169"/>
                  </a:lnTo>
                  <a:close/>
                </a:path>
              </a:pathLst>
            </a:custGeom>
            <a:solidFill>
              <a:srgbClr val="000000">
                <a:alpha val="23919"/>
              </a:srgbClr>
            </a:solidFill>
          </p:spPr>
          <p:txBody>
            <a:bodyPr wrap="square" lIns="0" tIns="0" rIns="0" bIns="0" rtlCol="0"/>
            <a:lstStyle/>
            <a:p>
              <a:endParaRPr sz="1688"/>
            </a:p>
          </p:txBody>
        </p:sp>
        <p:sp>
          <p:nvSpPr>
            <p:cNvPr id="18" name="object 18"/>
            <p:cNvSpPr/>
            <p:nvPr/>
          </p:nvSpPr>
          <p:spPr>
            <a:xfrm>
              <a:off x="8408192" y="629450"/>
              <a:ext cx="76200" cy="5222240"/>
            </a:xfrm>
            <a:custGeom>
              <a:avLst/>
              <a:gdLst/>
              <a:ahLst/>
              <a:cxnLst/>
              <a:rect l="l" t="t" r="r" b="b"/>
              <a:pathLst>
                <a:path w="76200" h="5222240">
                  <a:moveTo>
                    <a:pt x="38093" y="0"/>
                  </a:moveTo>
                  <a:lnTo>
                    <a:pt x="43145" y="0"/>
                  </a:lnTo>
                  <a:lnTo>
                    <a:pt x="48004" y="967"/>
                  </a:lnTo>
                  <a:lnTo>
                    <a:pt x="73287" y="23535"/>
                  </a:lnTo>
                  <a:lnTo>
                    <a:pt x="75220" y="28206"/>
                  </a:lnTo>
                  <a:lnTo>
                    <a:pt x="76187" y="33069"/>
                  </a:lnTo>
                  <a:lnTo>
                    <a:pt x="76187" y="38125"/>
                  </a:lnTo>
                  <a:lnTo>
                    <a:pt x="76187" y="5184044"/>
                  </a:lnTo>
                  <a:lnTo>
                    <a:pt x="76187" y="5189099"/>
                  </a:lnTo>
                  <a:lnTo>
                    <a:pt x="75220" y="5193962"/>
                  </a:lnTo>
                  <a:lnTo>
                    <a:pt x="73287" y="5198633"/>
                  </a:lnTo>
                  <a:lnTo>
                    <a:pt x="71354" y="5203304"/>
                  </a:lnTo>
                  <a:lnTo>
                    <a:pt x="52671" y="5219266"/>
                  </a:lnTo>
                  <a:lnTo>
                    <a:pt x="48004" y="5221201"/>
                  </a:lnTo>
                  <a:lnTo>
                    <a:pt x="43145" y="5222169"/>
                  </a:lnTo>
                  <a:lnTo>
                    <a:pt x="38093" y="5222169"/>
                  </a:lnTo>
                  <a:lnTo>
                    <a:pt x="33042" y="5222169"/>
                  </a:lnTo>
                  <a:lnTo>
                    <a:pt x="28182" y="5221201"/>
                  </a:lnTo>
                  <a:lnTo>
                    <a:pt x="23515" y="5219266"/>
                  </a:lnTo>
                  <a:lnTo>
                    <a:pt x="18848" y="5217332"/>
                  </a:lnTo>
                  <a:lnTo>
                    <a:pt x="14729" y="5214577"/>
                  </a:lnTo>
                  <a:lnTo>
                    <a:pt x="11157" y="5211002"/>
                  </a:lnTo>
                  <a:lnTo>
                    <a:pt x="7585" y="5207427"/>
                  </a:lnTo>
                  <a:lnTo>
                    <a:pt x="4832" y="5203304"/>
                  </a:lnTo>
                  <a:lnTo>
                    <a:pt x="2899" y="5198633"/>
                  </a:lnTo>
                  <a:lnTo>
                    <a:pt x="966" y="5193962"/>
                  </a:lnTo>
                  <a:lnTo>
                    <a:pt x="0" y="5189099"/>
                  </a:lnTo>
                  <a:lnTo>
                    <a:pt x="0" y="5184044"/>
                  </a:lnTo>
                  <a:lnTo>
                    <a:pt x="0" y="38125"/>
                  </a:lnTo>
                  <a:lnTo>
                    <a:pt x="0" y="33069"/>
                  </a:lnTo>
                  <a:lnTo>
                    <a:pt x="966" y="28206"/>
                  </a:lnTo>
                  <a:lnTo>
                    <a:pt x="2899" y="23535"/>
                  </a:lnTo>
                  <a:lnTo>
                    <a:pt x="4832" y="18864"/>
                  </a:lnTo>
                  <a:lnTo>
                    <a:pt x="7585" y="14741"/>
                  </a:lnTo>
                  <a:lnTo>
                    <a:pt x="11157" y="11166"/>
                  </a:lnTo>
                  <a:lnTo>
                    <a:pt x="14729" y="7591"/>
                  </a:lnTo>
                  <a:lnTo>
                    <a:pt x="18848" y="4836"/>
                  </a:lnTo>
                  <a:lnTo>
                    <a:pt x="23515" y="2902"/>
                  </a:lnTo>
                  <a:lnTo>
                    <a:pt x="28182" y="967"/>
                  </a:lnTo>
                  <a:lnTo>
                    <a:pt x="33042" y="0"/>
                  </a:lnTo>
                  <a:lnTo>
                    <a:pt x="38093" y="0"/>
                  </a:lnTo>
                  <a:close/>
                </a:path>
              </a:pathLst>
            </a:custGeom>
            <a:ln w="9523">
              <a:solidFill>
                <a:srgbClr val="FFFFFF"/>
              </a:solidFill>
            </a:ln>
          </p:spPr>
          <p:txBody>
            <a:bodyPr wrap="square" lIns="0" tIns="0" rIns="0" bIns="0" rtlCol="0"/>
            <a:lstStyle/>
            <a:p>
              <a:endParaRPr sz="1688"/>
            </a:p>
          </p:txBody>
        </p:sp>
        <p:sp>
          <p:nvSpPr>
            <p:cNvPr id="19" name="object 19"/>
            <p:cNvSpPr/>
            <p:nvPr/>
          </p:nvSpPr>
          <p:spPr>
            <a:xfrm>
              <a:off x="8676600" y="324600"/>
              <a:ext cx="3629025" cy="6762115"/>
            </a:xfrm>
            <a:custGeom>
              <a:avLst/>
              <a:gdLst/>
              <a:ahLst/>
              <a:cxnLst/>
              <a:rect l="l" t="t" r="r" b="b"/>
              <a:pathLst>
                <a:path w="3629025" h="6762115">
                  <a:moveTo>
                    <a:pt x="0" y="0"/>
                  </a:moveTo>
                  <a:lnTo>
                    <a:pt x="3629025" y="0"/>
                  </a:lnTo>
                  <a:lnTo>
                    <a:pt x="3629025" y="6762000"/>
                  </a:lnTo>
                  <a:lnTo>
                    <a:pt x="0" y="6762000"/>
                  </a:lnTo>
                  <a:lnTo>
                    <a:pt x="0" y="0"/>
                  </a:lnTo>
                  <a:close/>
                </a:path>
              </a:pathLst>
            </a:custGeom>
            <a:solidFill>
              <a:srgbClr val="E6E6E6"/>
            </a:solidFill>
          </p:spPr>
          <p:txBody>
            <a:bodyPr wrap="square" lIns="0" tIns="0" rIns="0" bIns="0" rtlCol="0"/>
            <a:lstStyle/>
            <a:p>
              <a:endParaRPr sz="1688"/>
            </a:p>
          </p:txBody>
        </p:sp>
      </p:grpSp>
      <p:sp>
        <p:nvSpPr>
          <p:cNvPr id="20" name="object 20"/>
          <p:cNvSpPr txBox="1"/>
          <p:nvPr/>
        </p:nvSpPr>
        <p:spPr>
          <a:xfrm>
            <a:off x="8345649" y="268653"/>
            <a:ext cx="2145506" cy="214065"/>
          </a:xfrm>
          <a:prstGeom prst="rect">
            <a:avLst/>
          </a:prstGeom>
        </p:spPr>
        <p:txBody>
          <a:bodyPr vert="horz" wrap="square" lIns="0" tIns="11906" rIns="0" bIns="0" rtlCol="0">
            <a:spAutoFit/>
          </a:bodyPr>
          <a:lstStyle/>
          <a:p>
            <a:pPr>
              <a:spcBef>
                <a:spcPts val="94"/>
              </a:spcBef>
            </a:pPr>
            <a:r>
              <a:rPr sz="1313" spc="-70" dirty="0">
                <a:solidFill>
                  <a:srgbClr val="252423"/>
                </a:solidFill>
                <a:latin typeface="Trebuchet MS"/>
                <a:cs typeface="Trebuchet MS"/>
              </a:rPr>
              <a:t>Cou</a:t>
            </a:r>
            <a:r>
              <a:rPr sz="1313" spc="-94" dirty="0">
                <a:solidFill>
                  <a:srgbClr val="252423"/>
                </a:solidFill>
                <a:latin typeface="Trebuchet MS"/>
                <a:cs typeface="Trebuchet MS"/>
              </a:rPr>
              <a:t>nt </a:t>
            </a:r>
            <a:r>
              <a:rPr sz="1313" spc="-98" dirty="0">
                <a:solidFill>
                  <a:srgbClr val="252423"/>
                </a:solidFill>
                <a:latin typeface="Trebuchet MS"/>
                <a:cs typeface="Trebuchet MS"/>
              </a:rPr>
              <a:t>of</a:t>
            </a:r>
            <a:r>
              <a:rPr sz="1313" spc="-94" dirty="0">
                <a:solidFill>
                  <a:srgbClr val="252423"/>
                </a:solidFill>
                <a:latin typeface="Trebuchet MS"/>
                <a:cs typeface="Trebuchet MS"/>
              </a:rPr>
              <a:t> </a:t>
            </a:r>
            <a:r>
              <a:rPr sz="1313" spc="-70" dirty="0">
                <a:solidFill>
                  <a:srgbClr val="252423"/>
                </a:solidFill>
                <a:latin typeface="Trebuchet MS"/>
                <a:cs typeface="Trebuchet MS"/>
              </a:rPr>
              <a:t>Cha</a:t>
            </a:r>
            <a:r>
              <a:rPr sz="1313" spc="-75" dirty="0">
                <a:solidFill>
                  <a:srgbClr val="252423"/>
                </a:solidFill>
                <a:latin typeface="Trebuchet MS"/>
                <a:cs typeface="Trebuchet MS"/>
              </a:rPr>
              <a:t>m</a:t>
            </a:r>
            <a:r>
              <a:rPr sz="1313" spc="-94" dirty="0">
                <a:solidFill>
                  <a:srgbClr val="252423"/>
                </a:solidFill>
                <a:latin typeface="Trebuchet MS"/>
                <a:cs typeface="Trebuchet MS"/>
              </a:rPr>
              <a:t>p</a:t>
            </a:r>
            <a:r>
              <a:rPr sz="1313" spc="-84" dirty="0">
                <a:solidFill>
                  <a:srgbClr val="252423"/>
                </a:solidFill>
                <a:latin typeface="Trebuchet MS"/>
                <a:cs typeface="Trebuchet MS"/>
              </a:rPr>
              <a:t>i</a:t>
            </a:r>
            <a:r>
              <a:rPr sz="1313" spc="-19" dirty="0">
                <a:solidFill>
                  <a:srgbClr val="252423"/>
                </a:solidFill>
                <a:latin typeface="Trebuchet MS"/>
                <a:cs typeface="Trebuchet MS"/>
              </a:rPr>
              <a:t>ons</a:t>
            </a:r>
            <a:r>
              <a:rPr sz="1313" spc="-75" dirty="0">
                <a:solidFill>
                  <a:srgbClr val="252423"/>
                </a:solidFill>
                <a:latin typeface="Trebuchet MS"/>
                <a:cs typeface="Trebuchet MS"/>
              </a:rPr>
              <a:t>hi</a:t>
            </a:r>
            <a:r>
              <a:rPr sz="1313" spc="-94" dirty="0">
                <a:solidFill>
                  <a:srgbClr val="252423"/>
                </a:solidFill>
                <a:latin typeface="Trebuchet MS"/>
                <a:cs typeface="Trebuchet MS"/>
              </a:rPr>
              <a:t>p b</a:t>
            </a:r>
            <a:r>
              <a:rPr sz="1313" spc="-38" dirty="0">
                <a:solidFill>
                  <a:srgbClr val="252423"/>
                </a:solidFill>
                <a:latin typeface="Trebuchet MS"/>
                <a:cs typeface="Trebuchet MS"/>
              </a:rPr>
              <a:t>y</a:t>
            </a:r>
            <a:r>
              <a:rPr sz="1313" spc="-94" dirty="0">
                <a:solidFill>
                  <a:srgbClr val="252423"/>
                </a:solidFill>
                <a:latin typeface="Trebuchet MS"/>
                <a:cs typeface="Trebuchet MS"/>
              </a:rPr>
              <a:t> </a:t>
            </a:r>
            <a:r>
              <a:rPr sz="1313" spc="-191" dirty="0">
                <a:solidFill>
                  <a:srgbClr val="252423"/>
                </a:solidFill>
                <a:latin typeface="Trebuchet MS"/>
                <a:cs typeface="Trebuchet MS"/>
              </a:rPr>
              <a:t>T</a:t>
            </a:r>
            <a:r>
              <a:rPr sz="1313" spc="-80" dirty="0">
                <a:solidFill>
                  <a:srgbClr val="252423"/>
                </a:solidFill>
                <a:latin typeface="Trebuchet MS"/>
                <a:cs typeface="Trebuchet MS"/>
              </a:rPr>
              <a:t>ea</a:t>
            </a:r>
            <a:r>
              <a:rPr sz="1313" spc="-75" dirty="0">
                <a:solidFill>
                  <a:srgbClr val="252423"/>
                </a:solidFill>
                <a:latin typeface="Trebuchet MS"/>
                <a:cs typeface="Trebuchet MS"/>
              </a:rPr>
              <a:t>m</a:t>
            </a:r>
            <a:endParaRPr sz="1313">
              <a:latin typeface="Trebuchet MS"/>
              <a:cs typeface="Trebuchet MS"/>
            </a:endParaRPr>
          </a:p>
        </p:txBody>
      </p:sp>
      <p:sp>
        <p:nvSpPr>
          <p:cNvPr id="21" name="object 21"/>
          <p:cNvSpPr/>
          <p:nvPr/>
        </p:nvSpPr>
        <p:spPr>
          <a:xfrm>
            <a:off x="9452038" y="590121"/>
            <a:ext cx="8930" cy="5688211"/>
          </a:xfrm>
          <a:custGeom>
            <a:avLst/>
            <a:gdLst/>
            <a:ahLst/>
            <a:cxnLst/>
            <a:rect l="l" t="t" r="r" b="b"/>
            <a:pathLst>
              <a:path w="9525" h="6067425">
                <a:moveTo>
                  <a:pt x="9512" y="6057646"/>
                </a:moveTo>
                <a:lnTo>
                  <a:pt x="0" y="6057646"/>
                </a:lnTo>
                <a:lnTo>
                  <a:pt x="0" y="6067171"/>
                </a:lnTo>
                <a:lnTo>
                  <a:pt x="9512" y="6067171"/>
                </a:lnTo>
                <a:lnTo>
                  <a:pt x="9512" y="6057646"/>
                </a:lnTo>
                <a:close/>
              </a:path>
              <a:path w="9525" h="6067425">
                <a:moveTo>
                  <a:pt x="9512" y="6000458"/>
                </a:moveTo>
                <a:lnTo>
                  <a:pt x="0" y="6000458"/>
                </a:lnTo>
                <a:lnTo>
                  <a:pt x="0" y="6009983"/>
                </a:lnTo>
                <a:lnTo>
                  <a:pt x="9512" y="6009983"/>
                </a:lnTo>
                <a:lnTo>
                  <a:pt x="9512" y="6000458"/>
                </a:lnTo>
                <a:close/>
              </a:path>
              <a:path w="9525" h="6067425">
                <a:moveTo>
                  <a:pt x="9512" y="5943270"/>
                </a:moveTo>
                <a:lnTo>
                  <a:pt x="0" y="5943270"/>
                </a:lnTo>
                <a:lnTo>
                  <a:pt x="0" y="5952795"/>
                </a:lnTo>
                <a:lnTo>
                  <a:pt x="9512" y="5952795"/>
                </a:lnTo>
                <a:lnTo>
                  <a:pt x="9512" y="5943270"/>
                </a:lnTo>
                <a:close/>
              </a:path>
              <a:path w="9525" h="6067425">
                <a:moveTo>
                  <a:pt x="9512" y="5886081"/>
                </a:moveTo>
                <a:lnTo>
                  <a:pt x="0" y="5886081"/>
                </a:lnTo>
                <a:lnTo>
                  <a:pt x="0" y="5895606"/>
                </a:lnTo>
                <a:lnTo>
                  <a:pt x="9512" y="5895606"/>
                </a:lnTo>
                <a:lnTo>
                  <a:pt x="9512" y="5886081"/>
                </a:lnTo>
                <a:close/>
              </a:path>
              <a:path w="9525" h="6067425">
                <a:moveTo>
                  <a:pt x="9512" y="5829744"/>
                </a:moveTo>
                <a:lnTo>
                  <a:pt x="0" y="5829744"/>
                </a:lnTo>
                <a:lnTo>
                  <a:pt x="0" y="5838418"/>
                </a:lnTo>
                <a:lnTo>
                  <a:pt x="9512" y="5838418"/>
                </a:lnTo>
                <a:lnTo>
                  <a:pt x="9512" y="5829744"/>
                </a:lnTo>
                <a:close/>
              </a:path>
              <a:path w="9525" h="6067425">
                <a:moveTo>
                  <a:pt x="9512" y="5371389"/>
                </a:moveTo>
                <a:lnTo>
                  <a:pt x="0" y="5371389"/>
                </a:lnTo>
                <a:lnTo>
                  <a:pt x="0" y="5380329"/>
                </a:lnTo>
                <a:lnTo>
                  <a:pt x="9512" y="5380329"/>
                </a:lnTo>
                <a:lnTo>
                  <a:pt x="9512" y="5371389"/>
                </a:lnTo>
                <a:close/>
              </a:path>
              <a:path w="9525" h="6067425">
                <a:moveTo>
                  <a:pt x="9512" y="5314200"/>
                </a:moveTo>
                <a:lnTo>
                  <a:pt x="0" y="5314200"/>
                </a:lnTo>
                <a:lnTo>
                  <a:pt x="0" y="5323738"/>
                </a:lnTo>
                <a:lnTo>
                  <a:pt x="9512" y="5323738"/>
                </a:lnTo>
                <a:lnTo>
                  <a:pt x="9512" y="5314200"/>
                </a:lnTo>
                <a:close/>
              </a:path>
              <a:path w="9525" h="6067425">
                <a:moveTo>
                  <a:pt x="9512" y="5257368"/>
                </a:moveTo>
                <a:lnTo>
                  <a:pt x="0" y="5257368"/>
                </a:lnTo>
                <a:lnTo>
                  <a:pt x="0" y="5266550"/>
                </a:lnTo>
                <a:lnTo>
                  <a:pt x="9512" y="5266550"/>
                </a:lnTo>
                <a:lnTo>
                  <a:pt x="9512" y="5257368"/>
                </a:lnTo>
                <a:close/>
              </a:path>
              <a:path w="9525" h="6067425">
                <a:moveTo>
                  <a:pt x="9512" y="4799508"/>
                </a:moveTo>
                <a:lnTo>
                  <a:pt x="0" y="4799508"/>
                </a:lnTo>
                <a:lnTo>
                  <a:pt x="0" y="4807953"/>
                </a:lnTo>
                <a:lnTo>
                  <a:pt x="9512" y="4807953"/>
                </a:lnTo>
                <a:lnTo>
                  <a:pt x="9512" y="4799508"/>
                </a:lnTo>
                <a:close/>
              </a:path>
              <a:path w="9525" h="6067425">
                <a:moveTo>
                  <a:pt x="9512" y="4742319"/>
                </a:moveTo>
                <a:lnTo>
                  <a:pt x="0" y="4742319"/>
                </a:lnTo>
                <a:lnTo>
                  <a:pt x="0" y="4751857"/>
                </a:lnTo>
                <a:lnTo>
                  <a:pt x="9512" y="4751857"/>
                </a:lnTo>
                <a:lnTo>
                  <a:pt x="9512" y="4742319"/>
                </a:lnTo>
                <a:close/>
              </a:path>
              <a:path w="9525" h="6067425">
                <a:moveTo>
                  <a:pt x="9512" y="4685131"/>
                </a:moveTo>
                <a:lnTo>
                  <a:pt x="0" y="4685131"/>
                </a:lnTo>
                <a:lnTo>
                  <a:pt x="0" y="4694669"/>
                </a:lnTo>
                <a:lnTo>
                  <a:pt x="9512" y="4694669"/>
                </a:lnTo>
                <a:lnTo>
                  <a:pt x="9512" y="4685131"/>
                </a:lnTo>
                <a:close/>
              </a:path>
              <a:path w="9525" h="6067425">
                <a:moveTo>
                  <a:pt x="9512" y="4227627"/>
                </a:moveTo>
                <a:lnTo>
                  <a:pt x="0" y="4227627"/>
                </a:lnTo>
                <a:lnTo>
                  <a:pt x="0" y="4235577"/>
                </a:lnTo>
                <a:lnTo>
                  <a:pt x="9512" y="4235577"/>
                </a:lnTo>
                <a:lnTo>
                  <a:pt x="9512" y="4227627"/>
                </a:lnTo>
                <a:close/>
              </a:path>
              <a:path w="9525" h="6067425">
                <a:moveTo>
                  <a:pt x="9512" y="4170438"/>
                </a:moveTo>
                <a:lnTo>
                  <a:pt x="0" y="4170438"/>
                </a:lnTo>
                <a:lnTo>
                  <a:pt x="0" y="4179976"/>
                </a:lnTo>
                <a:lnTo>
                  <a:pt x="9512" y="4179976"/>
                </a:lnTo>
                <a:lnTo>
                  <a:pt x="9512" y="4170438"/>
                </a:lnTo>
                <a:close/>
              </a:path>
              <a:path w="9525" h="6067425">
                <a:moveTo>
                  <a:pt x="9512" y="4113250"/>
                </a:moveTo>
                <a:lnTo>
                  <a:pt x="0" y="4113250"/>
                </a:lnTo>
                <a:lnTo>
                  <a:pt x="0" y="4122788"/>
                </a:lnTo>
                <a:lnTo>
                  <a:pt x="9512" y="4122788"/>
                </a:lnTo>
                <a:lnTo>
                  <a:pt x="9512" y="4113250"/>
                </a:lnTo>
                <a:close/>
              </a:path>
              <a:path w="9525" h="6067425">
                <a:moveTo>
                  <a:pt x="9512" y="3655745"/>
                </a:moveTo>
                <a:lnTo>
                  <a:pt x="0" y="3655745"/>
                </a:lnTo>
                <a:lnTo>
                  <a:pt x="0" y="3663200"/>
                </a:lnTo>
                <a:lnTo>
                  <a:pt x="9512" y="3663200"/>
                </a:lnTo>
                <a:lnTo>
                  <a:pt x="9512" y="3655745"/>
                </a:lnTo>
                <a:close/>
              </a:path>
              <a:path w="9525" h="6067425">
                <a:moveTo>
                  <a:pt x="9512" y="3598557"/>
                </a:moveTo>
                <a:lnTo>
                  <a:pt x="0" y="3598557"/>
                </a:lnTo>
                <a:lnTo>
                  <a:pt x="0" y="3608095"/>
                </a:lnTo>
                <a:lnTo>
                  <a:pt x="9512" y="3608095"/>
                </a:lnTo>
                <a:lnTo>
                  <a:pt x="9512" y="3598557"/>
                </a:lnTo>
                <a:close/>
              </a:path>
              <a:path w="9525" h="6067425">
                <a:moveTo>
                  <a:pt x="9512" y="3541369"/>
                </a:moveTo>
                <a:lnTo>
                  <a:pt x="0" y="3541369"/>
                </a:lnTo>
                <a:lnTo>
                  <a:pt x="0" y="3550907"/>
                </a:lnTo>
                <a:lnTo>
                  <a:pt x="9512" y="3550907"/>
                </a:lnTo>
                <a:lnTo>
                  <a:pt x="9512" y="3541369"/>
                </a:lnTo>
                <a:close/>
              </a:path>
              <a:path w="9525" h="6067425">
                <a:moveTo>
                  <a:pt x="9512" y="3083864"/>
                </a:moveTo>
                <a:lnTo>
                  <a:pt x="0" y="3083864"/>
                </a:lnTo>
                <a:lnTo>
                  <a:pt x="0" y="3090824"/>
                </a:lnTo>
                <a:lnTo>
                  <a:pt x="9512" y="3090824"/>
                </a:lnTo>
                <a:lnTo>
                  <a:pt x="9512" y="3083864"/>
                </a:lnTo>
                <a:close/>
              </a:path>
              <a:path w="9525" h="6067425">
                <a:moveTo>
                  <a:pt x="9512" y="3026676"/>
                </a:moveTo>
                <a:lnTo>
                  <a:pt x="0" y="3026676"/>
                </a:lnTo>
                <a:lnTo>
                  <a:pt x="0" y="3036214"/>
                </a:lnTo>
                <a:lnTo>
                  <a:pt x="9512" y="3036214"/>
                </a:lnTo>
                <a:lnTo>
                  <a:pt x="9512" y="3026676"/>
                </a:lnTo>
                <a:close/>
              </a:path>
              <a:path w="9525" h="6067425">
                <a:moveTo>
                  <a:pt x="9512" y="2969488"/>
                </a:moveTo>
                <a:lnTo>
                  <a:pt x="0" y="2969488"/>
                </a:lnTo>
                <a:lnTo>
                  <a:pt x="0" y="2979026"/>
                </a:lnTo>
                <a:lnTo>
                  <a:pt x="9512" y="2979026"/>
                </a:lnTo>
                <a:lnTo>
                  <a:pt x="9512" y="2969488"/>
                </a:lnTo>
                <a:close/>
              </a:path>
              <a:path w="9525" h="6067425">
                <a:moveTo>
                  <a:pt x="9512" y="2511983"/>
                </a:moveTo>
                <a:lnTo>
                  <a:pt x="0" y="2511983"/>
                </a:lnTo>
                <a:lnTo>
                  <a:pt x="0" y="2518448"/>
                </a:lnTo>
                <a:lnTo>
                  <a:pt x="9512" y="2518448"/>
                </a:lnTo>
                <a:lnTo>
                  <a:pt x="9512" y="2511983"/>
                </a:lnTo>
                <a:close/>
              </a:path>
              <a:path w="9525" h="6067425">
                <a:moveTo>
                  <a:pt x="9512" y="2454795"/>
                </a:moveTo>
                <a:lnTo>
                  <a:pt x="0" y="2454795"/>
                </a:lnTo>
                <a:lnTo>
                  <a:pt x="0" y="2464333"/>
                </a:lnTo>
                <a:lnTo>
                  <a:pt x="9512" y="2464333"/>
                </a:lnTo>
                <a:lnTo>
                  <a:pt x="9512" y="2454795"/>
                </a:lnTo>
                <a:close/>
              </a:path>
              <a:path w="9525" h="6067425">
                <a:moveTo>
                  <a:pt x="9512" y="2397607"/>
                </a:moveTo>
                <a:lnTo>
                  <a:pt x="0" y="2397607"/>
                </a:lnTo>
                <a:lnTo>
                  <a:pt x="0" y="2407145"/>
                </a:lnTo>
                <a:lnTo>
                  <a:pt x="9512" y="2407145"/>
                </a:lnTo>
                <a:lnTo>
                  <a:pt x="9512" y="2397607"/>
                </a:lnTo>
                <a:close/>
              </a:path>
              <a:path w="9525" h="6067425">
                <a:moveTo>
                  <a:pt x="9512" y="1940115"/>
                </a:moveTo>
                <a:lnTo>
                  <a:pt x="0" y="1940115"/>
                </a:lnTo>
                <a:lnTo>
                  <a:pt x="0" y="1946071"/>
                </a:lnTo>
                <a:lnTo>
                  <a:pt x="9512" y="1946071"/>
                </a:lnTo>
                <a:lnTo>
                  <a:pt x="9512" y="1940115"/>
                </a:lnTo>
                <a:close/>
              </a:path>
              <a:path w="9525" h="6067425">
                <a:moveTo>
                  <a:pt x="9512" y="1882927"/>
                </a:moveTo>
                <a:lnTo>
                  <a:pt x="0" y="1882927"/>
                </a:lnTo>
                <a:lnTo>
                  <a:pt x="0" y="1892452"/>
                </a:lnTo>
                <a:lnTo>
                  <a:pt x="9512" y="1892452"/>
                </a:lnTo>
                <a:lnTo>
                  <a:pt x="9512" y="1882927"/>
                </a:lnTo>
                <a:close/>
              </a:path>
              <a:path w="9525" h="6067425">
                <a:moveTo>
                  <a:pt x="9512" y="1825739"/>
                </a:moveTo>
                <a:lnTo>
                  <a:pt x="0" y="1825739"/>
                </a:lnTo>
                <a:lnTo>
                  <a:pt x="0" y="1835264"/>
                </a:lnTo>
                <a:lnTo>
                  <a:pt x="9512" y="1835264"/>
                </a:lnTo>
                <a:lnTo>
                  <a:pt x="9512" y="1825739"/>
                </a:lnTo>
                <a:close/>
              </a:path>
              <a:path w="9525" h="6067425">
                <a:moveTo>
                  <a:pt x="9512" y="1368234"/>
                </a:moveTo>
                <a:lnTo>
                  <a:pt x="0" y="1368234"/>
                </a:lnTo>
                <a:lnTo>
                  <a:pt x="0" y="1373695"/>
                </a:lnTo>
                <a:lnTo>
                  <a:pt x="9512" y="1373695"/>
                </a:lnTo>
                <a:lnTo>
                  <a:pt x="9512" y="1368234"/>
                </a:lnTo>
                <a:close/>
              </a:path>
              <a:path w="9525" h="6067425">
                <a:moveTo>
                  <a:pt x="9512" y="1311046"/>
                </a:moveTo>
                <a:lnTo>
                  <a:pt x="0" y="1311046"/>
                </a:lnTo>
                <a:lnTo>
                  <a:pt x="0" y="1320571"/>
                </a:lnTo>
                <a:lnTo>
                  <a:pt x="9512" y="1320571"/>
                </a:lnTo>
                <a:lnTo>
                  <a:pt x="9512" y="1311046"/>
                </a:lnTo>
                <a:close/>
              </a:path>
              <a:path w="9525" h="6067425">
                <a:moveTo>
                  <a:pt x="9512" y="1253858"/>
                </a:moveTo>
                <a:lnTo>
                  <a:pt x="0" y="1253858"/>
                </a:lnTo>
                <a:lnTo>
                  <a:pt x="0" y="1263383"/>
                </a:lnTo>
                <a:lnTo>
                  <a:pt x="9512" y="1263383"/>
                </a:lnTo>
                <a:lnTo>
                  <a:pt x="9512" y="1253858"/>
                </a:lnTo>
                <a:close/>
              </a:path>
              <a:path w="9525" h="6067425">
                <a:moveTo>
                  <a:pt x="9512" y="796353"/>
                </a:moveTo>
                <a:lnTo>
                  <a:pt x="0" y="796353"/>
                </a:lnTo>
                <a:lnTo>
                  <a:pt x="0" y="801319"/>
                </a:lnTo>
                <a:lnTo>
                  <a:pt x="9512" y="801319"/>
                </a:lnTo>
                <a:lnTo>
                  <a:pt x="9512" y="796353"/>
                </a:lnTo>
                <a:close/>
              </a:path>
              <a:path w="9525" h="6067425">
                <a:moveTo>
                  <a:pt x="9512" y="739165"/>
                </a:moveTo>
                <a:lnTo>
                  <a:pt x="0" y="739165"/>
                </a:lnTo>
                <a:lnTo>
                  <a:pt x="0" y="748690"/>
                </a:lnTo>
                <a:lnTo>
                  <a:pt x="9512" y="748690"/>
                </a:lnTo>
                <a:lnTo>
                  <a:pt x="9512" y="739165"/>
                </a:lnTo>
                <a:close/>
              </a:path>
              <a:path w="9525" h="6067425">
                <a:moveTo>
                  <a:pt x="9512" y="681977"/>
                </a:moveTo>
                <a:lnTo>
                  <a:pt x="0" y="681977"/>
                </a:lnTo>
                <a:lnTo>
                  <a:pt x="0" y="691502"/>
                </a:lnTo>
                <a:lnTo>
                  <a:pt x="9512" y="691502"/>
                </a:lnTo>
                <a:lnTo>
                  <a:pt x="9512" y="681977"/>
                </a:lnTo>
                <a:close/>
              </a:path>
              <a:path w="9525" h="6067425">
                <a:moveTo>
                  <a:pt x="9512" y="224472"/>
                </a:moveTo>
                <a:lnTo>
                  <a:pt x="0" y="224472"/>
                </a:lnTo>
                <a:lnTo>
                  <a:pt x="0" y="228942"/>
                </a:lnTo>
                <a:lnTo>
                  <a:pt x="9512" y="228942"/>
                </a:lnTo>
                <a:lnTo>
                  <a:pt x="9512" y="224472"/>
                </a:lnTo>
                <a:close/>
              </a:path>
              <a:path w="9525" h="6067425">
                <a:moveTo>
                  <a:pt x="9512" y="167284"/>
                </a:moveTo>
                <a:lnTo>
                  <a:pt x="0" y="167284"/>
                </a:lnTo>
                <a:lnTo>
                  <a:pt x="0" y="176809"/>
                </a:lnTo>
                <a:lnTo>
                  <a:pt x="9512" y="176809"/>
                </a:lnTo>
                <a:lnTo>
                  <a:pt x="9512" y="167284"/>
                </a:lnTo>
                <a:close/>
              </a:path>
              <a:path w="9525" h="6067425">
                <a:moveTo>
                  <a:pt x="9512" y="110096"/>
                </a:moveTo>
                <a:lnTo>
                  <a:pt x="0" y="110096"/>
                </a:lnTo>
                <a:lnTo>
                  <a:pt x="0" y="119621"/>
                </a:lnTo>
                <a:lnTo>
                  <a:pt x="9512" y="119621"/>
                </a:lnTo>
                <a:lnTo>
                  <a:pt x="9512" y="110096"/>
                </a:lnTo>
                <a:close/>
              </a:path>
              <a:path w="9525" h="6067425">
                <a:moveTo>
                  <a:pt x="9512" y="52908"/>
                </a:moveTo>
                <a:lnTo>
                  <a:pt x="0" y="52908"/>
                </a:lnTo>
                <a:lnTo>
                  <a:pt x="0" y="62433"/>
                </a:lnTo>
                <a:lnTo>
                  <a:pt x="9512" y="62433"/>
                </a:lnTo>
                <a:lnTo>
                  <a:pt x="9512" y="52908"/>
                </a:lnTo>
                <a:close/>
              </a:path>
              <a:path w="9525" h="6067425">
                <a:moveTo>
                  <a:pt x="9512" y="0"/>
                </a:moveTo>
                <a:lnTo>
                  <a:pt x="0" y="0"/>
                </a:lnTo>
                <a:lnTo>
                  <a:pt x="0" y="5245"/>
                </a:lnTo>
                <a:lnTo>
                  <a:pt x="9512" y="5245"/>
                </a:lnTo>
                <a:lnTo>
                  <a:pt x="9512" y="0"/>
                </a:lnTo>
                <a:close/>
              </a:path>
            </a:pathLst>
          </a:custGeom>
          <a:solidFill>
            <a:srgbClr val="C7C6C3"/>
          </a:solidFill>
        </p:spPr>
        <p:txBody>
          <a:bodyPr wrap="square" lIns="0" tIns="0" rIns="0" bIns="0" rtlCol="0"/>
          <a:lstStyle/>
          <a:p>
            <a:endParaRPr sz="1688"/>
          </a:p>
        </p:txBody>
      </p:sp>
      <p:sp>
        <p:nvSpPr>
          <p:cNvPr id="22" name="object 22"/>
          <p:cNvSpPr txBox="1"/>
          <p:nvPr/>
        </p:nvSpPr>
        <p:spPr>
          <a:xfrm>
            <a:off x="9427662" y="6293051"/>
            <a:ext cx="69652" cy="141930"/>
          </a:xfrm>
          <a:prstGeom prst="rect">
            <a:avLst/>
          </a:prstGeom>
        </p:spPr>
        <p:txBody>
          <a:bodyPr vert="horz" wrap="square" lIns="0" tIns="11906" rIns="0" bIns="0" rtlCol="0">
            <a:spAutoFit/>
          </a:bodyPr>
          <a:lstStyle/>
          <a:p>
            <a:pPr>
              <a:spcBef>
                <a:spcPts val="94"/>
              </a:spcBef>
            </a:pPr>
            <a:r>
              <a:rPr sz="844" spc="-5" dirty="0">
                <a:solidFill>
                  <a:srgbClr val="605D5C"/>
                </a:solidFill>
                <a:latin typeface="Segoe UI"/>
                <a:cs typeface="Segoe UI"/>
              </a:rPr>
              <a:t>0</a:t>
            </a:r>
            <a:endParaRPr sz="844">
              <a:latin typeface="Segoe UI"/>
              <a:cs typeface="Segoe UI"/>
            </a:endParaRPr>
          </a:p>
        </p:txBody>
      </p:sp>
      <p:grpSp>
        <p:nvGrpSpPr>
          <p:cNvPr id="23" name="object 23"/>
          <p:cNvGrpSpPr/>
          <p:nvPr/>
        </p:nvGrpSpPr>
        <p:grpSpPr>
          <a:xfrm>
            <a:off x="11159640" y="590111"/>
            <a:ext cx="8930" cy="5688211"/>
            <a:chOff x="11725816" y="629451"/>
            <a:chExt cx="9525" cy="6067425"/>
          </a:xfrm>
        </p:grpSpPr>
        <p:sp>
          <p:nvSpPr>
            <p:cNvPr id="24" name="object 24"/>
            <p:cNvSpPr/>
            <p:nvPr/>
          </p:nvSpPr>
          <p:spPr>
            <a:xfrm>
              <a:off x="11725809" y="2683941"/>
              <a:ext cx="9525" cy="4013200"/>
            </a:xfrm>
            <a:custGeom>
              <a:avLst/>
              <a:gdLst/>
              <a:ahLst/>
              <a:cxnLst/>
              <a:rect l="l" t="t" r="r" b="b"/>
              <a:pathLst>
                <a:path w="9525" h="4013200">
                  <a:moveTo>
                    <a:pt x="9512" y="4003167"/>
                  </a:moveTo>
                  <a:lnTo>
                    <a:pt x="0" y="4003167"/>
                  </a:lnTo>
                  <a:lnTo>
                    <a:pt x="0" y="4012692"/>
                  </a:lnTo>
                  <a:lnTo>
                    <a:pt x="9512" y="4012692"/>
                  </a:lnTo>
                  <a:lnTo>
                    <a:pt x="9512" y="4003167"/>
                  </a:lnTo>
                  <a:close/>
                </a:path>
                <a:path w="9525" h="4013200">
                  <a:moveTo>
                    <a:pt x="9512" y="3945979"/>
                  </a:moveTo>
                  <a:lnTo>
                    <a:pt x="0" y="3945979"/>
                  </a:lnTo>
                  <a:lnTo>
                    <a:pt x="0" y="3955504"/>
                  </a:lnTo>
                  <a:lnTo>
                    <a:pt x="9512" y="3955504"/>
                  </a:lnTo>
                  <a:lnTo>
                    <a:pt x="9512" y="3945979"/>
                  </a:lnTo>
                  <a:close/>
                </a:path>
                <a:path w="9525" h="4013200">
                  <a:moveTo>
                    <a:pt x="9512" y="3888790"/>
                  </a:moveTo>
                  <a:lnTo>
                    <a:pt x="0" y="3888790"/>
                  </a:lnTo>
                  <a:lnTo>
                    <a:pt x="0" y="3898315"/>
                  </a:lnTo>
                  <a:lnTo>
                    <a:pt x="9512" y="3898315"/>
                  </a:lnTo>
                  <a:lnTo>
                    <a:pt x="9512" y="3888790"/>
                  </a:lnTo>
                  <a:close/>
                </a:path>
                <a:path w="9525" h="4013200">
                  <a:moveTo>
                    <a:pt x="9512" y="3831602"/>
                  </a:moveTo>
                  <a:lnTo>
                    <a:pt x="0" y="3831602"/>
                  </a:lnTo>
                  <a:lnTo>
                    <a:pt x="0" y="3841127"/>
                  </a:lnTo>
                  <a:lnTo>
                    <a:pt x="9512" y="3841127"/>
                  </a:lnTo>
                  <a:lnTo>
                    <a:pt x="9512" y="3831602"/>
                  </a:lnTo>
                  <a:close/>
                </a:path>
                <a:path w="9525" h="4013200">
                  <a:moveTo>
                    <a:pt x="9512" y="3774414"/>
                  </a:moveTo>
                  <a:lnTo>
                    <a:pt x="0" y="3774414"/>
                  </a:lnTo>
                  <a:lnTo>
                    <a:pt x="0" y="3783939"/>
                  </a:lnTo>
                  <a:lnTo>
                    <a:pt x="9512" y="3783939"/>
                  </a:lnTo>
                  <a:lnTo>
                    <a:pt x="9512" y="3774414"/>
                  </a:lnTo>
                  <a:close/>
                </a:path>
                <a:path w="9525" h="4013200">
                  <a:moveTo>
                    <a:pt x="9512" y="3717226"/>
                  </a:moveTo>
                  <a:lnTo>
                    <a:pt x="0" y="3717226"/>
                  </a:lnTo>
                  <a:lnTo>
                    <a:pt x="0" y="3726751"/>
                  </a:lnTo>
                  <a:lnTo>
                    <a:pt x="9512" y="3726751"/>
                  </a:lnTo>
                  <a:lnTo>
                    <a:pt x="9512" y="3717226"/>
                  </a:lnTo>
                  <a:close/>
                </a:path>
                <a:path w="9525" h="4013200">
                  <a:moveTo>
                    <a:pt x="9512" y="3660038"/>
                  </a:moveTo>
                  <a:lnTo>
                    <a:pt x="0" y="3660038"/>
                  </a:lnTo>
                  <a:lnTo>
                    <a:pt x="0" y="3669563"/>
                  </a:lnTo>
                  <a:lnTo>
                    <a:pt x="9512" y="3669563"/>
                  </a:lnTo>
                  <a:lnTo>
                    <a:pt x="9512" y="3660038"/>
                  </a:lnTo>
                  <a:close/>
                </a:path>
                <a:path w="9525" h="4013200">
                  <a:moveTo>
                    <a:pt x="9512" y="3602850"/>
                  </a:moveTo>
                  <a:lnTo>
                    <a:pt x="0" y="3602850"/>
                  </a:lnTo>
                  <a:lnTo>
                    <a:pt x="0" y="3612375"/>
                  </a:lnTo>
                  <a:lnTo>
                    <a:pt x="9512" y="3612375"/>
                  </a:lnTo>
                  <a:lnTo>
                    <a:pt x="9512" y="3602850"/>
                  </a:lnTo>
                  <a:close/>
                </a:path>
                <a:path w="9525" h="4013200">
                  <a:moveTo>
                    <a:pt x="9512" y="3545662"/>
                  </a:moveTo>
                  <a:lnTo>
                    <a:pt x="0" y="3545662"/>
                  </a:lnTo>
                  <a:lnTo>
                    <a:pt x="0" y="3555187"/>
                  </a:lnTo>
                  <a:lnTo>
                    <a:pt x="9512" y="3555187"/>
                  </a:lnTo>
                  <a:lnTo>
                    <a:pt x="9512" y="3545662"/>
                  </a:lnTo>
                  <a:close/>
                </a:path>
                <a:path w="9525" h="4013200">
                  <a:moveTo>
                    <a:pt x="9512" y="3488474"/>
                  </a:moveTo>
                  <a:lnTo>
                    <a:pt x="0" y="3488474"/>
                  </a:lnTo>
                  <a:lnTo>
                    <a:pt x="0" y="3497999"/>
                  </a:lnTo>
                  <a:lnTo>
                    <a:pt x="9512" y="3497999"/>
                  </a:lnTo>
                  <a:lnTo>
                    <a:pt x="9512" y="3488474"/>
                  </a:lnTo>
                  <a:close/>
                </a:path>
                <a:path w="9525" h="4013200">
                  <a:moveTo>
                    <a:pt x="9512" y="3431286"/>
                  </a:moveTo>
                  <a:lnTo>
                    <a:pt x="0" y="3431286"/>
                  </a:lnTo>
                  <a:lnTo>
                    <a:pt x="0" y="3440823"/>
                  </a:lnTo>
                  <a:lnTo>
                    <a:pt x="9512" y="3440823"/>
                  </a:lnTo>
                  <a:lnTo>
                    <a:pt x="9512" y="3431286"/>
                  </a:lnTo>
                  <a:close/>
                </a:path>
                <a:path w="9525" h="4013200">
                  <a:moveTo>
                    <a:pt x="9512" y="3374098"/>
                  </a:moveTo>
                  <a:lnTo>
                    <a:pt x="0" y="3374098"/>
                  </a:lnTo>
                  <a:lnTo>
                    <a:pt x="0" y="3383635"/>
                  </a:lnTo>
                  <a:lnTo>
                    <a:pt x="9512" y="3383635"/>
                  </a:lnTo>
                  <a:lnTo>
                    <a:pt x="9512" y="3374098"/>
                  </a:lnTo>
                  <a:close/>
                </a:path>
                <a:path w="9525" h="4013200">
                  <a:moveTo>
                    <a:pt x="9512" y="3316909"/>
                  </a:moveTo>
                  <a:lnTo>
                    <a:pt x="0" y="3316909"/>
                  </a:lnTo>
                  <a:lnTo>
                    <a:pt x="0" y="3326447"/>
                  </a:lnTo>
                  <a:lnTo>
                    <a:pt x="9512" y="3326447"/>
                  </a:lnTo>
                  <a:lnTo>
                    <a:pt x="9512" y="3316909"/>
                  </a:lnTo>
                  <a:close/>
                </a:path>
                <a:path w="9525" h="4013200">
                  <a:moveTo>
                    <a:pt x="9512" y="3259721"/>
                  </a:moveTo>
                  <a:lnTo>
                    <a:pt x="0" y="3259721"/>
                  </a:lnTo>
                  <a:lnTo>
                    <a:pt x="0" y="3269259"/>
                  </a:lnTo>
                  <a:lnTo>
                    <a:pt x="9512" y="3269259"/>
                  </a:lnTo>
                  <a:lnTo>
                    <a:pt x="9512" y="3259721"/>
                  </a:lnTo>
                  <a:close/>
                </a:path>
                <a:path w="9525" h="4013200">
                  <a:moveTo>
                    <a:pt x="9512" y="3202533"/>
                  </a:moveTo>
                  <a:lnTo>
                    <a:pt x="0" y="3202533"/>
                  </a:lnTo>
                  <a:lnTo>
                    <a:pt x="0" y="3212071"/>
                  </a:lnTo>
                  <a:lnTo>
                    <a:pt x="9512" y="3212071"/>
                  </a:lnTo>
                  <a:lnTo>
                    <a:pt x="9512" y="3202533"/>
                  </a:lnTo>
                  <a:close/>
                </a:path>
                <a:path w="9525" h="4013200">
                  <a:moveTo>
                    <a:pt x="9512" y="3145345"/>
                  </a:moveTo>
                  <a:lnTo>
                    <a:pt x="0" y="3145345"/>
                  </a:lnTo>
                  <a:lnTo>
                    <a:pt x="0" y="3154883"/>
                  </a:lnTo>
                  <a:lnTo>
                    <a:pt x="9512" y="3154883"/>
                  </a:lnTo>
                  <a:lnTo>
                    <a:pt x="9512" y="3145345"/>
                  </a:lnTo>
                  <a:close/>
                </a:path>
                <a:path w="9525" h="4013200">
                  <a:moveTo>
                    <a:pt x="9512" y="3088157"/>
                  </a:moveTo>
                  <a:lnTo>
                    <a:pt x="0" y="3088157"/>
                  </a:lnTo>
                  <a:lnTo>
                    <a:pt x="0" y="3097695"/>
                  </a:lnTo>
                  <a:lnTo>
                    <a:pt x="9512" y="3097695"/>
                  </a:lnTo>
                  <a:lnTo>
                    <a:pt x="9512" y="3088157"/>
                  </a:lnTo>
                  <a:close/>
                </a:path>
                <a:path w="9525" h="4013200">
                  <a:moveTo>
                    <a:pt x="9512" y="3030969"/>
                  </a:moveTo>
                  <a:lnTo>
                    <a:pt x="0" y="3030969"/>
                  </a:lnTo>
                  <a:lnTo>
                    <a:pt x="0" y="3040507"/>
                  </a:lnTo>
                  <a:lnTo>
                    <a:pt x="9512" y="3040507"/>
                  </a:lnTo>
                  <a:lnTo>
                    <a:pt x="9512" y="3030969"/>
                  </a:lnTo>
                  <a:close/>
                </a:path>
                <a:path w="9525" h="4013200">
                  <a:moveTo>
                    <a:pt x="9512" y="2973781"/>
                  </a:moveTo>
                  <a:lnTo>
                    <a:pt x="0" y="2973781"/>
                  </a:lnTo>
                  <a:lnTo>
                    <a:pt x="0" y="2983319"/>
                  </a:lnTo>
                  <a:lnTo>
                    <a:pt x="9512" y="2983319"/>
                  </a:lnTo>
                  <a:lnTo>
                    <a:pt x="9512" y="2973781"/>
                  </a:lnTo>
                  <a:close/>
                </a:path>
                <a:path w="9525" h="4013200">
                  <a:moveTo>
                    <a:pt x="9512" y="2916593"/>
                  </a:moveTo>
                  <a:lnTo>
                    <a:pt x="0" y="2916593"/>
                  </a:lnTo>
                  <a:lnTo>
                    <a:pt x="0" y="2926130"/>
                  </a:lnTo>
                  <a:lnTo>
                    <a:pt x="9512" y="2926130"/>
                  </a:lnTo>
                  <a:lnTo>
                    <a:pt x="9512" y="2916593"/>
                  </a:lnTo>
                  <a:close/>
                </a:path>
                <a:path w="9525" h="4013200">
                  <a:moveTo>
                    <a:pt x="9512" y="2859405"/>
                  </a:moveTo>
                  <a:lnTo>
                    <a:pt x="0" y="2859405"/>
                  </a:lnTo>
                  <a:lnTo>
                    <a:pt x="0" y="2868942"/>
                  </a:lnTo>
                  <a:lnTo>
                    <a:pt x="9512" y="2868942"/>
                  </a:lnTo>
                  <a:lnTo>
                    <a:pt x="9512" y="2859405"/>
                  </a:lnTo>
                  <a:close/>
                </a:path>
                <a:path w="9525" h="4013200">
                  <a:moveTo>
                    <a:pt x="9512" y="2802217"/>
                  </a:moveTo>
                  <a:lnTo>
                    <a:pt x="0" y="2802217"/>
                  </a:lnTo>
                  <a:lnTo>
                    <a:pt x="0" y="2811754"/>
                  </a:lnTo>
                  <a:lnTo>
                    <a:pt x="9512" y="2811754"/>
                  </a:lnTo>
                  <a:lnTo>
                    <a:pt x="9512" y="2802217"/>
                  </a:lnTo>
                  <a:close/>
                </a:path>
                <a:path w="9525" h="4013200">
                  <a:moveTo>
                    <a:pt x="9512" y="2745028"/>
                  </a:moveTo>
                  <a:lnTo>
                    <a:pt x="0" y="2745028"/>
                  </a:lnTo>
                  <a:lnTo>
                    <a:pt x="0" y="2754566"/>
                  </a:lnTo>
                  <a:lnTo>
                    <a:pt x="9512" y="2754566"/>
                  </a:lnTo>
                  <a:lnTo>
                    <a:pt x="9512" y="2745028"/>
                  </a:lnTo>
                  <a:close/>
                </a:path>
                <a:path w="9525" h="4013200">
                  <a:moveTo>
                    <a:pt x="9512" y="2687840"/>
                  </a:moveTo>
                  <a:lnTo>
                    <a:pt x="0" y="2687840"/>
                  </a:lnTo>
                  <a:lnTo>
                    <a:pt x="0" y="2697378"/>
                  </a:lnTo>
                  <a:lnTo>
                    <a:pt x="9512" y="2697378"/>
                  </a:lnTo>
                  <a:lnTo>
                    <a:pt x="9512" y="2687840"/>
                  </a:lnTo>
                  <a:close/>
                </a:path>
                <a:path w="9525" h="4013200">
                  <a:moveTo>
                    <a:pt x="9512" y="2630652"/>
                  </a:moveTo>
                  <a:lnTo>
                    <a:pt x="0" y="2630652"/>
                  </a:lnTo>
                  <a:lnTo>
                    <a:pt x="0" y="2640190"/>
                  </a:lnTo>
                  <a:lnTo>
                    <a:pt x="9512" y="2640190"/>
                  </a:lnTo>
                  <a:lnTo>
                    <a:pt x="9512" y="2630652"/>
                  </a:lnTo>
                  <a:close/>
                </a:path>
                <a:path w="9525" h="4013200">
                  <a:moveTo>
                    <a:pt x="9512" y="2573464"/>
                  </a:moveTo>
                  <a:lnTo>
                    <a:pt x="0" y="2573464"/>
                  </a:lnTo>
                  <a:lnTo>
                    <a:pt x="0" y="2583002"/>
                  </a:lnTo>
                  <a:lnTo>
                    <a:pt x="9512" y="2583002"/>
                  </a:lnTo>
                  <a:lnTo>
                    <a:pt x="9512" y="2573464"/>
                  </a:lnTo>
                  <a:close/>
                </a:path>
                <a:path w="9525" h="4013200">
                  <a:moveTo>
                    <a:pt x="9512" y="2516276"/>
                  </a:moveTo>
                  <a:lnTo>
                    <a:pt x="0" y="2516276"/>
                  </a:lnTo>
                  <a:lnTo>
                    <a:pt x="0" y="2525814"/>
                  </a:lnTo>
                  <a:lnTo>
                    <a:pt x="9512" y="2525814"/>
                  </a:lnTo>
                  <a:lnTo>
                    <a:pt x="9512" y="2516276"/>
                  </a:lnTo>
                  <a:close/>
                </a:path>
                <a:path w="9525" h="4013200">
                  <a:moveTo>
                    <a:pt x="9512" y="2459088"/>
                  </a:moveTo>
                  <a:lnTo>
                    <a:pt x="0" y="2459088"/>
                  </a:lnTo>
                  <a:lnTo>
                    <a:pt x="0" y="2468626"/>
                  </a:lnTo>
                  <a:lnTo>
                    <a:pt x="9512" y="2468626"/>
                  </a:lnTo>
                  <a:lnTo>
                    <a:pt x="9512" y="2459088"/>
                  </a:lnTo>
                  <a:close/>
                </a:path>
                <a:path w="9525" h="4013200">
                  <a:moveTo>
                    <a:pt x="9512" y="2401900"/>
                  </a:moveTo>
                  <a:lnTo>
                    <a:pt x="0" y="2401900"/>
                  </a:lnTo>
                  <a:lnTo>
                    <a:pt x="0" y="2411438"/>
                  </a:lnTo>
                  <a:lnTo>
                    <a:pt x="9512" y="2411438"/>
                  </a:lnTo>
                  <a:lnTo>
                    <a:pt x="9512" y="2401900"/>
                  </a:lnTo>
                  <a:close/>
                </a:path>
                <a:path w="9525" h="4013200">
                  <a:moveTo>
                    <a:pt x="9512" y="2344712"/>
                  </a:moveTo>
                  <a:lnTo>
                    <a:pt x="0" y="2344712"/>
                  </a:lnTo>
                  <a:lnTo>
                    <a:pt x="0" y="2354249"/>
                  </a:lnTo>
                  <a:lnTo>
                    <a:pt x="9512" y="2354249"/>
                  </a:lnTo>
                  <a:lnTo>
                    <a:pt x="9512" y="2344712"/>
                  </a:lnTo>
                  <a:close/>
                </a:path>
                <a:path w="9525" h="4013200">
                  <a:moveTo>
                    <a:pt x="9512" y="2287524"/>
                  </a:moveTo>
                  <a:lnTo>
                    <a:pt x="0" y="2287524"/>
                  </a:lnTo>
                  <a:lnTo>
                    <a:pt x="0" y="2297061"/>
                  </a:lnTo>
                  <a:lnTo>
                    <a:pt x="9512" y="2297061"/>
                  </a:lnTo>
                  <a:lnTo>
                    <a:pt x="9512" y="2287524"/>
                  </a:lnTo>
                  <a:close/>
                </a:path>
                <a:path w="9525" h="4013200">
                  <a:moveTo>
                    <a:pt x="9512" y="2230336"/>
                  </a:moveTo>
                  <a:lnTo>
                    <a:pt x="0" y="2230336"/>
                  </a:lnTo>
                  <a:lnTo>
                    <a:pt x="0" y="2239873"/>
                  </a:lnTo>
                  <a:lnTo>
                    <a:pt x="9512" y="2239873"/>
                  </a:lnTo>
                  <a:lnTo>
                    <a:pt x="9512" y="2230336"/>
                  </a:lnTo>
                  <a:close/>
                </a:path>
                <a:path w="9525" h="4013200">
                  <a:moveTo>
                    <a:pt x="9512" y="2173147"/>
                  </a:moveTo>
                  <a:lnTo>
                    <a:pt x="0" y="2173147"/>
                  </a:lnTo>
                  <a:lnTo>
                    <a:pt x="0" y="2182685"/>
                  </a:lnTo>
                  <a:lnTo>
                    <a:pt x="9512" y="2182685"/>
                  </a:lnTo>
                  <a:lnTo>
                    <a:pt x="9512" y="2173147"/>
                  </a:lnTo>
                  <a:close/>
                </a:path>
                <a:path w="9525" h="4013200">
                  <a:moveTo>
                    <a:pt x="9512" y="2115959"/>
                  </a:moveTo>
                  <a:lnTo>
                    <a:pt x="0" y="2115959"/>
                  </a:lnTo>
                  <a:lnTo>
                    <a:pt x="0" y="2125497"/>
                  </a:lnTo>
                  <a:lnTo>
                    <a:pt x="9512" y="2125497"/>
                  </a:lnTo>
                  <a:lnTo>
                    <a:pt x="9512" y="2115959"/>
                  </a:lnTo>
                  <a:close/>
                </a:path>
                <a:path w="9525" h="4013200">
                  <a:moveTo>
                    <a:pt x="9512" y="2058771"/>
                  </a:moveTo>
                  <a:lnTo>
                    <a:pt x="0" y="2058771"/>
                  </a:lnTo>
                  <a:lnTo>
                    <a:pt x="0" y="2068309"/>
                  </a:lnTo>
                  <a:lnTo>
                    <a:pt x="9512" y="2068309"/>
                  </a:lnTo>
                  <a:lnTo>
                    <a:pt x="9512" y="2058771"/>
                  </a:lnTo>
                  <a:close/>
                </a:path>
                <a:path w="9525" h="4013200">
                  <a:moveTo>
                    <a:pt x="9512" y="2001583"/>
                  </a:moveTo>
                  <a:lnTo>
                    <a:pt x="0" y="2001583"/>
                  </a:lnTo>
                  <a:lnTo>
                    <a:pt x="0" y="2011121"/>
                  </a:lnTo>
                  <a:lnTo>
                    <a:pt x="9512" y="2011121"/>
                  </a:lnTo>
                  <a:lnTo>
                    <a:pt x="9512" y="2001583"/>
                  </a:lnTo>
                  <a:close/>
                </a:path>
                <a:path w="9525" h="4013200">
                  <a:moveTo>
                    <a:pt x="9512" y="1944395"/>
                  </a:moveTo>
                  <a:lnTo>
                    <a:pt x="0" y="1944395"/>
                  </a:lnTo>
                  <a:lnTo>
                    <a:pt x="0" y="1953933"/>
                  </a:lnTo>
                  <a:lnTo>
                    <a:pt x="9512" y="1953933"/>
                  </a:lnTo>
                  <a:lnTo>
                    <a:pt x="9512" y="1944395"/>
                  </a:lnTo>
                  <a:close/>
                </a:path>
                <a:path w="9525" h="4013200">
                  <a:moveTo>
                    <a:pt x="9512" y="1887207"/>
                  </a:moveTo>
                  <a:lnTo>
                    <a:pt x="0" y="1887207"/>
                  </a:lnTo>
                  <a:lnTo>
                    <a:pt x="0" y="1896745"/>
                  </a:lnTo>
                  <a:lnTo>
                    <a:pt x="9512" y="1896745"/>
                  </a:lnTo>
                  <a:lnTo>
                    <a:pt x="9512" y="1887207"/>
                  </a:lnTo>
                  <a:close/>
                </a:path>
                <a:path w="9525" h="4013200">
                  <a:moveTo>
                    <a:pt x="9512" y="1830019"/>
                  </a:moveTo>
                  <a:lnTo>
                    <a:pt x="0" y="1830019"/>
                  </a:lnTo>
                  <a:lnTo>
                    <a:pt x="0" y="1839556"/>
                  </a:lnTo>
                  <a:lnTo>
                    <a:pt x="9512" y="1839556"/>
                  </a:lnTo>
                  <a:lnTo>
                    <a:pt x="9512" y="1830019"/>
                  </a:lnTo>
                  <a:close/>
                </a:path>
                <a:path w="9525" h="4013200">
                  <a:moveTo>
                    <a:pt x="9512" y="1772831"/>
                  </a:moveTo>
                  <a:lnTo>
                    <a:pt x="0" y="1772831"/>
                  </a:lnTo>
                  <a:lnTo>
                    <a:pt x="0" y="1782368"/>
                  </a:lnTo>
                  <a:lnTo>
                    <a:pt x="9512" y="1782368"/>
                  </a:lnTo>
                  <a:lnTo>
                    <a:pt x="9512" y="1772831"/>
                  </a:lnTo>
                  <a:close/>
                </a:path>
                <a:path w="9525" h="4013200">
                  <a:moveTo>
                    <a:pt x="9512" y="1715643"/>
                  </a:moveTo>
                  <a:lnTo>
                    <a:pt x="0" y="1715643"/>
                  </a:lnTo>
                  <a:lnTo>
                    <a:pt x="0" y="1725180"/>
                  </a:lnTo>
                  <a:lnTo>
                    <a:pt x="9512" y="1725180"/>
                  </a:lnTo>
                  <a:lnTo>
                    <a:pt x="9512" y="1715643"/>
                  </a:lnTo>
                  <a:close/>
                </a:path>
                <a:path w="9525" h="4013200">
                  <a:moveTo>
                    <a:pt x="9512" y="1658454"/>
                  </a:moveTo>
                  <a:lnTo>
                    <a:pt x="0" y="1658454"/>
                  </a:lnTo>
                  <a:lnTo>
                    <a:pt x="0" y="1667992"/>
                  </a:lnTo>
                  <a:lnTo>
                    <a:pt x="9512" y="1667992"/>
                  </a:lnTo>
                  <a:lnTo>
                    <a:pt x="9512" y="1658454"/>
                  </a:lnTo>
                  <a:close/>
                </a:path>
                <a:path w="9525" h="4013200">
                  <a:moveTo>
                    <a:pt x="9512" y="1601266"/>
                  </a:moveTo>
                  <a:lnTo>
                    <a:pt x="0" y="1601266"/>
                  </a:lnTo>
                  <a:lnTo>
                    <a:pt x="0" y="1610804"/>
                  </a:lnTo>
                  <a:lnTo>
                    <a:pt x="9512" y="1610804"/>
                  </a:lnTo>
                  <a:lnTo>
                    <a:pt x="9512" y="1601266"/>
                  </a:lnTo>
                  <a:close/>
                </a:path>
                <a:path w="9525" h="4013200">
                  <a:moveTo>
                    <a:pt x="9512" y="1544078"/>
                  </a:moveTo>
                  <a:lnTo>
                    <a:pt x="0" y="1544078"/>
                  </a:lnTo>
                  <a:lnTo>
                    <a:pt x="0" y="1553616"/>
                  </a:lnTo>
                  <a:lnTo>
                    <a:pt x="9512" y="1553616"/>
                  </a:lnTo>
                  <a:lnTo>
                    <a:pt x="9512" y="1544078"/>
                  </a:lnTo>
                  <a:close/>
                </a:path>
                <a:path w="9525" h="4013200">
                  <a:moveTo>
                    <a:pt x="9512" y="1486890"/>
                  </a:moveTo>
                  <a:lnTo>
                    <a:pt x="0" y="1486890"/>
                  </a:lnTo>
                  <a:lnTo>
                    <a:pt x="0" y="1496428"/>
                  </a:lnTo>
                  <a:lnTo>
                    <a:pt x="9512" y="1496428"/>
                  </a:lnTo>
                  <a:lnTo>
                    <a:pt x="9512" y="1486890"/>
                  </a:lnTo>
                  <a:close/>
                </a:path>
                <a:path w="9525" h="4013200">
                  <a:moveTo>
                    <a:pt x="9512" y="1429702"/>
                  </a:moveTo>
                  <a:lnTo>
                    <a:pt x="0" y="1429702"/>
                  </a:lnTo>
                  <a:lnTo>
                    <a:pt x="0" y="1439240"/>
                  </a:lnTo>
                  <a:lnTo>
                    <a:pt x="9512" y="1439240"/>
                  </a:lnTo>
                  <a:lnTo>
                    <a:pt x="9512" y="1429702"/>
                  </a:lnTo>
                  <a:close/>
                </a:path>
                <a:path w="9525" h="4013200">
                  <a:moveTo>
                    <a:pt x="9512" y="1372514"/>
                  </a:moveTo>
                  <a:lnTo>
                    <a:pt x="0" y="1372514"/>
                  </a:lnTo>
                  <a:lnTo>
                    <a:pt x="0" y="1382052"/>
                  </a:lnTo>
                  <a:lnTo>
                    <a:pt x="9512" y="1382052"/>
                  </a:lnTo>
                  <a:lnTo>
                    <a:pt x="9512" y="1372514"/>
                  </a:lnTo>
                  <a:close/>
                </a:path>
                <a:path w="9525" h="4013200">
                  <a:moveTo>
                    <a:pt x="9512" y="1315326"/>
                  </a:moveTo>
                  <a:lnTo>
                    <a:pt x="0" y="1315326"/>
                  </a:lnTo>
                  <a:lnTo>
                    <a:pt x="0" y="1324864"/>
                  </a:lnTo>
                  <a:lnTo>
                    <a:pt x="9512" y="1324864"/>
                  </a:lnTo>
                  <a:lnTo>
                    <a:pt x="9512" y="1315326"/>
                  </a:lnTo>
                  <a:close/>
                </a:path>
                <a:path w="9525" h="4013200">
                  <a:moveTo>
                    <a:pt x="9512" y="1258138"/>
                  </a:moveTo>
                  <a:lnTo>
                    <a:pt x="0" y="1258138"/>
                  </a:lnTo>
                  <a:lnTo>
                    <a:pt x="0" y="1267675"/>
                  </a:lnTo>
                  <a:lnTo>
                    <a:pt x="9512" y="1267675"/>
                  </a:lnTo>
                  <a:lnTo>
                    <a:pt x="9512" y="1258138"/>
                  </a:lnTo>
                  <a:close/>
                </a:path>
                <a:path w="9525" h="4013200">
                  <a:moveTo>
                    <a:pt x="9512" y="1200950"/>
                  </a:moveTo>
                  <a:lnTo>
                    <a:pt x="0" y="1200950"/>
                  </a:lnTo>
                  <a:lnTo>
                    <a:pt x="0" y="1210487"/>
                  </a:lnTo>
                  <a:lnTo>
                    <a:pt x="9512" y="1210487"/>
                  </a:lnTo>
                  <a:lnTo>
                    <a:pt x="9512" y="1200950"/>
                  </a:lnTo>
                  <a:close/>
                </a:path>
                <a:path w="9525" h="4013200">
                  <a:moveTo>
                    <a:pt x="9512" y="1143762"/>
                  </a:moveTo>
                  <a:lnTo>
                    <a:pt x="0" y="1143762"/>
                  </a:lnTo>
                  <a:lnTo>
                    <a:pt x="0" y="1153299"/>
                  </a:lnTo>
                  <a:lnTo>
                    <a:pt x="9512" y="1153299"/>
                  </a:lnTo>
                  <a:lnTo>
                    <a:pt x="9512" y="1143762"/>
                  </a:lnTo>
                  <a:close/>
                </a:path>
                <a:path w="9525" h="4013200">
                  <a:moveTo>
                    <a:pt x="9512" y="1086573"/>
                  </a:moveTo>
                  <a:lnTo>
                    <a:pt x="0" y="1086573"/>
                  </a:lnTo>
                  <a:lnTo>
                    <a:pt x="0" y="1096111"/>
                  </a:lnTo>
                  <a:lnTo>
                    <a:pt x="9512" y="1096111"/>
                  </a:lnTo>
                  <a:lnTo>
                    <a:pt x="9512" y="1086573"/>
                  </a:lnTo>
                  <a:close/>
                </a:path>
                <a:path w="9525" h="4013200">
                  <a:moveTo>
                    <a:pt x="9512" y="1029385"/>
                  </a:moveTo>
                  <a:lnTo>
                    <a:pt x="0" y="1029385"/>
                  </a:lnTo>
                  <a:lnTo>
                    <a:pt x="0" y="1038923"/>
                  </a:lnTo>
                  <a:lnTo>
                    <a:pt x="9512" y="1038923"/>
                  </a:lnTo>
                  <a:lnTo>
                    <a:pt x="9512" y="1029385"/>
                  </a:lnTo>
                  <a:close/>
                </a:path>
                <a:path w="9525" h="4013200">
                  <a:moveTo>
                    <a:pt x="9512" y="972197"/>
                  </a:moveTo>
                  <a:lnTo>
                    <a:pt x="0" y="972197"/>
                  </a:lnTo>
                  <a:lnTo>
                    <a:pt x="0" y="981735"/>
                  </a:lnTo>
                  <a:lnTo>
                    <a:pt x="9512" y="981735"/>
                  </a:lnTo>
                  <a:lnTo>
                    <a:pt x="9512" y="972197"/>
                  </a:lnTo>
                  <a:close/>
                </a:path>
                <a:path w="9525" h="4013200">
                  <a:moveTo>
                    <a:pt x="9512" y="915009"/>
                  </a:moveTo>
                  <a:lnTo>
                    <a:pt x="0" y="915009"/>
                  </a:lnTo>
                  <a:lnTo>
                    <a:pt x="0" y="924547"/>
                  </a:lnTo>
                  <a:lnTo>
                    <a:pt x="9512" y="924547"/>
                  </a:lnTo>
                  <a:lnTo>
                    <a:pt x="9512" y="915009"/>
                  </a:lnTo>
                  <a:close/>
                </a:path>
                <a:path w="9525" h="4013200">
                  <a:moveTo>
                    <a:pt x="9512" y="857821"/>
                  </a:moveTo>
                  <a:lnTo>
                    <a:pt x="0" y="857821"/>
                  </a:lnTo>
                  <a:lnTo>
                    <a:pt x="0" y="867359"/>
                  </a:lnTo>
                  <a:lnTo>
                    <a:pt x="9512" y="867359"/>
                  </a:lnTo>
                  <a:lnTo>
                    <a:pt x="9512" y="857821"/>
                  </a:lnTo>
                  <a:close/>
                </a:path>
                <a:path w="9525" h="4013200">
                  <a:moveTo>
                    <a:pt x="9512" y="800633"/>
                  </a:moveTo>
                  <a:lnTo>
                    <a:pt x="0" y="800633"/>
                  </a:lnTo>
                  <a:lnTo>
                    <a:pt x="0" y="810171"/>
                  </a:lnTo>
                  <a:lnTo>
                    <a:pt x="9512" y="810171"/>
                  </a:lnTo>
                  <a:lnTo>
                    <a:pt x="9512" y="800633"/>
                  </a:lnTo>
                  <a:close/>
                </a:path>
                <a:path w="9525" h="4013200">
                  <a:moveTo>
                    <a:pt x="9512" y="743445"/>
                  </a:moveTo>
                  <a:lnTo>
                    <a:pt x="0" y="743445"/>
                  </a:lnTo>
                  <a:lnTo>
                    <a:pt x="0" y="752983"/>
                  </a:lnTo>
                  <a:lnTo>
                    <a:pt x="9512" y="752983"/>
                  </a:lnTo>
                  <a:lnTo>
                    <a:pt x="9512" y="743445"/>
                  </a:lnTo>
                  <a:close/>
                </a:path>
                <a:path w="9525" h="4013200">
                  <a:moveTo>
                    <a:pt x="9512" y="686257"/>
                  </a:moveTo>
                  <a:lnTo>
                    <a:pt x="0" y="686257"/>
                  </a:lnTo>
                  <a:lnTo>
                    <a:pt x="0" y="695794"/>
                  </a:lnTo>
                  <a:lnTo>
                    <a:pt x="9512" y="695794"/>
                  </a:lnTo>
                  <a:lnTo>
                    <a:pt x="9512" y="686257"/>
                  </a:lnTo>
                  <a:close/>
                </a:path>
                <a:path w="9525" h="4013200">
                  <a:moveTo>
                    <a:pt x="9512" y="629069"/>
                  </a:moveTo>
                  <a:lnTo>
                    <a:pt x="0" y="629069"/>
                  </a:lnTo>
                  <a:lnTo>
                    <a:pt x="0" y="638606"/>
                  </a:lnTo>
                  <a:lnTo>
                    <a:pt x="9512" y="638606"/>
                  </a:lnTo>
                  <a:lnTo>
                    <a:pt x="9512" y="629069"/>
                  </a:lnTo>
                  <a:close/>
                </a:path>
                <a:path w="9525" h="4013200">
                  <a:moveTo>
                    <a:pt x="9512" y="571881"/>
                  </a:moveTo>
                  <a:lnTo>
                    <a:pt x="0" y="571881"/>
                  </a:lnTo>
                  <a:lnTo>
                    <a:pt x="0" y="581418"/>
                  </a:lnTo>
                  <a:lnTo>
                    <a:pt x="9512" y="581418"/>
                  </a:lnTo>
                  <a:lnTo>
                    <a:pt x="9512" y="571881"/>
                  </a:lnTo>
                  <a:close/>
                </a:path>
                <a:path w="9525" h="4013200">
                  <a:moveTo>
                    <a:pt x="9512" y="514692"/>
                  </a:moveTo>
                  <a:lnTo>
                    <a:pt x="0" y="514692"/>
                  </a:lnTo>
                  <a:lnTo>
                    <a:pt x="0" y="524230"/>
                  </a:lnTo>
                  <a:lnTo>
                    <a:pt x="9512" y="524230"/>
                  </a:lnTo>
                  <a:lnTo>
                    <a:pt x="9512" y="514692"/>
                  </a:lnTo>
                  <a:close/>
                </a:path>
                <a:path w="9525" h="4013200">
                  <a:moveTo>
                    <a:pt x="9512" y="457504"/>
                  </a:moveTo>
                  <a:lnTo>
                    <a:pt x="0" y="457504"/>
                  </a:lnTo>
                  <a:lnTo>
                    <a:pt x="0" y="467042"/>
                  </a:lnTo>
                  <a:lnTo>
                    <a:pt x="9512" y="467042"/>
                  </a:lnTo>
                  <a:lnTo>
                    <a:pt x="9512" y="457504"/>
                  </a:lnTo>
                  <a:close/>
                </a:path>
                <a:path w="9525" h="4013200">
                  <a:moveTo>
                    <a:pt x="9512" y="400316"/>
                  </a:moveTo>
                  <a:lnTo>
                    <a:pt x="0" y="400316"/>
                  </a:lnTo>
                  <a:lnTo>
                    <a:pt x="0" y="409854"/>
                  </a:lnTo>
                  <a:lnTo>
                    <a:pt x="9512" y="409854"/>
                  </a:lnTo>
                  <a:lnTo>
                    <a:pt x="9512" y="400316"/>
                  </a:lnTo>
                  <a:close/>
                </a:path>
                <a:path w="9525" h="4013200">
                  <a:moveTo>
                    <a:pt x="9512" y="343128"/>
                  </a:moveTo>
                  <a:lnTo>
                    <a:pt x="0" y="343128"/>
                  </a:lnTo>
                  <a:lnTo>
                    <a:pt x="0" y="352666"/>
                  </a:lnTo>
                  <a:lnTo>
                    <a:pt x="9512" y="352666"/>
                  </a:lnTo>
                  <a:lnTo>
                    <a:pt x="9512" y="343128"/>
                  </a:lnTo>
                  <a:close/>
                </a:path>
                <a:path w="9525" h="4013200">
                  <a:moveTo>
                    <a:pt x="9512" y="285940"/>
                  </a:moveTo>
                  <a:lnTo>
                    <a:pt x="0" y="285940"/>
                  </a:lnTo>
                  <a:lnTo>
                    <a:pt x="0" y="295478"/>
                  </a:lnTo>
                  <a:lnTo>
                    <a:pt x="9512" y="295478"/>
                  </a:lnTo>
                  <a:lnTo>
                    <a:pt x="9512" y="285940"/>
                  </a:lnTo>
                  <a:close/>
                </a:path>
                <a:path w="9525" h="4013200">
                  <a:moveTo>
                    <a:pt x="9512" y="228752"/>
                  </a:moveTo>
                  <a:lnTo>
                    <a:pt x="0" y="228752"/>
                  </a:lnTo>
                  <a:lnTo>
                    <a:pt x="0" y="238290"/>
                  </a:lnTo>
                  <a:lnTo>
                    <a:pt x="9512" y="238290"/>
                  </a:lnTo>
                  <a:lnTo>
                    <a:pt x="9512" y="228752"/>
                  </a:lnTo>
                  <a:close/>
                </a:path>
                <a:path w="9525" h="4013200">
                  <a:moveTo>
                    <a:pt x="9512" y="171564"/>
                  </a:moveTo>
                  <a:lnTo>
                    <a:pt x="0" y="171564"/>
                  </a:lnTo>
                  <a:lnTo>
                    <a:pt x="0" y="181102"/>
                  </a:lnTo>
                  <a:lnTo>
                    <a:pt x="9512" y="181102"/>
                  </a:lnTo>
                  <a:lnTo>
                    <a:pt x="9512" y="171564"/>
                  </a:lnTo>
                  <a:close/>
                </a:path>
                <a:path w="9525" h="4013200">
                  <a:moveTo>
                    <a:pt x="9512" y="114376"/>
                  </a:moveTo>
                  <a:lnTo>
                    <a:pt x="0" y="114376"/>
                  </a:lnTo>
                  <a:lnTo>
                    <a:pt x="0" y="123913"/>
                  </a:lnTo>
                  <a:lnTo>
                    <a:pt x="9512" y="123913"/>
                  </a:lnTo>
                  <a:lnTo>
                    <a:pt x="9512" y="114376"/>
                  </a:lnTo>
                  <a:close/>
                </a:path>
                <a:path w="9525" h="4013200">
                  <a:moveTo>
                    <a:pt x="9512" y="57188"/>
                  </a:moveTo>
                  <a:lnTo>
                    <a:pt x="0" y="57188"/>
                  </a:lnTo>
                  <a:lnTo>
                    <a:pt x="0" y="66725"/>
                  </a:lnTo>
                  <a:lnTo>
                    <a:pt x="9512" y="66725"/>
                  </a:lnTo>
                  <a:lnTo>
                    <a:pt x="9512" y="57188"/>
                  </a:lnTo>
                  <a:close/>
                </a:path>
                <a:path w="9525" h="4013200">
                  <a:moveTo>
                    <a:pt x="9512" y="0"/>
                  </a:moveTo>
                  <a:lnTo>
                    <a:pt x="0" y="0"/>
                  </a:lnTo>
                  <a:lnTo>
                    <a:pt x="0" y="9537"/>
                  </a:lnTo>
                  <a:lnTo>
                    <a:pt x="9512" y="9537"/>
                  </a:lnTo>
                  <a:lnTo>
                    <a:pt x="9512" y="0"/>
                  </a:lnTo>
                  <a:close/>
                </a:path>
              </a:pathLst>
            </a:custGeom>
            <a:solidFill>
              <a:srgbClr val="C7C6C3"/>
            </a:solidFill>
          </p:spPr>
          <p:txBody>
            <a:bodyPr wrap="square" lIns="0" tIns="0" rIns="0" bIns="0" rtlCol="0"/>
            <a:lstStyle/>
            <a:p>
              <a:endParaRPr sz="1688"/>
            </a:p>
          </p:txBody>
        </p:sp>
        <p:sp>
          <p:nvSpPr>
            <p:cNvPr id="25" name="object 25"/>
            <p:cNvSpPr/>
            <p:nvPr/>
          </p:nvSpPr>
          <p:spPr>
            <a:xfrm>
              <a:off x="11725809" y="629462"/>
              <a:ext cx="9525" cy="2064385"/>
            </a:xfrm>
            <a:custGeom>
              <a:avLst/>
              <a:gdLst/>
              <a:ahLst/>
              <a:cxnLst/>
              <a:rect l="l" t="t" r="r" b="b"/>
              <a:pathLst>
                <a:path w="9525" h="2064385">
                  <a:moveTo>
                    <a:pt x="9512" y="2054479"/>
                  </a:moveTo>
                  <a:lnTo>
                    <a:pt x="0" y="2054479"/>
                  </a:lnTo>
                  <a:lnTo>
                    <a:pt x="0" y="2064016"/>
                  </a:lnTo>
                  <a:lnTo>
                    <a:pt x="9512" y="2064016"/>
                  </a:lnTo>
                  <a:lnTo>
                    <a:pt x="9512" y="2054479"/>
                  </a:lnTo>
                  <a:close/>
                </a:path>
                <a:path w="9525" h="2064385">
                  <a:moveTo>
                    <a:pt x="9512" y="1997303"/>
                  </a:moveTo>
                  <a:lnTo>
                    <a:pt x="0" y="1997303"/>
                  </a:lnTo>
                  <a:lnTo>
                    <a:pt x="0" y="2006828"/>
                  </a:lnTo>
                  <a:lnTo>
                    <a:pt x="9512" y="2006828"/>
                  </a:lnTo>
                  <a:lnTo>
                    <a:pt x="9512" y="1997303"/>
                  </a:lnTo>
                  <a:close/>
                </a:path>
                <a:path w="9525" h="2064385">
                  <a:moveTo>
                    <a:pt x="9512" y="1940115"/>
                  </a:moveTo>
                  <a:lnTo>
                    <a:pt x="0" y="1940115"/>
                  </a:lnTo>
                  <a:lnTo>
                    <a:pt x="0" y="1949640"/>
                  </a:lnTo>
                  <a:lnTo>
                    <a:pt x="9512" y="1949640"/>
                  </a:lnTo>
                  <a:lnTo>
                    <a:pt x="9512" y="1940115"/>
                  </a:lnTo>
                  <a:close/>
                </a:path>
                <a:path w="9525" h="2064385">
                  <a:moveTo>
                    <a:pt x="9512" y="1882927"/>
                  </a:moveTo>
                  <a:lnTo>
                    <a:pt x="0" y="1882927"/>
                  </a:lnTo>
                  <a:lnTo>
                    <a:pt x="0" y="1892452"/>
                  </a:lnTo>
                  <a:lnTo>
                    <a:pt x="9512" y="1892452"/>
                  </a:lnTo>
                  <a:lnTo>
                    <a:pt x="9512" y="1882927"/>
                  </a:lnTo>
                  <a:close/>
                </a:path>
                <a:path w="9525" h="2064385">
                  <a:moveTo>
                    <a:pt x="9512" y="1825739"/>
                  </a:moveTo>
                  <a:lnTo>
                    <a:pt x="0" y="1825739"/>
                  </a:lnTo>
                  <a:lnTo>
                    <a:pt x="0" y="1835264"/>
                  </a:lnTo>
                  <a:lnTo>
                    <a:pt x="9512" y="1835264"/>
                  </a:lnTo>
                  <a:lnTo>
                    <a:pt x="9512" y="1825739"/>
                  </a:lnTo>
                  <a:close/>
                </a:path>
                <a:path w="9525" h="2064385">
                  <a:moveTo>
                    <a:pt x="9512" y="1768551"/>
                  </a:moveTo>
                  <a:lnTo>
                    <a:pt x="0" y="1768551"/>
                  </a:lnTo>
                  <a:lnTo>
                    <a:pt x="0" y="1778076"/>
                  </a:lnTo>
                  <a:lnTo>
                    <a:pt x="9512" y="1778076"/>
                  </a:lnTo>
                  <a:lnTo>
                    <a:pt x="9512" y="1768551"/>
                  </a:lnTo>
                  <a:close/>
                </a:path>
                <a:path w="9525" h="2064385">
                  <a:moveTo>
                    <a:pt x="9512" y="1711363"/>
                  </a:moveTo>
                  <a:lnTo>
                    <a:pt x="0" y="1711363"/>
                  </a:lnTo>
                  <a:lnTo>
                    <a:pt x="0" y="1720888"/>
                  </a:lnTo>
                  <a:lnTo>
                    <a:pt x="9512" y="1720888"/>
                  </a:lnTo>
                  <a:lnTo>
                    <a:pt x="9512" y="1711363"/>
                  </a:lnTo>
                  <a:close/>
                </a:path>
                <a:path w="9525" h="2064385">
                  <a:moveTo>
                    <a:pt x="9512" y="1654175"/>
                  </a:moveTo>
                  <a:lnTo>
                    <a:pt x="0" y="1654175"/>
                  </a:lnTo>
                  <a:lnTo>
                    <a:pt x="0" y="1663700"/>
                  </a:lnTo>
                  <a:lnTo>
                    <a:pt x="9512" y="1663700"/>
                  </a:lnTo>
                  <a:lnTo>
                    <a:pt x="9512" y="1654175"/>
                  </a:lnTo>
                  <a:close/>
                </a:path>
                <a:path w="9525" h="2064385">
                  <a:moveTo>
                    <a:pt x="9512" y="1596986"/>
                  </a:moveTo>
                  <a:lnTo>
                    <a:pt x="0" y="1596986"/>
                  </a:lnTo>
                  <a:lnTo>
                    <a:pt x="0" y="1606511"/>
                  </a:lnTo>
                  <a:lnTo>
                    <a:pt x="9512" y="1606511"/>
                  </a:lnTo>
                  <a:lnTo>
                    <a:pt x="9512" y="1596986"/>
                  </a:lnTo>
                  <a:close/>
                </a:path>
                <a:path w="9525" h="2064385">
                  <a:moveTo>
                    <a:pt x="9512" y="1539798"/>
                  </a:moveTo>
                  <a:lnTo>
                    <a:pt x="0" y="1539798"/>
                  </a:lnTo>
                  <a:lnTo>
                    <a:pt x="0" y="1549323"/>
                  </a:lnTo>
                  <a:lnTo>
                    <a:pt x="9512" y="1549323"/>
                  </a:lnTo>
                  <a:lnTo>
                    <a:pt x="9512" y="1539798"/>
                  </a:lnTo>
                  <a:close/>
                </a:path>
                <a:path w="9525" h="2064385">
                  <a:moveTo>
                    <a:pt x="9512" y="1482610"/>
                  </a:moveTo>
                  <a:lnTo>
                    <a:pt x="0" y="1482610"/>
                  </a:lnTo>
                  <a:lnTo>
                    <a:pt x="0" y="1492135"/>
                  </a:lnTo>
                  <a:lnTo>
                    <a:pt x="9512" y="1492135"/>
                  </a:lnTo>
                  <a:lnTo>
                    <a:pt x="9512" y="1482610"/>
                  </a:lnTo>
                  <a:close/>
                </a:path>
                <a:path w="9525" h="2064385">
                  <a:moveTo>
                    <a:pt x="9512" y="1425422"/>
                  </a:moveTo>
                  <a:lnTo>
                    <a:pt x="0" y="1425422"/>
                  </a:lnTo>
                  <a:lnTo>
                    <a:pt x="0" y="1434947"/>
                  </a:lnTo>
                  <a:lnTo>
                    <a:pt x="9512" y="1434947"/>
                  </a:lnTo>
                  <a:lnTo>
                    <a:pt x="9512" y="1425422"/>
                  </a:lnTo>
                  <a:close/>
                </a:path>
                <a:path w="9525" h="2064385">
                  <a:moveTo>
                    <a:pt x="9512" y="1368234"/>
                  </a:moveTo>
                  <a:lnTo>
                    <a:pt x="0" y="1368234"/>
                  </a:lnTo>
                  <a:lnTo>
                    <a:pt x="0" y="1377759"/>
                  </a:lnTo>
                  <a:lnTo>
                    <a:pt x="9512" y="1377759"/>
                  </a:lnTo>
                  <a:lnTo>
                    <a:pt x="9512" y="1368234"/>
                  </a:lnTo>
                  <a:close/>
                </a:path>
                <a:path w="9525" h="2064385">
                  <a:moveTo>
                    <a:pt x="9512" y="1311046"/>
                  </a:moveTo>
                  <a:lnTo>
                    <a:pt x="0" y="1311046"/>
                  </a:lnTo>
                  <a:lnTo>
                    <a:pt x="0" y="1320571"/>
                  </a:lnTo>
                  <a:lnTo>
                    <a:pt x="9512" y="1320571"/>
                  </a:lnTo>
                  <a:lnTo>
                    <a:pt x="9512" y="1311046"/>
                  </a:lnTo>
                  <a:close/>
                </a:path>
                <a:path w="9525" h="2064385">
                  <a:moveTo>
                    <a:pt x="9512" y="1253858"/>
                  </a:moveTo>
                  <a:lnTo>
                    <a:pt x="0" y="1253858"/>
                  </a:lnTo>
                  <a:lnTo>
                    <a:pt x="0" y="1263383"/>
                  </a:lnTo>
                  <a:lnTo>
                    <a:pt x="9512" y="1263383"/>
                  </a:lnTo>
                  <a:lnTo>
                    <a:pt x="9512" y="1253858"/>
                  </a:lnTo>
                  <a:close/>
                </a:path>
                <a:path w="9525" h="2064385">
                  <a:moveTo>
                    <a:pt x="9512" y="1196670"/>
                  </a:moveTo>
                  <a:lnTo>
                    <a:pt x="0" y="1196670"/>
                  </a:lnTo>
                  <a:lnTo>
                    <a:pt x="0" y="1206195"/>
                  </a:lnTo>
                  <a:lnTo>
                    <a:pt x="9512" y="1206195"/>
                  </a:lnTo>
                  <a:lnTo>
                    <a:pt x="9512" y="1196670"/>
                  </a:lnTo>
                  <a:close/>
                </a:path>
                <a:path w="9525" h="2064385">
                  <a:moveTo>
                    <a:pt x="9512" y="1139482"/>
                  </a:moveTo>
                  <a:lnTo>
                    <a:pt x="0" y="1139482"/>
                  </a:lnTo>
                  <a:lnTo>
                    <a:pt x="0" y="1149007"/>
                  </a:lnTo>
                  <a:lnTo>
                    <a:pt x="9512" y="1149007"/>
                  </a:lnTo>
                  <a:lnTo>
                    <a:pt x="9512" y="1139482"/>
                  </a:lnTo>
                  <a:close/>
                </a:path>
                <a:path w="9525" h="2064385">
                  <a:moveTo>
                    <a:pt x="9512" y="1082294"/>
                  </a:moveTo>
                  <a:lnTo>
                    <a:pt x="0" y="1082294"/>
                  </a:lnTo>
                  <a:lnTo>
                    <a:pt x="0" y="1091819"/>
                  </a:lnTo>
                  <a:lnTo>
                    <a:pt x="9512" y="1091819"/>
                  </a:lnTo>
                  <a:lnTo>
                    <a:pt x="9512" y="1082294"/>
                  </a:lnTo>
                  <a:close/>
                </a:path>
                <a:path w="9525" h="2064385">
                  <a:moveTo>
                    <a:pt x="9512" y="1025105"/>
                  </a:moveTo>
                  <a:lnTo>
                    <a:pt x="0" y="1025105"/>
                  </a:lnTo>
                  <a:lnTo>
                    <a:pt x="0" y="1034630"/>
                  </a:lnTo>
                  <a:lnTo>
                    <a:pt x="9512" y="1034630"/>
                  </a:lnTo>
                  <a:lnTo>
                    <a:pt x="9512" y="1025105"/>
                  </a:lnTo>
                  <a:close/>
                </a:path>
                <a:path w="9525" h="2064385">
                  <a:moveTo>
                    <a:pt x="9512" y="967917"/>
                  </a:moveTo>
                  <a:lnTo>
                    <a:pt x="0" y="967917"/>
                  </a:lnTo>
                  <a:lnTo>
                    <a:pt x="0" y="977442"/>
                  </a:lnTo>
                  <a:lnTo>
                    <a:pt x="9512" y="977442"/>
                  </a:lnTo>
                  <a:lnTo>
                    <a:pt x="9512" y="967917"/>
                  </a:lnTo>
                  <a:close/>
                </a:path>
                <a:path w="9525" h="2064385">
                  <a:moveTo>
                    <a:pt x="9512" y="910729"/>
                  </a:moveTo>
                  <a:lnTo>
                    <a:pt x="0" y="910729"/>
                  </a:lnTo>
                  <a:lnTo>
                    <a:pt x="0" y="920254"/>
                  </a:lnTo>
                  <a:lnTo>
                    <a:pt x="9512" y="920254"/>
                  </a:lnTo>
                  <a:lnTo>
                    <a:pt x="9512" y="910729"/>
                  </a:lnTo>
                  <a:close/>
                </a:path>
                <a:path w="9525" h="2064385">
                  <a:moveTo>
                    <a:pt x="9512" y="853541"/>
                  </a:moveTo>
                  <a:lnTo>
                    <a:pt x="0" y="853541"/>
                  </a:lnTo>
                  <a:lnTo>
                    <a:pt x="0" y="863066"/>
                  </a:lnTo>
                  <a:lnTo>
                    <a:pt x="9512" y="863066"/>
                  </a:lnTo>
                  <a:lnTo>
                    <a:pt x="9512" y="853541"/>
                  </a:lnTo>
                  <a:close/>
                </a:path>
                <a:path w="9525" h="2064385">
                  <a:moveTo>
                    <a:pt x="9512" y="796353"/>
                  </a:moveTo>
                  <a:lnTo>
                    <a:pt x="0" y="796353"/>
                  </a:lnTo>
                  <a:lnTo>
                    <a:pt x="0" y="805878"/>
                  </a:lnTo>
                  <a:lnTo>
                    <a:pt x="9512" y="805878"/>
                  </a:lnTo>
                  <a:lnTo>
                    <a:pt x="9512" y="796353"/>
                  </a:lnTo>
                  <a:close/>
                </a:path>
                <a:path w="9525" h="2064385">
                  <a:moveTo>
                    <a:pt x="9512" y="739165"/>
                  </a:moveTo>
                  <a:lnTo>
                    <a:pt x="0" y="739165"/>
                  </a:lnTo>
                  <a:lnTo>
                    <a:pt x="0" y="748690"/>
                  </a:lnTo>
                  <a:lnTo>
                    <a:pt x="9512" y="748690"/>
                  </a:lnTo>
                  <a:lnTo>
                    <a:pt x="9512" y="739165"/>
                  </a:lnTo>
                  <a:close/>
                </a:path>
                <a:path w="9525" h="2064385">
                  <a:moveTo>
                    <a:pt x="9512" y="681977"/>
                  </a:moveTo>
                  <a:lnTo>
                    <a:pt x="0" y="681977"/>
                  </a:lnTo>
                  <a:lnTo>
                    <a:pt x="0" y="691502"/>
                  </a:lnTo>
                  <a:lnTo>
                    <a:pt x="9512" y="691502"/>
                  </a:lnTo>
                  <a:lnTo>
                    <a:pt x="9512" y="681977"/>
                  </a:lnTo>
                  <a:close/>
                </a:path>
                <a:path w="9525" h="2064385">
                  <a:moveTo>
                    <a:pt x="9512" y="224472"/>
                  </a:moveTo>
                  <a:lnTo>
                    <a:pt x="0" y="224472"/>
                  </a:lnTo>
                  <a:lnTo>
                    <a:pt x="0" y="228942"/>
                  </a:lnTo>
                  <a:lnTo>
                    <a:pt x="9512" y="228942"/>
                  </a:lnTo>
                  <a:lnTo>
                    <a:pt x="9512" y="224472"/>
                  </a:lnTo>
                  <a:close/>
                </a:path>
                <a:path w="9525" h="2064385">
                  <a:moveTo>
                    <a:pt x="9512" y="167284"/>
                  </a:moveTo>
                  <a:lnTo>
                    <a:pt x="0" y="167284"/>
                  </a:lnTo>
                  <a:lnTo>
                    <a:pt x="0" y="176809"/>
                  </a:lnTo>
                  <a:lnTo>
                    <a:pt x="9512" y="176809"/>
                  </a:lnTo>
                  <a:lnTo>
                    <a:pt x="9512" y="167284"/>
                  </a:lnTo>
                  <a:close/>
                </a:path>
                <a:path w="9525" h="2064385">
                  <a:moveTo>
                    <a:pt x="9512" y="110096"/>
                  </a:moveTo>
                  <a:lnTo>
                    <a:pt x="0" y="110096"/>
                  </a:lnTo>
                  <a:lnTo>
                    <a:pt x="0" y="119621"/>
                  </a:lnTo>
                  <a:lnTo>
                    <a:pt x="9512" y="119621"/>
                  </a:lnTo>
                  <a:lnTo>
                    <a:pt x="9512" y="110096"/>
                  </a:lnTo>
                  <a:close/>
                </a:path>
                <a:path w="9525" h="2064385">
                  <a:moveTo>
                    <a:pt x="9512" y="52908"/>
                  </a:moveTo>
                  <a:lnTo>
                    <a:pt x="0" y="52908"/>
                  </a:lnTo>
                  <a:lnTo>
                    <a:pt x="0" y="62433"/>
                  </a:lnTo>
                  <a:lnTo>
                    <a:pt x="9512" y="62433"/>
                  </a:lnTo>
                  <a:lnTo>
                    <a:pt x="9512" y="52908"/>
                  </a:lnTo>
                  <a:close/>
                </a:path>
                <a:path w="9525" h="2064385">
                  <a:moveTo>
                    <a:pt x="9512" y="0"/>
                  </a:moveTo>
                  <a:lnTo>
                    <a:pt x="0" y="0"/>
                  </a:lnTo>
                  <a:lnTo>
                    <a:pt x="0" y="5245"/>
                  </a:lnTo>
                  <a:lnTo>
                    <a:pt x="9512" y="5245"/>
                  </a:lnTo>
                  <a:lnTo>
                    <a:pt x="9512" y="0"/>
                  </a:lnTo>
                  <a:close/>
                </a:path>
              </a:pathLst>
            </a:custGeom>
            <a:solidFill>
              <a:srgbClr val="C7C6C3"/>
            </a:solidFill>
          </p:spPr>
          <p:txBody>
            <a:bodyPr wrap="square" lIns="0" tIns="0" rIns="0" bIns="0" rtlCol="0"/>
            <a:lstStyle/>
            <a:p>
              <a:endParaRPr sz="1688"/>
            </a:p>
          </p:txBody>
        </p:sp>
      </p:grpSp>
      <p:sp>
        <p:nvSpPr>
          <p:cNvPr id="26" name="object 26"/>
          <p:cNvSpPr txBox="1"/>
          <p:nvPr/>
        </p:nvSpPr>
        <p:spPr>
          <a:xfrm>
            <a:off x="9879592" y="6293050"/>
            <a:ext cx="1328142" cy="315054"/>
          </a:xfrm>
          <a:prstGeom prst="rect">
            <a:avLst/>
          </a:prstGeom>
        </p:spPr>
        <p:txBody>
          <a:bodyPr vert="horz" wrap="square" lIns="0" tIns="11906" rIns="0" bIns="0" rtlCol="0">
            <a:spAutoFit/>
          </a:bodyPr>
          <a:lstStyle/>
          <a:p>
            <a:pPr marR="7144" algn="r">
              <a:spcBef>
                <a:spcPts val="94"/>
              </a:spcBef>
            </a:pPr>
            <a:r>
              <a:rPr sz="844" spc="-5" dirty="0">
                <a:solidFill>
                  <a:srgbClr val="605D5C"/>
                </a:solidFill>
                <a:latin typeface="Segoe UI"/>
                <a:cs typeface="Segoe UI"/>
              </a:rPr>
              <a:t>5</a:t>
            </a:r>
            <a:endParaRPr sz="844">
              <a:latin typeface="Segoe UI"/>
              <a:cs typeface="Segoe UI"/>
            </a:endParaRPr>
          </a:p>
          <a:p>
            <a:pPr>
              <a:spcBef>
                <a:spcPts val="42"/>
              </a:spcBef>
            </a:pPr>
            <a:r>
              <a:rPr sz="1125" spc="-56" dirty="0">
                <a:solidFill>
                  <a:srgbClr val="252423"/>
                </a:solidFill>
                <a:latin typeface="Trebuchet MS"/>
                <a:cs typeface="Trebuchet MS"/>
              </a:rPr>
              <a:t>C</a:t>
            </a:r>
            <a:r>
              <a:rPr sz="1125" spc="-61" dirty="0">
                <a:solidFill>
                  <a:srgbClr val="252423"/>
                </a:solidFill>
                <a:latin typeface="Trebuchet MS"/>
                <a:cs typeface="Trebuchet MS"/>
              </a:rPr>
              <a:t>ou</a:t>
            </a:r>
            <a:r>
              <a:rPr sz="1125" spc="-80" dirty="0">
                <a:solidFill>
                  <a:srgbClr val="252423"/>
                </a:solidFill>
                <a:latin typeface="Trebuchet MS"/>
                <a:cs typeface="Trebuchet MS"/>
              </a:rPr>
              <a:t>nt </a:t>
            </a:r>
            <a:r>
              <a:rPr sz="1125" spc="-84" dirty="0">
                <a:solidFill>
                  <a:srgbClr val="252423"/>
                </a:solidFill>
                <a:latin typeface="Trebuchet MS"/>
                <a:cs typeface="Trebuchet MS"/>
              </a:rPr>
              <a:t>of</a:t>
            </a:r>
            <a:r>
              <a:rPr sz="1125" spc="-80" dirty="0">
                <a:solidFill>
                  <a:srgbClr val="252423"/>
                </a:solidFill>
                <a:latin typeface="Trebuchet MS"/>
                <a:cs typeface="Trebuchet MS"/>
              </a:rPr>
              <a:t> </a:t>
            </a:r>
            <a:r>
              <a:rPr sz="1125" spc="-56" dirty="0">
                <a:solidFill>
                  <a:srgbClr val="252423"/>
                </a:solidFill>
                <a:latin typeface="Trebuchet MS"/>
                <a:cs typeface="Trebuchet MS"/>
              </a:rPr>
              <a:t>C</a:t>
            </a:r>
            <a:r>
              <a:rPr sz="1125" spc="-61" dirty="0">
                <a:solidFill>
                  <a:srgbClr val="252423"/>
                </a:solidFill>
                <a:latin typeface="Trebuchet MS"/>
                <a:cs typeface="Trebuchet MS"/>
              </a:rPr>
              <a:t>ha</a:t>
            </a:r>
            <a:r>
              <a:rPr sz="1125" spc="-66" dirty="0">
                <a:solidFill>
                  <a:srgbClr val="252423"/>
                </a:solidFill>
                <a:latin typeface="Trebuchet MS"/>
                <a:cs typeface="Trebuchet MS"/>
              </a:rPr>
              <a:t>m</a:t>
            </a:r>
            <a:r>
              <a:rPr sz="1125" spc="-84" dirty="0">
                <a:solidFill>
                  <a:srgbClr val="252423"/>
                </a:solidFill>
                <a:latin typeface="Trebuchet MS"/>
                <a:cs typeface="Trebuchet MS"/>
              </a:rPr>
              <a:t>p</a:t>
            </a:r>
            <a:r>
              <a:rPr sz="1125" spc="-75" dirty="0">
                <a:solidFill>
                  <a:srgbClr val="252423"/>
                </a:solidFill>
                <a:latin typeface="Trebuchet MS"/>
                <a:cs typeface="Trebuchet MS"/>
              </a:rPr>
              <a:t>i</a:t>
            </a:r>
            <a:r>
              <a:rPr sz="1125" spc="-14" dirty="0">
                <a:solidFill>
                  <a:srgbClr val="252423"/>
                </a:solidFill>
                <a:latin typeface="Trebuchet MS"/>
                <a:cs typeface="Trebuchet MS"/>
              </a:rPr>
              <a:t>ons</a:t>
            </a:r>
            <a:r>
              <a:rPr sz="1125" spc="-66" dirty="0">
                <a:solidFill>
                  <a:srgbClr val="252423"/>
                </a:solidFill>
                <a:latin typeface="Trebuchet MS"/>
                <a:cs typeface="Trebuchet MS"/>
              </a:rPr>
              <a:t>hi</a:t>
            </a:r>
            <a:r>
              <a:rPr sz="1125" spc="-84" dirty="0">
                <a:solidFill>
                  <a:srgbClr val="252423"/>
                </a:solidFill>
                <a:latin typeface="Trebuchet MS"/>
                <a:cs typeface="Trebuchet MS"/>
              </a:rPr>
              <a:t>p</a:t>
            </a:r>
            <a:endParaRPr sz="1125">
              <a:latin typeface="Trebuchet MS"/>
              <a:cs typeface="Trebuchet MS"/>
            </a:endParaRPr>
          </a:p>
        </p:txBody>
      </p:sp>
      <p:sp>
        <p:nvSpPr>
          <p:cNvPr id="27" name="object 27"/>
          <p:cNvSpPr txBox="1"/>
          <p:nvPr/>
        </p:nvSpPr>
        <p:spPr>
          <a:xfrm>
            <a:off x="8374310" y="3092788"/>
            <a:ext cx="153888" cy="508095"/>
          </a:xfrm>
          <a:prstGeom prst="rect">
            <a:avLst/>
          </a:prstGeom>
        </p:spPr>
        <p:txBody>
          <a:bodyPr vert="vert270" wrap="square" lIns="0" tIns="0" rIns="0" bIns="0" rtlCol="0">
            <a:spAutoFit/>
          </a:bodyPr>
          <a:lstStyle/>
          <a:p>
            <a:pPr marL="11906">
              <a:lnSpc>
                <a:spcPts val="1195"/>
              </a:lnSpc>
            </a:pPr>
            <a:r>
              <a:rPr sz="1125" spc="-80" dirty="0">
                <a:solidFill>
                  <a:srgbClr val="252423"/>
                </a:solidFill>
                <a:latin typeface="Trebuchet MS"/>
                <a:cs typeface="Trebuchet MS"/>
              </a:rPr>
              <a:t>T</a:t>
            </a:r>
            <a:r>
              <a:rPr sz="1125" dirty="0">
                <a:solidFill>
                  <a:srgbClr val="252423"/>
                </a:solidFill>
                <a:latin typeface="Trebuchet MS"/>
                <a:cs typeface="Trebuchet MS"/>
              </a:rPr>
              <a:t>eam</a:t>
            </a:r>
            <a:endParaRPr sz="1125" dirty="0">
              <a:latin typeface="Trebuchet MS"/>
              <a:cs typeface="Trebuchet MS"/>
            </a:endParaRPr>
          </a:p>
        </p:txBody>
      </p:sp>
      <p:sp>
        <p:nvSpPr>
          <p:cNvPr id="28" name="object 28"/>
          <p:cNvSpPr txBox="1"/>
          <p:nvPr/>
        </p:nvSpPr>
        <p:spPr>
          <a:xfrm>
            <a:off x="8740942" y="934627"/>
            <a:ext cx="642938" cy="141930"/>
          </a:xfrm>
          <a:prstGeom prst="rect">
            <a:avLst/>
          </a:prstGeom>
        </p:spPr>
        <p:txBody>
          <a:bodyPr vert="horz" wrap="square" lIns="0" tIns="11906" rIns="0" bIns="0" rtlCol="0">
            <a:spAutoFit/>
          </a:bodyPr>
          <a:lstStyle/>
          <a:p>
            <a:pPr>
              <a:spcBef>
                <a:spcPts val="94"/>
              </a:spcBef>
            </a:pPr>
            <a:r>
              <a:rPr sz="844" spc="-5" dirty="0">
                <a:solidFill>
                  <a:srgbClr val="605D5C"/>
                </a:solidFill>
                <a:latin typeface="Segoe UI"/>
                <a:cs typeface="Segoe UI"/>
              </a:rPr>
              <a:t>Chicago</a:t>
            </a:r>
            <a:r>
              <a:rPr sz="844" spc="-38" dirty="0">
                <a:solidFill>
                  <a:srgbClr val="605D5C"/>
                </a:solidFill>
                <a:latin typeface="Segoe UI"/>
                <a:cs typeface="Segoe UI"/>
              </a:rPr>
              <a:t> </a:t>
            </a:r>
            <a:r>
              <a:rPr sz="844" spc="-5" dirty="0">
                <a:solidFill>
                  <a:srgbClr val="605D5C"/>
                </a:solidFill>
                <a:latin typeface="Segoe UI"/>
                <a:cs typeface="Segoe UI"/>
              </a:rPr>
              <a:t>Bulls</a:t>
            </a:r>
            <a:endParaRPr sz="844">
              <a:latin typeface="Segoe UI"/>
              <a:cs typeface="Segoe UI"/>
            </a:endParaRPr>
          </a:p>
        </p:txBody>
      </p:sp>
      <p:sp>
        <p:nvSpPr>
          <p:cNvPr id="29" name="object 29"/>
          <p:cNvSpPr txBox="1"/>
          <p:nvPr/>
        </p:nvSpPr>
        <p:spPr>
          <a:xfrm>
            <a:off x="8649971" y="1471230"/>
            <a:ext cx="734020" cy="141930"/>
          </a:xfrm>
          <a:prstGeom prst="rect">
            <a:avLst/>
          </a:prstGeom>
        </p:spPr>
        <p:txBody>
          <a:bodyPr vert="horz" wrap="square" lIns="0" tIns="11906" rIns="0" bIns="0" rtlCol="0">
            <a:spAutoFit/>
          </a:bodyPr>
          <a:lstStyle/>
          <a:p>
            <a:pPr>
              <a:spcBef>
                <a:spcPts val="94"/>
              </a:spcBef>
            </a:pPr>
            <a:r>
              <a:rPr sz="844" spc="-5" dirty="0">
                <a:solidFill>
                  <a:srgbClr val="605D5C"/>
                </a:solidFill>
                <a:latin typeface="Segoe UI"/>
                <a:cs typeface="Segoe UI"/>
              </a:rPr>
              <a:t>Los</a:t>
            </a:r>
            <a:r>
              <a:rPr sz="844" spc="-23" dirty="0">
                <a:solidFill>
                  <a:srgbClr val="605D5C"/>
                </a:solidFill>
                <a:latin typeface="Segoe UI"/>
                <a:cs typeface="Segoe UI"/>
              </a:rPr>
              <a:t> </a:t>
            </a:r>
            <a:r>
              <a:rPr sz="844" spc="-5" dirty="0">
                <a:solidFill>
                  <a:srgbClr val="605D5C"/>
                </a:solidFill>
                <a:latin typeface="Segoe UI"/>
                <a:cs typeface="Segoe UI"/>
              </a:rPr>
              <a:t>Angeles</a:t>
            </a:r>
            <a:r>
              <a:rPr sz="844" spc="-23" dirty="0">
                <a:solidFill>
                  <a:srgbClr val="605D5C"/>
                </a:solidFill>
                <a:latin typeface="Segoe UI"/>
                <a:cs typeface="Segoe UI"/>
              </a:rPr>
              <a:t> </a:t>
            </a:r>
            <a:r>
              <a:rPr sz="844" spc="-5" dirty="0">
                <a:solidFill>
                  <a:srgbClr val="605D5C"/>
                </a:solidFill>
                <a:latin typeface="Segoe UI"/>
                <a:cs typeface="Segoe UI"/>
              </a:rPr>
              <a:t>L…</a:t>
            </a:r>
            <a:endParaRPr sz="844">
              <a:latin typeface="Segoe UI"/>
              <a:cs typeface="Segoe UI"/>
            </a:endParaRPr>
          </a:p>
        </p:txBody>
      </p:sp>
      <p:sp>
        <p:nvSpPr>
          <p:cNvPr id="30" name="object 30"/>
          <p:cNvSpPr txBox="1"/>
          <p:nvPr/>
        </p:nvSpPr>
        <p:spPr>
          <a:xfrm>
            <a:off x="8685083" y="2007831"/>
            <a:ext cx="698897" cy="141930"/>
          </a:xfrm>
          <a:prstGeom prst="rect">
            <a:avLst/>
          </a:prstGeom>
        </p:spPr>
        <p:txBody>
          <a:bodyPr vert="horz" wrap="square" lIns="0" tIns="11906" rIns="0" bIns="0" rtlCol="0">
            <a:spAutoFit/>
          </a:bodyPr>
          <a:lstStyle/>
          <a:p>
            <a:pPr>
              <a:spcBef>
                <a:spcPts val="94"/>
              </a:spcBef>
            </a:pPr>
            <a:r>
              <a:rPr sz="844" spc="-5" dirty="0">
                <a:solidFill>
                  <a:srgbClr val="605D5C"/>
                </a:solidFill>
                <a:latin typeface="Segoe UI"/>
                <a:cs typeface="Segoe UI"/>
              </a:rPr>
              <a:t>San</a:t>
            </a:r>
            <a:r>
              <a:rPr sz="844" spc="-28" dirty="0">
                <a:solidFill>
                  <a:srgbClr val="605D5C"/>
                </a:solidFill>
                <a:latin typeface="Segoe UI"/>
                <a:cs typeface="Segoe UI"/>
              </a:rPr>
              <a:t> </a:t>
            </a:r>
            <a:r>
              <a:rPr sz="844" spc="-5" dirty="0">
                <a:solidFill>
                  <a:srgbClr val="605D5C"/>
                </a:solidFill>
                <a:latin typeface="Segoe UI"/>
                <a:cs typeface="Segoe UI"/>
              </a:rPr>
              <a:t>Antonio</a:t>
            </a:r>
            <a:r>
              <a:rPr sz="844" spc="-23" dirty="0">
                <a:solidFill>
                  <a:srgbClr val="605D5C"/>
                </a:solidFill>
                <a:latin typeface="Segoe UI"/>
                <a:cs typeface="Segoe UI"/>
              </a:rPr>
              <a:t> </a:t>
            </a:r>
            <a:r>
              <a:rPr sz="844" spc="-5" dirty="0">
                <a:solidFill>
                  <a:srgbClr val="605D5C"/>
                </a:solidFill>
                <a:latin typeface="Segoe UI"/>
                <a:cs typeface="Segoe UI"/>
              </a:rPr>
              <a:t>…</a:t>
            </a:r>
            <a:endParaRPr sz="844">
              <a:latin typeface="Segoe UI"/>
              <a:cs typeface="Segoe UI"/>
            </a:endParaRPr>
          </a:p>
        </p:txBody>
      </p:sp>
      <p:sp>
        <p:nvSpPr>
          <p:cNvPr id="31" name="object 31"/>
          <p:cNvSpPr txBox="1"/>
          <p:nvPr/>
        </p:nvSpPr>
        <p:spPr>
          <a:xfrm>
            <a:off x="8656763" y="2544434"/>
            <a:ext cx="727472" cy="141930"/>
          </a:xfrm>
          <a:prstGeom prst="rect">
            <a:avLst/>
          </a:prstGeom>
        </p:spPr>
        <p:txBody>
          <a:bodyPr vert="horz" wrap="square" lIns="0" tIns="11906" rIns="0" bIns="0" rtlCol="0">
            <a:spAutoFit/>
          </a:bodyPr>
          <a:lstStyle/>
          <a:p>
            <a:pPr>
              <a:spcBef>
                <a:spcPts val="94"/>
              </a:spcBef>
            </a:pPr>
            <a:r>
              <a:rPr sz="844" spc="-5" dirty="0">
                <a:solidFill>
                  <a:srgbClr val="605D5C"/>
                </a:solidFill>
                <a:latin typeface="Segoe UI"/>
                <a:cs typeface="Segoe UI"/>
              </a:rPr>
              <a:t>Golden</a:t>
            </a:r>
            <a:r>
              <a:rPr sz="844" spc="-28" dirty="0">
                <a:solidFill>
                  <a:srgbClr val="605D5C"/>
                </a:solidFill>
                <a:latin typeface="Segoe UI"/>
                <a:cs typeface="Segoe UI"/>
              </a:rPr>
              <a:t> </a:t>
            </a:r>
            <a:r>
              <a:rPr sz="844" spc="-9" dirty="0">
                <a:solidFill>
                  <a:srgbClr val="605D5C"/>
                </a:solidFill>
                <a:latin typeface="Segoe UI"/>
                <a:cs typeface="Segoe UI"/>
              </a:rPr>
              <a:t>State</a:t>
            </a:r>
            <a:r>
              <a:rPr sz="844" spc="-23" dirty="0">
                <a:solidFill>
                  <a:srgbClr val="605D5C"/>
                </a:solidFill>
                <a:latin typeface="Segoe UI"/>
                <a:cs typeface="Segoe UI"/>
              </a:rPr>
              <a:t> </a:t>
            </a:r>
            <a:r>
              <a:rPr sz="844" spc="-5" dirty="0">
                <a:solidFill>
                  <a:srgbClr val="605D5C"/>
                </a:solidFill>
                <a:latin typeface="Segoe UI"/>
                <a:cs typeface="Segoe UI"/>
              </a:rPr>
              <a:t>…</a:t>
            </a:r>
            <a:endParaRPr sz="844">
              <a:latin typeface="Segoe UI"/>
              <a:cs typeface="Segoe UI"/>
            </a:endParaRPr>
          </a:p>
        </p:txBody>
      </p:sp>
      <p:sp>
        <p:nvSpPr>
          <p:cNvPr id="32" name="object 32"/>
          <p:cNvSpPr txBox="1"/>
          <p:nvPr/>
        </p:nvSpPr>
        <p:spPr>
          <a:xfrm>
            <a:off x="8825227" y="3081035"/>
            <a:ext cx="558998" cy="141930"/>
          </a:xfrm>
          <a:prstGeom prst="rect">
            <a:avLst/>
          </a:prstGeom>
        </p:spPr>
        <p:txBody>
          <a:bodyPr vert="horz" wrap="square" lIns="0" tIns="11906" rIns="0" bIns="0" rtlCol="0">
            <a:spAutoFit/>
          </a:bodyPr>
          <a:lstStyle/>
          <a:p>
            <a:pPr>
              <a:spcBef>
                <a:spcPts val="94"/>
              </a:spcBef>
            </a:pPr>
            <a:r>
              <a:rPr sz="844" spc="-5" dirty="0">
                <a:solidFill>
                  <a:srgbClr val="605D5C"/>
                </a:solidFill>
                <a:latin typeface="Segoe UI"/>
                <a:cs typeface="Segoe UI"/>
              </a:rPr>
              <a:t>Miami</a:t>
            </a:r>
            <a:r>
              <a:rPr sz="844" spc="-47" dirty="0">
                <a:solidFill>
                  <a:srgbClr val="605D5C"/>
                </a:solidFill>
                <a:latin typeface="Segoe UI"/>
                <a:cs typeface="Segoe UI"/>
              </a:rPr>
              <a:t> </a:t>
            </a:r>
            <a:r>
              <a:rPr sz="844" spc="-5" dirty="0">
                <a:solidFill>
                  <a:srgbClr val="605D5C"/>
                </a:solidFill>
                <a:latin typeface="Segoe UI"/>
                <a:cs typeface="Segoe UI"/>
              </a:rPr>
              <a:t>Heat</a:t>
            </a:r>
            <a:endParaRPr sz="844">
              <a:latin typeface="Segoe UI"/>
              <a:cs typeface="Segoe UI"/>
            </a:endParaRPr>
          </a:p>
        </p:txBody>
      </p:sp>
      <p:sp>
        <p:nvSpPr>
          <p:cNvPr id="33" name="object 33"/>
          <p:cNvSpPr txBox="1"/>
          <p:nvPr/>
        </p:nvSpPr>
        <p:spPr>
          <a:xfrm>
            <a:off x="8633615" y="3617638"/>
            <a:ext cx="750094" cy="141930"/>
          </a:xfrm>
          <a:prstGeom prst="rect">
            <a:avLst/>
          </a:prstGeom>
        </p:spPr>
        <p:txBody>
          <a:bodyPr vert="horz" wrap="square" lIns="0" tIns="11906" rIns="0" bIns="0" rtlCol="0">
            <a:spAutoFit/>
          </a:bodyPr>
          <a:lstStyle/>
          <a:p>
            <a:pPr>
              <a:spcBef>
                <a:spcPts val="94"/>
              </a:spcBef>
            </a:pPr>
            <a:r>
              <a:rPr sz="844" spc="-5" dirty="0">
                <a:solidFill>
                  <a:srgbClr val="605D5C"/>
                </a:solidFill>
                <a:latin typeface="Segoe UI"/>
                <a:cs typeface="Segoe UI"/>
              </a:rPr>
              <a:t>Houston</a:t>
            </a:r>
            <a:r>
              <a:rPr sz="844" spc="-42" dirty="0">
                <a:solidFill>
                  <a:srgbClr val="605D5C"/>
                </a:solidFill>
                <a:latin typeface="Segoe UI"/>
                <a:cs typeface="Segoe UI"/>
              </a:rPr>
              <a:t> </a:t>
            </a:r>
            <a:r>
              <a:rPr sz="844" spc="-9" dirty="0">
                <a:solidFill>
                  <a:srgbClr val="605D5C"/>
                </a:solidFill>
                <a:latin typeface="Segoe UI"/>
                <a:cs typeface="Segoe UI"/>
              </a:rPr>
              <a:t>Rock…</a:t>
            </a:r>
            <a:endParaRPr sz="844">
              <a:latin typeface="Segoe UI"/>
              <a:cs typeface="Segoe UI"/>
            </a:endParaRPr>
          </a:p>
        </p:txBody>
      </p:sp>
      <p:sp>
        <p:nvSpPr>
          <p:cNvPr id="34" name="object 34"/>
          <p:cNvSpPr txBox="1"/>
          <p:nvPr/>
        </p:nvSpPr>
        <p:spPr>
          <a:xfrm>
            <a:off x="8708284" y="4154240"/>
            <a:ext cx="675680" cy="141930"/>
          </a:xfrm>
          <a:prstGeom prst="rect">
            <a:avLst/>
          </a:prstGeom>
        </p:spPr>
        <p:txBody>
          <a:bodyPr vert="horz" wrap="square" lIns="0" tIns="11906" rIns="0" bIns="0" rtlCol="0">
            <a:spAutoFit/>
          </a:bodyPr>
          <a:lstStyle/>
          <a:p>
            <a:pPr>
              <a:spcBef>
                <a:spcPts val="94"/>
              </a:spcBef>
            </a:pPr>
            <a:r>
              <a:rPr sz="844" spc="-5" dirty="0">
                <a:solidFill>
                  <a:srgbClr val="605D5C"/>
                </a:solidFill>
                <a:latin typeface="Segoe UI"/>
                <a:cs typeface="Segoe UI"/>
              </a:rPr>
              <a:t>Boston</a:t>
            </a:r>
            <a:r>
              <a:rPr sz="844" spc="-33" dirty="0">
                <a:solidFill>
                  <a:srgbClr val="605D5C"/>
                </a:solidFill>
                <a:latin typeface="Segoe UI"/>
                <a:cs typeface="Segoe UI"/>
              </a:rPr>
              <a:t> </a:t>
            </a:r>
            <a:r>
              <a:rPr sz="844" spc="-5" dirty="0">
                <a:solidFill>
                  <a:srgbClr val="605D5C"/>
                </a:solidFill>
                <a:latin typeface="Segoe UI"/>
                <a:cs typeface="Segoe UI"/>
              </a:rPr>
              <a:t>Celtics</a:t>
            </a:r>
            <a:endParaRPr sz="844">
              <a:latin typeface="Segoe UI"/>
              <a:cs typeface="Segoe UI"/>
            </a:endParaRPr>
          </a:p>
        </p:txBody>
      </p:sp>
      <p:sp>
        <p:nvSpPr>
          <p:cNvPr id="35" name="object 35"/>
          <p:cNvSpPr txBox="1"/>
          <p:nvPr/>
        </p:nvSpPr>
        <p:spPr>
          <a:xfrm>
            <a:off x="8683986" y="4690842"/>
            <a:ext cx="700088" cy="141930"/>
          </a:xfrm>
          <a:prstGeom prst="rect">
            <a:avLst/>
          </a:prstGeom>
        </p:spPr>
        <p:txBody>
          <a:bodyPr vert="horz" wrap="square" lIns="0" tIns="11906" rIns="0" bIns="0" rtlCol="0">
            <a:spAutoFit/>
          </a:bodyPr>
          <a:lstStyle/>
          <a:p>
            <a:pPr>
              <a:spcBef>
                <a:spcPts val="94"/>
              </a:spcBef>
            </a:pPr>
            <a:r>
              <a:rPr sz="844" spc="-5" dirty="0">
                <a:solidFill>
                  <a:srgbClr val="605D5C"/>
                </a:solidFill>
                <a:latin typeface="Segoe UI"/>
                <a:cs typeface="Segoe UI"/>
              </a:rPr>
              <a:t>Cleveland</a:t>
            </a:r>
            <a:r>
              <a:rPr sz="844" spc="-38" dirty="0">
                <a:solidFill>
                  <a:srgbClr val="605D5C"/>
                </a:solidFill>
                <a:latin typeface="Segoe UI"/>
                <a:cs typeface="Segoe UI"/>
              </a:rPr>
              <a:t> </a:t>
            </a:r>
            <a:r>
              <a:rPr sz="844" spc="-5" dirty="0">
                <a:solidFill>
                  <a:srgbClr val="605D5C"/>
                </a:solidFill>
                <a:latin typeface="Segoe UI"/>
                <a:cs typeface="Segoe UI"/>
              </a:rPr>
              <a:t>Ca…</a:t>
            </a:r>
            <a:endParaRPr sz="844">
              <a:latin typeface="Segoe UI"/>
              <a:cs typeface="Segoe UI"/>
            </a:endParaRPr>
          </a:p>
        </p:txBody>
      </p:sp>
      <p:sp>
        <p:nvSpPr>
          <p:cNvPr id="36" name="object 36"/>
          <p:cNvSpPr txBox="1"/>
          <p:nvPr/>
        </p:nvSpPr>
        <p:spPr>
          <a:xfrm>
            <a:off x="8661936" y="5227443"/>
            <a:ext cx="722114" cy="141930"/>
          </a:xfrm>
          <a:prstGeom prst="rect">
            <a:avLst/>
          </a:prstGeom>
        </p:spPr>
        <p:txBody>
          <a:bodyPr vert="horz" wrap="square" lIns="0" tIns="11906" rIns="0" bIns="0" rtlCol="0">
            <a:spAutoFit/>
          </a:bodyPr>
          <a:lstStyle/>
          <a:p>
            <a:pPr>
              <a:spcBef>
                <a:spcPts val="94"/>
              </a:spcBef>
            </a:pPr>
            <a:r>
              <a:rPr sz="844" spc="-5" dirty="0">
                <a:solidFill>
                  <a:srgbClr val="605D5C"/>
                </a:solidFill>
                <a:latin typeface="Segoe UI"/>
                <a:cs typeface="Segoe UI"/>
              </a:rPr>
              <a:t>Dallas</a:t>
            </a:r>
            <a:r>
              <a:rPr sz="844" spc="-33" dirty="0">
                <a:solidFill>
                  <a:srgbClr val="605D5C"/>
                </a:solidFill>
                <a:latin typeface="Segoe UI"/>
                <a:cs typeface="Segoe UI"/>
              </a:rPr>
              <a:t> </a:t>
            </a:r>
            <a:r>
              <a:rPr sz="844" spc="-5" dirty="0">
                <a:solidFill>
                  <a:srgbClr val="605D5C"/>
                </a:solidFill>
                <a:latin typeface="Segoe UI"/>
                <a:cs typeface="Segoe UI"/>
              </a:rPr>
              <a:t>Maveri…</a:t>
            </a:r>
            <a:endParaRPr sz="844">
              <a:latin typeface="Segoe UI"/>
              <a:cs typeface="Segoe UI"/>
            </a:endParaRPr>
          </a:p>
        </p:txBody>
      </p:sp>
      <p:sp>
        <p:nvSpPr>
          <p:cNvPr id="37" name="object 37"/>
          <p:cNvSpPr txBox="1"/>
          <p:nvPr/>
        </p:nvSpPr>
        <p:spPr>
          <a:xfrm>
            <a:off x="8676880" y="5764046"/>
            <a:ext cx="707231" cy="141930"/>
          </a:xfrm>
          <a:prstGeom prst="rect">
            <a:avLst/>
          </a:prstGeom>
        </p:spPr>
        <p:txBody>
          <a:bodyPr vert="horz" wrap="square" lIns="0" tIns="11906" rIns="0" bIns="0" rtlCol="0">
            <a:spAutoFit/>
          </a:bodyPr>
          <a:lstStyle/>
          <a:p>
            <a:pPr>
              <a:spcBef>
                <a:spcPts val="94"/>
              </a:spcBef>
            </a:pPr>
            <a:r>
              <a:rPr sz="844" spc="-5" dirty="0">
                <a:solidFill>
                  <a:srgbClr val="605D5C"/>
                </a:solidFill>
                <a:latin typeface="Segoe UI"/>
                <a:cs typeface="Segoe UI"/>
              </a:rPr>
              <a:t>Detroit</a:t>
            </a:r>
            <a:r>
              <a:rPr sz="844" spc="-33" dirty="0">
                <a:solidFill>
                  <a:srgbClr val="605D5C"/>
                </a:solidFill>
                <a:latin typeface="Segoe UI"/>
                <a:cs typeface="Segoe UI"/>
              </a:rPr>
              <a:t> </a:t>
            </a:r>
            <a:r>
              <a:rPr sz="844" spc="-5" dirty="0">
                <a:solidFill>
                  <a:srgbClr val="605D5C"/>
                </a:solidFill>
                <a:latin typeface="Segoe UI"/>
                <a:cs typeface="Segoe UI"/>
              </a:rPr>
              <a:t>Pistons</a:t>
            </a:r>
            <a:endParaRPr sz="844">
              <a:latin typeface="Segoe UI"/>
              <a:cs typeface="Segoe UI"/>
            </a:endParaRPr>
          </a:p>
        </p:txBody>
      </p:sp>
      <p:sp>
        <p:nvSpPr>
          <p:cNvPr id="38" name="object 38"/>
          <p:cNvSpPr/>
          <p:nvPr/>
        </p:nvSpPr>
        <p:spPr>
          <a:xfrm>
            <a:off x="9452039" y="804755"/>
            <a:ext cx="2049661" cy="5251252"/>
          </a:xfrm>
          <a:custGeom>
            <a:avLst/>
            <a:gdLst/>
            <a:ahLst/>
            <a:cxnLst/>
            <a:rect l="l" t="t" r="r" b="b"/>
            <a:pathLst>
              <a:path w="2186304" h="5601335">
                <a:moveTo>
                  <a:pt x="364286" y="5151386"/>
                </a:moveTo>
                <a:lnTo>
                  <a:pt x="0" y="5151386"/>
                </a:lnTo>
                <a:lnTo>
                  <a:pt x="0" y="5600801"/>
                </a:lnTo>
                <a:lnTo>
                  <a:pt x="364286" y="5600801"/>
                </a:lnTo>
                <a:lnTo>
                  <a:pt x="364286" y="5151386"/>
                </a:lnTo>
                <a:close/>
              </a:path>
              <a:path w="2186304" h="5601335">
                <a:moveTo>
                  <a:pt x="364286" y="4579010"/>
                </a:moveTo>
                <a:lnTo>
                  <a:pt x="0" y="4579010"/>
                </a:lnTo>
                <a:lnTo>
                  <a:pt x="0" y="5028425"/>
                </a:lnTo>
                <a:lnTo>
                  <a:pt x="364286" y="5028425"/>
                </a:lnTo>
                <a:lnTo>
                  <a:pt x="364286" y="4579010"/>
                </a:lnTo>
                <a:close/>
              </a:path>
              <a:path w="2186304" h="5601335">
                <a:moveTo>
                  <a:pt x="364286" y="4006634"/>
                </a:moveTo>
                <a:lnTo>
                  <a:pt x="0" y="4006634"/>
                </a:lnTo>
                <a:lnTo>
                  <a:pt x="0" y="4456049"/>
                </a:lnTo>
                <a:lnTo>
                  <a:pt x="364286" y="4456049"/>
                </a:lnTo>
                <a:lnTo>
                  <a:pt x="364286" y="4006634"/>
                </a:lnTo>
                <a:close/>
              </a:path>
              <a:path w="2186304" h="5601335">
                <a:moveTo>
                  <a:pt x="364286" y="3434257"/>
                </a:moveTo>
                <a:lnTo>
                  <a:pt x="0" y="3434257"/>
                </a:lnTo>
                <a:lnTo>
                  <a:pt x="0" y="3883672"/>
                </a:lnTo>
                <a:lnTo>
                  <a:pt x="364286" y="3883672"/>
                </a:lnTo>
                <a:lnTo>
                  <a:pt x="364286" y="3434257"/>
                </a:lnTo>
                <a:close/>
              </a:path>
              <a:path w="2186304" h="5601335">
                <a:moveTo>
                  <a:pt x="728573" y="2861881"/>
                </a:moveTo>
                <a:lnTo>
                  <a:pt x="0" y="2861881"/>
                </a:lnTo>
                <a:lnTo>
                  <a:pt x="0" y="3311296"/>
                </a:lnTo>
                <a:lnTo>
                  <a:pt x="728573" y="3311296"/>
                </a:lnTo>
                <a:lnTo>
                  <a:pt x="728573" y="2861881"/>
                </a:lnTo>
                <a:close/>
              </a:path>
              <a:path w="2186304" h="5601335">
                <a:moveTo>
                  <a:pt x="1092860" y="2289505"/>
                </a:moveTo>
                <a:lnTo>
                  <a:pt x="0" y="2289505"/>
                </a:lnTo>
                <a:lnTo>
                  <a:pt x="0" y="2738920"/>
                </a:lnTo>
                <a:lnTo>
                  <a:pt x="1092860" y="2738920"/>
                </a:lnTo>
                <a:lnTo>
                  <a:pt x="1092860" y="2289505"/>
                </a:lnTo>
                <a:close/>
              </a:path>
              <a:path w="2186304" h="5601335">
                <a:moveTo>
                  <a:pt x="1092860" y="1717128"/>
                </a:moveTo>
                <a:lnTo>
                  <a:pt x="0" y="1717128"/>
                </a:lnTo>
                <a:lnTo>
                  <a:pt x="0" y="2166543"/>
                </a:lnTo>
                <a:lnTo>
                  <a:pt x="1092860" y="2166543"/>
                </a:lnTo>
                <a:lnTo>
                  <a:pt x="1092860" y="1717128"/>
                </a:lnTo>
                <a:close/>
              </a:path>
              <a:path w="2186304" h="5601335">
                <a:moveTo>
                  <a:pt x="1821434" y="1144752"/>
                </a:moveTo>
                <a:lnTo>
                  <a:pt x="0" y="1144752"/>
                </a:lnTo>
                <a:lnTo>
                  <a:pt x="0" y="1594167"/>
                </a:lnTo>
                <a:lnTo>
                  <a:pt x="1821434" y="1594167"/>
                </a:lnTo>
                <a:lnTo>
                  <a:pt x="1821434" y="1144752"/>
                </a:lnTo>
                <a:close/>
              </a:path>
              <a:path w="2186304" h="5601335">
                <a:moveTo>
                  <a:pt x="1821434" y="572376"/>
                </a:moveTo>
                <a:lnTo>
                  <a:pt x="0" y="572376"/>
                </a:lnTo>
                <a:lnTo>
                  <a:pt x="0" y="1021803"/>
                </a:lnTo>
                <a:lnTo>
                  <a:pt x="1821434" y="1021803"/>
                </a:lnTo>
                <a:lnTo>
                  <a:pt x="1821434" y="572376"/>
                </a:lnTo>
                <a:close/>
              </a:path>
              <a:path w="2186304" h="5601335">
                <a:moveTo>
                  <a:pt x="2185720" y="0"/>
                </a:moveTo>
                <a:lnTo>
                  <a:pt x="0" y="0"/>
                </a:lnTo>
                <a:lnTo>
                  <a:pt x="0" y="449427"/>
                </a:lnTo>
                <a:lnTo>
                  <a:pt x="2185720" y="449427"/>
                </a:lnTo>
                <a:lnTo>
                  <a:pt x="2185720" y="0"/>
                </a:lnTo>
                <a:close/>
              </a:path>
            </a:pathLst>
          </a:custGeom>
          <a:solidFill>
            <a:srgbClr val="118CFF"/>
          </a:solidFill>
        </p:spPr>
        <p:txBody>
          <a:bodyPr wrap="square" lIns="0" tIns="0" rIns="0" bIns="0" rtlCol="0"/>
          <a:lstStyle/>
          <a:p>
            <a:endParaRPr sz="1688"/>
          </a:p>
        </p:txBody>
      </p:sp>
      <p:sp>
        <p:nvSpPr>
          <p:cNvPr id="39" name="object 39"/>
          <p:cNvSpPr txBox="1"/>
          <p:nvPr/>
        </p:nvSpPr>
        <p:spPr>
          <a:xfrm>
            <a:off x="9452044" y="946379"/>
            <a:ext cx="2049661" cy="141930"/>
          </a:xfrm>
          <a:prstGeom prst="rect">
            <a:avLst/>
          </a:prstGeom>
        </p:spPr>
        <p:txBody>
          <a:bodyPr vert="horz" wrap="square" lIns="0" tIns="11906" rIns="0" bIns="0" rtlCol="0">
            <a:spAutoFit/>
          </a:bodyPr>
          <a:lstStyle/>
          <a:p>
            <a:pPr marR="63698" algn="r">
              <a:spcBef>
                <a:spcPts val="94"/>
              </a:spcBef>
            </a:pPr>
            <a:r>
              <a:rPr sz="844" spc="-5" dirty="0">
                <a:solidFill>
                  <a:srgbClr val="FFFFFF"/>
                </a:solidFill>
                <a:latin typeface="Segoe UI"/>
                <a:cs typeface="Segoe UI"/>
              </a:rPr>
              <a:t>6</a:t>
            </a:r>
            <a:endParaRPr sz="844">
              <a:latin typeface="Segoe UI"/>
              <a:cs typeface="Segoe UI"/>
            </a:endParaRPr>
          </a:p>
        </p:txBody>
      </p:sp>
      <p:sp>
        <p:nvSpPr>
          <p:cNvPr id="40" name="object 40"/>
          <p:cNvSpPr txBox="1"/>
          <p:nvPr/>
        </p:nvSpPr>
        <p:spPr>
          <a:xfrm>
            <a:off x="11231036" y="1482981"/>
            <a:ext cx="69652" cy="141930"/>
          </a:xfrm>
          <a:prstGeom prst="rect">
            <a:avLst/>
          </a:prstGeom>
        </p:spPr>
        <p:txBody>
          <a:bodyPr vert="horz" wrap="square" lIns="0" tIns="11906" rIns="0" bIns="0" rtlCol="0">
            <a:spAutoFit/>
          </a:bodyPr>
          <a:lstStyle/>
          <a:p>
            <a:pPr>
              <a:spcBef>
                <a:spcPts val="94"/>
              </a:spcBef>
            </a:pPr>
            <a:r>
              <a:rPr sz="844" spc="-5" dirty="0">
                <a:solidFill>
                  <a:srgbClr val="605D5C"/>
                </a:solidFill>
                <a:latin typeface="Segoe UI"/>
                <a:cs typeface="Segoe UI"/>
              </a:rPr>
              <a:t>5</a:t>
            </a:r>
            <a:endParaRPr sz="844">
              <a:latin typeface="Segoe UI"/>
              <a:cs typeface="Segoe UI"/>
            </a:endParaRPr>
          </a:p>
        </p:txBody>
      </p:sp>
      <p:sp>
        <p:nvSpPr>
          <p:cNvPr id="41" name="object 41"/>
          <p:cNvSpPr txBox="1"/>
          <p:nvPr/>
        </p:nvSpPr>
        <p:spPr>
          <a:xfrm>
            <a:off x="11231036" y="2019583"/>
            <a:ext cx="69652" cy="141930"/>
          </a:xfrm>
          <a:prstGeom prst="rect">
            <a:avLst/>
          </a:prstGeom>
        </p:spPr>
        <p:txBody>
          <a:bodyPr vert="horz" wrap="square" lIns="0" tIns="11906" rIns="0" bIns="0" rtlCol="0">
            <a:spAutoFit/>
          </a:bodyPr>
          <a:lstStyle/>
          <a:p>
            <a:pPr>
              <a:spcBef>
                <a:spcPts val="94"/>
              </a:spcBef>
            </a:pPr>
            <a:r>
              <a:rPr sz="844" spc="-5" dirty="0">
                <a:solidFill>
                  <a:srgbClr val="605D5C"/>
                </a:solidFill>
                <a:latin typeface="Segoe UI"/>
                <a:cs typeface="Segoe UI"/>
              </a:rPr>
              <a:t>5</a:t>
            </a:r>
            <a:endParaRPr sz="844">
              <a:latin typeface="Segoe UI"/>
              <a:cs typeface="Segoe UI"/>
            </a:endParaRPr>
          </a:p>
        </p:txBody>
      </p:sp>
      <p:sp>
        <p:nvSpPr>
          <p:cNvPr id="42" name="object 42"/>
          <p:cNvSpPr txBox="1"/>
          <p:nvPr/>
        </p:nvSpPr>
        <p:spPr>
          <a:xfrm>
            <a:off x="10547997" y="2556185"/>
            <a:ext cx="69652" cy="141930"/>
          </a:xfrm>
          <a:prstGeom prst="rect">
            <a:avLst/>
          </a:prstGeom>
        </p:spPr>
        <p:txBody>
          <a:bodyPr vert="horz" wrap="square" lIns="0" tIns="11906" rIns="0" bIns="0" rtlCol="0">
            <a:spAutoFit/>
          </a:bodyPr>
          <a:lstStyle/>
          <a:p>
            <a:pPr>
              <a:spcBef>
                <a:spcPts val="94"/>
              </a:spcBef>
            </a:pPr>
            <a:r>
              <a:rPr sz="844" spc="-5" dirty="0">
                <a:solidFill>
                  <a:srgbClr val="605D5C"/>
                </a:solidFill>
                <a:latin typeface="Segoe UI"/>
                <a:cs typeface="Segoe UI"/>
              </a:rPr>
              <a:t>3</a:t>
            </a:r>
            <a:endParaRPr sz="844">
              <a:latin typeface="Segoe UI"/>
              <a:cs typeface="Segoe UI"/>
            </a:endParaRPr>
          </a:p>
        </p:txBody>
      </p:sp>
      <p:sp>
        <p:nvSpPr>
          <p:cNvPr id="43" name="object 43"/>
          <p:cNvSpPr txBox="1"/>
          <p:nvPr/>
        </p:nvSpPr>
        <p:spPr>
          <a:xfrm>
            <a:off x="10547997" y="3092788"/>
            <a:ext cx="69652" cy="141930"/>
          </a:xfrm>
          <a:prstGeom prst="rect">
            <a:avLst/>
          </a:prstGeom>
        </p:spPr>
        <p:txBody>
          <a:bodyPr vert="horz" wrap="square" lIns="0" tIns="11906" rIns="0" bIns="0" rtlCol="0">
            <a:spAutoFit/>
          </a:bodyPr>
          <a:lstStyle/>
          <a:p>
            <a:pPr>
              <a:spcBef>
                <a:spcPts val="94"/>
              </a:spcBef>
            </a:pPr>
            <a:r>
              <a:rPr sz="844" spc="-5" dirty="0">
                <a:solidFill>
                  <a:srgbClr val="605D5C"/>
                </a:solidFill>
                <a:latin typeface="Segoe UI"/>
                <a:cs typeface="Segoe UI"/>
              </a:rPr>
              <a:t>3</a:t>
            </a:r>
            <a:endParaRPr sz="844">
              <a:latin typeface="Segoe UI"/>
              <a:cs typeface="Segoe UI"/>
            </a:endParaRPr>
          </a:p>
        </p:txBody>
      </p:sp>
      <p:sp>
        <p:nvSpPr>
          <p:cNvPr id="44" name="object 44"/>
          <p:cNvSpPr txBox="1"/>
          <p:nvPr/>
        </p:nvSpPr>
        <p:spPr>
          <a:xfrm>
            <a:off x="10206478" y="3629389"/>
            <a:ext cx="69652" cy="141930"/>
          </a:xfrm>
          <a:prstGeom prst="rect">
            <a:avLst/>
          </a:prstGeom>
        </p:spPr>
        <p:txBody>
          <a:bodyPr vert="horz" wrap="square" lIns="0" tIns="11906" rIns="0" bIns="0" rtlCol="0">
            <a:spAutoFit/>
          </a:bodyPr>
          <a:lstStyle/>
          <a:p>
            <a:pPr>
              <a:spcBef>
                <a:spcPts val="94"/>
              </a:spcBef>
            </a:pPr>
            <a:r>
              <a:rPr sz="844" spc="-5" dirty="0">
                <a:solidFill>
                  <a:srgbClr val="605D5C"/>
                </a:solidFill>
                <a:latin typeface="Segoe UI"/>
                <a:cs typeface="Segoe UI"/>
              </a:rPr>
              <a:t>2</a:t>
            </a:r>
            <a:endParaRPr sz="844">
              <a:latin typeface="Segoe UI"/>
              <a:cs typeface="Segoe UI"/>
            </a:endParaRPr>
          </a:p>
        </p:txBody>
      </p:sp>
      <p:sp>
        <p:nvSpPr>
          <p:cNvPr id="45" name="object 45"/>
          <p:cNvSpPr txBox="1"/>
          <p:nvPr/>
        </p:nvSpPr>
        <p:spPr>
          <a:xfrm>
            <a:off x="9864958" y="4165992"/>
            <a:ext cx="69652" cy="141930"/>
          </a:xfrm>
          <a:prstGeom prst="rect">
            <a:avLst/>
          </a:prstGeom>
        </p:spPr>
        <p:txBody>
          <a:bodyPr vert="horz" wrap="square" lIns="0" tIns="11906" rIns="0" bIns="0" rtlCol="0">
            <a:spAutoFit/>
          </a:bodyPr>
          <a:lstStyle/>
          <a:p>
            <a:pPr>
              <a:spcBef>
                <a:spcPts val="94"/>
              </a:spcBef>
            </a:pPr>
            <a:r>
              <a:rPr sz="844" spc="-5" dirty="0">
                <a:solidFill>
                  <a:srgbClr val="605D5C"/>
                </a:solidFill>
                <a:latin typeface="Segoe UI"/>
                <a:cs typeface="Segoe UI"/>
              </a:rPr>
              <a:t>1</a:t>
            </a:r>
            <a:endParaRPr sz="844">
              <a:latin typeface="Segoe UI"/>
              <a:cs typeface="Segoe UI"/>
            </a:endParaRPr>
          </a:p>
        </p:txBody>
      </p:sp>
      <p:sp>
        <p:nvSpPr>
          <p:cNvPr id="46" name="object 46"/>
          <p:cNvSpPr txBox="1"/>
          <p:nvPr/>
        </p:nvSpPr>
        <p:spPr>
          <a:xfrm>
            <a:off x="9864958" y="4702593"/>
            <a:ext cx="69652" cy="141930"/>
          </a:xfrm>
          <a:prstGeom prst="rect">
            <a:avLst/>
          </a:prstGeom>
        </p:spPr>
        <p:txBody>
          <a:bodyPr vert="horz" wrap="square" lIns="0" tIns="11906" rIns="0" bIns="0" rtlCol="0">
            <a:spAutoFit/>
          </a:bodyPr>
          <a:lstStyle/>
          <a:p>
            <a:pPr>
              <a:spcBef>
                <a:spcPts val="94"/>
              </a:spcBef>
            </a:pPr>
            <a:r>
              <a:rPr sz="844" spc="-5" dirty="0">
                <a:solidFill>
                  <a:srgbClr val="605D5C"/>
                </a:solidFill>
                <a:latin typeface="Segoe UI"/>
                <a:cs typeface="Segoe UI"/>
              </a:rPr>
              <a:t>1</a:t>
            </a:r>
            <a:endParaRPr sz="844">
              <a:latin typeface="Segoe UI"/>
              <a:cs typeface="Segoe UI"/>
            </a:endParaRPr>
          </a:p>
        </p:txBody>
      </p:sp>
      <p:sp>
        <p:nvSpPr>
          <p:cNvPr id="47" name="object 47"/>
          <p:cNvSpPr txBox="1"/>
          <p:nvPr/>
        </p:nvSpPr>
        <p:spPr>
          <a:xfrm>
            <a:off x="9864958" y="5239196"/>
            <a:ext cx="69652" cy="141930"/>
          </a:xfrm>
          <a:prstGeom prst="rect">
            <a:avLst/>
          </a:prstGeom>
        </p:spPr>
        <p:txBody>
          <a:bodyPr vert="horz" wrap="square" lIns="0" tIns="11906" rIns="0" bIns="0" rtlCol="0">
            <a:spAutoFit/>
          </a:bodyPr>
          <a:lstStyle/>
          <a:p>
            <a:pPr>
              <a:spcBef>
                <a:spcPts val="94"/>
              </a:spcBef>
            </a:pPr>
            <a:r>
              <a:rPr sz="844" spc="-5" dirty="0">
                <a:solidFill>
                  <a:srgbClr val="605D5C"/>
                </a:solidFill>
                <a:latin typeface="Segoe UI"/>
                <a:cs typeface="Segoe UI"/>
              </a:rPr>
              <a:t>1</a:t>
            </a:r>
            <a:endParaRPr sz="844">
              <a:latin typeface="Segoe UI"/>
              <a:cs typeface="Segoe UI"/>
            </a:endParaRPr>
          </a:p>
        </p:txBody>
      </p:sp>
      <p:sp>
        <p:nvSpPr>
          <p:cNvPr id="48" name="object 48"/>
          <p:cNvSpPr txBox="1"/>
          <p:nvPr/>
        </p:nvSpPr>
        <p:spPr>
          <a:xfrm>
            <a:off x="9864958" y="5775798"/>
            <a:ext cx="69652" cy="141930"/>
          </a:xfrm>
          <a:prstGeom prst="rect">
            <a:avLst/>
          </a:prstGeom>
        </p:spPr>
        <p:txBody>
          <a:bodyPr vert="horz" wrap="square" lIns="0" tIns="11906" rIns="0" bIns="0" rtlCol="0">
            <a:spAutoFit/>
          </a:bodyPr>
          <a:lstStyle/>
          <a:p>
            <a:pPr>
              <a:spcBef>
                <a:spcPts val="94"/>
              </a:spcBef>
            </a:pPr>
            <a:r>
              <a:rPr sz="844" spc="-5" dirty="0">
                <a:solidFill>
                  <a:srgbClr val="605D5C"/>
                </a:solidFill>
                <a:latin typeface="Segoe UI"/>
                <a:cs typeface="Segoe UI"/>
              </a:rPr>
              <a:t>1</a:t>
            </a:r>
            <a:endParaRPr sz="844">
              <a:latin typeface="Segoe UI"/>
              <a:cs typeface="Segoe UI"/>
            </a:endParaRPr>
          </a:p>
        </p:txBody>
      </p:sp>
      <p:grpSp>
        <p:nvGrpSpPr>
          <p:cNvPr id="49" name="object 49"/>
          <p:cNvGrpSpPr/>
          <p:nvPr/>
        </p:nvGrpSpPr>
        <p:grpSpPr>
          <a:xfrm>
            <a:off x="561001" y="304313"/>
            <a:ext cx="3884414" cy="6313289"/>
            <a:chOff x="420600" y="324600"/>
            <a:chExt cx="4143375" cy="6734175"/>
          </a:xfrm>
        </p:grpSpPr>
        <p:sp>
          <p:nvSpPr>
            <p:cNvPr id="50" name="object 50"/>
            <p:cNvSpPr/>
            <p:nvPr/>
          </p:nvSpPr>
          <p:spPr>
            <a:xfrm>
              <a:off x="420600" y="324600"/>
              <a:ext cx="4143375" cy="6734175"/>
            </a:xfrm>
            <a:custGeom>
              <a:avLst/>
              <a:gdLst/>
              <a:ahLst/>
              <a:cxnLst/>
              <a:rect l="l" t="t" r="r" b="b"/>
              <a:pathLst>
                <a:path w="4143375" h="6734175">
                  <a:moveTo>
                    <a:pt x="4143375" y="6734175"/>
                  </a:moveTo>
                  <a:lnTo>
                    <a:pt x="0" y="6734175"/>
                  </a:lnTo>
                  <a:lnTo>
                    <a:pt x="0" y="0"/>
                  </a:lnTo>
                  <a:lnTo>
                    <a:pt x="4143375" y="0"/>
                  </a:lnTo>
                  <a:lnTo>
                    <a:pt x="4143375" y="6734175"/>
                  </a:lnTo>
                  <a:close/>
                </a:path>
              </a:pathLst>
            </a:custGeom>
            <a:solidFill>
              <a:srgbClr val="E6E6E6"/>
            </a:solidFill>
          </p:spPr>
          <p:txBody>
            <a:bodyPr wrap="square" lIns="0" tIns="0" rIns="0" bIns="0" rtlCol="0"/>
            <a:lstStyle/>
            <a:p>
              <a:endParaRPr sz="1688"/>
            </a:p>
          </p:txBody>
        </p:sp>
        <p:sp>
          <p:nvSpPr>
            <p:cNvPr id="51" name="object 51"/>
            <p:cNvSpPr/>
            <p:nvPr/>
          </p:nvSpPr>
          <p:spPr>
            <a:xfrm>
              <a:off x="1782470" y="650252"/>
              <a:ext cx="2140585" cy="6009005"/>
            </a:xfrm>
            <a:custGeom>
              <a:avLst/>
              <a:gdLst/>
              <a:ahLst/>
              <a:cxnLst/>
              <a:rect l="l" t="t" r="r" b="b"/>
              <a:pathLst>
                <a:path w="2140585" h="6009005">
                  <a:moveTo>
                    <a:pt x="9525" y="5999099"/>
                  </a:moveTo>
                  <a:lnTo>
                    <a:pt x="0" y="5999099"/>
                  </a:lnTo>
                  <a:lnTo>
                    <a:pt x="0" y="6008611"/>
                  </a:lnTo>
                  <a:lnTo>
                    <a:pt x="9525" y="6008611"/>
                  </a:lnTo>
                  <a:lnTo>
                    <a:pt x="9525" y="5999099"/>
                  </a:lnTo>
                  <a:close/>
                </a:path>
                <a:path w="2140585" h="6009005">
                  <a:moveTo>
                    <a:pt x="9525" y="5941961"/>
                  </a:moveTo>
                  <a:lnTo>
                    <a:pt x="0" y="5941961"/>
                  </a:lnTo>
                  <a:lnTo>
                    <a:pt x="0" y="5951486"/>
                  </a:lnTo>
                  <a:lnTo>
                    <a:pt x="9525" y="5951486"/>
                  </a:lnTo>
                  <a:lnTo>
                    <a:pt x="9525" y="5941961"/>
                  </a:lnTo>
                  <a:close/>
                </a:path>
                <a:path w="2140585" h="6009005">
                  <a:moveTo>
                    <a:pt x="9525" y="5770562"/>
                  </a:moveTo>
                  <a:lnTo>
                    <a:pt x="0" y="5770562"/>
                  </a:lnTo>
                  <a:lnTo>
                    <a:pt x="0" y="5772162"/>
                  </a:lnTo>
                  <a:lnTo>
                    <a:pt x="9525" y="5772162"/>
                  </a:lnTo>
                  <a:lnTo>
                    <a:pt x="9525" y="5770562"/>
                  </a:lnTo>
                  <a:close/>
                </a:path>
                <a:path w="2140585" h="6009005">
                  <a:moveTo>
                    <a:pt x="9525" y="5542013"/>
                  </a:moveTo>
                  <a:lnTo>
                    <a:pt x="0" y="5542013"/>
                  </a:lnTo>
                  <a:lnTo>
                    <a:pt x="0" y="5551538"/>
                  </a:lnTo>
                  <a:lnTo>
                    <a:pt x="9525" y="5551538"/>
                  </a:lnTo>
                  <a:lnTo>
                    <a:pt x="9525" y="5542013"/>
                  </a:lnTo>
                  <a:close/>
                </a:path>
                <a:path w="2140585" h="6009005">
                  <a:moveTo>
                    <a:pt x="9525" y="5370614"/>
                  </a:moveTo>
                  <a:lnTo>
                    <a:pt x="0" y="5370614"/>
                  </a:lnTo>
                  <a:lnTo>
                    <a:pt x="0" y="5378081"/>
                  </a:lnTo>
                  <a:lnTo>
                    <a:pt x="9525" y="5378081"/>
                  </a:lnTo>
                  <a:lnTo>
                    <a:pt x="9525" y="5370614"/>
                  </a:lnTo>
                  <a:close/>
                </a:path>
                <a:path w="2140585" h="6009005">
                  <a:moveTo>
                    <a:pt x="9525" y="5142077"/>
                  </a:moveTo>
                  <a:lnTo>
                    <a:pt x="0" y="5142077"/>
                  </a:lnTo>
                  <a:lnTo>
                    <a:pt x="0" y="5151602"/>
                  </a:lnTo>
                  <a:lnTo>
                    <a:pt x="9525" y="5151602"/>
                  </a:lnTo>
                  <a:lnTo>
                    <a:pt x="9525" y="5142077"/>
                  </a:lnTo>
                  <a:close/>
                </a:path>
                <a:path w="2140585" h="6009005">
                  <a:moveTo>
                    <a:pt x="9525" y="4970678"/>
                  </a:moveTo>
                  <a:lnTo>
                    <a:pt x="0" y="4970678"/>
                  </a:lnTo>
                  <a:lnTo>
                    <a:pt x="0" y="4980203"/>
                  </a:lnTo>
                  <a:lnTo>
                    <a:pt x="9525" y="4980203"/>
                  </a:lnTo>
                  <a:lnTo>
                    <a:pt x="9525" y="4970678"/>
                  </a:lnTo>
                  <a:close/>
                </a:path>
                <a:path w="2140585" h="6009005">
                  <a:moveTo>
                    <a:pt x="9525" y="4742269"/>
                  </a:moveTo>
                  <a:lnTo>
                    <a:pt x="0" y="4742269"/>
                  </a:lnTo>
                  <a:lnTo>
                    <a:pt x="0" y="4751667"/>
                  </a:lnTo>
                  <a:lnTo>
                    <a:pt x="9525" y="4751667"/>
                  </a:lnTo>
                  <a:lnTo>
                    <a:pt x="9525" y="4742269"/>
                  </a:lnTo>
                  <a:close/>
                </a:path>
                <a:path w="2140585" h="6009005">
                  <a:moveTo>
                    <a:pt x="9525" y="4570742"/>
                  </a:moveTo>
                  <a:lnTo>
                    <a:pt x="0" y="4570742"/>
                  </a:lnTo>
                  <a:lnTo>
                    <a:pt x="0" y="4580255"/>
                  </a:lnTo>
                  <a:lnTo>
                    <a:pt x="9525" y="4580255"/>
                  </a:lnTo>
                  <a:lnTo>
                    <a:pt x="9525" y="4570742"/>
                  </a:lnTo>
                  <a:close/>
                </a:path>
                <a:path w="2140585" h="6009005">
                  <a:moveTo>
                    <a:pt x="9525" y="4348188"/>
                  </a:moveTo>
                  <a:lnTo>
                    <a:pt x="0" y="4348188"/>
                  </a:lnTo>
                  <a:lnTo>
                    <a:pt x="0" y="4351718"/>
                  </a:lnTo>
                  <a:lnTo>
                    <a:pt x="9525" y="4351718"/>
                  </a:lnTo>
                  <a:lnTo>
                    <a:pt x="9525" y="4348188"/>
                  </a:lnTo>
                  <a:close/>
                </a:path>
                <a:path w="2140585" h="6009005">
                  <a:moveTo>
                    <a:pt x="9525" y="4170794"/>
                  </a:moveTo>
                  <a:lnTo>
                    <a:pt x="0" y="4170794"/>
                  </a:lnTo>
                  <a:lnTo>
                    <a:pt x="0" y="4180319"/>
                  </a:lnTo>
                  <a:lnTo>
                    <a:pt x="9525" y="4180319"/>
                  </a:lnTo>
                  <a:lnTo>
                    <a:pt x="9525" y="4170794"/>
                  </a:lnTo>
                  <a:close/>
                </a:path>
                <a:path w="2140585" h="6009005">
                  <a:moveTo>
                    <a:pt x="9525" y="3770858"/>
                  </a:moveTo>
                  <a:lnTo>
                    <a:pt x="0" y="3770858"/>
                  </a:lnTo>
                  <a:lnTo>
                    <a:pt x="0" y="3780383"/>
                  </a:lnTo>
                  <a:lnTo>
                    <a:pt x="9525" y="3780383"/>
                  </a:lnTo>
                  <a:lnTo>
                    <a:pt x="9525" y="3770858"/>
                  </a:lnTo>
                  <a:close/>
                </a:path>
                <a:path w="2140585" h="6009005">
                  <a:moveTo>
                    <a:pt x="9525" y="3599459"/>
                  </a:moveTo>
                  <a:lnTo>
                    <a:pt x="0" y="3599459"/>
                  </a:lnTo>
                  <a:lnTo>
                    <a:pt x="0" y="3604704"/>
                  </a:lnTo>
                  <a:lnTo>
                    <a:pt x="9525" y="3604704"/>
                  </a:lnTo>
                  <a:lnTo>
                    <a:pt x="9525" y="3599459"/>
                  </a:lnTo>
                  <a:close/>
                </a:path>
                <a:path w="2140585" h="6009005">
                  <a:moveTo>
                    <a:pt x="9525" y="3370923"/>
                  </a:moveTo>
                  <a:lnTo>
                    <a:pt x="0" y="3370923"/>
                  </a:lnTo>
                  <a:lnTo>
                    <a:pt x="0" y="3380448"/>
                  </a:lnTo>
                  <a:lnTo>
                    <a:pt x="9525" y="3380448"/>
                  </a:lnTo>
                  <a:lnTo>
                    <a:pt x="9525" y="3370923"/>
                  </a:lnTo>
                  <a:close/>
                </a:path>
                <a:path w="2140585" h="6009005">
                  <a:moveTo>
                    <a:pt x="9525" y="3199511"/>
                  </a:moveTo>
                  <a:lnTo>
                    <a:pt x="0" y="3199511"/>
                  </a:lnTo>
                  <a:lnTo>
                    <a:pt x="0" y="3209036"/>
                  </a:lnTo>
                  <a:lnTo>
                    <a:pt x="9525" y="3209036"/>
                  </a:lnTo>
                  <a:lnTo>
                    <a:pt x="9525" y="3199511"/>
                  </a:lnTo>
                  <a:close/>
                </a:path>
                <a:path w="2140585" h="6009005">
                  <a:moveTo>
                    <a:pt x="9525" y="2970974"/>
                  </a:moveTo>
                  <a:lnTo>
                    <a:pt x="0" y="2970974"/>
                  </a:lnTo>
                  <a:lnTo>
                    <a:pt x="0" y="2980499"/>
                  </a:lnTo>
                  <a:lnTo>
                    <a:pt x="9525" y="2980499"/>
                  </a:lnTo>
                  <a:lnTo>
                    <a:pt x="9525" y="2970974"/>
                  </a:lnTo>
                  <a:close/>
                </a:path>
                <a:path w="2140585" h="6009005">
                  <a:moveTo>
                    <a:pt x="9525" y="2799575"/>
                  </a:moveTo>
                  <a:lnTo>
                    <a:pt x="0" y="2799575"/>
                  </a:lnTo>
                  <a:lnTo>
                    <a:pt x="0" y="2809100"/>
                  </a:lnTo>
                  <a:lnTo>
                    <a:pt x="9525" y="2809100"/>
                  </a:lnTo>
                  <a:lnTo>
                    <a:pt x="9525" y="2799575"/>
                  </a:lnTo>
                  <a:close/>
                </a:path>
                <a:path w="2140585" h="6009005">
                  <a:moveTo>
                    <a:pt x="9525" y="2574810"/>
                  </a:moveTo>
                  <a:lnTo>
                    <a:pt x="0" y="2574810"/>
                  </a:lnTo>
                  <a:lnTo>
                    <a:pt x="0" y="2580563"/>
                  </a:lnTo>
                  <a:lnTo>
                    <a:pt x="9525" y="2580563"/>
                  </a:lnTo>
                  <a:lnTo>
                    <a:pt x="9525" y="2574810"/>
                  </a:lnTo>
                  <a:close/>
                </a:path>
                <a:path w="2140585" h="6009005">
                  <a:moveTo>
                    <a:pt x="9525" y="2399639"/>
                  </a:moveTo>
                  <a:lnTo>
                    <a:pt x="0" y="2399639"/>
                  </a:lnTo>
                  <a:lnTo>
                    <a:pt x="0" y="2409164"/>
                  </a:lnTo>
                  <a:lnTo>
                    <a:pt x="9525" y="2409164"/>
                  </a:lnTo>
                  <a:lnTo>
                    <a:pt x="9525" y="2399639"/>
                  </a:lnTo>
                  <a:close/>
                </a:path>
                <a:path w="2140585" h="6009005">
                  <a:moveTo>
                    <a:pt x="9525" y="1999703"/>
                  </a:moveTo>
                  <a:lnTo>
                    <a:pt x="0" y="1999703"/>
                  </a:lnTo>
                  <a:lnTo>
                    <a:pt x="0" y="2009216"/>
                  </a:lnTo>
                  <a:lnTo>
                    <a:pt x="9525" y="2009216"/>
                  </a:lnTo>
                  <a:lnTo>
                    <a:pt x="9525" y="1999703"/>
                  </a:lnTo>
                  <a:close/>
                </a:path>
                <a:path w="2140585" h="6009005">
                  <a:moveTo>
                    <a:pt x="9525" y="1828292"/>
                  </a:moveTo>
                  <a:lnTo>
                    <a:pt x="0" y="1828292"/>
                  </a:lnTo>
                  <a:lnTo>
                    <a:pt x="0" y="1831327"/>
                  </a:lnTo>
                  <a:lnTo>
                    <a:pt x="9525" y="1831327"/>
                  </a:lnTo>
                  <a:lnTo>
                    <a:pt x="9525" y="1828292"/>
                  </a:lnTo>
                  <a:close/>
                </a:path>
                <a:path w="2140585" h="6009005">
                  <a:moveTo>
                    <a:pt x="9525" y="1599755"/>
                  </a:moveTo>
                  <a:lnTo>
                    <a:pt x="0" y="1599755"/>
                  </a:lnTo>
                  <a:lnTo>
                    <a:pt x="0" y="1609280"/>
                  </a:lnTo>
                  <a:lnTo>
                    <a:pt x="9525" y="1609280"/>
                  </a:lnTo>
                  <a:lnTo>
                    <a:pt x="9525" y="1599755"/>
                  </a:lnTo>
                  <a:close/>
                </a:path>
                <a:path w="2140585" h="6009005">
                  <a:moveTo>
                    <a:pt x="9525" y="1428356"/>
                  </a:moveTo>
                  <a:lnTo>
                    <a:pt x="0" y="1428356"/>
                  </a:lnTo>
                  <a:lnTo>
                    <a:pt x="0" y="1437246"/>
                  </a:lnTo>
                  <a:lnTo>
                    <a:pt x="9525" y="1437246"/>
                  </a:lnTo>
                  <a:lnTo>
                    <a:pt x="9525" y="1428356"/>
                  </a:lnTo>
                  <a:close/>
                </a:path>
                <a:path w="2140585" h="6009005">
                  <a:moveTo>
                    <a:pt x="9525" y="1199819"/>
                  </a:moveTo>
                  <a:lnTo>
                    <a:pt x="0" y="1199819"/>
                  </a:lnTo>
                  <a:lnTo>
                    <a:pt x="0" y="1209344"/>
                  </a:lnTo>
                  <a:lnTo>
                    <a:pt x="9525" y="1209344"/>
                  </a:lnTo>
                  <a:lnTo>
                    <a:pt x="9525" y="1199819"/>
                  </a:lnTo>
                  <a:close/>
                </a:path>
                <a:path w="2140585" h="6009005">
                  <a:moveTo>
                    <a:pt x="9525" y="1028420"/>
                  </a:moveTo>
                  <a:lnTo>
                    <a:pt x="0" y="1028420"/>
                  </a:lnTo>
                  <a:lnTo>
                    <a:pt x="0" y="1037945"/>
                  </a:lnTo>
                  <a:lnTo>
                    <a:pt x="9525" y="1037945"/>
                  </a:lnTo>
                  <a:lnTo>
                    <a:pt x="9525" y="1028420"/>
                  </a:lnTo>
                  <a:close/>
                </a:path>
                <a:path w="2140585" h="6009005">
                  <a:moveTo>
                    <a:pt x="9525" y="801433"/>
                  </a:moveTo>
                  <a:lnTo>
                    <a:pt x="0" y="801433"/>
                  </a:lnTo>
                  <a:lnTo>
                    <a:pt x="0" y="809409"/>
                  </a:lnTo>
                  <a:lnTo>
                    <a:pt x="9525" y="809409"/>
                  </a:lnTo>
                  <a:lnTo>
                    <a:pt x="9525" y="801433"/>
                  </a:lnTo>
                  <a:close/>
                </a:path>
                <a:path w="2140585" h="6009005">
                  <a:moveTo>
                    <a:pt x="9525" y="628472"/>
                  </a:moveTo>
                  <a:lnTo>
                    <a:pt x="0" y="628472"/>
                  </a:lnTo>
                  <a:lnTo>
                    <a:pt x="0" y="637997"/>
                  </a:lnTo>
                  <a:lnTo>
                    <a:pt x="9525" y="637997"/>
                  </a:lnTo>
                  <a:lnTo>
                    <a:pt x="9525" y="628472"/>
                  </a:lnTo>
                  <a:close/>
                </a:path>
                <a:path w="2140585" h="6009005">
                  <a:moveTo>
                    <a:pt x="9525" y="407352"/>
                  </a:moveTo>
                  <a:lnTo>
                    <a:pt x="0" y="407352"/>
                  </a:lnTo>
                  <a:lnTo>
                    <a:pt x="0" y="409460"/>
                  </a:lnTo>
                  <a:lnTo>
                    <a:pt x="9525" y="409460"/>
                  </a:lnTo>
                  <a:lnTo>
                    <a:pt x="9525" y="407352"/>
                  </a:lnTo>
                  <a:close/>
                </a:path>
                <a:path w="2140585" h="6009005">
                  <a:moveTo>
                    <a:pt x="9525" y="228536"/>
                  </a:moveTo>
                  <a:lnTo>
                    <a:pt x="0" y="228536"/>
                  </a:lnTo>
                  <a:lnTo>
                    <a:pt x="0" y="238061"/>
                  </a:lnTo>
                  <a:lnTo>
                    <a:pt x="9525" y="238061"/>
                  </a:lnTo>
                  <a:lnTo>
                    <a:pt x="9525" y="228536"/>
                  </a:lnTo>
                  <a:close/>
                </a:path>
                <a:path w="2140585" h="6009005">
                  <a:moveTo>
                    <a:pt x="9525" y="57137"/>
                  </a:moveTo>
                  <a:lnTo>
                    <a:pt x="0" y="57137"/>
                  </a:lnTo>
                  <a:lnTo>
                    <a:pt x="0" y="57950"/>
                  </a:lnTo>
                  <a:lnTo>
                    <a:pt x="9525" y="57950"/>
                  </a:lnTo>
                  <a:lnTo>
                    <a:pt x="9525" y="57137"/>
                  </a:lnTo>
                  <a:close/>
                </a:path>
                <a:path w="2140585" h="6009005">
                  <a:moveTo>
                    <a:pt x="9525" y="0"/>
                  </a:moveTo>
                  <a:lnTo>
                    <a:pt x="0" y="0"/>
                  </a:lnTo>
                  <a:lnTo>
                    <a:pt x="0" y="9525"/>
                  </a:lnTo>
                  <a:lnTo>
                    <a:pt x="9525" y="9525"/>
                  </a:lnTo>
                  <a:lnTo>
                    <a:pt x="9525" y="0"/>
                  </a:lnTo>
                  <a:close/>
                </a:path>
                <a:path w="2140585" h="6009005">
                  <a:moveTo>
                    <a:pt x="1074801" y="5999099"/>
                  </a:moveTo>
                  <a:lnTo>
                    <a:pt x="1065288" y="5999099"/>
                  </a:lnTo>
                  <a:lnTo>
                    <a:pt x="1065288" y="6008611"/>
                  </a:lnTo>
                  <a:lnTo>
                    <a:pt x="1074801" y="6008611"/>
                  </a:lnTo>
                  <a:lnTo>
                    <a:pt x="1074801" y="5999099"/>
                  </a:lnTo>
                  <a:close/>
                </a:path>
                <a:path w="2140585" h="6009005">
                  <a:moveTo>
                    <a:pt x="1074801" y="5941961"/>
                  </a:moveTo>
                  <a:lnTo>
                    <a:pt x="1065288" y="5941961"/>
                  </a:lnTo>
                  <a:lnTo>
                    <a:pt x="1065288" y="5951486"/>
                  </a:lnTo>
                  <a:lnTo>
                    <a:pt x="1074801" y="5951486"/>
                  </a:lnTo>
                  <a:lnTo>
                    <a:pt x="1074801" y="5941961"/>
                  </a:lnTo>
                  <a:close/>
                </a:path>
                <a:path w="2140585" h="6009005">
                  <a:moveTo>
                    <a:pt x="1074801" y="5884824"/>
                  </a:moveTo>
                  <a:lnTo>
                    <a:pt x="1065288" y="5884824"/>
                  </a:lnTo>
                  <a:lnTo>
                    <a:pt x="1065288" y="5894349"/>
                  </a:lnTo>
                  <a:lnTo>
                    <a:pt x="1074801" y="5894349"/>
                  </a:lnTo>
                  <a:lnTo>
                    <a:pt x="1074801" y="5884824"/>
                  </a:lnTo>
                  <a:close/>
                </a:path>
                <a:path w="2140585" h="6009005">
                  <a:moveTo>
                    <a:pt x="1074801" y="5827687"/>
                  </a:moveTo>
                  <a:lnTo>
                    <a:pt x="1065288" y="5827687"/>
                  </a:lnTo>
                  <a:lnTo>
                    <a:pt x="1065288" y="5837212"/>
                  </a:lnTo>
                  <a:lnTo>
                    <a:pt x="1074801" y="5837212"/>
                  </a:lnTo>
                  <a:lnTo>
                    <a:pt x="1074801" y="5827687"/>
                  </a:lnTo>
                  <a:close/>
                </a:path>
                <a:path w="2140585" h="6009005">
                  <a:moveTo>
                    <a:pt x="1074801" y="5770562"/>
                  </a:moveTo>
                  <a:lnTo>
                    <a:pt x="1065288" y="5770562"/>
                  </a:lnTo>
                  <a:lnTo>
                    <a:pt x="1065288" y="5780075"/>
                  </a:lnTo>
                  <a:lnTo>
                    <a:pt x="1074801" y="5780075"/>
                  </a:lnTo>
                  <a:lnTo>
                    <a:pt x="1074801" y="5770562"/>
                  </a:lnTo>
                  <a:close/>
                </a:path>
                <a:path w="2140585" h="6009005">
                  <a:moveTo>
                    <a:pt x="1074801" y="5713425"/>
                  </a:moveTo>
                  <a:lnTo>
                    <a:pt x="1065288" y="5713425"/>
                  </a:lnTo>
                  <a:lnTo>
                    <a:pt x="1065288" y="5722950"/>
                  </a:lnTo>
                  <a:lnTo>
                    <a:pt x="1074801" y="5722950"/>
                  </a:lnTo>
                  <a:lnTo>
                    <a:pt x="1074801" y="5713425"/>
                  </a:lnTo>
                  <a:close/>
                </a:path>
                <a:path w="2140585" h="6009005">
                  <a:moveTo>
                    <a:pt x="1074801" y="5656288"/>
                  </a:moveTo>
                  <a:lnTo>
                    <a:pt x="1065288" y="5656288"/>
                  </a:lnTo>
                  <a:lnTo>
                    <a:pt x="1065288" y="5665813"/>
                  </a:lnTo>
                  <a:lnTo>
                    <a:pt x="1074801" y="5665813"/>
                  </a:lnTo>
                  <a:lnTo>
                    <a:pt x="1074801" y="5656288"/>
                  </a:lnTo>
                  <a:close/>
                </a:path>
                <a:path w="2140585" h="6009005">
                  <a:moveTo>
                    <a:pt x="1074801" y="5599150"/>
                  </a:moveTo>
                  <a:lnTo>
                    <a:pt x="1065288" y="5599150"/>
                  </a:lnTo>
                  <a:lnTo>
                    <a:pt x="1065288" y="5608675"/>
                  </a:lnTo>
                  <a:lnTo>
                    <a:pt x="1074801" y="5608675"/>
                  </a:lnTo>
                  <a:lnTo>
                    <a:pt x="1074801" y="5599150"/>
                  </a:lnTo>
                  <a:close/>
                </a:path>
                <a:path w="2140585" h="6009005">
                  <a:moveTo>
                    <a:pt x="1074801" y="5542013"/>
                  </a:moveTo>
                  <a:lnTo>
                    <a:pt x="1065288" y="5542013"/>
                  </a:lnTo>
                  <a:lnTo>
                    <a:pt x="1065288" y="5551538"/>
                  </a:lnTo>
                  <a:lnTo>
                    <a:pt x="1074801" y="5551538"/>
                  </a:lnTo>
                  <a:lnTo>
                    <a:pt x="1074801" y="5542013"/>
                  </a:lnTo>
                  <a:close/>
                </a:path>
                <a:path w="2140585" h="6009005">
                  <a:moveTo>
                    <a:pt x="1074801" y="5484888"/>
                  </a:moveTo>
                  <a:lnTo>
                    <a:pt x="1065288" y="5484888"/>
                  </a:lnTo>
                  <a:lnTo>
                    <a:pt x="1065288" y="5494413"/>
                  </a:lnTo>
                  <a:lnTo>
                    <a:pt x="1074801" y="5494413"/>
                  </a:lnTo>
                  <a:lnTo>
                    <a:pt x="1074801" y="5484888"/>
                  </a:lnTo>
                  <a:close/>
                </a:path>
                <a:path w="2140585" h="6009005">
                  <a:moveTo>
                    <a:pt x="1074801" y="5427751"/>
                  </a:moveTo>
                  <a:lnTo>
                    <a:pt x="1065288" y="5427751"/>
                  </a:lnTo>
                  <a:lnTo>
                    <a:pt x="1065288" y="5437276"/>
                  </a:lnTo>
                  <a:lnTo>
                    <a:pt x="1074801" y="5437276"/>
                  </a:lnTo>
                  <a:lnTo>
                    <a:pt x="1074801" y="5427751"/>
                  </a:lnTo>
                  <a:close/>
                </a:path>
                <a:path w="2140585" h="6009005">
                  <a:moveTo>
                    <a:pt x="1074801" y="5370614"/>
                  </a:moveTo>
                  <a:lnTo>
                    <a:pt x="1065288" y="5370614"/>
                  </a:lnTo>
                  <a:lnTo>
                    <a:pt x="1065288" y="5380139"/>
                  </a:lnTo>
                  <a:lnTo>
                    <a:pt x="1074801" y="5380139"/>
                  </a:lnTo>
                  <a:lnTo>
                    <a:pt x="1074801" y="5370614"/>
                  </a:lnTo>
                  <a:close/>
                </a:path>
                <a:path w="2140585" h="6009005">
                  <a:moveTo>
                    <a:pt x="1074801" y="5142077"/>
                  </a:moveTo>
                  <a:lnTo>
                    <a:pt x="1065288" y="5142077"/>
                  </a:lnTo>
                  <a:lnTo>
                    <a:pt x="1065288" y="5151602"/>
                  </a:lnTo>
                  <a:lnTo>
                    <a:pt x="1074801" y="5151602"/>
                  </a:lnTo>
                  <a:lnTo>
                    <a:pt x="1074801" y="5142077"/>
                  </a:lnTo>
                  <a:close/>
                </a:path>
                <a:path w="2140585" h="6009005">
                  <a:moveTo>
                    <a:pt x="1074801" y="4970678"/>
                  </a:moveTo>
                  <a:lnTo>
                    <a:pt x="1065288" y="4970678"/>
                  </a:lnTo>
                  <a:lnTo>
                    <a:pt x="1065288" y="4980203"/>
                  </a:lnTo>
                  <a:lnTo>
                    <a:pt x="1074801" y="4980203"/>
                  </a:lnTo>
                  <a:lnTo>
                    <a:pt x="1074801" y="4970678"/>
                  </a:lnTo>
                  <a:close/>
                </a:path>
                <a:path w="2140585" h="6009005">
                  <a:moveTo>
                    <a:pt x="1074801" y="4742269"/>
                  </a:moveTo>
                  <a:lnTo>
                    <a:pt x="1065288" y="4742269"/>
                  </a:lnTo>
                  <a:lnTo>
                    <a:pt x="1065288" y="4751667"/>
                  </a:lnTo>
                  <a:lnTo>
                    <a:pt x="1074801" y="4751667"/>
                  </a:lnTo>
                  <a:lnTo>
                    <a:pt x="1074801" y="4742269"/>
                  </a:lnTo>
                  <a:close/>
                </a:path>
                <a:path w="2140585" h="6009005">
                  <a:moveTo>
                    <a:pt x="1074801" y="4570742"/>
                  </a:moveTo>
                  <a:lnTo>
                    <a:pt x="1065288" y="4570742"/>
                  </a:lnTo>
                  <a:lnTo>
                    <a:pt x="1065288" y="4580255"/>
                  </a:lnTo>
                  <a:lnTo>
                    <a:pt x="1074801" y="4580255"/>
                  </a:lnTo>
                  <a:lnTo>
                    <a:pt x="1074801" y="4570742"/>
                  </a:lnTo>
                  <a:close/>
                </a:path>
                <a:path w="2140585" h="6009005">
                  <a:moveTo>
                    <a:pt x="1074801" y="4348188"/>
                  </a:moveTo>
                  <a:lnTo>
                    <a:pt x="1065288" y="4348188"/>
                  </a:lnTo>
                  <a:lnTo>
                    <a:pt x="1065288" y="4351718"/>
                  </a:lnTo>
                  <a:lnTo>
                    <a:pt x="1074801" y="4351718"/>
                  </a:lnTo>
                  <a:lnTo>
                    <a:pt x="1074801" y="4348188"/>
                  </a:lnTo>
                  <a:close/>
                </a:path>
                <a:path w="2140585" h="6009005">
                  <a:moveTo>
                    <a:pt x="1074801" y="4170794"/>
                  </a:moveTo>
                  <a:lnTo>
                    <a:pt x="1065288" y="4170794"/>
                  </a:lnTo>
                  <a:lnTo>
                    <a:pt x="1065288" y="4180319"/>
                  </a:lnTo>
                  <a:lnTo>
                    <a:pt x="1074801" y="4180319"/>
                  </a:lnTo>
                  <a:lnTo>
                    <a:pt x="1074801" y="4170794"/>
                  </a:lnTo>
                  <a:close/>
                </a:path>
                <a:path w="2140585" h="6009005">
                  <a:moveTo>
                    <a:pt x="1074801" y="3770858"/>
                  </a:moveTo>
                  <a:lnTo>
                    <a:pt x="1065288" y="3770858"/>
                  </a:lnTo>
                  <a:lnTo>
                    <a:pt x="1065288" y="3780383"/>
                  </a:lnTo>
                  <a:lnTo>
                    <a:pt x="1074801" y="3780383"/>
                  </a:lnTo>
                  <a:lnTo>
                    <a:pt x="1074801" y="3770858"/>
                  </a:lnTo>
                  <a:close/>
                </a:path>
                <a:path w="2140585" h="6009005">
                  <a:moveTo>
                    <a:pt x="1074801" y="3599459"/>
                  </a:moveTo>
                  <a:lnTo>
                    <a:pt x="1065288" y="3599459"/>
                  </a:lnTo>
                  <a:lnTo>
                    <a:pt x="1065288" y="3604704"/>
                  </a:lnTo>
                  <a:lnTo>
                    <a:pt x="1074801" y="3604704"/>
                  </a:lnTo>
                  <a:lnTo>
                    <a:pt x="1074801" y="3599459"/>
                  </a:lnTo>
                  <a:close/>
                </a:path>
                <a:path w="2140585" h="6009005">
                  <a:moveTo>
                    <a:pt x="1074801" y="3370923"/>
                  </a:moveTo>
                  <a:lnTo>
                    <a:pt x="1065288" y="3370923"/>
                  </a:lnTo>
                  <a:lnTo>
                    <a:pt x="1065288" y="3380448"/>
                  </a:lnTo>
                  <a:lnTo>
                    <a:pt x="1074801" y="3380448"/>
                  </a:lnTo>
                  <a:lnTo>
                    <a:pt x="1074801" y="3370923"/>
                  </a:lnTo>
                  <a:close/>
                </a:path>
                <a:path w="2140585" h="6009005">
                  <a:moveTo>
                    <a:pt x="1074801" y="3199511"/>
                  </a:moveTo>
                  <a:lnTo>
                    <a:pt x="1065288" y="3199511"/>
                  </a:lnTo>
                  <a:lnTo>
                    <a:pt x="1065288" y="3209036"/>
                  </a:lnTo>
                  <a:lnTo>
                    <a:pt x="1074801" y="3209036"/>
                  </a:lnTo>
                  <a:lnTo>
                    <a:pt x="1074801" y="3199511"/>
                  </a:lnTo>
                  <a:close/>
                </a:path>
                <a:path w="2140585" h="6009005">
                  <a:moveTo>
                    <a:pt x="1074801" y="2970974"/>
                  </a:moveTo>
                  <a:lnTo>
                    <a:pt x="1065288" y="2970974"/>
                  </a:lnTo>
                  <a:lnTo>
                    <a:pt x="1065288" y="2980499"/>
                  </a:lnTo>
                  <a:lnTo>
                    <a:pt x="1074801" y="2980499"/>
                  </a:lnTo>
                  <a:lnTo>
                    <a:pt x="1074801" y="2970974"/>
                  </a:lnTo>
                  <a:close/>
                </a:path>
                <a:path w="2140585" h="6009005">
                  <a:moveTo>
                    <a:pt x="1074801" y="2799575"/>
                  </a:moveTo>
                  <a:lnTo>
                    <a:pt x="1065288" y="2799575"/>
                  </a:lnTo>
                  <a:lnTo>
                    <a:pt x="1065288" y="2809100"/>
                  </a:lnTo>
                  <a:lnTo>
                    <a:pt x="1074801" y="2809100"/>
                  </a:lnTo>
                  <a:lnTo>
                    <a:pt x="1074801" y="2799575"/>
                  </a:lnTo>
                  <a:close/>
                </a:path>
                <a:path w="2140585" h="6009005">
                  <a:moveTo>
                    <a:pt x="1074801" y="2574810"/>
                  </a:moveTo>
                  <a:lnTo>
                    <a:pt x="1065288" y="2574810"/>
                  </a:lnTo>
                  <a:lnTo>
                    <a:pt x="1065288" y="2580563"/>
                  </a:lnTo>
                  <a:lnTo>
                    <a:pt x="1074801" y="2580563"/>
                  </a:lnTo>
                  <a:lnTo>
                    <a:pt x="1074801" y="2574810"/>
                  </a:lnTo>
                  <a:close/>
                </a:path>
                <a:path w="2140585" h="6009005">
                  <a:moveTo>
                    <a:pt x="1074801" y="2399639"/>
                  </a:moveTo>
                  <a:lnTo>
                    <a:pt x="1065288" y="2399639"/>
                  </a:lnTo>
                  <a:lnTo>
                    <a:pt x="1065288" y="2409164"/>
                  </a:lnTo>
                  <a:lnTo>
                    <a:pt x="1074801" y="2409164"/>
                  </a:lnTo>
                  <a:lnTo>
                    <a:pt x="1074801" y="2399639"/>
                  </a:lnTo>
                  <a:close/>
                </a:path>
                <a:path w="2140585" h="6009005">
                  <a:moveTo>
                    <a:pt x="1074801" y="1999703"/>
                  </a:moveTo>
                  <a:lnTo>
                    <a:pt x="1065288" y="1999703"/>
                  </a:lnTo>
                  <a:lnTo>
                    <a:pt x="1065288" y="2009216"/>
                  </a:lnTo>
                  <a:lnTo>
                    <a:pt x="1074801" y="2009216"/>
                  </a:lnTo>
                  <a:lnTo>
                    <a:pt x="1074801" y="1999703"/>
                  </a:lnTo>
                  <a:close/>
                </a:path>
                <a:path w="2140585" h="6009005">
                  <a:moveTo>
                    <a:pt x="1074801" y="1828292"/>
                  </a:moveTo>
                  <a:lnTo>
                    <a:pt x="1065288" y="1828292"/>
                  </a:lnTo>
                  <a:lnTo>
                    <a:pt x="1065288" y="1831327"/>
                  </a:lnTo>
                  <a:lnTo>
                    <a:pt x="1074801" y="1831327"/>
                  </a:lnTo>
                  <a:lnTo>
                    <a:pt x="1074801" y="1828292"/>
                  </a:lnTo>
                  <a:close/>
                </a:path>
                <a:path w="2140585" h="6009005">
                  <a:moveTo>
                    <a:pt x="1074801" y="1599755"/>
                  </a:moveTo>
                  <a:lnTo>
                    <a:pt x="1065288" y="1599755"/>
                  </a:lnTo>
                  <a:lnTo>
                    <a:pt x="1065288" y="1609280"/>
                  </a:lnTo>
                  <a:lnTo>
                    <a:pt x="1074801" y="1609280"/>
                  </a:lnTo>
                  <a:lnTo>
                    <a:pt x="1074801" y="1599755"/>
                  </a:lnTo>
                  <a:close/>
                </a:path>
                <a:path w="2140585" h="6009005">
                  <a:moveTo>
                    <a:pt x="1074801" y="1428356"/>
                  </a:moveTo>
                  <a:lnTo>
                    <a:pt x="1065288" y="1428356"/>
                  </a:lnTo>
                  <a:lnTo>
                    <a:pt x="1065288" y="1437246"/>
                  </a:lnTo>
                  <a:lnTo>
                    <a:pt x="1074801" y="1437246"/>
                  </a:lnTo>
                  <a:lnTo>
                    <a:pt x="1074801" y="1428356"/>
                  </a:lnTo>
                  <a:close/>
                </a:path>
                <a:path w="2140585" h="6009005">
                  <a:moveTo>
                    <a:pt x="1074801" y="1199819"/>
                  </a:moveTo>
                  <a:lnTo>
                    <a:pt x="1065288" y="1199819"/>
                  </a:lnTo>
                  <a:lnTo>
                    <a:pt x="1065288" y="1209344"/>
                  </a:lnTo>
                  <a:lnTo>
                    <a:pt x="1074801" y="1209344"/>
                  </a:lnTo>
                  <a:lnTo>
                    <a:pt x="1074801" y="1199819"/>
                  </a:lnTo>
                  <a:close/>
                </a:path>
                <a:path w="2140585" h="6009005">
                  <a:moveTo>
                    <a:pt x="1074801" y="1028420"/>
                  </a:moveTo>
                  <a:lnTo>
                    <a:pt x="1065288" y="1028420"/>
                  </a:lnTo>
                  <a:lnTo>
                    <a:pt x="1065288" y="1037945"/>
                  </a:lnTo>
                  <a:lnTo>
                    <a:pt x="1074801" y="1037945"/>
                  </a:lnTo>
                  <a:lnTo>
                    <a:pt x="1074801" y="1028420"/>
                  </a:lnTo>
                  <a:close/>
                </a:path>
                <a:path w="2140585" h="6009005">
                  <a:moveTo>
                    <a:pt x="1074801" y="801433"/>
                  </a:moveTo>
                  <a:lnTo>
                    <a:pt x="1065288" y="801433"/>
                  </a:lnTo>
                  <a:lnTo>
                    <a:pt x="1065288" y="809409"/>
                  </a:lnTo>
                  <a:lnTo>
                    <a:pt x="1074801" y="809409"/>
                  </a:lnTo>
                  <a:lnTo>
                    <a:pt x="1074801" y="801433"/>
                  </a:lnTo>
                  <a:close/>
                </a:path>
                <a:path w="2140585" h="6009005">
                  <a:moveTo>
                    <a:pt x="1074801" y="628472"/>
                  </a:moveTo>
                  <a:lnTo>
                    <a:pt x="1065288" y="628472"/>
                  </a:lnTo>
                  <a:lnTo>
                    <a:pt x="1065288" y="637997"/>
                  </a:lnTo>
                  <a:lnTo>
                    <a:pt x="1074801" y="637997"/>
                  </a:lnTo>
                  <a:lnTo>
                    <a:pt x="1074801" y="628472"/>
                  </a:lnTo>
                  <a:close/>
                </a:path>
                <a:path w="2140585" h="6009005">
                  <a:moveTo>
                    <a:pt x="1074801" y="407352"/>
                  </a:moveTo>
                  <a:lnTo>
                    <a:pt x="1065288" y="407352"/>
                  </a:lnTo>
                  <a:lnTo>
                    <a:pt x="1065288" y="409460"/>
                  </a:lnTo>
                  <a:lnTo>
                    <a:pt x="1074801" y="409460"/>
                  </a:lnTo>
                  <a:lnTo>
                    <a:pt x="1074801" y="407352"/>
                  </a:lnTo>
                  <a:close/>
                </a:path>
                <a:path w="2140585" h="6009005">
                  <a:moveTo>
                    <a:pt x="1074801" y="228536"/>
                  </a:moveTo>
                  <a:lnTo>
                    <a:pt x="1065288" y="228536"/>
                  </a:lnTo>
                  <a:lnTo>
                    <a:pt x="1065288" y="238061"/>
                  </a:lnTo>
                  <a:lnTo>
                    <a:pt x="1074801" y="238061"/>
                  </a:lnTo>
                  <a:lnTo>
                    <a:pt x="1074801" y="228536"/>
                  </a:lnTo>
                  <a:close/>
                </a:path>
                <a:path w="2140585" h="6009005">
                  <a:moveTo>
                    <a:pt x="1074801" y="57137"/>
                  </a:moveTo>
                  <a:lnTo>
                    <a:pt x="1065288" y="57137"/>
                  </a:lnTo>
                  <a:lnTo>
                    <a:pt x="1065288" y="57950"/>
                  </a:lnTo>
                  <a:lnTo>
                    <a:pt x="1074801" y="57950"/>
                  </a:lnTo>
                  <a:lnTo>
                    <a:pt x="1074801" y="57137"/>
                  </a:lnTo>
                  <a:close/>
                </a:path>
                <a:path w="2140585" h="6009005">
                  <a:moveTo>
                    <a:pt x="1074801" y="0"/>
                  </a:moveTo>
                  <a:lnTo>
                    <a:pt x="1065288" y="0"/>
                  </a:lnTo>
                  <a:lnTo>
                    <a:pt x="1065288" y="9525"/>
                  </a:lnTo>
                  <a:lnTo>
                    <a:pt x="1074801" y="9525"/>
                  </a:lnTo>
                  <a:lnTo>
                    <a:pt x="1074801" y="0"/>
                  </a:lnTo>
                  <a:close/>
                </a:path>
                <a:path w="2140585" h="6009005">
                  <a:moveTo>
                    <a:pt x="2140089" y="5999099"/>
                  </a:moveTo>
                  <a:lnTo>
                    <a:pt x="2130564" y="5999099"/>
                  </a:lnTo>
                  <a:lnTo>
                    <a:pt x="2130564" y="6008611"/>
                  </a:lnTo>
                  <a:lnTo>
                    <a:pt x="2140089" y="6008611"/>
                  </a:lnTo>
                  <a:lnTo>
                    <a:pt x="2140089" y="5999099"/>
                  </a:lnTo>
                  <a:close/>
                </a:path>
                <a:path w="2140585" h="6009005">
                  <a:moveTo>
                    <a:pt x="2140089" y="5941961"/>
                  </a:moveTo>
                  <a:lnTo>
                    <a:pt x="2130564" y="5941961"/>
                  </a:lnTo>
                  <a:lnTo>
                    <a:pt x="2130564" y="5951486"/>
                  </a:lnTo>
                  <a:lnTo>
                    <a:pt x="2140089" y="5951486"/>
                  </a:lnTo>
                  <a:lnTo>
                    <a:pt x="2140089" y="5941961"/>
                  </a:lnTo>
                  <a:close/>
                </a:path>
              </a:pathLst>
            </a:custGeom>
            <a:solidFill>
              <a:srgbClr val="C7C6C3"/>
            </a:solidFill>
          </p:spPr>
          <p:txBody>
            <a:bodyPr wrap="square" lIns="0" tIns="0" rIns="0" bIns="0" rtlCol="0"/>
            <a:lstStyle/>
            <a:p>
              <a:endParaRPr sz="1688"/>
            </a:p>
          </p:txBody>
        </p:sp>
        <p:sp>
          <p:nvSpPr>
            <p:cNvPr id="52" name="object 52"/>
            <p:cNvSpPr/>
            <p:nvPr/>
          </p:nvSpPr>
          <p:spPr>
            <a:xfrm>
              <a:off x="3913035" y="2592819"/>
              <a:ext cx="9525" cy="4009390"/>
            </a:xfrm>
            <a:custGeom>
              <a:avLst/>
              <a:gdLst/>
              <a:ahLst/>
              <a:cxnLst/>
              <a:rect l="l" t="t" r="r" b="b"/>
              <a:pathLst>
                <a:path w="9525" h="4009390">
                  <a:moveTo>
                    <a:pt x="9525" y="3999395"/>
                  </a:moveTo>
                  <a:lnTo>
                    <a:pt x="0" y="3999395"/>
                  </a:lnTo>
                  <a:lnTo>
                    <a:pt x="0" y="4008920"/>
                  </a:lnTo>
                  <a:lnTo>
                    <a:pt x="9525" y="4008920"/>
                  </a:lnTo>
                  <a:lnTo>
                    <a:pt x="9525" y="3999395"/>
                  </a:lnTo>
                  <a:close/>
                </a:path>
                <a:path w="9525" h="4009390">
                  <a:moveTo>
                    <a:pt x="9525" y="3942257"/>
                  </a:moveTo>
                  <a:lnTo>
                    <a:pt x="0" y="3942257"/>
                  </a:lnTo>
                  <a:lnTo>
                    <a:pt x="0" y="3951782"/>
                  </a:lnTo>
                  <a:lnTo>
                    <a:pt x="9525" y="3951782"/>
                  </a:lnTo>
                  <a:lnTo>
                    <a:pt x="9525" y="3942257"/>
                  </a:lnTo>
                  <a:close/>
                </a:path>
                <a:path w="9525" h="4009390">
                  <a:moveTo>
                    <a:pt x="9525" y="3885120"/>
                  </a:moveTo>
                  <a:lnTo>
                    <a:pt x="0" y="3885120"/>
                  </a:lnTo>
                  <a:lnTo>
                    <a:pt x="0" y="3894645"/>
                  </a:lnTo>
                  <a:lnTo>
                    <a:pt x="9525" y="3894645"/>
                  </a:lnTo>
                  <a:lnTo>
                    <a:pt x="9525" y="3885120"/>
                  </a:lnTo>
                  <a:close/>
                </a:path>
                <a:path w="9525" h="4009390">
                  <a:moveTo>
                    <a:pt x="9525" y="3827996"/>
                  </a:moveTo>
                  <a:lnTo>
                    <a:pt x="0" y="3827996"/>
                  </a:lnTo>
                  <a:lnTo>
                    <a:pt x="0" y="3837508"/>
                  </a:lnTo>
                  <a:lnTo>
                    <a:pt x="9525" y="3837508"/>
                  </a:lnTo>
                  <a:lnTo>
                    <a:pt x="9525" y="3827996"/>
                  </a:lnTo>
                  <a:close/>
                </a:path>
                <a:path w="9525" h="4009390">
                  <a:moveTo>
                    <a:pt x="9525" y="3770858"/>
                  </a:moveTo>
                  <a:lnTo>
                    <a:pt x="0" y="3770858"/>
                  </a:lnTo>
                  <a:lnTo>
                    <a:pt x="0" y="3780383"/>
                  </a:lnTo>
                  <a:lnTo>
                    <a:pt x="9525" y="3780383"/>
                  </a:lnTo>
                  <a:lnTo>
                    <a:pt x="9525" y="3770858"/>
                  </a:lnTo>
                  <a:close/>
                </a:path>
                <a:path w="9525" h="4009390">
                  <a:moveTo>
                    <a:pt x="9525" y="3713721"/>
                  </a:moveTo>
                  <a:lnTo>
                    <a:pt x="0" y="3713721"/>
                  </a:lnTo>
                  <a:lnTo>
                    <a:pt x="0" y="3723246"/>
                  </a:lnTo>
                  <a:lnTo>
                    <a:pt x="9525" y="3723246"/>
                  </a:lnTo>
                  <a:lnTo>
                    <a:pt x="9525" y="3713721"/>
                  </a:lnTo>
                  <a:close/>
                </a:path>
                <a:path w="9525" h="4009390">
                  <a:moveTo>
                    <a:pt x="9525" y="3656584"/>
                  </a:moveTo>
                  <a:lnTo>
                    <a:pt x="0" y="3656584"/>
                  </a:lnTo>
                  <a:lnTo>
                    <a:pt x="0" y="3666109"/>
                  </a:lnTo>
                  <a:lnTo>
                    <a:pt x="9525" y="3666109"/>
                  </a:lnTo>
                  <a:lnTo>
                    <a:pt x="9525" y="3656584"/>
                  </a:lnTo>
                  <a:close/>
                </a:path>
                <a:path w="9525" h="4009390">
                  <a:moveTo>
                    <a:pt x="9525" y="3599446"/>
                  </a:moveTo>
                  <a:lnTo>
                    <a:pt x="0" y="3599446"/>
                  </a:lnTo>
                  <a:lnTo>
                    <a:pt x="0" y="3608971"/>
                  </a:lnTo>
                  <a:lnTo>
                    <a:pt x="9525" y="3608971"/>
                  </a:lnTo>
                  <a:lnTo>
                    <a:pt x="9525" y="3599446"/>
                  </a:lnTo>
                  <a:close/>
                </a:path>
                <a:path w="9525" h="4009390">
                  <a:moveTo>
                    <a:pt x="9525" y="3542322"/>
                  </a:moveTo>
                  <a:lnTo>
                    <a:pt x="0" y="3542322"/>
                  </a:lnTo>
                  <a:lnTo>
                    <a:pt x="0" y="3551847"/>
                  </a:lnTo>
                  <a:lnTo>
                    <a:pt x="9525" y="3551847"/>
                  </a:lnTo>
                  <a:lnTo>
                    <a:pt x="9525" y="3542322"/>
                  </a:lnTo>
                  <a:close/>
                </a:path>
                <a:path w="9525" h="4009390">
                  <a:moveTo>
                    <a:pt x="9525" y="3485184"/>
                  </a:moveTo>
                  <a:lnTo>
                    <a:pt x="0" y="3485184"/>
                  </a:lnTo>
                  <a:lnTo>
                    <a:pt x="0" y="3494709"/>
                  </a:lnTo>
                  <a:lnTo>
                    <a:pt x="9525" y="3494709"/>
                  </a:lnTo>
                  <a:lnTo>
                    <a:pt x="9525" y="3485184"/>
                  </a:lnTo>
                  <a:close/>
                </a:path>
                <a:path w="9525" h="4009390">
                  <a:moveTo>
                    <a:pt x="9525" y="3428047"/>
                  </a:moveTo>
                  <a:lnTo>
                    <a:pt x="0" y="3428047"/>
                  </a:lnTo>
                  <a:lnTo>
                    <a:pt x="0" y="3437572"/>
                  </a:lnTo>
                  <a:lnTo>
                    <a:pt x="9525" y="3437572"/>
                  </a:lnTo>
                  <a:lnTo>
                    <a:pt x="9525" y="3428047"/>
                  </a:lnTo>
                  <a:close/>
                </a:path>
                <a:path w="9525" h="4009390">
                  <a:moveTo>
                    <a:pt x="9525" y="3370910"/>
                  </a:moveTo>
                  <a:lnTo>
                    <a:pt x="0" y="3370910"/>
                  </a:lnTo>
                  <a:lnTo>
                    <a:pt x="0" y="3380435"/>
                  </a:lnTo>
                  <a:lnTo>
                    <a:pt x="9525" y="3380435"/>
                  </a:lnTo>
                  <a:lnTo>
                    <a:pt x="9525" y="3370910"/>
                  </a:lnTo>
                  <a:close/>
                </a:path>
                <a:path w="9525" h="4009390">
                  <a:moveTo>
                    <a:pt x="9525" y="3313785"/>
                  </a:moveTo>
                  <a:lnTo>
                    <a:pt x="0" y="3313785"/>
                  </a:lnTo>
                  <a:lnTo>
                    <a:pt x="0" y="3323298"/>
                  </a:lnTo>
                  <a:lnTo>
                    <a:pt x="9525" y="3323298"/>
                  </a:lnTo>
                  <a:lnTo>
                    <a:pt x="9525" y="3313785"/>
                  </a:lnTo>
                  <a:close/>
                </a:path>
                <a:path w="9525" h="4009390">
                  <a:moveTo>
                    <a:pt x="9525" y="3256648"/>
                  </a:moveTo>
                  <a:lnTo>
                    <a:pt x="0" y="3256648"/>
                  </a:lnTo>
                  <a:lnTo>
                    <a:pt x="0" y="3266173"/>
                  </a:lnTo>
                  <a:lnTo>
                    <a:pt x="9525" y="3266173"/>
                  </a:lnTo>
                  <a:lnTo>
                    <a:pt x="9525" y="3256648"/>
                  </a:lnTo>
                  <a:close/>
                </a:path>
                <a:path w="9525" h="4009390">
                  <a:moveTo>
                    <a:pt x="9525" y="3199511"/>
                  </a:moveTo>
                  <a:lnTo>
                    <a:pt x="0" y="3199511"/>
                  </a:lnTo>
                  <a:lnTo>
                    <a:pt x="0" y="3209036"/>
                  </a:lnTo>
                  <a:lnTo>
                    <a:pt x="9525" y="3209036"/>
                  </a:lnTo>
                  <a:lnTo>
                    <a:pt x="9525" y="3199511"/>
                  </a:lnTo>
                  <a:close/>
                </a:path>
                <a:path w="9525" h="4009390">
                  <a:moveTo>
                    <a:pt x="9525" y="3142373"/>
                  </a:moveTo>
                  <a:lnTo>
                    <a:pt x="0" y="3142373"/>
                  </a:lnTo>
                  <a:lnTo>
                    <a:pt x="0" y="3151898"/>
                  </a:lnTo>
                  <a:lnTo>
                    <a:pt x="9525" y="3151898"/>
                  </a:lnTo>
                  <a:lnTo>
                    <a:pt x="9525" y="3142373"/>
                  </a:lnTo>
                  <a:close/>
                </a:path>
                <a:path w="9525" h="4009390">
                  <a:moveTo>
                    <a:pt x="9525" y="3085249"/>
                  </a:moveTo>
                  <a:lnTo>
                    <a:pt x="0" y="3085249"/>
                  </a:lnTo>
                  <a:lnTo>
                    <a:pt x="0" y="3094761"/>
                  </a:lnTo>
                  <a:lnTo>
                    <a:pt x="9525" y="3094761"/>
                  </a:lnTo>
                  <a:lnTo>
                    <a:pt x="9525" y="3085249"/>
                  </a:lnTo>
                  <a:close/>
                </a:path>
                <a:path w="9525" h="4009390">
                  <a:moveTo>
                    <a:pt x="9525" y="3028111"/>
                  </a:moveTo>
                  <a:lnTo>
                    <a:pt x="0" y="3028111"/>
                  </a:lnTo>
                  <a:lnTo>
                    <a:pt x="0" y="3037636"/>
                  </a:lnTo>
                  <a:lnTo>
                    <a:pt x="9525" y="3037636"/>
                  </a:lnTo>
                  <a:lnTo>
                    <a:pt x="9525" y="3028111"/>
                  </a:lnTo>
                  <a:close/>
                </a:path>
                <a:path w="9525" h="4009390">
                  <a:moveTo>
                    <a:pt x="9525" y="2970974"/>
                  </a:moveTo>
                  <a:lnTo>
                    <a:pt x="0" y="2970974"/>
                  </a:lnTo>
                  <a:lnTo>
                    <a:pt x="0" y="2980499"/>
                  </a:lnTo>
                  <a:lnTo>
                    <a:pt x="9525" y="2980499"/>
                  </a:lnTo>
                  <a:lnTo>
                    <a:pt x="9525" y="2970974"/>
                  </a:lnTo>
                  <a:close/>
                </a:path>
                <a:path w="9525" h="4009390">
                  <a:moveTo>
                    <a:pt x="9525" y="2913837"/>
                  </a:moveTo>
                  <a:lnTo>
                    <a:pt x="0" y="2913837"/>
                  </a:lnTo>
                  <a:lnTo>
                    <a:pt x="0" y="2923362"/>
                  </a:lnTo>
                  <a:lnTo>
                    <a:pt x="9525" y="2923362"/>
                  </a:lnTo>
                  <a:lnTo>
                    <a:pt x="9525" y="2913837"/>
                  </a:lnTo>
                  <a:close/>
                </a:path>
                <a:path w="9525" h="4009390">
                  <a:moveTo>
                    <a:pt x="9525" y="2856712"/>
                  </a:moveTo>
                  <a:lnTo>
                    <a:pt x="0" y="2856712"/>
                  </a:lnTo>
                  <a:lnTo>
                    <a:pt x="0" y="2866225"/>
                  </a:lnTo>
                  <a:lnTo>
                    <a:pt x="9525" y="2866225"/>
                  </a:lnTo>
                  <a:lnTo>
                    <a:pt x="9525" y="2856712"/>
                  </a:lnTo>
                  <a:close/>
                </a:path>
                <a:path w="9525" h="4009390">
                  <a:moveTo>
                    <a:pt x="9525" y="2799575"/>
                  </a:moveTo>
                  <a:lnTo>
                    <a:pt x="0" y="2799575"/>
                  </a:lnTo>
                  <a:lnTo>
                    <a:pt x="0" y="2809100"/>
                  </a:lnTo>
                  <a:lnTo>
                    <a:pt x="9525" y="2809100"/>
                  </a:lnTo>
                  <a:lnTo>
                    <a:pt x="9525" y="2799575"/>
                  </a:lnTo>
                  <a:close/>
                </a:path>
                <a:path w="9525" h="4009390">
                  <a:moveTo>
                    <a:pt x="9525" y="2742438"/>
                  </a:moveTo>
                  <a:lnTo>
                    <a:pt x="0" y="2742438"/>
                  </a:lnTo>
                  <a:lnTo>
                    <a:pt x="0" y="2751963"/>
                  </a:lnTo>
                  <a:lnTo>
                    <a:pt x="9525" y="2751963"/>
                  </a:lnTo>
                  <a:lnTo>
                    <a:pt x="9525" y="2742438"/>
                  </a:lnTo>
                  <a:close/>
                </a:path>
                <a:path w="9525" h="4009390">
                  <a:moveTo>
                    <a:pt x="9525" y="2685300"/>
                  </a:moveTo>
                  <a:lnTo>
                    <a:pt x="0" y="2685300"/>
                  </a:lnTo>
                  <a:lnTo>
                    <a:pt x="0" y="2694825"/>
                  </a:lnTo>
                  <a:lnTo>
                    <a:pt x="9525" y="2694825"/>
                  </a:lnTo>
                  <a:lnTo>
                    <a:pt x="9525" y="2685300"/>
                  </a:lnTo>
                  <a:close/>
                </a:path>
                <a:path w="9525" h="4009390">
                  <a:moveTo>
                    <a:pt x="9525" y="2628176"/>
                  </a:moveTo>
                  <a:lnTo>
                    <a:pt x="0" y="2628176"/>
                  </a:lnTo>
                  <a:lnTo>
                    <a:pt x="0" y="2637688"/>
                  </a:lnTo>
                  <a:lnTo>
                    <a:pt x="9525" y="2637688"/>
                  </a:lnTo>
                  <a:lnTo>
                    <a:pt x="9525" y="2628176"/>
                  </a:lnTo>
                  <a:close/>
                </a:path>
                <a:path w="9525" h="4009390">
                  <a:moveTo>
                    <a:pt x="9525" y="2571038"/>
                  </a:moveTo>
                  <a:lnTo>
                    <a:pt x="0" y="2571038"/>
                  </a:lnTo>
                  <a:lnTo>
                    <a:pt x="0" y="2580563"/>
                  </a:lnTo>
                  <a:lnTo>
                    <a:pt x="9525" y="2580563"/>
                  </a:lnTo>
                  <a:lnTo>
                    <a:pt x="9525" y="2571038"/>
                  </a:lnTo>
                  <a:close/>
                </a:path>
                <a:path w="9525" h="4009390">
                  <a:moveTo>
                    <a:pt x="9525" y="2513901"/>
                  </a:moveTo>
                  <a:lnTo>
                    <a:pt x="0" y="2513901"/>
                  </a:lnTo>
                  <a:lnTo>
                    <a:pt x="0" y="2523426"/>
                  </a:lnTo>
                  <a:lnTo>
                    <a:pt x="9525" y="2523426"/>
                  </a:lnTo>
                  <a:lnTo>
                    <a:pt x="9525" y="2513901"/>
                  </a:lnTo>
                  <a:close/>
                </a:path>
                <a:path w="9525" h="4009390">
                  <a:moveTo>
                    <a:pt x="9525" y="2456764"/>
                  </a:moveTo>
                  <a:lnTo>
                    <a:pt x="0" y="2456764"/>
                  </a:lnTo>
                  <a:lnTo>
                    <a:pt x="0" y="2466289"/>
                  </a:lnTo>
                  <a:lnTo>
                    <a:pt x="9525" y="2466289"/>
                  </a:lnTo>
                  <a:lnTo>
                    <a:pt x="9525" y="2456764"/>
                  </a:lnTo>
                  <a:close/>
                </a:path>
                <a:path w="9525" h="4009390">
                  <a:moveTo>
                    <a:pt x="9525" y="2399639"/>
                  </a:moveTo>
                  <a:lnTo>
                    <a:pt x="0" y="2399639"/>
                  </a:lnTo>
                  <a:lnTo>
                    <a:pt x="0" y="2409152"/>
                  </a:lnTo>
                  <a:lnTo>
                    <a:pt x="9525" y="2409152"/>
                  </a:lnTo>
                  <a:lnTo>
                    <a:pt x="9525" y="2399639"/>
                  </a:lnTo>
                  <a:close/>
                </a:path>
                <a:path w="9525" h="4009390">
                  <a:moveTo>
                    <a:pt x="9525" y="2342502"/>
                  </a:moveTo>
                  <a:lnTo>
                    <a:pt x="0" y="2342502"/>
                  </a:lnTo>
                  <a:lnTo>
                    <a:pt x="0" y="2352027"/>
                  </a:lnTo>
                  <a:lnTo>
                    <a:pt x="9525" y="2352027"/>
                  </a:lnTo>
                  <a:lnTo>
                    <a:pt x="9525" y="2342502"/>
                  </a:lnTo>
                  <a:close/>
                </a:path>
                <a:path w="9525" h="4009390">
                  <a:moveTo>
                    <a:pt x="9525" y="2285365"/>
                  </a:moveTo>
                  <a:lnTo>
                    <a:pt x="0" y="2285365"/>
                  </a:lnTo>
                  <a:lnTo>
                    <a:pt x="0" y="2294890"/>
                  </a:lnTo>
                  <a:lnTo>
                    <a:pt x="9525" y="2294890"/>
                  </a:lnTo>
                  <a:lnTo>
                    <a:pt x="9525" y="2285365"/>
                  </a:lnTo>
                  <a:close/>
                </a:path>
                <a:path w="9525" h="4009390">
                  <a:moveTo>
                    <a:pt x="9525" y="2228227"/>
                  </a:moveTo>
                  <a:lnTo>
                    <a:pt x="0" y="2228227"/>
                  </a:lnTo>
                  <a:lnTo>
                    <a:pt x="0" y="2237752"/>
                  </a:lnTo>
                  <a:lnTo>
                    <a:pt x="9525" y="2237752"/>
                  </a:lnTo>
                  <a:lnTo>
                    <a:pt x="9525" y="2228227"/>
                  </a:lnTo>
                  <a:close/>
                </a:path>
                <a:path w="9525" h="4009390">
                  <a:moveTo>
                    <a:pt x="9525" y="2171103"/>
                  </a:moveTo>
                  <a:lnTo>
                    <a:pt x="0" y="2171103"/>
                  </a:lnTo>
                  <a:lnTo>
                    <a:pt x="0" y="2180615"/>
                  </a:lnTo>
                  <a:lnTo>
                    <a:pt x="9525" y="2180615"/>
                  </a:lnTo>
                  <a:lnTo>
                    <a:pt x="9525" y="2171103"/>
                  </a:lnTo>
                  <a:close/>
                </a:path>
                <a:path w="9525" h="4009390">
                  <a:moveTo>
                    <a:pt x="9525" y="2113965"/>
                  </a:moveTo>
                  <a:lnTo>
                    <a:pt x="0" y="2113965"/>
                  </a:lnTo>
                  <a:lnTo>
                    <a:pt x="0" y="2123490"/>
                  </a:lnTo>
                  <a:lnTo>
                    <a:pt x="9525" y="2123490"/>
                  </a:lnTo>
                  <a:lnTo>
                    <a:pt x="9525" y="2113965"/>
                  </a:lnTo>
                  <a:close/>
                </a:path>
                <a:path w="9525" h="4009390">
                  <a:moveTo>
                    <a:pt x="9525" y="2056828"/>
                  </a:moveTo>
                  <a:lnTo>
                    <a:pt x="0" y="2056828"/>
                  </a:lnTo>
                  <a:lnTo>
                    <a:pt x="0" y="2066353"/>
                  </a:lnTo>
                  <a:lnTo>
                    <a:pt x="9525" y="2066353"/>
                  </a:lnTo>
                  <a:lnTo>
                    <a:pt x="9525" y="2056828"/>
                  </a:lnTo>
                  <a:close/>
                </a:path>
                <a:path w="9525" h="4009390">
                  <a:moveTo>
                    <a:pt x="9525" y="1999691"/>
                  </a:moveTo>
                  <a:lnTo>
                    <a:pt x="0" y="1999691"/>
                  </a:lnTo>
                  <a:lnTo>
                    <a:pt x="0" y="2009216"/>
                  </a:lnTo>
                  <a:lnTo>
                    <a:pt x="9525" y="2009216"/>
                  </a:lnTo>
                  <a:lnTo>
                    <a:pt x="9525" y="1999691"/>
                  </a:lnTo>
                  <a:close/>
                </a:path>
                <a:path w="9525" h="4009390">
                  <a:moveTo>
                    <a:pt x="9525" y="1942566"/>
                  </a:moveTo>
                  <a:lnTo>
                    <a:pt x="0" y="1942566"/>
                  </a:lnTo>
                  <a:lnTo>
                    <a:pt x="0" y="1952078"/>
                  </a:lnTo>
                  <a:lnTo>
                    <a:pt x="9525" y="1952078"/>
                  </a:lnTo>
                  <a:lnTo>
                    <a:pt x="9525" y="1942566"/>
                  </a:lnTo>
                  <a:close/>
                </a:path>
                <a:path w="9525" h="4009390">
                  <a:moveTo>
                    <a:pt x="9525" y="1885429"/>
                  </a:moveTo>
                  <a:lnTo>
                    <a:pt x="0" y="1885429"/>
                  </a:lnTo>
                  <a:lnTo>
                    <a:pt x="0" y="1894954"/>
                  </a:lnTo>
                  <a:lnTo>
                    <a:pt x="9525" y="1894954"/>
                  </a:lnTo>
                  <a:lnTo>
                    <a:pt x="9525" y="1885429"/>
                  </a:lnTo>
                  <a:close/>
                </a:path>
                <a:path w="9525" h="4009390">
                  <a:moveTo>
                    <a:pt x="9525" y="1828292"/>
                  </a:moveTo>
                  <a:lnTo>
                    <a:pt x="0" y="1828292"/>
                  </a:lnTo>
                  <a:lnTo>
                    <a:pt x="0" y="1837817"/>
                  </a:lnTo>
                  <a:lnTo>
                    <a:pt x="9525" y="1837817"/>
                  </a:lnTo>
                  <a:lnTo>
                    <a:pt x="9525" y="1828292"/>
                  </a:lnTo>
                  <a:close/>
                </a:path>
                <a:path w="9525" h="4009390">
                  <a:moveTo>
                    <a:pt x="9525" y="1771154"/>
                  </a:moveTo>
                  <a:lnTo>
                    <a:pt x="0" y="1771154"/>
                  </a:lnTo>
                  <a:lnTo>
                    <a:pt x="0" y="1780679"/>
                  </a:lnTo>
                  <a:lnTo>
                    <a:pt x="9525" y="1780679"/>
                  </a:lnTo>
                  <a:lnTo>
                    <a:pt x="9525" y="1771154"/>
                  </a:lnTo>
                  <a:close/>
                </a:path>
                <a:path w="9525" h="4009390">
                  <a:moveTo>
                    <a:pt x="9525" y="1714030"/>
                  </a:moveTo>
                  <a:lnTo>
                    <a:pt x="0" y="1714030"/>
                  </a:lnTo>
                  <a:lnTo>
                    <a:pt x="0" y="1723542"/>
                  </a:lnTo>
                  <a:lnTo>
                    <a:pt x="9525" y="1723542"/>
                  </a:lnTo>
                  <a:lnTo>
                    <a:pt x="9525" y="1714030"/>
                  </a:lnTo>
                  <a:close/>
                </a:path>
                <a:path w="9525" h="4009390">
                  <a:moveTo>
                    <a:pt x="9525" y="1656892"/>
                  </a:moveTo>
                  <a:lnTo>
                    <a:pt x="0" y="1656892"/>
                  </a:lnTo>
                  <a:lnTo>
                    <a:pt x="0" y="1666417"/>
                  </a:lnTo>
                  <a:lnTo>
                    <a:pt x="9525" y="1666417"/>
                  </a:lnTo>
                  <a:lnTo>
                    <a:pt x="9525" y="1656892"/>
                  </a:lnTo>
                  <a:close/>
                </a:path>
                <a:path w="9525" h="4009390">
                  <a:moveTo>
                    <a:pt x="9525" y="1599755"/>
                  </a:moveTo>
                  <a:lnTo>
                    <a:pt x="0" y="1599755"/>
                  </a:lnTo>
                  <a:lnTo>
                    <a:pt x="0" y="1609280"/>
                  </a:lnTo>
                  <a:lnTo>
                    <a:pt x="9525" y="1609280"/>
                  </a:lnTo>
                  <a:lnTo>
                    <a:pt x="9525" y="1599755"/>
                  </a:lnTo>
                  <a:close/>
                </a:path>
                <a:path w="9525" h="4009390">
                  <a:moveTo>
                    <a:pt x="9525" y="1542618"/>
                  </a:moveTo>
                  <a:lnTo>
                    <a:pt x="0" y="1542618"/>
                  </a:lnTo>
                  <a:lnTo>
                    <a:pt x="0" y="1552143"/>
                  </a:lnTo>
                  <a:lnTo>
                    <a:pt x="9525" y="1552143"/>
                  </a:lnTo>
                  <a:lnTo>
                    <a:pt x="9525" y="1542618"/>
                  </a:lnTo>
                  <a:close/>
                </a:path>
                <a:path w="9525" h="4009390">
                  <a:moveTo>
                    <a:pt x="9525" y="1485480"/>
                  </a:moveTo>
                  <a:lnTo>
                    <a:pt x="0" y="1485480"/>
                  </a:lnTo>
                  <a:lnTo>
                    <a:pt x="0" y="1495005"/>
                  </a:lnTo>
                  <a:lnTo>
                    <a:pt x="9525" y="1495005"/>
                  </a:lnTo>
                  <a:lnTo>
                    <a:pt x="9525" y="1485480"/>
                  </a:lnTo>
                  <a:close/>
                </a:path>
                <a:path w="9525" h="4009390">
                  <a:moveTo>
                    <a:pt x="9525" y="1428356"/>
                  </a:moveTo>
                  <a:lnTo>
                    <a:pt x="0" y="1428356"/>
                  </a:lnTo>
                  <a:lnTo>
                    <a:pt x="0" y="1437881"/>
                  </a:lnTo>
                  <a:lnTo>
                    <a:pt x="9525" y="1437881"/>
                  </a:lnTo>
                  <a:lnTo>
                    <a:pt x="9525" y="1428356"/>
                  </a:lnTo>
                  <a:close/>
                </a:path>
                <a:path w="9525" h="4009390">
                  <a:moveTo>
                    <a:pt x="9525" y="1371219"/>
                  </a:moveTo>
                  <a:lnTo>
                    <a:pt x="0" y="1371219"/>
                  </a:lnTo>
                  <a:lnTo>
                    <a:pt x="0" y="1380744"/>
                  </a:lnTo>
                  <a:lnTo>
                    <a:pt x="9525" y="1380744"/>
                  </a:lnTo>
                  <a:lnTo>
                    <a:pt x="9525" y="1371219"/>
                  </a:lnTo>
                  <a:close/>
                </a:path>
                <a:path w="9525" h="4009390">
                  <a:moveTo>
                    <a:pt x="9525" y="1314081"/>
                  </a:moveTo>
                  <a:lnTo>
                    <a:pt x="0" y="1314081"/>
                  </a:lnTo>
                  <a:lnTo>
                    <a:pt x="0" y="1323606"/>
                  </a:lnTo>
                  <a:lnTo>
                    <a:pt x="9525" y="1323606"/>
                  </a:lnTo>
                  <a:lnTo>
                    <a:pt x="9525" y="1314081"/>
                  </a:lnTo>
                  <a:close/>
                </a:path>
                <a:path w="9525" h="4009390">
                  <a:moveTo>
                    <a:pt x="9525" y="1256944"/>
                  </a:moveTo>
                  <a:lnTo>
                    <a:pt x="0" y="1256944"/>
                  </a:lnTo>
                  <a:lnTo>
                    <a:pt x="0" y="1266469"/>
                  </a:lnTo>
                  <a:lnTo>
                    <a:pt x="9525" y="1266469"/>
                  </a:lnTo>
                  <a:lnTo>
                    <a:pt x="9525" y="1256944"/>
                  </a:lnTo>
                  <a:close/>
                </a:path>
                <a:path w="9525" h="4009390">
                  <a:moveTo>
                    <a:pt x="9525" y="1199819"/>
                  </a:moveTo>
                  <a:lnTo>
                    <a:pt x="0" y="1199819"/>
                  </a:lnTo>
                  <a:lnTo>
                    <a:pt x="0" y="1209344"/>
                  </a:lnTo>
                  <a:lnTo>
                    <a:pt x="9525" y="1209344"/>
                  </a:lnTo>
                  <a:lnTo>
                    <a:pt x="9525" y="1199819"/>
                  </a:lnTo>
                  <a:close/>
                </a:path>
                <a:path w="9525" h="4009390">
                  <a:moveTo>
                    <a:pt x="9525" y="1142682"/>
                  </a:moveTo>
                  <a:lnTo>
                    <a:pt x="0" y="1142682"/>
                  </a:lnTo>
                  <a:lnTo>
                    <a:pt x="0" y="1152207"/>
                  </a:lnTo>
                  <a:lnTo>
                    <a:pt x="9525" y="1152207"/>
                  </a:lnTo>
                  <a:lnTo>
                    <a:pt x="9525" y="1142682"/>
                  </a:lnTo>
                  <a:close/>
                </a:path>
                <a:path w="9525" h="4009390">
                  <a:moveTo>
                    <a:pt x="9525" y="1085545"/>
                  </a:moveTo>
                  <a:lnTo>
                    <a:pt x="0" y="1085545"/>
                  </a:lnTo>
                  <a:lnTo>
                    <a:pt x="0" y="1095070"/>
                  </a:lnTo>
                  <a:lnTo>
                    <a:pt x="9525" y="1095070"/>
                  </a:lnTo>
                  <a:lnTo>
                    <a:pt x="9525" y="1085545"/>
                  </a:lnTo>
                  <a:close/>
                </a:path>
                <a:path w="9525" h="4009390">
                  <a:moveTo>
                    <a:pt x="9525" y="1028407"/>
                  </a:moveTo>
                  <a:lnTo>
                    <a:pt x="0" y="1028407"/>
                  </a:lnTo>
                  <a:lnTo>
                    <a:pt x="0" y="1037932"/>
                  </a:lnTo>
                  <a:lnTo>
                    <a:pt x="9525" y="1037932"/>
                  </a:lnTo>
                  <a:lnTo>
                    <a:pt x="9525" y="1028407"/>
                  </a:lnTo>
                  <a:close/>
                </a:path>
                <a:path w="9525" h="4009390">
                  <a:moveTo>
                    <a:pt x="9525" y="971283"/>
                  </a:moveTo>
                  <a:lnTo>
                    <a:pt x="0" y="971283"/>
                  </a:lnTo>
                  <a:lnTo>
                    <a:pt x="0" y="980795"/>
                  </a:lnTo>
                  <a:lnTo>
                    <a:pt x="9525" y="980795"/>
                  </a:lnTo>
                  <a:lnTo>
                    <a:pt x="9525" y="971283"/>
                  </a:lnTo>
                  <a:close/>
                </a:path>
                <a:path w="9525" h="4009390">
                  <a:moveTo>
                    <a:pt x="9525" y="914146"/>
                  </a:moveTo>
                  <a:lnTo>
                    <a:pt x="0" y="914146"/>
                  </a:lnTo>
                  <a:lnTo>
                    <a:pt x="0" y="923671"/>
                  </a:lnTo>
                  <a:lnTo>
                    <a:pt x="9525" y="923671"/>
                  </a:lnTo>
                  <a:lnTo>
                    <a:pt x="9525" y="914146"/>
                  </a:lnTo>
                  <a:close/>
                </a:path>
                <a:path w="9525" h="4009390">
                  <a:moveTo>
                    <a:pt x="9525" y="857008"/>
                  </a:moveTo>
                  <a:lnTo>
                    <a:pt x="0" y="857008"/>
                  </a:lnTo>
                  <a:lnTo>
                    <a:pt x="0" y="866533"/>
                  </a:lnTo>
                  <a:lnTo>
                    <a:pt x="9525" y="866533"/>
                  </a:lnTo>
                  <a:lnTo>
                    <a:pt x="9525" y="857008"/>
                  </a:lnTo>
                  <a:close/>
                </a:path>
                <a:path w="9525" h="4009390">
                  <a:moveTo>
                    <a:pt x="9525" y="799871"/>
                  </a:moveTo>
                  <a:lnTo>
                    <a:pt x="0" y="799871"/>
                  </a:lnTo>
                  <a:lnTo>
                    <a:pt x="0" y="809396"/>
                  </a:lnTo>
                  <a:lnTo>
                    <a:pt x="9525" y="809396"/>
                  </a:lnTo>
                  <a:lnTo>
                    <a:pt x="9525" y="799871"/>
                  </a:lnTo>
                  <a:close/>
                </a:path>
                <a:path w="9525" h="4009390">
                  <a:moveTo>
                    <a:pt x="9525" y="742746"/>
                  </a:moveTo>
                  <a:lnTo>
                    <a:pt x="0" y="742746"/>
                  </a:lnTo>
                  <a:lnTo>
                    <a:pt x="0" y="752259"/>
                  </a:lnTo>
                  <a:lnTo>
                    <a:pt x="9525" y="752259"/>
                  </a:lnTo>
                  <a:lnTo>
                    <a:pt x="9525" y="742746"/>
                  </a:lnTo>
                  <a:close/>
                </a:path>
                <a:path w="9525" h="4009390">
                  <a:moveTo>
                    <a:pt x="9525" y="685609"/>
                  </a:moveTo>
                  <a:lnTo>
                    <a:pt x="0" y="685609"/>
                  </a:lnTo>
                  <a:lnTo>
                    <a:pt x="0" y="695134"/>
                  </a:lnTo>
                  <a:lnTo>
                    <a:pt x="9525" y="695134"/>
                  </a:lnTo>
                  <a:lnTo>
                    <a:pt x="9525" y="685609"/>
                  </a:lnTo>
                  <a:close/>
                </a:path>
                <a:path w="9525" h="4009390">
                  <a:moveTo>
                    <a:pt x="9525" y="628472"/>
                  </a:moveTo>
                  <a:lnTo>
                    <a:pt x="0" y="628472"/>
                  </a:lnTo>
                  <a:lnTo>
                    <a:pt x="0" y="637997"/>
                  </a:lnTo>
                  <a:lnTo>
                    <a:pt x="9525" y="637997"/>
                  </a:lnTo>
                  <a:lnTo>
                    <a:pt x="9525" y="628472"/>
                  </a:lnTo>
                  <a:close/>
                </a:path>
                <a:path w="9525" h="4009390">
                  <a:moveTo>
                    <a:pt x="9525" y="571334"/>
                  </a:moveTo>
                  <a:lnTo>
                    <a:pt x="0" y="571334"/>
                  </a:lnTo>
                  <a:lnTo>
                    <a:pt x="0" y="580859"/>
                  </a:lnTo>
                  <a:lnTo>
                    <a:pt x="9525" y="580859"/>
                  </a:lnTo>
                  <a:lnTo>
                    <a:pt x="9525" y="571334"/>
                  </a:lnTo>
                  <a:close/>
                </a:path>
                <a:path w="9525" h="4009390">
                  <a:moveTo>
                    <a:pt x="9525" y="514210"/>
                  </a:moveTo>
                  <a:lnTo>
                    <a:pt x="0" y="514210"/>
                  </a:lnTo>
                  <a:lnTo>
                    <a:pt x="0" y="523722"/>
                  </a:lnTo>
                  <a:lnTo>
                    <a:pt x="9525" y="523722"/>
                  </a:lnTo>
                  <a:lnTo>
                    <a:pt x="9525" y="514210"/>
                  </a:lnTo>
                  <a:close/>
                </a:path>
                <a:path w="9525" h="4009390">
                  <a:moveTo>
                    <a:pt x="9525" y="457073"/>
                  </a:moveTo>
                  <a:lnTo>
                    <a:pt x="0" y="457073"/>
                  </a:lnTo>
                  <a:lnTo>
                    <a:pt x="0" y="466598"/>
                  </a:lnTo>
                  <a:lnTo>
                    <a:pt x="9525" y="466598"/>
                  </a:lnTo>
                  <a:lnTo>
                    <a:pt x="9525" y="457073"/>
                  </a:lnTo>
                  <a:close/>
                </a:path>
                <a:path w="9525" h="4009390">
                  <a:moveTo>
                    <a:pt x="9525" y="399935"/>
                  </a:moveTo>
                  <a:lnTo>
                    <a:pt x="0" y="399935"/>
                  </a:lnTo>
                  <a:lnTo>
                    <a:pt x="0" y="409460"/>
                  </a:lnTo>
                  <a:lnTo>
                    <a:pt x="9525" y="409460"/>
                  </a:lnTo>
                  <a:lnTo>
                    <a:pt x="9525" y="399935"/>
                  </a:lnTo>
                  <a:close/>
                </a:path>
                <a:path w="9525" h="4009390">
                  <a:moveTo>
                    <a:pt x="9525" y="342798"/>
                  </a:moveTo>
                  <a:lnTo>
                    <a:pt x="0" y="342798"/>
                  </a:lnTo>
                  <a:lnTo>
                    <a:pt x="0" y="352323"/>
                  </a:lnTo>
                  <a:lnTo>
                    <a:pt x="9525" y="352323"/>
                  </a:lnTo>
                  <a:lnTo>
                    <a:pt x="9525" y="342798"/>
                  </a:lnTo>
                  <a:close/>
                </a:path>
                <a:path w="9525" h="4009390">
                  <a:moveTo>
                    <a:pt x="9525" y="285673"/>
                  </a:moveTo>
                  <a:lnTo>
                    <a:pt x="0" y="285673"/>
                  </a:lnTo>
                  <a:lnTo>
                    <a:pt x="0" y="295186"/>
                  </a:lnTo>
                  <a:lnTo>
                    <a:pt x="9525" y="295186"/>
                  </a:lnTo>
                  <a:lnTo>
                    <a:pt x="9525" y="285673"/>
                  </a:lnTo>
                  <a:close/>
                </a:path>
                <a:path w="9525" h="4009390">
                  <a:moveTo>
                    <a:pt x="9525" y="228536"/>
                  </a:moveTo>
                  <a:lnTo>
                    <a:pt x="0" y="228536"/>
                  </a:lnTo>
                  <a:lnTo>
                    <a:pt x="0" y="238061"/>
                  </a:lnTo>
                  <a:lnTo>
                    <a:pt x="9525" y="238061"/>
                  </a:lnTo>
                  <a:lnTo>
                    <a:pt x="9525" y="228536"/>
                  </a:lnTo>
                  <a:close/>
                </a:path>
                <a:path w="9525" h="4009390">
                  <a:moveTo>
                    <a:pt x="9525" y="171399"/>
                  </a:moveTo>
                  <a:lnTo>
                    <a:pt x="0" y="171399"/>
                  </a:lnTo>
                  <a:lnTo>
                    <a:pt x="0" y="180924"/>
                  </a:lnTo>
                  <a:lnTo>
                    <a:pt x="9525" y="180924"/>
                  </a:lnTo>
                  <a:lnTo>
                    <a:pt x="9525" y="171399"/>
                  </a:lnTo>
                  <a:close/>
                </a:path>
                <a:path w="9525" h="4009390">
                  <a:moveTo>
                    <a:pt x="9525" y="114261"/>
                  </a:moveTo>
                  <a:lnTo>
                    <a:pt x="0" y="114261"/>
                  </a:lnTo>
                  <a:lnTo>
                    <a:pt x="0" y="123786"/>
                  </a:lnTo>
                  <a:lnTo>
                    <a:pt x="9525" y="123786"/>
                  </a:lnTo>
                  <a:lnTo>
                    <a:pt x="9525" y="114261"/>
                  </a:lnTo>
                  <a:close/>
                </a:path>
                <a:path w="9525" h="4009390">
                  <a:moveTo>
                    <a:pt x="9525" y="57137"/>
                  </a:moveTo>
                  <a:lnTo>
                    <a:pt x="0" y="57137"/>
                  </a:lnTo>
                  <a:lnTo>
                    <a:pt x="0" y="66649"/>
                  </a:lnTo>
                  <a:lnTo>
                    <a:pt x="9525" y="66649"/>
                  </a:lnTo>
                  <a:lnTo>
                    <a:pt x="9525" y="57137"/>
                  </a:lnTo>
                  <a:close/>
                </a:path>
                <a:path w="9525" h="4009390">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endParaRPr sz="1688"/>
            </a:p>
          </p:txBody>
        </p:sp>
        <p:sp>
          <p:nvSpPr>
            <p:cNvPr id="53" name="object 53"/>
            <p:cNvSpPr/>
            <p:nvPr/>
          </p:nvSpPr>
          <p:spPr>
            <a:xfrm>
              <a:off x="3913035" y="650252"/>
              <a:ext cx="9525" cy="1952625"/>
            </a:xfrm>
            <a:custGeom>
              <a:avLst/>
              <a:gdLst/>
              <a:ahLst/>
              <a:cxnLst/>
              <a:rect l="l" t="t" r="r" b="b"/>
              <a:pathLst>
                <a:path w="9525" h="1952625">
                  <a:moveTo>
                    <a:pt x="9525" y="1942566"/>
                  </a:moveTo>
                  <a:lnTo>
                    <a:pt x="0" y="1942566"/>
                  </a:lnTo>
                  <a:lnTo>
                    <a:pt x="0" y="1952091"/>
                  </a:lnTo>
                  <a:lnTo>
                    <a:pt x="9525" y="1952091"/>
                  </a:lnTo>
                  <a:lnTo>
                    <a:pt x="9525" y="1942566"/>
                  </a:lnTo>
                  <a:close/>
                </a:path>
                <a:path w="9525" h="1952625">
                  <a:moveTo>
                    <a:pt x="9525" y="1885429"/>
                  </a:moveTo>
                  <a:lnTo>
                    <a:pt x="0" y="1885429"/>
                  </a:lnTo>
                  <a:lnTo>
                    <a:pt x="0" y="1894954"/>
                  </a:lnTo>
                  <a:lnTo>
                    <a:pt x="9525" y="1894954"/>
                  </a:lnTo>
                  <a:lnTo>
                    <a:pt x="9525" y="1885429"/>
                  </a:lnTo>
                  <a:close/>
                </a:path>
                <a:path w="9525" h="1952625">
                  <a:moveTo>
                    <a:pt x="9525" y="1828292"/>
                  </a:moveTo>
                  <a:lnTo>
                    <a:pt x="0" y="1828292"/>
                  </a:lnTo>
                  <a:lnTo>
                    <a:pt x="0" y="1837817"/>
                  </a:lnTo>
                  <a:lnTo>
                    <a:pt x="9525" y="1837817"/>
                  </a:lnTo>
                  <a:lnTo>
                    <a:pt x="9525" y="1828292"/>
                  </a:lnTo>
                  <a:close/>
                </a:path>
                <a:path w="9525" h="1952625">
                  <a:moveTo>
                    <a:pt x="9525" y="1771167"/>
                  </a:moveTo>
                  <a:lnTo>
                    <a:pt x="0" y="1771167"/>
                  </a:lnTo>
                  <a:lnTo>
                    <a:pt x="0" y="1780679"/>
                  </a:lnTo>
                  <a:lnTo>
                    <a:pt x="9525" y="1780679"/>
                  </a:lnTo>
                  <a:lnTo>
                    <a:pt x="9525" y="1771167"/>
                  </a:lnTo>
                  <a:close/>
                </a:path>
                <a:path w="9525" h="1952625">
                  <a:moveTo>
                    <a:pt x="9525" y="1714030"/>
                  </a:moveTo>
                  <a:lnTo>
                    <a:pt x="0" y="1714030"/>
                  </a:lnTo>
                  <a:lnTo>
                    <a:pt x="0" y="1723555"/>
                  </a:lnTo>
                  <a:lnTo>
                    <a:pt x="9525" y="1723555"/>
                  </a:lnTo>
                  <a:lnTo>
                    <a:pt x="9525" y="1714030"/>
                  </a:lnTo>
                  <a:close/>
                </a:path>
                <a:path w="9525" h="1952625">
                  <a:moveTo>
                    <a:pt x="9525" y="1656892"/>
                  </a:moveTo>
                  <a:lnTo>
                    <a:pt x="0" y="1656892"/>
                  </a:lnTo>
                  <a:lnTo>
                    <a:pt x="0" y="1666417"/>
                  </a:lnTo>
                  <a:lnTo>
                    <a:pt x="9525" y="1666417"/>
                  </a:lnTo>
                  <a:lnTo>
                    <a:pt x="9525" y="1656892"/>
                  </a:lnTo>
                  <a:close/>
                </a:path>
                <a:path w="9525" h="1952625">
                  <a:moveTo>
                    <a:pt x="9525" y="1599755"/>
                  </a:moveTo>
                  <a:lnTo>
                    <a:pt x="0" y="1599755"/>
                  </a:lnTo>
                  <a:lnTo>
                    <a:pt x="0" y="1609280"/>
                  </a:lnTo>
                  <a:lnTo>
                    <a:pt x="9525" y="1609280"/>
                  </a:lnTo>
                  <a:lnTo>
                    <a:pt x="9525" y="1599755"/>
                  </a:lnTo>
                  <a:close/>
                </a:path>
                <a:path w="9525" h="1952625">
                  <a:moveTo>
                    <a:pt x="9525" y="1542630"/>
                  </a:moveTo>
                  <a:lnTo>
                    <a:pt x="0" y="1542630"/>
                  </a:lnTo>
                  <a:lnTo>
                    <a:pt x="0" y="1552143"/>
                  </a:lnTo>
                  <a:lnTo>
                    <a:pt x="9525" y="1552143"/>
                  </a:lnTo>
                  <a:lnTo>
                    <a:pt x="9525" y="1542630"/>
                  </a:lnTo>
                  <a:close/>
                </a:path>
                <a:path w="9525" h="1952625">
                  <a:moveTo>
                    <a:pt x="9525" y="1485493"/>
                  </a:moveTo>
                  <a:lnTo>
                    <a:pt x="0" y="1485493"/>
                  </a:lnTo>
                  <a:lnTo>
                    <a:pt x="0" y="1495018"/>
                  </a:lnTo>
                  <a:lnTo>
                    <a:pt x="9525" y="1495018"/>
                  </a:lnTo>
                  <a:lnTo>
                    <a:pt x="9525" y="1485493"/>
                  </a:lnTo>
                  <a:close/>
                </a:path>
                <a:path w="9525" h="1952625">
                  <a:moveTo>
                    <a:pt x="9525" y="1428356"/>
                  </a:moveTo>
                  <a:lnTo>
                    <a:pt x="0" y="1428356"/>
                  </a:lnTo>
                  <a:lnTo>
                    <a:pt x="0" y="1437881"/>
                  </a:lnTo>
                  <a:lnTo>
                    <a:pt x="9525" y="1437881"/>
                  </a:lnTo>
                  <a:lnTo>
                    <a:pt x="9525" y="1428356"/>
                  </a:lnTo>
                  <a:close/>
                </a:path>
                <a:path w="9525" h="1952625">
                  <a:moveTo>
                    <a:pt x="9525" y="1371219"/>
                  </a:moveTo>
                  <a:lnTo>
                    <a:pt x="0" y="1371219"/>
                  </a:lnTo>
                  <a:lnTo>
                    <a:pt x="0" y="1380744"/>
                  </a:lnTo>
                  <a:lnTo>
                    <a:pt x="9525" y="1380744"/>
                  </a:lnTo>
                  <a:lnTo>
                    <a:pt x="9525" y="1371219"/>
                  </a:lnTo>
                  <a:close/>
                </a:path>
                <a:path w="9525" h="1952625">
                  <a:moveTo>
                    <a:pt x="9525" y="1314094"/>
                  </a:moveTo>
                  <a:lnTo>
                    <a:pt x="0" y="1314094"/>
                  </a:lnTo>
                  <a:lnTo>
                    <a:pt x="0" y="1323606"/>
                  </a:lnTo>
                  <a:lnTo>
                    <a:pt x="9525" y="1323606"/>
                  </a:lnTo>
                  <a:lnTo>
                    <a:pt x="9525" y="1314094"/>
                  </a:lnTo>
                  <a:close/>
                </a:path>
                <a:path w="9525" h="1952625">
                  <a:moveTo>
                    <a:pt x="9525" y="1256957"/>
                  </a:moveTo>
                  <a:lnTo>
                    <a:pt x="0" y="1256957"/>
                  </a:lnTo>
                  <a:lnTo>
                    <a:pt x="0" y="1266482"/>
                  </a:lnTo>
                  <a:lnTo>
                    <a:pt x="9525" y="1266482"/>
                  </a:lnTo>
                  <a:lnTo>
                    <a:pt x="9525" y="1256957"/>
                  </a:lnTo>
                  <a:close/>
                </a:path>
                <a:path w="9525" h="1952625">
                  <a:moveTo>
                    <a:pt x="9525" y="1199819"/>
                  </a:moveTo>
                  <a:lnTo>
                    <a:pt x="0" y="1199819"/>
                  </a:lnTo>
                  <a:lnTo>
                    <a:pt x="0" y="1209344"/>
                  </a:lnTo>
                  <a:lnTo>
                    <a:pt x="9525" y="1209344"/>
                  </a:lnTo>
                  <a:lnTo>
                    <a:pt x="9525" y="1199819"/>
                  </a:lnTo>
                  <a:close/>
                </a:path>
                <a:path w="9525" h="1952625">
                  <a:moveTo>
                    <a:pt x="9525" y="1142682"/>
                  </a:moveTo>
                  <a:lnTo>
                    <a:pt x="0" y="1142682"/>
                  </a:lnTo>
                  <a:lnTo>
                    <a:pt x="0" y="1152207"/>
                  </a:lnTo>
                  <a:lnTo>
                    <a:pt x="9525" y="1152207"/>
                  </a:lnTo>
                  <a:lnTo>
                    <a:pt x="9525" y="1142682"/>
                  </a:lnTo>
                  <a:close/>
                </a:path>
                <a:path w="9525" h="1952625">
                  <a:moveTo>
                    <a:pt x="9525" y="1085545"/>
                  </a:moveTo>
                  <a:lnTo>
                    <a:pt x="0" y="1085545"/>
                  </a:lnTo>
                  <a:lnTo>
                    <a:pt x="0" y="1095070"/>
                  </a:lnTo>
                  <a:lnTo>
                    <a:pt x="9525" y="1095070"/>
                  </a:lnTo>
                  <a:lnTo>
                    <a:pt x="9525" y="1085545"/>
                  </a:lnTo>
                  <a:close/>
                </a:path>
                <a:path w="9525" h="1952625">
                  <a:moveTo>
                    <a:pt x="9525" y="1028420"/>
                  </a:moveTo>
                  <a:lnTo>
                    <a:pt x="0" y="1028420"/>
                  </a:lnTo>
                  <a:lnTo>
                    <a:pt x="0" y="1037945"/>
                  </a:lnTo>
                  <a:lnTo>
                    <a:pt x="9525" y="1037945"/>
                  </a:lnTo>
                  <a:lnTo>
                    <a:pt x="9525" y="1028420"/>
                  </a:lnTo>
                  <a:close/>
                </a:path>
                <a:path w="9525" h="1952625">
                  <a:moveTo>
                    <a:pt x="9525" y="971283"/>
                  </a:moveTo>
                  <a:lnTo>
                    <a:pt x="0" y="971283"/>
                  </a:lnTo>
                  <a:lnTo>
                    <a:pt x="0" y="980808"/>
                  </a:lnTo>
                  <a:lnTo>
                    <a:pt x="9525" y="980808"/>
                  </a:lnTo>
                  <a:lnTo>
                    <a:pt x="9525" y="971283"/>
                  </a:lnTo>
                  <a:close/>
                </a:path>
                <a:path w="9525" h="1952625">
                  <a:moveTo>
                    <a:pt x="9525" y="914146"/>
                  </a:moveTo>
                  <a:lnTo>
                    <a:pt x="0" y="914146"/>
                  </a:lnTo>
                  <a:lnTo>
                    <a:pt x="0" y="923671"/>
                  </a:lnTo>
                  <a:lnTo>
                    <a:pt x="9525" y="923671"/>
                  </a:lnTo>
                  <a:lnTo>
                    <a:pt x="9525" y="914146"/>
                  </a:lnTo>
                  <a:close/>
                </a:path>
                <a:path w="9525" h="1952625">
                  <a:moveTo>
                    <a:pt x="9525" y="857008"/>
                  </a:moveTo>
                  <a:lnTo>
                    <a:pt x="0" y="857008"/>
                  </a:lnTo>
                  <a:lnTo>
                    <a:pt x="0" y="866533"/>
                  </a:lnTo>
                  <a:lnTo>
                    <a:pt x="9525" y="866533"/>
                  </a:lnTo>
                  <a:lnTo>
                    <a:pt x="9525" y="857008"/>
                  </a:lnTo>
                  <a:close/>
                </a:path>
                <a:path w="9525" h="1952625">
                  <a:moveTo>
                    <a:pt x="9525" y="799884"/>
                  </a:moveTo>
                  <a:lnTo>
                    <a:pt x="0" y="799884"/>
                  </a:lnTo>
                  <a:lnTo>
                    <a:pt x="0" y="809396"/>
                  </a:lnTo>
                  <a:lnTo>
                    <a:pt x="9525" y="809396"/>
                  </a:lnTo>
                  <a:lnTo>
                    <a:pt x="9525" y="799884"/>
                  </a:lnTo>
                  <a:close/>
                </a:path>
                <a:path w="9525" h="1952625">
                  <a:moveTo>
                    <a:pt x="9525" y="742746"/>
                  </a:moveTo>
                  <a:lnTo>
                    <a:pt x="0" y="742746"/>
                  </a:lnTo>
                  <a:lnTo>
                    <a:pt x="0" y="752271"/>
                  </a:lnTo>
                  <a:lnTo>
                    <a:pt x="9525" y="752271"/>
                  </a:lnTo>
                  <a:lnTo>
                    <a:pt x="9525" y="742746"/>
                  </a:lnTo>
                  <a:close/>
                </a:path>
                <a:path w="9525" h="1952625">
                  <a:moveTo>
                    <a:pt x="9525" y="685609"/>
                  </a:moveTo>
                  <a:lnTo>
                    <a:pt x="0" y="685609"/>
                  </a:lnTo>
                  <a:lnTo>
                    <a:pt x="0" y="695134"/>
                  </a:lnTo>
                  <a:lnTo>
                    <a:pt x="9525" y="695134"/>
                  </a:lnTo>
                  <a:lnTo>
                    <a:pt x="9525" y="685609"/>
                  </a:lnTo>
                  <a:close/>
                </a:path>
                <a:path w="9525" h="1952625">
                  <a:moveTo>
                    <a:pt x="9525" y="628472"/>
                  </a:moveTo>
                  <a:lnTo>
                    <a:pt x="0" y="628472"/>
                  </a:lnTo>
                  <a:lnTo>
                    <a:pt x="0" y="637997"/>
                  </a:lnTo>
                  <a:lnTo>
                    <a:pt x="9525" y="637997"/>
                  </a:lnTo>
                  <a:lnTo>
                    <a:pt x="9525" y="628472"/>
                  </a:lnTo>
                  <a:close/>
                </a:path>
                <a:path w="9525" h="1952625">
                  <a:moveTo>
                    <a:pt x="9525" y="571347"/>
                  </a:moveTo>
                  <a:lnTo>
                    <a:pt x="0" y="571347"/>
                  </a:lnTo>
                  <a:lnTo>
                    <a:pt x="0" y="580859"/>
                  </a:lnTo>
                  <a:lnTo>
                    <a:pt x="9525" y="580859"/>
                  </a:lnTo>
                  <a:lnTo>
                    <a:pt x="9525" y="571347"/>
                  </a:lnTo>
                  <a:close/>
                </a:path>
                <a:path w="9525" h="1952625">
                  <a:moveTo>
                    <a:pt x="9525" y="514210"/>
                  </a:moveTo>
                  <a:lnTo>
                    <a:pt x="0" y="514210"/>
                  </a:lnTo>
                  <a:lnTo>
                    <a:pt x="0" y="523735"/>
                  </a:lnTo>
                  <a:lnTo>
                    <a:pt x="9525" y="523735"/>
                  </a:lnTo>
                  <a:lnTo>
                    <a:pt x="9525" y="514210"/>
                  </a:lnTo>
                  <a:close/>
                </a:path>
                <a:path w="9525" h="1952625">
                  <a:moveTo>
                    <a:pt x="9525" y="457073"/>
                  </a:moveTo>
                  <a:lnTo>
                    <a:pt x="0" y="457073"/>
                  </a:lnTo>
                  <a:lnTo>
                    <a:pt x="0" y="466598"/>
                  </a:lnTo>
                  <a:lnTo>
                    <a:pt x="9525" y="466598"/>
                  </a:lnTo>
                  <a:lnTo>
                    <a:pt x="9525" y="457073"/>
                  </a:lnTo>
                  <a:close/>
                </a:path>
                <a:path w="9525" h="1952625">
                  <a:moveTo>
                    <a:pt x="9525" y="399935"/>
                  </a:moveTo>
                  <a:lnTo>
                    <a:pt x="0" y="399935"/>
                  </a:lnTo>
                  <a:lnTo>
                    <a:pt x="0" y="409460"/>
                  </a:lnTo>
                  <a:lnTo>
                    <a:pt x="9525" y="409460"/>
                  </a:lnTo>
                  <a:lnTo>
                    <a:pt x="9525" y="399935"/>
                  </a:lnTo>
                  <a:close/>
                </a:path>
                <a:path w="9525" h="1952625">
                  <a:moveTo>
                    <a:pt x="9525" y="342811"/>
                  </a:moveTo>
                  <a:lnTo>
                    <a:pt x="0" y="342811"/>
                  </a:lnTo>
                  <a:lnTo>
                    <a:pt x="0" y="352323"/>
                  </a:lnTo>
                  <a:lnTo>
                    <a:pt x="9525" y="352323"/>
                  </a:lnTo>
                  <a:lnTo>
                    <a:pt x="9525" y="342811"/>
                  </a:lnTo>
                  <a:close/>
                </a:path>
                <a:path w="9525" h="1952625">
                  <a:moveTo>
                    <a:pt x="9525" y="285673"/>
                  </a:moveTo>
                  <a:lnTo>
                    <a:pt x="0" y="285673"/>
                  </a:lnTo>
                  <a:lnTo>
                    <a:pt x="0" y="295198"/>
                  </a:lnTo>
                  <a:lnTo>
                    <a:pt x="9525" y="295198"/>
                  </a:lnTo>
                  <a:lnTo>
                    <a:pt x="9525" y="285673"/>
                  </a:lnTo>
                  <a:close/>
                </a:path>
                <a:path w="9525" h="1952625">
                  <a:moveTo>
                    <a:pt x="9525" y="228536"/>
                  </a:moveTo>
                  <a:lnTo>
                    <a:pt x="0" y="228536"/>
                  </a:lnTo>
                  <a:lnTo>
                    <a:pt x="0" y="238061"/>
                  </a:lnTo>
                  <a:lnTo>
                    <a:pt x="9525" y="238061"/>
                  </a:lnTo>
                  <a:lnTo>
                    <a:pt x="9525" y="228536"/>
                  </a:lnTo>
                  <a:close/>
                </a:path>
                <a:path w="9525" h="1952625">
                  <a:moveTo>
                    <a:pt x="9525" y="171399"/>
                  </a:moveTo>
                  <a:lnTo>
                    <a:pt x="0" y="171399"/>
                  </a:lnTo>
                  <a:lnTo>
                    <a:pt x="0" y="180924"/>
                  </a:lnTo>
                  <a:lnTo>
                    <a:pt x="9525" y="180924"/>
                  </a:lnTo>
                  <a:lnTo>
                    <a:pt x="9525" y="171399"/>
                  </a:lnTo>
                  <a:close/>
                </a:path>
                <a:path w="9525" h="1952625">
                  <a:moveTo>
                    <a:pt x="9525" y="114274"/>
                  </a:moveTo>
                  <a:lnTo>
                    <a:pt x="0" y="114274"/>
                  </a:lnTo>
                  <a:lnTo>
                    <a:pt x="0" y="123786"/>
                  </a:lnTo>
                  <a:lnTo>
                    <a:pt x="9525" y="123786"/>
                  </a:lnTo>
                  <a:lnTo>
                    <a:pt x="9525" y="114274"/>
                  </a:lnTo>
                  <a:close/>
                </a:path>
                <a:path w="9525" h="1952625">
                  <a:moveTo>
                    <a:pt x="9525" y="57137"/>
                  </a:moveTo>
                  <a:lnTo>
                    <a:pt x="0" y="57137"/>
                  </a:lnTo>
                  <a:lnTo>
                    <a:pt x="0" y="66662"/>
                  </a:lnTo>
                  <a:lnTo>
                    <a:pt x="9525" y="66662"/>
                  </a:lnTo>
                  <a:lnTo>
                    <a:pt x="9525" y="57137"/>
                  </a:lnTo>
                  <a:close/>
                </a:path>
                <a:path w="9525" h="195262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endParaRPr sz="1688"/>
            </a:p>
          </p:txBody>
        </p:sp>
      </p:grpSp>
      <p:sp>
        <p:nvSpPr>
          <p:cNvPr id="54" name="object 54"/>
          <p:cNvSpPr txBox="1"/>
          <p:nvPr/>
        </p:nvSpPr>
        <p:spPr>
          <a:xfrm>
            <a:off x="2450718" y="6257614"/>
            <a:ext cx="1520428" cy="315054"/>
          </a:xfrm>
          <a:prstGeom prst="rect">
            <a:avLst/>
          </a:prstGeom>
        </p:spPr>
        <p:txBody>
          <a:bodyPr vert="horz" wrap="square" lIns="0" tIns="11906" rIns="0" bIns="0" rtlCol="0">
            <a:spAutoFit/>
          </a:bodyPr>
          <a:lstStyle/>
          <a:p>
            <a:pPr marL="270272">
              <a:spcBef>
                <a:spcPts val="94"/>
              </a:spcBef>
              <a:tabLst>
                <a:tab pos="1269206" algn="l"/>
              </a:tabLst>
            </a:pPr>
            <a:r>
              <a:rPr sz="844" dirty="0">
                <a:solidFill>
                  <a:srgbClr val="605D5C"/>
                </a:solidFill>
                <a:latin typeface="Segoe UI"/>
                <a:cs typeface="Segoe UI"/>
              </a:rPr>
              <a:t>$1bn	$2bn</a:t>
            </a:r>
            <a:endParaRPr sz="844">
              <a:latin typeface="Segoe UI"/>
              <a:cs typeface="Segoe UI"/>
            </a:endParaRPr>
          </a:p>
          <a:p>
            <a:pPr>
              <a:spcBef>
                <a:spcPts val="38"/>
              </a:spcBef>
            </a:pPr>
            <a:r>
              <a:rPr sz="1125" spc="56" dirty="0">
                <a:solidFill>
                  <a:srgbClr val="252423"/>
                </a:solidFill>
                <a:latin typeface="Trebuchet MS"/>
                <a:cs typeface="Trebuchet MS"/>
              </a:rPr>
              <a:t>S</a:t>
            </a:r>
            <a:r>
              <a:rPr sz="1125" spc="-61" dirty="0">
                <a:solidFill>
                  <a:srgbClr val="252423"/>
                </a:solidFill>
                <a:latin typeface="Trebuchet MS"/>
                <a:cs typeface="Trebuchet MS"/>
              </a:rPr>
              <a:t>u</a:t>
            </a:r>
            <a:r>
              <a:rPr sz="1125" spc="-66" dirty="0">
                <a:solidFill>
                  <a:srgbClr val="252423"/>
                </a:solidFill>
                <a:latin typeface="Trebuchet MS"/>
                <a:cs typeface="Trebuchet MS"/>
              </a:rPr>
              <a:t>m</a:t>
            </a:r>
            <a:r>
              <a:rPr sz="1125" spc="-80" dirty="0">
                <a:solidFill>
                  <a:srgbClr val="252423"/>
                </a:solidFill>
                <a:latin typeface="Trebuchet MS"/>
                <a:cs typeface="Trebuchet MS"/>
              </a:rPr>
              <a:t> </a:t>
            </a:r>
            <a:r>
              <a:rPr sz="1125" spc="-84" dirty="0">
                <a:solidFill>
                  <a:srgbClr val="252423"/>
                </a:solidFill>
                <a:latin typeface="Trebuchet MS"/>
                <a:cs typeface="Trebuchet MS"/>
              </a:rPr>
              <a:t>of</a:t>
            </a:r>
            <a:r>
              <a:rPr sz="1125" spc="-80" dirty="0">
                <a:solidFill>
                  <a:srgbClr val="252423"/>
                </a:solidFill>
                <a:latin typeface="Trebuchet MS"/>
                <a:cs typeface="Trebuchet MS"/>
              </a:rPr>
              <a:t> </a:t>
            </a:r>
            <a:r>
              <a:rPr sz="1125" spc="-164" dirty="0">
                <a:solidFill>
                  <a:srgbClr val="252423"/>
                </a:solidFill>
                <a:latin typeface="Trebuchet MS"/>
                <a:cs typeface="Trebuchet MS"/>
              </a:rPr>
              <a:t>T</a:t>
            </a:r>
            <a:r>
              <a:rPr sz="1125" spc="-66" dirty="0">
                <a:solidFill>
                  <a:srgbClr val="252423"/>
                </a:solidFill>
                <a:latin typeface="Trebuchet MS"/>
                <a:cs typeface="Trebuchet MS"/>
              </a:rPr>
              <a:t>eam</a:t>
            </a:r>
            <a:r>
              <a:rPr sz="1125" spc="-80" dirty="0">
                <a:solidFill>
                  <a:srgbClr val="252423"/>
                </a:solidFill>
                <a:latin typeface="Trebuchet MS"/>
                <a:cs typeface="Trebuchet MS"/>
              </a:rPr>
              <a:t> </a:t>
            </a:r>
            <a:r>
              <a:rPr sz="1125" spc="56" dirty="0">
                <a:solidFill>
                  <a:srgbClr val="252423"/>
                </a:solidFill>
                <a:latin typeface="Trebuchet MS"/>
                <a:cs typeface="Trebuchet MS"/>
              </a:rPr>
              <a:t>S</a:t>
            </a:r>
            <a:r>
              <a:rPr sz="1125" spc="-70" dirty="0">
                <a:solidFill>
                  <a:srgbClr val="252423"/>
                </a:solidFill>
                <a:latin typeface="Trebuchet MS"/>
                <a:cs typeface="Trebuchet MS"/>
              </a:rPr>
              <a:t>a</a:t>
            </a:r>
            <a:r>
              <a:rPr sz="1125" spc="-38" dirty="0">
                <a:solidFill>
                  <a:srgbClr val="252423"/>
                </a:solidFill>
                <a:latin typeface="Trebuchet MS"/>
                <a:cs typeface="Trebuchet MS"/>
              </a:rPr>
              <a:t>l</a:t>
            </a:r>
            <a:r>
              <a:rPr sz="1125" spc="-70" dirty="0">
                <a:solidFill>
                  <a:srgbClr val="252423"/>
                </a:solidFill>
                <a:latin typeface="Trebuchet MS"/>
                <a:cs typeface="Trebuchet MS"/>
              </a:rPr>
              <a:t>a</a:t>
            </a:r>
            <a:r>
              <a:rPr sz="1125" spc="-19" dirty="0">
                <a:solidFill>
                  <a:srgbClr val="252423"/>
                </a:solidFill>
                <a:latin typeface="Trebuchet MS"/>
                <a:cs typeface="Trebuchet MS"/>
              </a:rPr>
              <a:t>r</a:t>
            </a:r>
            <a:r>
              <a:rPr sz="1125" spc="-33" dirty="0">
                <a:solidFill>
                  <a:srgbClr val="252423"/>
                </a:solidFill>
                <a:latin typeface="Trebuchet MS"/>
                <a:cs typeface="Trebuchet MS"/>
              </a:rPr>
              <a:t>y</a:t>
            </a:r>
            <a:endParaRPr sz="1125">
              <a:latin typeface="Trebuchet MS"/>
              <a:cs typeface="Trebuchet MS"/>
            </a:endParaRPr>
          </a:p>
        </p:txBody>
      </p:sp>
      <p:sp>
        <p:nvSpPr>
          <p:cNvPr id="55" name="object 55"/>
          <p:cNvSpPr txBox="1"/>
          <p:nvPr/>
        </p:nvSpPr>
        <p:spPr>
          <a:xfrm>
            <a:off x="598554" y="3249916"/>
            <a:ext cx="307777" cy="333375"/>
          </a:xfrm>
          <a:prstGeom prst="rect">
            <a:avLst/>
          </a:prstGeom>
        </p:spPr>
        <p:txBody>
          <a:bodyPr vert="vert270" wrap="square" lIns="0" tIns="0" rIns="0" bIns="0" rtlCol="0">
            <a:spAutoFit/>
          </a:bodyPr>
          <a:lstStyle/>
          <a:p>
            <a:pPr marL="11906">
              <a:lnSpc>
                <a:spcPts val="1195"/>
              </a:lnSpc>
            </a:pPr>
            <a:r>
              <a:rPr sz="1125" spc="-80" dirty="0">
                <a:solidFill>
                  <a:srgbClr val="252423"/>
                </a:solidFill>
                <a:latin typeface="Trebuchet MS"/>
                <a:cs typeface="Trebuchet MS"/>
              </a:rPr>
              <a:t>T</a:t>
            </a:r>
            <a:r>
              <a:rPr sz="1125" dirty="0">
                <a:solidFill>
                  <a:srgbClr val="252423"/>
                </a:solidFill>
                <a:latin typeface="Trebuchet MS"/>
                <a:cs typeface="Trebuchet MS"/>
              </a:rPr>
              <a:t>eam</a:t>
            </a:r>
            <a:endParaRPr sz="1125">
              <a:latin typeface="Trebuchet MS"/>
              <a:cs typeface="Trebuchet MS"/>
            </a:endParaRPr>
          </a:p>
        </p:txBody>
      </p:sp>
      <p:sp>
        <p:nvSpPr>
          <p:cNvPr id="56" name="object 56"/>
          <p:cNvSpPr txBox="1"/>
          <p:nvPr/>
        </p:nvSpPr>
        <p:spPr>
          <a:xfrm>
            <a:off x="605648" y="268653"/>
            <a:ext cx="1940123" cy="6198781"/>
          </a:xfrm>
          <a:prstGeom prst="rect">
            <a:avLst/>
          </a:prstGeom>
        </p:spPr>
        <p:txBody>
          <a:bodyPr vert="horz" wrap="square" lIns="0" tIns="11906" rIns="0" bIns="0" rtlCol="0">
            <a:spAutoFit/>
          </a:bodyPr>
          <a:lstStyle/>
          <a:p>
            <a:pPr>
              <a:spcBef>
                <a:spcPts val="94"/>
              </a:spcBef>
            </a:pPr>
            <a:r>
              <a:rPr sz="1313" spc="66" dirty="0">
                <a:solidFill>
                  <a:srgbClr val="252423"/>
                </a:solidFill>
                <a:latin typeface="Trebuchet MS"/>
                <a:cs typeface="Trebuchet MS"/>
              </a:rPr>
              <a:t>S</a:t>
            </a:r>
            <a:r>
              <a:rPr sz="1313" spc="-70" dirty="0">
                <a:solidFill>
                  <a:srgbClr val="252423"/>
                </a:solidFill>
                <a:latin typeface="Trebuchet MS"/>
                <a:cs typeface="Trebuchet MS"/>
              </a:rPr>
              <a:t>u</a:t>
            </a:r>
            <a:r>
              <a:rPr sz="1313" spc="-75" dirty="0">
                <a:solidFill>
                  <a:srgbClr val="252423"/>
                </a:solidFill>
                <a:latin typeface="Trebuchet MS"/>
                <a:cs typeface="Trebuchet MS"/>
              </a:rPr>
              <a:t>m</a:t>
            </a:r>
            <a:r>
              <a:rPr sz="1313" spc="-94" dirty="0">
                <a:solidFill>
                  <a:srgbClr val="252423"/>
                </a:solidFill>
                <a:latin typeface="Trebuchet MS"/>
                <a:cs typeface="Trebuchet MS"/>
              </a:rPr>
              <a:t> </a:t>
            </a:r>
            <a:r>
              <a:rPr sz="1313" spc="-98" dirty="0">
                <a:solidFill>
                  <a:srgbClr val="252423"/>
                </a:solidFill>
                <a:latin typeface="Trebuchet MS"/>
                <a:cs typeface="Trebuchet MS"/>
              </a:rPr>
              <a:t>of</a:t>
            </a:r>
            <a:r>
              <a:rPr sz="1313" spc="-94" dirty="0">
                <a:solidFill>
                  <a:srgbClr val="252423"/>
                </a:solidFill>
                <a:latin typeface="Trebuchet MS"/>
                <a:cs typeface="Trebuchet MS"/>
              </a:rPr>
              <a:t> </a:t>
            </a:r>
            <a:r>
              <a:rPr sz="1313" spc="-191" dirty="0">
                <a:solidFill>
                  <a:srgbClr val="252423"/>
                </a:solidFill>
                <a:latin typeface="Trebuchet MS"/>
                <a:cs typeface="Trebuchet MS"/>
              </a:rPr>
              <a:t>T</a:t>
            </a:r>
            <a:r>
              <a:rPr sz="1313" spc="-80" dirty="0">
                <a:solidFill>
                  <a:srgbClr val="252423"/>
                </a:solidFill>
                <a:latin typeface="Trebuchet MS"/>
                <a:cs typeface="Trebuchet MS"/>
              </a:rPr>
              <a:t>ea</a:t>
            </a:r>
            <a:r>
              <a:rPr sz="1313" spc="-75" dirty="0">
                <a:solidFill>
                  <a:srgbClr val="252423"/>
                </a:solidFill>
                <a:latin typeface="Trebuchet MS"/>
                <a:cs typeface="Trebuchet MS"/>
              </a:rPr>
              <a:t>m</a:t>
            </a:r>
            <a:r>
              <a:rPr sz="1313" spc="-94" dirty="0">
                <a:solidFill>
                  <a:srgbClr val="252423"/>
                </a:solidFill>
                <a:latin typeface="Trebuchet MS"/>
                <a:cs typeface="Trebuchet MS"/>
              </a:rPr>
              <a:t> </a:t>
            </a:r>
            <a:r>
              <a:rPr sz="1313" spc="66" dirty="0">
                <a:solidFill>
                  <a:srgbClr val="252423"/>
                </a:solidFill>
                <a:latin typeface="Trebuchet MS"/>
                <a:cs typeface="Trebuchet MS"/>
              </a:rPr>
              <a:t>S</a:t>
            </a:r>
            <a:r>
              <a:rPr sz="1313" spc="-80" dirty="0">
                <a:solidFill>
                  <a:srgbClr val="252423"/>
                </a:solidFill>
                <a:latin typeface="Trebuchet MS"/>
                <a:cs typeface="Trebuchet MS"/>
              </a:rPr>
              <a:t>a</a:t>
            </a:r>
            <a:r>
              <a:rPr sz="1313" spc="-47" dirty="0">
                <a:solidFill>
                  <a:srgbClr val="252423"/>
                </a:solidFill>
                <a:latin typeface="Trebuchet MS"/>
                <a:cs typeface="Trebuchet MS"/>
              </a:rPr>
              <a:t>l</a:t>
            </a:r>
            <a:r>
              <a:rPr sz="1313" spc="-80" dirty="0">
                <a:solidFill>
                  <a:srgbClr val="252423"/>
                </a:solidFill>
                <a:latin typeface="Trebuchet MS"/>
                <a:cs typeface="Trebuchet MS"/>
              </a:rPr>
              <a:t>a</a:t>
            </a:r>
            <a:r>
              <a:rPr sz="1313" spc="-19" dirty="0">
                <a:solidFill>
                  <a:srgbClr val="252423"/>
                </a:solidFill>
                <a:latin typeface="Trebuchet MS"/>
                <a:cs typeface="Trebuchet MS"/>
              </a:rPr>
              <a:t>r</a:t>
            </a:r>
            <a:r>
              <a:rPr sz="1313" spc="-38" dirty="0">
                <a:solidFill>
                  <a:srgbClr val="252423"/>
                </a:solidFill>
                <a:latin typeface="Trebuchet MS"/>
                <a:cs typeface="Trebuchet MS"/>
              </a:rPr>
              <a:t>y</a:t>
            </a:r>
            <a:r>
              <a:rPr sz="1313" spc="-94" dirty="0">
                <a:solidFill>
                  <a:srgbClr val="252423"/>
                </a:solidFill>
                <a:latin typeface="Trebuchet MS"/>
                <a:cs typeface="Trebuchet MS"/>
              </a:rPr>
              <a:t> b</a:t>
            </a:r>
            <a:r>
              <a:rPr sz="1313" spc="-38" dirty="0">
                <a:solidFill>
                  <a:srgbClr val="252423"/>
                </a:solidFill>
                <a:latin typeface="Trebuchet MS"/>
                <a:cs typeface="Trebuchet MS"/>
              </a:rPr>
              <a:t>y</a:t>
            </a:r>
            <a:r>
              <a:rPr sz="1313" spc="-94" dirty="0">
                <a:solidFill>
                  <a:srgbClr val="252423"/>
                </a:solidFill>
                <a:latin typeface="Trebuchet MS"/>
                <a:cs typeface="Trebuchet MS"/>
              </a:rPr>
              <a:t> </a:t>
            </a:r>
            <a:r>
              <a:rPr sz="1313" spc="-191" dirty="0">
                <a:solidFill>
                  <a:srgbClr val="252423"/>
                </a:solidFill>
                <a:latin typeface="Trebuchet MS"/>
                <a:cs typeface="Trebuchet MS"/>
              </a:rPr>
              <a:t>T</a:t>
            </a:r>
            <a:r>
              <a:rPr sz="1313" spc="-80" dirty="0">
                <a:solidFill>
                  <a:srgbClr val="252423"/>
                </a:solidFill>
                <a:latin typeface="Trebuchet MS"/>
                <a:cs typeface="Trebuchet MS"/>
              </a:rPr>
              <a:t>ea</a:t>
            </a:r>
            <a:r>
              <a:rPr sz="1313" spc="-75" dirty="0">
                <a:solidFill>
                  <a:srgbClr val="252423"/>
                </a:solidFill>
                <a:latin typeface="Trebuchet MS"/>
                <a:cs typeface="Trebuchet MS"/>
              </a:rPr>
              <a:t>m</a:t>
            </a:r>
            <a:endParaRPr sz="1313" dirty="0">
              <a:latin typeface="Trebuchet MS"/>
              <a:cs typeface="Trebuchet MS"/>
            </a:endParaRPr>
          </a:p>
          <a:p>
            <a:pPr marL="305395" marR="780455" indent="73819" algn="r">
              <a:lnSpc>
                <a:spcPct val="143700"/>
              </a:lnSpc>
              <a:spcBef>
                <a:spcPts val="1008"/>
              </a:spcBef>
            </a:pPr>
            <a:r>
              <a:rPr sz="844" dirty="0">
                <a:solidFill>
                  <a:srgbClr val="605D5C"/>
                </a:solidFill>
                <a:latin typeface="Segoe UI"/>
                <a:cs typeface="Segoe UI"/>
              </a:rPr>
              <a:t>New</a:t>
            </a:r>
            <a:r>
              <a:rPr sz="844" spc="-5" dirty="0">
                <a:solidFill>
                  <a:srgbClr val="605D5C"/>
                </a:solidFill>
                <a:latin typeface="Segoe UI"/>
                <a:cs typeface="Segoe UI"/>
              </a:rPr>
              <a:t> </a:t>
            </a:r>
            <a:r>
              <a:rPr sz="844" spc="-75" dirty="0">
                <a:solidFill>
                  <a:srgbClr val="605D5C"/>
                </a:solidFill>
                <a:latin typeface="Segoe UI"/>
                <a:cs typeface="Segoe UI"/>
              </a:rPr>
              <a:t>Y</a:t>
            </a:r>
            <a:r>
              <a:rPr sz="844" dirty="0">
                <a:solidFill>
                  <a:srgbClr val="605D5C"/>
                </a:solidFill>
                <a:latin typeface="Segoe UI"/>
                <a:cs typeface="Segoe UI"/>
              </a:rPr>
              <a:t>ork</a:t>
            </a:r>
            <a:r>
              <a:rPr sz="844" spc="-5" dirty="0">
                <a:solidFill>
                  <a:srgbClr val="605D5C"/>
                </a:solidFill>
                <a:latin typeface="Segoe UI"/>
                <a:cs typeface="Segoe UI"/>
              </a:rPr>
              <a:t> </a:t>
            </a:r>
            <a:r>
              <a:rPr sz="844" dirty="0">
                <a:solidFill>
                  <a:srgbClr val="605D5C"/>
                </a:solidFill>
                <a:latin typeface="Segoe UI"/>
                <a:cs typeface="Segoe UI"/>
              </a:rPr>
              <a:t>Knicks  </a:t>
            </a:r>
            <a:r>
              <a:rPr sz="844" spc="-33" dirty="0">
                <a:solidFill>
                  <a:srgbClr val="605D5C"/>
                </a:solidFill>
                <a:latin typeface="Segoe UI"/>
                <a:cs typeface="Segoe UI"/>
              </a:rPr>
              <a:t>P</a:t>
            </a:r>
            <a:r>
              <a:rPr sz="844" dirty="0">
                <a:solidFill>
                  <a:srgbClr val="605D5C"/>
                </a:solidFill>
                <a:latin typeface="Segoe UI"/>
                <a:cs typeface="Segoe UI"/>
              </a:rPr>
              <a:t>ortland</a:t>
            </a:r>
            <a:r>
              <a:rPr sz="844" spc="-5" dirty="0">
                <a:solidFill>
                  <a:srgbClr val="605D5C"/>
                </a:solidFill>
                <a:latin typeface="Segoe UI"/>
                <a:cs typeface="Segoe UI"/>
              </a:rPr>
              <a:t> </a:t>
            </a:r>
            <a:r>
              <a:rPr sz="844" spc="-75" dirty="0">
                <a:solidFill>
                  <a:srgbClr val="605D5C"/>
                </a:solidFill>
                <a:latin typeface="Segoe UI"/>
                <a:cs typeface="Segoe UI"/>
              </a:rPr>
              <a:t>T</a:t>
            </a:r>
            <a:r>
              <a:rPr sz="844" dirty="0">
                <a:solidFill>
                  <a:srgbClr val="605D5C"/>
                </a:solidFill>
                <a:latin typeface="Segoe UI"/>
                <a:cs typeface="Segoe UI"/>
              </a:rPr>
              <a:t>railbla…  Los Angeles Lak… </a:t>
            </a:r>
            <a:r>
              <a:rPr sz="844" spc="-220" dirty="0">
                <a:solidFill>
                  <a:srgbClr val="605D5C"/>
                </a:solidFill>
                <a:latin typeface="Segoe UI"/>
                <a:cs typeface="Segoe UI"/>
              </a:rPr>
              <a:t> </a:t>
            </a:r>
            <a:r>
              <a:rPr sz="844" dirty="0">
                <a:solidFill>
                  <a:srgbClr val="605D5C"/>
                </a:solidFill>
                <a:latin typeface="Segoe UI"/>
                <a:cs typeface="Segoe UI"/>
              </a:rPr>
              <a:t>Dallas Mavericks </a:t>
            </a:r>
            <a:r>
              <a:rPr sz="844" spc="5" dirty="0">
                <a:solidFill>
                  <a:srgbClr val="605D5C"/>
                </a:solidFill>
                <a:latin typeface="Segoe UI"/>
                <a:cs typeface="Segoe UI"/>
              </a:rPr>
              <a:t> </a:t>
            </a:r>
            <a:r>
              <a:rPr sz="844" dirty="0">
                <a:solidFill>
                  <a:srgbClr val="605D5C"/>
                </a:solidFill>
                <a:latin typeface="Segoe UI"/>
                <a:cs typeface="Segoe UI"/>
              </a:rPr>
              <a:t>Miami Heat </a:t>
            </a:r>
            <a:r>
              <a:rPr sz="844" spc="5" dirty="0">
                <a:solidFill>
                  <a:srgbClr val="605D5C"/>
                </a:solidFill>
                <a:latin typeface="Segoe UI"/>
                <a:cs typeface="Segoe UI"/>
              </a:rPr>
              <a:t> </a:t>
            </a:r>
            <a:r>
              <a:rPr sz="844" dirty="0">
                <a:solidFill>
                  <a:srgbClr val="605D5C"/>
                </a:solidFill>
                <a:latin typeface="Segoe UI"/>
                <a:cs typeface="Segoe UI"/>
              </a:rPr>
              <a:t>Cleveland</a:t>
            </a:r>
            <a:r>
              <a:rPr sz="844" spc="-5" dirty="0">
                <a:solidFill>
                  <a:srgbClr val="605D5C"/>
                </a:solidFill>
                <a:latin typeface="Segoe UI"/>
                <a:cs typeface="Segoe UI"/>
              </a:rPr>
              <a:t> </a:t>
            </a:r>
            <a:r>
              <a:rPr sz="844" dirty="0">
                <a:solidFill>
                  <a:srgbClr val="605D5C"/>
                </a:solidFill>
                <a:latin typeface="Segoe UI"/>
                <a:cs typeface="Segoe UI"/>
              </a:rPr>
              <a:t>Cavali…  Orlando Magic </a:t>
            </a:r>
            <a:r>
              <a:rPr sz="844" spc="5" dirty="0">
                <a:solidFill>
                  <a:srgbClr val="605D5C"/>
                </a:solidFill>
                <a:latin typeface="Segoe UI"/>
                <a:cs typeface="Segoe UI"/>
              </a:rPr>
              <a:t> </a:t>
            </a:r>
            <a:r>
              <a:rPr sz="844" dirty="0">
                <a:solidFill>
                  <a:srgbClr val="605D5C"/>
                </a:solidFill>
                <a:latin typeface="Segoe UI"/>
                <a:cs typeface="Segoe UI"/>
              </a:rPr>
              <a:t>Boston</a:t>
            </a:r>
            <a:r>
              <a:rPr sz="844" spc="230" dirty="0">
                <a:solidFill>
                  <a:srgbClr val="605D5C"/>
                </a:solidFill>
                <a:latin typeface="Segoe UI"/>
                <a:cs typeface="Segoe UI"/>
              </a:rPr>
              <a:t> </a:t>
            </a:r>
            <a:r>
              <a:rPr sz="844" dirty="0">
                <a:solidFill>
                  <a:srgbClr val="605D5C"/>
                </a:solidFill>
                <a:latin typeface="Segoe UI"/>
                <a:cs typeface="Segoe UI"/>
              </a:rPr>
              <a:t>Celtics </a:t>
            </a:r>
            <a:r>
              <a:rPr sz="844" spc="5" dirty="0">
                <a:solidFill>
                  <a:srgbClr val="605D5C"/>
                </a:solidFill>
                <a:latin typeface="Segoe UI"/>
                <a:cs typeface="Segoe UI"/>
              </a:rPr>
              <a:t> </a:t>
            </a:r>
            <a:r>
              <a:rPr sz="844" dirty="0">
                <a:solidFill>
                  <a:srgbClr val="605D5C"/>
                </a:solidFill>
                <a:latin typeface="Segoe UI"/>
                <a:cs typeface="Segoe UI"/>
              </a:rPr>
              <a:t>San Antonio Sp… </a:t>
            </a:r>
            <a:r>
              <a:rPr sz="844" spc="-220" dirty="0">
                <a:solidFill>
                  <a:srgbClr val="605D5C"/>
                </a:solidFill>
                <a:latin typeface="Segoe UI"/>
                <a:cs typeface="Segoe UI"/>
              </a:rPr>
              <a:t> </a:t>
            </a:r>
            <a:r>
              <a:rPr sz="844" dirty="0">
                <a:solidFill>
                  <a:srgbClr val="605D5C"/>
                </a:solidFill>
                <a:latin typeface="Segoe UI"/>
                <a:cs typeface="Segoe UI"/>
              </a:rPr>
              <a:t>Indiana</a:t>
            </a:r>
            <a:r>
              <a:rPr sz="844" spc="-19" dirty="0">
                <a:solidFill>
                  <a:srgbClr val="605D5C"/>
                </a:solidFill>
                <a:latin typeface="Segoe UI"/>
                <a:cs typeface="Segoe UI"/>
              </a:rPr>
              <a:t> </a:t>
            </a:r>
            <a:r>
              <a:rPr sz="844" spc="-9" dirty="0">
                <a:solidFill>
                  <a:srgbClr val="605D5C"/>
                </a:solidFill>
                <a:latin typeface="Segoe UI"/>
                <a:cs typeface="Segoe UI"/>
              </a:rPr>
              <a:t>Pacers</a:t>
            </a:r>
            <a:endParaRPr sz="844" dirty="0">
              <a:latin typeface="Segoe UI"/>
              <a:cs typeface="Segoe UI"/>
            </a:endParaRPr>
          </a:p>
          <a:p>
            <a:pPr marL="296466" marR="780455" indent="57150" algn="r">
              <a:lnSpc>
                <a:spcPct val="143700"/>
              </a:lnSpc>
            </a:pPr>
            <a:r>
              <a:rPr sz="844" dirty="0">
                <a:solidFill>
                  <a:srgbClr val="605D5C"/>
                </a:solidFill>
                <a:latin typeface="Segoe UI"/>
                <a:cs typeface="Segoe UI"/>
              </a:rPr>
              <a:t>Houston</a:t>
            </a:r>
            <a:r>
              <a:rPr sz="844" spc="-5" dirty="0">
                <a:solidFill>
                  <a:srgbClr val="605D5C"/>
                </a:solidFill>
                <a:latin typeface="Segoe UI"/>
                <a:cs typeface="Segoe UI"/>
              </a:rPr>
              <a:t> </a:t>
            </a:r>
            <a:r>
              <a:rPr sz="844" spc="-28" dirty="0">
                <a:solidFill>
                  <a:srgbClr val="605D5C"/>
                </a:solidFill>
                <a:latin typeface="Segoe UI"/>
                <a:cs typeface="Segoe UI"/>
              </a:rPr>
              <a:t>R</a:t>
            </a:r>
            <a:r>
              <a:rPr sz="844" dirty="0">
                <a:solidFill>
                  <a:srgbClr val="605D5C"/>
                </a:solidFill>
                <a:latin typeface="Segoe UI"/>
                <a:cs typeface="Segoe UI"/>
              </a:rPr>
              <a:t>ockets  Philadelphia</a:t>
            </a:r>
            <a:r>
              <a:rPr sz="844" spc="-5" dirty="0">
                <a:solidFill>
                  <a:srgbClr val="605D5C"/>
                </a:solidFill>
                <a:latin typeface="Segoe UI"/>
                <a:cs typeface="Segoe UI"/>
              </a:rPr>
              <a:t> </a:t>
            </a:r>
            <a:r>
              <a:rPr sz="844" dirty="0">
                <a:solidFill>
                  <a:srgbClr val="605D5C"/>
                </a:solidFill>
                <a:latin typeface="Segoe UI"/>
                <a:cs typeface="Segoe UI"/>
              </a:rPr>
              <a:t>76e…  Golden </a:t>
            </a:r>
            <a:r>
              <a:rPr sz="844" spc="-9" dirty="0">
                <a:solidFill>
                  <a:srgbClr val="605D5C"/>
                </a:solidFill>
                <a:latin typeface="Segoe UI"/>
                <a:cs typeface="Segoe UI"/>
              </a:rPr>
              <a:t>State </a:t>
            </a:r>
            <a:r>
              <a:rPr sz="844" dirty="0">
                <a:solidFill>
                  <a:srgbClr val="605D5C"/>
                </a:solidFill>
                <a:latin typeface="Segoe UI"/>
                <a:cs typeface="Segoe UI"/>
              </a:rPr>
              <a:t>W… </a:t>
            </a:r>
            <a:r>
              <a:rPr sz="844" spc="5" dirty="0">
                <a:solidFill>
                  <a:srgbClr val="605D5C"/>
                </a:solidFill>
                <a:latin typeface="Segoe UI"/>
                <a:cs typeface="Segoe UI"/>
              </a:rPr>
              <a:t> </a:t>
            </a:r>
            <a:r>
              <a:rPr sz="844" dirty="0">
                <a:solidFill>
                  <a:srgbClr val="605D5C"/>
                </a:solidFill>
                <a:latin typeface="Segoe UI"/>
                <a:cs typeface="Segoe UI"/>
              </a:rPr>
              <a:t>Phoenix Suns </a:t>
            </a:r>
            <a:r>
              <a:rPr sz="844" spc="5" dirty="0">
                <a:solidFill>
                  <a:srgbClr val="605D5C"/>
                </a:solidFill>
                <a:latin typeface="Segoe UI"/>
                <a:cs typeface="Segoe UI"/>
              </a:rPr>
              <a:t> </a:t>
            </a:r>
            <a:r>
              <a:rPr sz="844" dirty="0">
                <a:solidFill>
                  <a:srgbClr val="605D5C"/>
                </a:solidFill>
                <a:latin typeface="Segoe UI"/>
                <a:cs typeface="Segoe UI"/>
              </a:rPr>
              <a:t>Chicago Bulls</a:t>
            </a:r>
            <a:r>
              <a:rPr lang="en-US" sz="844" dirty="0">
                <a:solidFill>
                  <a:srgbClr val="605D5C"/>
                </a:solidFill>
                <a:latin typeface="Segoe UI"/>
                <a:cs typeface="Segoe UI"/>
              </a:rPr>
              <a:t> </a:t>
            </a:r>
            <a:r>
              <a:rPr lang="en-US" sz="844" spc="5" dirty="0">
                <a:solidFill>
                  <a:srgbClr val="605D5C"/>
                </a:solidFill>
                <a:latin typeface="Segoe UI"/>
                <a:cs typeface="Segoe UI"/>
              </a:rPr>
              <a:t> </a:t>
            </a:r>
            <a:r>
              <a:rPr sz="844" dirty="0">
                <a:solidFill>
                  <a:srgbClr val="605D5C"/>
                </a:solidFill>
                <a:latin typeface="Segoe UI"/>
                <a:cs typeface="Segoe UI"/>
              </a:rPr>
              <a:t>Milwaukee Bucks </a:t>
            </a:r>
            <a:r>
              <a:rPr sz="844" spc="5" dirty="0">
                <a:solidFill>
                  <a:srgbClr val="605D5C"/>
                </a:solidFill>
                <a:latin typeface="Segoe UI"/>
                <a:cs typeface="Segoe UI"/>
              </a:rPr>
              <a:t> </a:t>
            </a:r>
            <a:r>
              <a:rPr sz="844" dirty="0">
                <a:solidFill>
                  <a:srgbClr val="605D5C"/>
                </a:solidFill>
                <a:latin typeface="Segoe UI"/>
                <a:cs typeface="Segoe UI"/>
              </a:rPr>
              <a:t>Minnesota</a:t>
            </a:r>
            <a:r>
              <a:rPr sz="844" spc="-5" dirty="0">
                <a:solidFill>
                  <a:srgbClr val="605D5C"/>
                </a:solidFill>
                <a:latin typeface="Segoe UI"/>
                <a:cs typeface="Segoe UI"/>
              </a:rPr>
              <a:t> </a:t>
            </a:r>
            <a:r>
              <a:rPr sz="844" dirty="0">
                <a:solidFill>
                  <a:srgbClr val="605D5C"/>
                </a:solidFill>
                <a:latin typeface="Segoe UI"/>
                <a:cs typeface="Segoe UI"/>
              </a:rPr>
              <a:t>Timb…  Detroit Pistons </a:t>
            </a:r>
            <a:r>
              <a:rPr sz="844" spc="5" dirty="0">
                <a:solidFill>
                  <a:srgbClr val="605D5C"/>
                </a:solidFill>
                <a:latin typeface="Segoe UI"/>
                <a:cs typeface="Segoe UI"/>
              </a:rPr>
              <a:t> </a:t>
            </a:r>
            <a:r>
              <a:rPr sz="844" dirty="0">
                <a:solidFill>
                  <a:srgbClr val="605D5C"/>
                </a:solidFill>
                <a:latin typeface="Segoe UI"/>
                <a:cs typeface="Segoe UI"/>
              </a:rPr>
              <a:t>Sacramento</a:t>
            </a:r>
            <a:r>
              <a:rPr sz="844" spc="-5" dirty="0">
                <a:solidFill>
                  <a:srgbClr val="605D5C"/>
                </a:solidFill>
                <a:latin typeface="Segoe UI"/>
                <a:cs typeface="Segoe UI"/>
              </a:rPr>
              <a:t> </a:t>
            </a:r>
            <a:r>
              <a:rPr sz="844" dirty="0">
                <a:solidFill>
                  <a:srgbClr val="605D5C"/>
                </a:solidFill>
                <a:latin typeface="Segoe UI"/>
                <a:cs typeface="Segoe UI"/>
              </a:rPr>
              <a:t>Kings  Atlanta Hawks </a:t>
            </a:r>
            <a:r>
              <a:rPr sz="844" spc="5" dirty="0">
                <a:solidFill>
                  <a:srgbClr val="605D5C"/>
                </a:solidFill>
                <a:latin typeface="Segoe UI"/>
                <a:cs typeface="Segoe UI"/>
              </a:rPr>
              <a:t> </a:t>
            </a:r>
            <a:r>
              <a:rPr sz="844" dirty="0">
                <a:solidFill>
                  <a:srgbClr val="605D5C"/>
                </a:solidFill>
                <a:latin typeface="Segoe UI"/>
                <a:cs typeface="Segoe UI"/>
              </a:rPr>
              <a:t>Denver Nuggets </a:t>
            </a:r>
            <a:r>
              <a:rPr sz="844" spc="5" dirty="0">
                <a:solidFill>
                  <a:srgbClr val="605D5C"/>
                </a:solidFill>
                <a:latin typeface="Segoe UI"/>
                <a:cs typeface="Segoe UI"/>
              </a:rPr>
              <a:t> </a:t>
            </a:r>
            <a:r>
              <a:rPr sz="844" dirty="0">
                <a:solidFill>
                  <a:srgbClr val="605D5C"/>
                </a:solidFill>
                <a:latin typeface="Segoe UI"/>
                <a:cs typeface="Segoe UI"/>
              </a:rPr>
              <a:t>Los</a:t>
            </a:r>
            <a:r>
              <a:rPr sz="844" spc="-52" dirty="0">
                <a:solidFill>
                  <a:srgbClr val="605D5C"/>
                </a:solidFill>
                <a:latin typeface="Segoe UI"/>
                <a:cs typeface="Segoe UI"/>
              </a:rPr>
              <a:t> </a:t>
            </a:r>
            <a:r>
              <a:rPr sz="844" dirty="0">
                <a:solidFill>
                  <a:srgbClr val="605D5C"/>
                </a:solidFill>
                <a:latin typeface="Segoe UI"/>
                <a:cs typeface="Segoe UI"/>
              </a:rPr>
              <a:t>Angeles</a:t>
            </a:r>
            <a:r>
              <a:rPr sz="844" spc="-47" dirty="0">
                <a:solidFill>
                  <a:srgbClr val="605D5C"/>
                </a:solidFill>
                <a:latin typeface="Segoe UI"/>
                <a:cs typeface="Segoe UI"/>
              </a:rPr>
              <a:t> </a:t>
            </a:r>
            <a:r>
              <a:rPr sz="844" dirty="0">
                <a:solidFill>
                  <a:srgbClr val="605D5C"/>
                </a:solidFill>
                <a:latin typeface="Segoe UI"/>
                <a:cs typeface="Segoe UI"/>
              </a:rPr>
              <a:t>Clip… </a:t>
            </a:r>
            <a:r>
              <a:rPr sz="844" spc="-215" dirty="0">
                <a:solidFill>
                  <a:srgbClr val="605D5C"/>
                </a:solidFill>
                <a:latin typeface="Segoe UI"/>
                <a:cs typeface="Segoe UI"/>
              </a:rPr>
              <a:t> </a:t>
            </a:r>
            <a:r>
              <a:rPr sz="844" spc="-38" dirty="0">
                <a:solidFill>
                  <a:srgbClr val="605D5C"/>
                </a:solidFill>
                <a:latin typeface="Segoe UI"/>
                <a:cs typeface="Segoe UI"/>
              </a:rPr>
              <a:t>W</a:t>
            </a:r>
            <a:r>
              <a:rPr sz="844" dirty="0">
                <a:solidFill>
                  <a:srgbClr val="605D5C"/>
                </a:solidFill>
                <a:latin typeface="Segoe UI"/>
                <a:cs typeface="Segoe UI"/>
              </a:rPr>
              <a:t>ashington</a:t>
            </a:r>
            <a:r>
              <a:rPr sz="844" spc="-5" dirty="0">
                <a:solidFill>
                  <a:srgbClr val="605D5C"/>
                </a:solidFill>
                <a:latin typeface="Segoe UI"/>
                <a:cs typeface="Segoe UI"/>
              </a:rPr>
              <a:t> </a:t>
            </a:r>
            <a:r>
              <a:rPr sz="844" dirty="0">
                <a:solidFill>
                  <a:srgbClr val="605D5C"/>
                </a:solidFill>
                <a:latin typeface="Segoe UI"/>
                <a:cs typeface="Segoe UI"/>
              </a:rPr>
              <a:t>Wiz…  </a:t>
            </a:r>
            <a:r>
              <a:rPr sz="844" spc="-14" dirty="0">
                <a:solidFill>
                  <a:srgbClr val="605D5C"/>
                </a:solidFill>
                <a:latin typeface="Segoe UI"/>
                <a:cs typeface="Segoe UI"/>
              </a:rPr>
              <a:t>Toronto</a:t>
            </a:r>
            <a:r>
              <a:rPr sz="844" spc="-23" dirty="0">
                <a:solidFill>
                  <a:srgbClr val="605D5C"/>
                </a:solidFill>
                <a:latin typeface="Segoe UI"/>
                <a:cs typeface="Segoe UI"/>
              </a:rPr>
              <a:t> </a:t>
            </a:r>
            <a:r>
              <a:rPr sz="844" dirty="0">
                <a:solidFill>
                  <a:srgbClr val="605D5C"/>
                </a:solidFill>
                <a:latin typeface="Segoe UI"/>
                <a:cs typeface="Segoe UI"/>
              </a:rPr>
              <a:t>Raptors</a:t>
            </a:r>
            <a:endParaRPr sz="844" dirty="0">
              <a:latin typeface="Segoe UI"/>
              <a:cs typeface="Segoe UI"/>
            </a:endParaRPr>
          </a:p>
          <a:p>
            <a:pPr marL="293489" marR="780455" indent="413742" algn="r">
              <a:lnSpc>
                <a:spcPct val="143700"/>
              </a:lnSpc>
            </a:pPr>
            <a:r>
              <a:rPr sz="844" dirty="0">
                <a:solidFill>
                  <a:srgbClr val="605D5C"/>
                </a:solidFill>
                <a:latin typeface="Segoe UI"/>
                <a:cs typeface="Segoe UI"/>
              </a:rPr>
              <a:t>Utah</a:t>
            </a:r>
            <a:r>
              <a:rPr sz="844" spc="-5" dirty="0">
                <a:solidFill>
                  <a:srgbClr val="605D5C"/>
                </a:solidFill>
                <a:latin typeface="Segoe UI"/>
                <a:cs typeface="Segoe UI"/>
              </a:rPr>
              <a:t> </a:t>
            </a:r>
            <a:r>
              <a:rPr sz="844" dirty="0">
                <a:solidFill>
                  <a:srgbClr val="605D5C"/>
                </a:solidFill>
                <a:latin typeface="Segoe UI"/>
                <a:cs typeface="Segoe UI"/>
              </a:rPr>
              <a:t>Jazz  Memphis</a:t>
            </a:r>
            <a:r>
              <a:rPr sz="844" spc="-5" dirty="0">
                <a:solidFill>
                  <a:srgbClr val="605D5C"/>
                </a:solidFill>
                <a:latin typeface="Segoe UI"/>
                <a:cs typeface="Segoe UI"/>
              </a:rPr>
              <a:t> </a:t>
            </a:r>
            <a:r>
              <a:rPr sz="844" dirty="0">
                <a:solidFill>
                  <a:srgbClr val="605D5C"/>
                </a:solidFill>
                <a:latin typeface="Segoe UI"/>
                <a:cs typeface="Segoe UI"/>
              </a:rPr>
              <a:t>Grizzlies  New Jersey Nets </a:t>
            </a:r>
            <a:r>
              <a:rPr sz="844" spc="5" dirty="0">
                <a:solidFill>
                  <a:srgbClr val="605D5C"/>
                </a:solidFill>
                <a:latin typeface="Segoe UI"/>
                <a:cs typeface="Segoe UI"/>
              </a:rPr>
              <a:t> </a:t>
            </a:r>
            <a:r>
              <a:rPr sz="844" dirty="0">
                <a:solidFill>
                  <a:srgbClr val="605D5C"/>
                </a:solidFill>
                <a:latin typeface="Segoe UI"/>
                <a:cs typeface="Segoe UI"/>
              </a:rPr>
              <a:t>New</a:t>
            </a:r>
            <a:r>
              <a:rPr sz="844" spc="-47" dirty="0">
                <a:solidFill>
                  <a:srgbClr val="605D5C"/>
                </a:solidFill>
                <a:latin typeface="Segoe UI"/>
                <a:cs typeface="Segoe UI"/>
              </a:rPr>
              <a:t> </a:t>
            </a:r>
            <a:r>
              <a:rPr sz="844" dirty="0">
                <a:solidFill>
                  <a:srgbClr val="605D5C"/>
                </a:solidFill>
                <a:latin typeface="Segoe UI"/>
                <a:cs typeface="Segoe UI"/>
              </a:rPr>
              <a:t>Orleans</a:t>
            </a:r>
            <a:r>
              <a:rPr sz="844" spc="-42" dirty="0">
                <a:solidFill>
                  <a:srgbClr val="605D5C"/>
                </a:solidFill>
                <a:latin typeface="Segoe UI"/>
                <a:cs typeface="Segoe UI"/>
              </a:rPr>
              <a:t> </a:t>
            </a:r>
            <a:r>
              <a:rPr sz="844" dirty="0">
                <a:solidFill>
                  <a:srgbClr val="605D5C"/>
                </a:solidFill>
                <a:latin typeface="Segoe UI"/>
                <a:cs typeface="Segoe UI"/>
              </a:rPr>
              <a:t>Ho… </a:t>
            </a:r>
            <a:r>
              <a:rPr sz="844" spc="-215" dirty="0">
                <a:solidFill>
                  <a:srgbClr val="605D5C"/>
                </a:solidFill>
                <a:latin typeface="Segoe UI"/>
                <a:cs typeface="Segoe UI"/>
              </a:rPr>
              <a:t> </a:t>
            </a:r>
            <a:r>
              <a:rPr sz="844" dirty="0">
                <a:solidFill>
                  <a:srgbClr val="605D5C"/>
                </a:solidFill>
                <a:latin typeface="Segoe UI"/>
                <a:cs typeface="Segoe UI"/>
              </a:rPr>
              <a:t>Oklahoma</a:t>
            </a:r>
            <a:r>
              <a:rPr sz="844" spc="-52" dirty="0">
                <a:solidFill>
                  <a:srgbClr val="605D5C"/>
                </a:solidFill>
                <a:latin typeface="Segoe UI"/>
                <a:cs typeface="Segoe UI"/>
              </a:rPr>
              <a:t> </a:t>
            </a:r>
            <a:r>
              <a:rPr sz="844" dirty="0">
                <a:solidFill>
                  <a:srgbClr val="605D5C"/>
                </a:solidFill>
                <a:latin typeface="Segoe UI"/>
                <a:cs typeface="Segoe UI"/>
              </a:rPr>
              <a:t>City</a:t>
            </a:r>
            <a:r>
              <a:rPr sz="844" spc="-47" dirty="0">
                <a:solidFill>
                  <a:srgbClr val="605D5C"/>
                </a:solidFill>
                <a:latin typeface="Segoe UI"/>
                <a:cs typeface="Segoe UI"/>
              </a:rPr>
              <a:t> </a:t>
            </a:r>
            <a:r>
              <a:rPr sz="844" dirty="0">
                <a:solidFill>
                  <a:srgbClr val="605D5C"/>
                </a:solidFill>
                <a:latin typeface="Segoe UI"/>
                <a:cs typeface="Segoe UI"/>
              </a:rPr>
              <a:t>T… </a:t>
            </a:r>
            <a:r>
              <a:rPr sz="844" spc="-220" dirty="0">
                <a:solidFill>
                  <a:srgbClr val="605D5C"/>
                </a:solidFill>
                <a:latin typeface="Segoe UI"/>
                <a:cs typeface="Segoe UI"/>
              </a:rPr>
              <a:t> </a:t>
            </a:r>
            <a:r>
              <a:rPr sz="844" dirty="0">
                <a:solidFill>
                  <a:srgbClr val="605D5C"/>
                </a:solidFill>
                <a:latin typeface="Segoe UI"/>
                <a:cs typeface="Segoe UI"/>
              </a:rPr>
              <a:t>Charlotte</a:t>
            </a:r>
            <a:r>
              <a:rPr sz="844" spc="-5" dirty="0">
                <a:solidFill>
                  <a:srgbClr val="605D5C"/>
                </a:solidFill>
                <a:latin typeface="Segoe UI"/>
                <a:cs typeface="Segoe UI"/>
              </a:rPr>
              <a:t> </a:t>
            </a:r>
            <a:r>
              <a:rPr sz="844" dirty="0">
                <a:solidFill>
                  <a:srgbClr val="605D5C"/>
                </a:solidFill>
                <a:latin typeface="Segoe UI"/>
                <a:cs typeface="Segoe UI"/>
              </a:rPr>
              <a:t>Hornets</a:t>
            </a:r>
            <a:endParaRPr sz="844" dirty="0">
              <a:latin typeface="Segoe UI"/>
              <a:cs typeface="Segoe UI"/>
            </a:endParaRPr>
          </a:p>
          <a:p>
            <a:pPr marL="1116806">
              <a:spcBef>
                <a:spcPts val="932"/>
              </a:spcBef>
            </a:pPr>
            <a:r>
              <a:rPr sz="844" dirty="0">
                <a:solidFill>
                  <a:srgbClr val="605D5C"/>
                </a:solidFill>
                <a:latin typeface="Segoe UI"/>
                <a:cs typeface="Segoe UI"/>
              </a:rPr>
              <a:t>$0bn</a:t>
            </a:r>
            <a:endParaRPr sz="844" dirty="0">
              <a:latin typeface="Segoe UI"/>
              <a:cs typeface="Segoe UI"/>
            </a:endParaRPr>
          </a:p>
        </p:txBody>
      </p:sp>
      <p:sp>
        <p:nvSpPr>
          <p:cNvPr id="57" name="object 57"/>
          <p:cNvSpPr/>
          <p:nvPr/>
        </p:nvSpPr>
        <p:spPr>
          <a:xfrm>
            <a:off x="1837754" y="663940"/>
            <a:ext cx="1987748" cy="5500092"/>
          </a:xfrm>
          <a:custGeom>
            <a:avLst/>
            <a:gdLst/>
            <a:ahLst/>
            <a:cxnLst/>
            <a:rect l="l" t="t" r="r" b="b"/>
            <a:pathLst>
              <a:path w="2120265" h="5866765">
                <a:moveTo>
                  <a:pt x="727773" y="5714212"/>
                </a:moveTo>
                <a:lnTo>
                  <a:pt x="0" y="5714212"/>
                </a:lnTo>
                <a:lnTo>
                  <a:pt x="0" y="5866574"/>
                </a:lnTo>
                <a:lnTo>
                  <a:pt x="727773" y="5866574"/>
                </a:lnTo>
                <a:lnTo>
                  <a:pt x="727773" y="5714212"/>
                </a:lnTo>
                <a:close/>
              </a:path>
              <a:path w="2120265" h="5866765">
                <a:moveTo>
                  <a:pt x="824611" y="5517172"/>
                </a:moveTo>
                <a:lnTo>
                  <a:pt x="0" y="5517172"/>
                </a:lnTo>
                <a:lnTo>
                  <a:pt x="0" y="5669534"/>
                </a:lnTo>
                <a:lnTo>
                  <a:pt x="824611" y="5669534"/>
                </a:lnTo>
                <a:lnTo>
                  <a:pt x="824611" y="5517172"/>
                </a:lnTo>
                <a:close/>
              </a:path>
              <a:path w="2120265" h="5866765">
                <a:moveTo>
                  <a:pt x="843432" y="5320131"/>
                </a:moveTo>
                <a:lnTo>
                  <a:pt x="0" y="5320131"/>
                </a:lnTo>
                <a:lnTo>
                  <a:pt x="0" y="5472493"/>
                </a:lnTo>
                <a:lnTo>
                  <a:pt x="843432" y="5472493"/>
                </a:lnTo>
                <a:lnTo>
                  <a:pt x="843432" y="5320131"/>
                </a:lnTo>
                <a:close/>
              </a:path>
              <a:path w="2120265" h="5866765">
                <a:moveTo>
                  <a:pt x="1085405" y="5123091"/>
                </a:moveTo>
                <a:lnTo>
                  <a:pt x="0" y="5123091"/>
                </a:lnTo>
                <a:lnTo>
                  <a:pt x="0" y="5275453"/>
                </a:lnTo>
                <a:lnTo>
                  <a:pt x="1085405" y="5275453"/>
                </a:lnTo>
                <a:lnTo>
                  <a:pt x="1085405" y="5123091"/>
                </a:lnTo>
                <a:close/>
              </a:path>
              <a:path w="2120265" h="5866765">
                <a:moveTo>
                  <a:pt x="1261694" y="4926050"/>
                </a:moveTo>
                <a:lnTo>
                  <a:pt x="0" y="4926050"/>
                </a:lnTo>
                <a:lnTo>
                  <a:pt x="0" y="5078400"/>
                </a:lnTo>
                <a:lnTo>
                  <a:pt x="1261694" y="5078400"/>
                </a:lnTo>
                <a:lnTo>
                  <a:pt x="1261694" y="4926050"/>
                </a:lnTo>
                <a:close/>
              </a:path>
              <a:path w="2120265" h="5866765">
                <a:moveTo>
                  <a:pt x="1448485" y="4729010"/>
                </a:moveTo>
                <a:lnTo>
                  <a:pt x="0" y="4729010"/>
                </a:lnTo>
                <a:lnTo>
                  <a:pt x="0" y="4881359"/>
                </a:lnTo>
                <a:lnTo>
                  <a:pt x="1448485" y="4881359"/>
                </a:lnTo>
                <a:lnTo>
                  <a:pt x="1448485" y="4729010"/>
                </a:lnTo>
                <a:close/>
              </a:path>
              <a:path w="2120265" h="5866765">
                <a:moveTo>
                  <a:pt x="1449730" y="4531969"/>
                </a:moveTo>
                <a:lnTo>
                  <a:pt x="0" y="4531969"/>
                </a:lnTo>
                <a:lnTo>
                  <a:pt x="0" y="4684319"/>
                </a:lnTo>
                <a:lnTo>
                  <a:pt x="1449730" y="4684319"/>
                </a:lnTo>
                <a:lnTo>
                  <a:pt x="1449730" y="4531969"/>
                </a:lnTo>
                <a:close/>
              </a:path>
              <a:path w="2120265" h="5866765">
                <a:moveTo>
                  <a:pt x="1453007" y="4334916"/>
                </a:moveTo>
                <a:lnTo>
                  <a:pt x="0" y="4334916"/>
                </a:lnTo>
                <a:lnTo>
                  <a:pt x="0" y="4487278"/>
                </a:lnTo>
                <a:lnTo>
                  <a:pt x="1453007" y="4487278"/>
                </a:lnTo>
                <a:lnTo>
                  <a:pt x="1453007" y="4334916"/>
                </a:lnTo>
                <a:close/>
              </a:path>
              <a:path w="2120265" h="5866765">
                <a:moveTo>
                  <a:pt x="1460779" y="4137876"/>
                </a:moveTo>
                <a:lnTo>
                  <a:pt x="0" y="4137876"/>
                </a:lnTo>
                <a:lnTo>
                  <a:pt x="0" y="4290238"/>
                </a:lnTo>
                <a:lnTo>
                  <a:pt x="1460779" y="4290238"/>
                </a:lnTo>
                <a:lnTo>
                  <a:pt x="1460779" y="4137876"/>
                </a:lnTo>
                <a:close/>
              </a:path>
              <a:path w="2120265" h="5866765">
                <a:moveTo>
                  <a:pt x="1468729" y="3940835"/>
                </a:moveTo>
                <a:lnTo>
                  <a:pt x="0" y="3940835"/>
                </a:lnTo>
                <a:lnTo>
                  <a:pt x="0" y="4093197"/>
                </a:lnTo>
                <a:lnTo>
                  <a:pt x="1468729" y="4093197"/>
                </a:lnTo>
                <a:lnTo>
                  <a:pt x="1468729" y="3940835"/>
                </a:lnTo>
                <a:close/>
              </a:path>
              <a:path w="2120265" h="5866765">
                <a:moveTo>
                  <a:pt x="1471866" y="3743795"/>
                </a:moveTo>
                <a:lnTo>
                  <a:pt x="0" y="3743795"/>
                </a:lnTo>
                <a:lnTo>
                  <a:pt x="0" y="3896156"/>
                </a:lnTo>
                <a:lnTo>
                  <a:pt x="1471866" y="3896156"/>
                </a:lnTo>
                <a:lnTo>
                  <a:pt x="1471866" y="3743795"/>
                </a:lnTo>
                <a:close/>
              </a:path>
              <a:path w="2120265" h="5866765">
                <a:moveTo>
                  <a:pt x="1495094" y="3546754"/>
                </a:moveTo>
                <a:lnTo>
                  <a:pt x="0" y="3546754"/>
                </a:lnTo>
                <a:lnTo>
                  <a:pt x="0" y="3699116"/>
                </a:lnTo>
                <a:lnTo>
                  <a:pt x="1495094" y="3699116"/>
                </a:lnTo>
                <a:lnTo>
                  <a:pt x="1495094" y="3546754"/>
                </a:lnTo>
                <a:close/>
              </a:path>
              <a:path w="2120265" h="5866765">
                <a:moveTo>
                  <a:pt x="1512697" y="3349714"/>
                </a:moveTo>
                <a:lnTo>
                  <a:pt x="0" y="3349714"/>
                </a:lnTo>
                <a:lnTo>
                  <a:pt x="0" y="3502075"/>
                </a:lnTo>
                <a:lnTo>
                  <a:pt x="1512697" y="3502075"/>
                </a:lnTo>
                <a:lnTo>
                  <a:pt x="1512697" y="3349714"/>
                </a:lnTo>
                <a:close/>
              </a:path>
              <a:path w="2120265" h="5866765">
                <a:moveTo>
                  <a:pt x="1524800" y="3152673"/>
                </a:moveTo>
                <a:lnTo>
                  <a:pt x="0" y="3152673"/>
                </a:lnTo>
                <a:lnTo>
                  <a:pt x="0" y="3305022"/>
                </a:lnTo>
                <a:lnTo>
                  <a:pt x="1524800" y="3305022"/>
                </a:lnTo>
                <a:lnTo>
                  <a:pt x="1524800" y="3152673"/>
                </a:lnTo>
                <a:close/>
              </a:path>
              <a:path w="2120265" h="5866765">
                <a:moveTo>
                  <a:pt x="1533309" y="2955633"/>
                </a:moveTo>
                <a:lnTo>
                  <a:pt x="0" y="2955633"/>
                </a:lnTo>
                <a:lnTo>
                  <a:pt x="0" y="3107982"/>
                </a:lnTo>
                <a:lnTo>
                  <a:pt x="1533309" y="3107982"/>
                </a:lnTo>
                <a:lnTo>
                  <a:pt x="1533309" y="2955633"/>
                </a:lnTo>
                <a:close/>
              </a:path>
              <a:path w="2120265" h="5866765">
                <a:moveTo>
                  <a:pt x="1544916" y="2758592"/>
                </a:moveTo>
                <a:lnTo>
                  <a:pt x="0" y="2758592"/>
                </a:lnTo>
                <a:lnTo>
                  <a:pt x="0" y="2910941"/>
                </a:lnTo>
                <a:lnTo>
                  <a:pt x="1544916" y="2910941"/>
                </a:lnTo>
                <a:lnTo>
                  <a:pt x="1544916" y="2758592"/>
                </a:lnTo>
                <a:close/>
              </a:path>
              <a:path w="2120265" h="5866765">
                <a:moveTo>
                  <a:pt x="1559128" y="2561539"/>
                </a:moveTo>
                <a:lnTo>
                  <a:pt x="0" y="2561539"/>
                </a:lnTo>
                <a:lnTo>
                  <a:pt x="0" y="2713901"/>
                </a:lnTo>
                <a:lnTo>
                  <a:pt x="1559128" y="2713901"/>
                </a:lnTo>
                <a:lnTo>
                  <a:pt x="1559128" y="2561539"/>
                </a:lnTo>
                <a:close/>
              </a:path>
              <a:path w="2120265" h="5866765">
                <a:moveTo>
                  <a:pt x="1568818" y="2364498"/>
                </a:moveTo>
                <a:lnTo>
                  <a:pt x="0" y="2364498"/>
                </a:lnTo>
                <a:lnTo>
                  <a:pt x="0" y="2516860"/>
                </a:lnTo>
                <a:lnTo>
                  <a:pt x="1568818" y="2516860"/>
                </a:lnTo>
                <a:lnTo>
                  <a:pt x="1568818" y="2364498"/>
                </a:lnTo>
                <a:close/>
              </a:path>
              <a:path w="2120265" h="5866765">
                <a:moveTo>
                  <a:pt x="1571294" y="2167458"/>
                </a:moveTo>
                <a:lnTo>
                  <a:pt x="0" y="2167458"/>
                </a:lnTo>
                <a:lnTo>
                  <a:pt x="0" y="2319820"/>
                </a:lnTo>
                <a:lnTo>
                  <a:pt x="1571294" y="2319820"/>
                </a:lnTo>
                <a:lnTo>
                  <a:pt x="1571294" y="2167458"/>
                </a:lnTo>
                <a:close/>
              </a:path>
              <a:path w="2120265" h="5866765">
                <a:moveTo>
                  <a:pt x="1581264" y="1970417"/>
                </a:moveTo>
                <a:lnTo>
                  <a:pt x="0" y="1970417"/>
                </a:lnTo>
                <a:lnTo>
                  <a:pt x="0" y="2122779"/>
                </a:lnTo>
                <a:lnTo>
                  <a:pt x="1581264" y="2122779"/>
                </a:lnTo>
                <a:lnTo>
                  <a:pt x="1581264" y="1970417"/>
                </a:lnTo>
                <a:close/>
              </a:path>
              <a:path w="2120265" h="5866765">
                <a:moveTo>
                  <a:pt x="1597494" y="1773377"/>
                </a:moveTo>
                <a:lnTo>
                  <a:pt x="0" y="1773377"/>
                </a:lnTo>
                <a:lnTo>
                  <a:pt x="0" y="1925739"/>
                </a:lnTo>
                <a:lnTo>
                  <a:pt x="1597494" y="1925739"/>
                </a:lnTo>
                <a:lnTo>
                  <a:pt x="1597494" y="1773377"/>
                </a:lnTo>
                <a:close/>
              </a:path>
              <a:path w="2120265" h="5866765">
                <a:moveTo>
                  <a:pt x="1619326" y="1576336"/>
                </a:moveTo>
                <a:lnTo>
                  <a:pt x="0" y="1576336"/>
                </a:lnTo>
                <a:lnTo>
                  <a:pt x="0" y="1728698"/>
                </a:lnTo>
                <a:lnTo>
                  <a:pt x="1619326" y="1728698"/>
                </a:lnTo>
                <a:lnTo>
                  <a:pt x="1619326" y="1576336"/>
                </a:lnTo>
                <a:close/>
              </a:path>
              <a:path w="2120265" h="5866765">
                <a:moveTo>
                  <a:pt x="1636687" y="1379296"/>
                </a:moveTo>
                <a:lnTo>
                  <a:pt x="0" y="1379296"/>
                </a:lnTo>
                <a:lnTo>
                  <a:pt x="0" y="1531645"/>
                </a:lnTo>
                <a:lnTo>
                  <a:pt x="1636687" y="1531645"/>
                </a:lnTo>
                <a:lnTo>
                  <a:pt x="1636687" y="1379296"/>
                </a:lnTo>
                <a:close/>
              </a:path>
              <a:path w="2120265" h="5866765">
                <a:moveTo>
                  <a:pt x="1663128" y="1182255"/>
                </a:moveTo>
                <a:lnTo>
                  <a:pt x="0" y="1182255"/>
                </a:lnTo>
                <a:lnTo>
                  <a:pt x="0" y="1334604"/>
                </a:lnTo>
                <a:lnTo>
                  <a:pt x="1663128" y="1334604"/>
                </a:lnTo>
                <a:lnTo>
                  <a:pt x="1663128" y="1182255"/>
                </a:lnTo>
                <a:close/>
              </a:path>
              <a:path w="2120265" h="5866765">
                <a:moveTo>
                  <a:pt x="1678711" y="985215"/>
                </a:moveTo>
                <a:lnTo>
                  <a:pt x="0" y="985215"/>
                </a:lnTo>
                <a:lnTo>
                  <a:pt x="0" y="1137564"/>
                </a:lnTo>
                <a:lnTo>
                  <a:pt x="1678711" y="1137564"/>
                </a:lnTo>
                <a:lnTo>
                  <a:pt x="1678711" y="985215"/>
                </a:lnTo>
                <a:close/>
              </a:path>
              <a:path w="2120265" h="5866765">
                <a:moveTo>
                  <a:pt x="1703819" y="788162"/>
                </a:moveTo>
                <a:lnTo>
                  <a:pt x="0" y="788162"/>
                </a:lnTo>
                <a:lnTo>
                  <a:pt x="0" y="940523"/>
                </a:lnTo>
                <a:lnTo>
                  <a:pt x="1703819" y="940523"/>
                </a:lnTo>
                <a:lnTo>
                  <a:pt x="1703819" y="788162"/>
                </a:lnTo>
                <a:close/>
              </a:path>
              <a:path w="2120265" h="5866765">
                <a:moveTo>
                  <a:pt x="1817763" y="591121"/>
                </a:moveTo>
                <a:lnTo>
                  <a:pt x="0" y="591121"/>
                </a:lnTo>
                <a:lnTo>
                  <a:pt x="0" y="743483"/>
                </a:lnTo>
                <a:lnTo>
                  <a:pt x="1817763" y="743483"/>
                </a:lnTo>
                <a:lnTo>
                  <a:pt x="1817763" y="591121"/>
                </a:lnTo>
                <a:close/>
              </a:path>
              <a:path w="2120265" h="5866765">
                <a:moveTo>
                  <a:pt x="1822018" y="394081"/>
                </a:moveTo>
                <a:lnTo>
                  <a:pt x="0" y="394081"/>
                </a:lnTo>
                <a:lnTo>
                  <a:pt x="0" y="546442"/>
                </a:lnTo>
                <a:lnTo>
                  <a:pt x="1822018" y="546442"/>
                </a:lnTo>
                <a:lnTo>
                  <a:pt x="1822018" y="394081"/>
                </a:lnTo>
                <a:close/>
              </a:path>
              <a:path w="2120265" h="5866765">
                <a:moveTo>
                  <a:pt x="1892401" y="197040"/>
                </a:moveTo>
                <a:lnTo>
                  <a:pt x="0" y="197040"/>
                </a:lnTo>
                <a:lnTo>
                  <a:pt x="0" y="349402"/>
                </a:lnTo>
                <a:lnTo>
                  <a:pt x="1892401" y="349402"/>
                </a:lnTo>
                <a:lnTo>
                  <a:pt x="1892401" y="197040"/>
                </a:lnTo>
                <a:close/>
              </a:path>
              <a:path w="2120265" h="5866765">
                <a:moveTo>
                  <a:pt x="2119896" y="0"/>
                </a:moveTo>
                <a:lnTo>
                  <a:pt x="0" y="0"/>
                </a:lnTo>
                <a:lnTo>
                  <a:pt x="0" y="152361"/>
                </a:lnTo>
                <a:lnTo>
                  <a:pt x="2119896" y="152361"/>
                </a:lnTo>
                <a:lnTo>
                  <a:pt x="2119896" y="0"/>
                </a:lnTo>
                <a:close/>
              </a:path>
            </a:pathLst>
          </a:custGeom>
          <a:solidFill>
            <a:srgbClr val="118CFF"/>
          </a:solidFill>
        </p:spPr>
        <p:txBody>
          <a:bodyPr wrap="square" lIns="0" tIns="0" rIns="0" bIns="0" rtlCol="0"/>
          <a:lstStyle/>
          <a:p>
            <a:endParaRPr sz="1688"/>
          </a:p>
        </p:txBody>
      </p:sp>
      <p:sp>
        <p:nvSpPr>
          <p:cNvPr id="58" name="object 58"/>
          <p:cNvSpPr txBox="1"/>
          <p:nvPr/>
        </p:nvSpPr>
        <p:spPr>
          <a:xfrm>
            <a:off x="2591552" y="610124"/>
            <a:ext cx="1423988" cy="5453336"/>
          </a:xfrm>
          <a:prstGeom prst="rect">
            <a:avLst/>
          </a:prstGeom>
        </p:spPr>
        <p:txBody>
          <a:bodyPr vert="horz" wrap="square" lIns="0" tIns="67866" rIns="0" bIns="0" rtlCol="0">
            <a:spAutoFit/>
          </a:bodyPr>
          <a:lstStyle/>
          <a:p>
            <a:pPr marL="841772">
              <a:spcBef>
                <a:spcPts val="534"/>
              </a:spcBef>
            </a:pPr>
            <a:r>
              <a:rPr sz="844" dirty="0">
                <a:solidFill>
                  <a:srgbClr val="FFFFFF"/>
                </a:solidFill>
                <a:latin typeface="Segoe UI"/>
                <a:cs typeface="Segoe UI"/>
              </a:rPr>
              <a:t>$2.0bn</a:t>
            </a:r>
            <a:endParaRPr sz="844">
              <a:latin typeface="Segoe UI"/>
              <a:cs typeface="Segoe UI"/>
            </a:endParaRPr>
          </a:p>
          <a:p>
            <a:pPr marL="1091803">
              <a:spcBef>
                <a:spcPts val="441"/>
              </a:spcBef>
            </a:pPr>
            <a:r>
              <a:rPr sz="844" dirty="0">
                <a:solidFill>
                  <a:srgbClr val="605D5C"/>
                </a:solidFill>
                <a:latin typeface="Segoe UI"/>
                <a:cs typeface="Segoe UI"/>
              </a:rPr>
              <a:t>$1.8bn</a:t>
            </a:r>
            <a:endParaRPr sz="844">
              <a:latin typeface="Segoe UI"/>
              <a:cs typeface="Segoe UI"/>
            </a:endParaRPr>
          </a:p>
          <a:p>
            <a:pPr marL="1025723">
              <a:spcBef>
                <a:spcPts val="445"/>
              </a:spcBef>
            </a:pPr>
            <a:r>
              <a:rPr sz="844" dirty="0">
                <a:solidFill>
                  <a:srgbClr val="605D5C"/>
                </a:solidFill>
                <a:latin typeface="Segoe UI"/>
                <a:cs typeface="Segoe UI"/>
              </a:rPr>
              <a:t>$1.7bn</a:t>
            </a:r>
            <a:endParaRPr sz="844">
              <a:latin typeface="Segoe UI"/>
              <a:cs typeface="Segoe UI"/>
            </a:endParaRPr>
          </a:p>
          <a:p>
            <a:pPr marL="1021556">
              <a:spcBef>
                <a:spcPts val="441"/>
              </a:spcBef>
            </a:pPr>
            <a:r>
              <a:rPr sz="844" dirty="0">
                <a:solidFill>
                  <a:srgbClr val="605D5C"/>
                </a:solidFill>
                <a:latin typeface="Segoe UI"/>
                <a:cs typeface="Segoe UI"/>
              </a:rPr>
              <a:t>$1.7bn</a:t>
            </a:r>
            <a:endParaRPr sz="844">
              <a:latin typeface="Segoe UI"/>
              <a:cs typeface="Segoe UI"/>
            </a:endParaRPr>
          </a:p>
          <a:p>
            <a:pPr marL="914994">
              <a:spcBef>
                <a:spcPts val="441"/>
              </a:spcBef>
            </a:pPr>
            <a:r>
              <a:rPr sz="844" dirty="0">
                <a:solidFill>
                  <a:srgbClr val="605D5C"/>
                </a:solidFill>
                <a:latin typeface="Segoe UI"/>
                <a:cs typeface="Segoe UI"/>
              </a:rPr>
              <a:t>$1.6bn</a:t>
            </a:r>
            <a:endParaRPr sz="844">
              <a:latin typeface="Segoe UI"/>
              <a:cs typeface="Segoe UI"/>
            </a:endParaRPr>
          </a:p>
          <a:p>
            <a:pPr marL="891182">
              <a:spcBef>
                <a:spcPts val="445"/>
              </a:spcBef>
            </a:pPr>
            <a:r>
              <a:rPr sz="844" dirty="0">
                <a:solidFill>
                  <a:srgbClr val="605D5C"/>
                </a:solidFill>
                <a:latin typeface="Segoe UI"/>
                <a:cs typeface="Segoe UI"/>
              </a:rPr>
              <a:t>$1.6bn</a:t>
            </a:r>
            <a:endParaRPr sz="844">
              <a:latin typeface="Segoe UI"/>
              <a:cs typeface="Segoe UI"/>
            </a:endParaRPr>
          </a:p>
          <a:p>
            <a:pPr marL="876895">
              <a:spcBef>
                <a:spcPts val="441"/>
              </a:spcBef>
            </a:pPr>
            <a:r>
              <a:rPr sz="844" dirty="0">
                <a:solidFill>
                  <a:srgbClr val="605D5C"/>
                </a:solidFill>
                <a:latin typeface="Segoe UI"/>
                <a:cs typeface="Segoe UI"/>
              </a:rPr>
              <a:t>$1.6bn</a:t>
            </a:r>
            <a:endParaRPr sz="844">
              <a:latin typeface="Segoe UI"/>
              <a:cs typeface="Segoe UI"/>
            </a:endParaRPr>
          </a:p>
          <a:p>
            <a:pPr marL="851892">
              <a:spcBef>
                <a:spcPts val="441"/>
              </a:spcBef>
            </a:pPr>
            <a:r>
              <a:rPr sz="844" dirty="0">
                <a:solidFill>
                  <a:srgbClr val="605D5C"/>
                </a:solidFill>
                <a:latin typeface="Segoe UI"/>
                <a:cs typeface="Segoe UI"/>
              </a:rPr>
              <a:t>$1.5bn</a:t>
            </a:r>
            <a:endParaRPr sz="844">
              <a:latin typeface="Segoe UI"/>
              <a:cs typeface="Segoe UI"/>
            </a:endParaRPr>
          </a:p>
          <a:p>
            <a:pPr marL="835819">
              <a:spcBef>
                <a:spcPts val="441"/>
              </a:spcBef>
            </a:pPr>
            <a:r>
              <a:rPr sz="844" dirty="0">
                <a:solidFill>
                  <a:srgbClr val="605D5C"/>
                </a:solidFill>
                <a:latin typeface="Segoe UI"/>
                <a:cs typeface="Segoe UI"/>
              </a:rPr>
              <a:t>$1.5bn</a:t>
            </a:r>
            <a:endParaRPr sz="844">
              <a:latin typeface="Segoe UI"/>
              <a:cs typeface="Segoe UI"/>
            </a:endParaRPr>
          </a:p>
          <a:p>
            <a:pPr marL="814983">
              <a:spcBef>
                <a:spcPts val="445"/>
              </a:spcBef>
            </a:pPr>
            <a:r>
              <a:rPr sz="844" dirty="0">
                <a:solidFill>
                  <a:srgbClr val="605D5C"/>
                </a:solidFill>
                <a:latin typeface="Segoe UI"/>
                <a:cs typeface="Segoe UI"/>
              </a:rPr>
              <a:t>$1.5bn</a:t>
            </a:r>
            <a:endParaRPr sz="844">
              <a:latin typeface="Segoe UI"/>
              <a:cs typeface="Segoe UI"/>
            </a:endParaRPr>
          </a:p>
          <a:p>
            <a:pPr marL="800100">
              <a:spcBef>
                <a:spcPts val="441"/>
              </a:spcBef>
            </a:pPr>
            <a:r>
              <a:rPr sz="844" dirty="0">
                <a:solidFill>
                  <a:srgbClr val="605D5C"/>
                </a:solidFill>
                <a:latin typeface="Segoe UI"/>
                <a:cs typeface="Segoe UI"/>
              </a:rPr>
              <a:t>$1.5bn</a:t>
            </a:r>
            <a:endParaRPr sz="844">
              <a:latin typeface="Segoe UI"/>
              <a:cs typeface="Segoe UI"/>
            </a:endParaRPr>
          </a:p>
          <a:p>
            <a:pPr marL="790575">
              <a:spcBef>
                <a:spcPts val="441"/>
              </a:spcBef>
            </a:pPr>
            <a:r>
              <a:rPr sz="844" dirty="0">
                <a:solidFill>
                  <a:srgbClr val="605D5C"/>
                </a:solidFill>
                <a:latin typeface="Segoe UI"/>
                <a:cs typeface="Segoe UI"/>
              </a:rPr>
              <a:t>$1.5bn</a:t>
            </a:r>
            <a:endParaRPr sz="844">
              <a:latin typeface="Segoe UI"/>
              <a:cs typeface="Segoe UI"/>
            </a:endParaRPr>
          </a:p>
          <a:p>
            <a:pPr marL="788194">
              <a:spcBef>
                <a:spcPts val="445"/>
              </a:spcBef>
            </a:pPr>
            <a:r>
              <a:rPr sz="844" dirty="0">
                <a:solidFill>
                  <a:srgbClr val="605D5C"/>
                </a:solidFill>
                <a:latin typeface="Segoe UI"/>
                <a:cs typeface="Segoe UI"/>
              </a:rPr>
              <a:t>$1.5bn</a:t>
            </a:r>
            <a:endParaRPr sz="844">
              <a:latin typeface="Segoe UI"/>
              <a:cs typeface="Segoe UI"/>
            </a:endParaRPr>
          </a:p>
          <a:p>
            <a:pPr marL="779264">
              <a:spcBef>
                <a:spcPts val="441"/>
              </a:spcBef>
            </a:pPr>
            <a:r>
              <a:rPr sz="844" dirty="0">
                <a:solidFill>
                  <a:srgbClr val="605D5C"/>
                </a:solidFill>
                <a:latin typeface="Segoe UI"/>
                <a:cs typeface="Segoe UI"/>
              </a:rPr>
              <a:t>$1.5bn</a:t>
            </a:r>
            <a:endParaRPr sz="844">
              <a:latin typeface="Segoe UI"/>
              <a:cs typeface="Segoe UI"/>
            </a:endParaRPr>
          </a:p>
          <a:p>
            <a:pPr marL="765572">
              <a:spcBef>
                <a:spcPts val="441"/>
              </a:spcBef>
            </a:pPr>
            <a:r>
              <a:rPr sz="844" dirty="0">
                <a:solidFill>
                  <a:srgbClr val="605D5C"/>
                </a:solidFill>
                <a:latin typeface="Segoe UI"/>
                <a:cs typeface="Segoe UI"/>
              </a:rPr>
              <a:t>$1.5bn</a:t>
            </a:r>
            <a:endParaRPr sz="844">
              <a:latin typeface="Segoe UI"/>
              <a:cs typeface="Segoe UI"/>
            </a:endParaRPr>
          </a:p>
          <a:p>
            <a:pPr marL="754856">
              <a:spcBef>
                <a:spcPts val="445"/>
              </a:spcBef>
            </a:pPr>
            <a:r>
              <a:rPr sz="844" dirty="0">
                <a:solidFill>
                  <a:srgbClr val="605D5C"/>
                </a:solidFill>
                <a:latin typeface="Segoe UI"/>
                <a:cs typeface="Segoe UI"/>
              </a:rPr>
              <a:t>$1.4bn</a:t>
            </a:r>
            <a:endParaRPr sz="844">
              <a:latin typeface="Segoe UI"/>
              <a:cs typeface="Segoe UI"/>
            </a:endParaRPr>
          </a:p>
          <a:p>
            <a:pPr marL="747117">
              <a:spcBef>
                <a:spcPts val="441"/>
              </a:spcBef>
            </a:pPr>
            <a:r>
              <a:rPr sz="844" dirty="0">
                <a:solidFill>
                  <a:srgbClr val="605D5C"/>
                </a:solidFill>
                <a:latin typeface="Segoe UI"/>
                <a:cs typeface="Segoe UI"/>
              </a:rPr>
              <a:t>$1.4bn</a:t>
            </a:r>
            <a:endParaRPr sz="844">
              <a:latin typeface="Segoe UI"/>
              <a:cs typeface="Segoe UI"/>
            </a:endParaRPr>
          </a:p>
          <a:p>
            <a:pPr marL="735806">
              <a:spcBef>
                <a:spcPts val="441"/>
              </a:spcBef>
            </a:pPr>
            <a:r>
              <a:rPr sz="844" dirty="0">
                <a:solidFill>
                  <a:srgbClr val="605D5C"/>
                </a:solidFill>
                <a:latin typeface="Segoe UI"/>
                <a:cs typeface="Segoe UI"/>
              </a:rPr>
              <a:t>$1.4bn</a:t>
            </a:r>
            <a:endParaRPr sz="844">
              <a:latin typeface="Segoe UI"/>
              <a:cs typeface="Segoe UI"/>
            </a:endParaRPr>
          </a:p>
          <a:p>
            <a:pPr marL="719138">
              <a:spcBef>
                <a:spcPts val="441"/>
              </a:spcBef>
            </a:pPr>
            <a:r>
              <a:rPr sz="844" dirty="0">
                <a:solidFill>
                  <a:srgbClr val="605D5C"/>
                </a:solidFill>
                <a:latin typeface="Segoe UI"/>
                <a:cs typeface="Segoe UI"/>
              </a:rPr>
              <a:t>$1.4bn</a:t>
            </a:r>
            <a:endParaRPr sz="844">
              <a:latin typeface="Segoe UI"/>
              <a:cs typeface="Segoe UI"/>
            </a:endParaRPr>
          </a:p>
          <a:p>
            <a:pPr marL="697111">
              <a:spcBef>
                <a:spcPts val="445"/>
              </a:spcBef>
            </a:pPr>
            <a:r>
              <a:rPr sz="844" dirty="0">
                <a:solidFill>
                  <a:srgbClr val="605D5C"/>
                </a:solidFill>
                <a:latin typeface="Segoe UI"/>
                <a:cs typeface="Segoe UI"/>
              </a:rPr>
              <a:t>$1.4bn</a:t>
            </a:r>
            <a:endParaRPr sz="844">
              <a:latin typeface="Segoe UI"/>
              <a:cs typeface="Segoe UI"/>
            </a:endParaRPr>
          </a:p>
          <a:p>
            <a:pPr marL="694134">
              <a:spcBef>
                <a:spcPts val="441"/>
              </a:spcBef>
            </a:pPr>
            <a:r>
              <a:rPr sz="844" dirty="0">
                <a:solidFill>
                  <a:srgbClr val="605D5C"/>
                </a:solidFill>
                <a:latin typeface="Segoe UI"/>
                <a:cs typeface="Segoe UI"/>
              </a:rPr>
              <a:t>$1.4bn</a:t>
            </a:r>
            <a:endParaRPr sz="844">
              <a:latin typeface="Segoe UI"/>
              <a:cs typeface="Segoe UI"/>
            </a:endParaRPr>
          </a:p>
          <a:p>
            <a:pPr marL="686991">
              <a:spcBef>
                <a:spcPts val="441"/>
              </a:spcBef>
            </a:pPr>
            <a:r>
              <a:rPr sz="844" dirty="0">
                <a:solidFill>
                  <a:srgbClr val="605D5C"/>
                </a:solidFill>
                <a:latin typeface="Segoe UI"/>
                <a:cs typeface="Segoe UI"/>
              </a:rPr>
              <a:t>$1.4bn</a:t>
            </a:r>
            <a:endParaRPr sz="844">
              <a:latin typeface="Segoe UI"/>
              <a:cs typeface="Segoe UI"/>
            </a:endParaRPr>
          </a:p>
          <a:p>
            <a:pPr marL="679847">
              <a:spcBef>
                <a:spcPts val="445"/>
              </a:spcBef>
            </a:pPr>
            <a:r>
              <a:rPr sz="844" dirty="0">
                <a:solidFill>
                  <a:srgbClr val="605D5C"/>
                </a:solidFill>
                <a:latin typeface="Segoe UI"/>
                <a:cs typeface="Segoe UI"/>
              </a:rPr>
              <a:t>$1.4bn</a:t>
            </a:r>
            <a:endParaRPr sz="844">
              <a:latin typeface="Segoe UI"/>
              <a:cs typeface="Segoe UI"/>
            </a:endParaRPr>
          </a:p>
          <a:p>
            <a:pPr marL="676275">
              <a:spcBef>
                <a:spcPts val="441"/>
              </a:spcBef>
            </a:pPr>
            <a:r>
              <a:rPr sz="844" dirty="0">
                <a:solidFill>
                  <a:srgbClr val="605D5C"/>
                </a:solidFill>
                <a:latin typeface="Segoe UI"/>
                <a:cs typeface="Segoe UI"/>
              </a:rPr>
              <a:t>$1.4bn</a:t>
            </a:r>
            <a:endParaRPr sz="844">
              <a:latin typeface="Segoe UI"/>
              <a:cs typeface="Segoe UI"/>
            </a:endParaRPr>
          </a:p>
          <a:p>
            <a:pPr marL="675084">
              <a:spcBef>
                <a:spcPts val="441"/>
              </a:spcBef>
            </a:pPr>
            <a:r>
              <a:rPr sz="844" dirty="0">
                <a:solidFill>
                  <a:srgbClr val="605D5C"/>
                </a:solidFill>
                <a:latin typeface="Segoe UI"/>
                <a:cs typeface="Segoe UI"/>
              </a:rPr>
              <a:t>$1.4bn</a:t>
            </a:r>
            <a:endParaRPr sz="844">
              <a:latin typeface="Segoe UI"/>
              <a:cs typeface="Segoe UI"/>
            </a:endParaRPr>
          </a:p>
          <a:p>
            <a:pPr marL="500063">
              <a:spcBef>
                <a:spcPts val="445"/>
              </a:spcBef>
            </a:pPr>
            <a:r>
              <a:rPr sz="844" dirty="0">
                <a:solidFill>
                  <a:srgbClr val="605D5C"/>
                </a:solidFill>
                <a:latin typeface="Segoe UI"/>
                <a:cs typeface="Segoe UI"/>
              </a:rPr>
              <a:t>$1.2bn</a:t>
            </a:r>
            <a:endParaRPr sz="844">
              <a:latin typeface="Segoe UI"/>
              <a:cs typeface="Segoe UI"/>
            </a:endParaRPr>
          </a:p>
          <a:p>
            <a:pPr marL="335161">
              <a:spcBef>
                <a:spcPts val="441"/>
              </a:spcBef>
            </a:pPr>
            <a:r>
              <a:rPr sz="844" dirty="0">
                <a:solidFill>
                  <a:srgbClr val="605D5C"/>
                </a:solidFill>
                <a:latin typeface="Segoe UI"/>
                <a:cs typeface="Segoe UI"/>
              </a:rPr>
              <a:t>$1.0bn</a:t>
            </a:r>
            <a:endParaRPr sz="844">
              <a:latin typeface="Segoe UI"/>
              <a:cs typeface="Segoe UI"/>
            </a:endParaRPr>
          </a:p>
          <a:p>
            <a:pPr marL="108347">
              <a:spcBef>
                <a:spcPts val="441"/>
              </a:spcBef>
            </a:pPr>
            <a:r>
              <a:rPr sz="844" dirty="0">
                <a:solidFill>
                  <a:srgbClr val="605D5C"/>
                </a:solidFill>
                <a:latin typeface="Segoe UI"/>
                <a:cs typeface="Segoe UI"/>
              </a:rPr>
              <a:t>$0.8bn</a:t>
            </a:r>
            <a:endParaRPr sz="844">
              <a:latin typeface="Segoe UI"/>
              <a:cs typeface="Segoe UI"/>
            </a:endParaRPr>
          </a:p>
          <a:p>
            <a:pPr marL="90488">
              <a:spcBef>
                <a:spcPts val="441"/>
              </a:spcBef>
            </a:pPr>
            <a:r>
              <a:rPr sz="844" dirty="0">
                <a:solidFill>
                  <a:srgbClr val="605D5C"/>
                </a:solidFill>
                <a:latin typeface="Segoe UI"/>
                <a:cs typeface="Segoe UI"/>
              </a:rPr>
              <a:t>$0.8bn</a:t>
            </a:r>
            <a:endParaRPr sz="844">
              <a:latin typeface="Segoe UI"/>
              <a:cs typeface="Segoe UI"/>
            </a:endParaRPr>
          </a:p>
          <a:p>
            <a:pPr>
              <a:spcBef>
                <a:spcPts val="445"/>
              </a:spcBef>
            </a:pPr>
            <a:r>
              <a:rPr sz="844" dirty="0">
                <a:solidFill>
                  <a:srgbClr val="605D5C"/>
                </a:solidFill>
                <a:latin typeface="Segoe UI"/>
                <a:cs typeface="Segoe UI"/>
              </a:rPr>
              <a:t>$0.7bn</a:t>
            </a:r>
            <a:endParaRPr sz="844">
              <a:latin typeface="Segoe UI"/>
              <a:cs typeface="Segoe UI"/>
            </a:endParaRPr>
          </a:p>
        </p:txBody>
      </p:sp>
      <p:grpSp>
        <p:nvGrpSpPr>
          <p:cNvPr id="59" name="object 59"/>
          <p:cNvGrpSpPr/>
          <p:nvPr/>
        </p:nvGrpSpPr>
        <p:grpSpPr>
          <a:xfrm>
            <a:off x="4329365" y="590042"/>
            <a:ext cx="71438" cy="5653088"/>
            <a:chOff x="4440190" y="629378"/>
            <a:chExt cx="76200" cy="6029960"/>
          </a:xfrm>
        </p:grpSpPr>
        <p:sp>
          <p:nvSpPr>
            <p:cNvPr id="60" name="object 60"/>
            <p:cNvSpPr/>
            <p:nvPr/>
          </p:nvSpPr>
          <p:spPr>
            <a:xfrm>
              <a:off x="4440190" y="629378"/>
              <a:ext cx="76200" cy="6029960"/>
            </a:xfrm>
            <a:custGeom>
              <a:avLst/>
              <a:gdLst/>
              <a:ahLst/>
              <a:cxnLst/>
              <a:rect l="l" t="t" r="r" b="b"/>
              <a:pathLst>
                <a:path w="76200" h="6029959">
                  <a:moveTo>
                    <a:pt x="43146" y="6029482"/>
                  </a:moveTo>
                  <a:lnTo>
                    <a:pt x="33042" y="6029482"/>
                  </a:lnTo>
                  <a:lnTo>
                    <a:pt x="28183" y="6028515"/>
                  </a:lnTo>
                  <a:lnTo>
                    <a:pt x="966" y="6001302"/>
                  </a:lnTo>
                  <a:lnTo>
                    <a:pt x="0" y="5996443"/>
                  </a:lnTo>
                  <a:lnTo>
                    <a:pt x="0" y="33038"/>
                  </a:lnTo>
                  <a:lnTo>
                    <a:pt x="28183" y="966"/>
                  </a:lnTo>
                  <a:lnTo>
                    <a:pt x="33042" y="0"/>
                  </a:lnTo>
                  <a:lnTo>
                    <a:pt x="38094" y="0"/>
                  </a:lnTo>
                  <a:lnTo>
                    <a:pt x="43146" y="0"/>
                  </a:lnTo>
                  <a:lnTo>
                    <a:pt x="75222" y="28179"/>
                  </a:lnTo>
                  <a:lnTo>
                    <a:pt x="76188" y="33038"/>
                  </a:lnTo>
                  <a:lnTo>
                    <a:pt x="76188" y="5996443"/>
                  </a:lnTo>
                  <a:lnTo>
                    <a:pt x="48005" y="6028515"/>
                  </a:lnTo>
                  <a:lnTo>
                    <a:pt x="43146" y="6029482"/>
                  </a:lnTo>
                  <a:close/>
                </a:path>
              </a:pathLst>
            </a:custGeom>
            <a:solidFill>
              <a:srgbClr val="E1E1E1">
                <a:alpha val="50199"/>
              </a:srgbClr>
            </a:solidFill>
          </p:spPr>
          <p:txBody>
            <a:bodyPr wrap="square" lIns="0" tIns="0" rIns="0" bIns="0" rtlCol="0"/>
            <a:lstStyle/>
            <a:p>
              <a:endParaRPr sz="1688"/>
            </a:p>
          </p:txBody>
        </p:sp>
        <p:sp>
          <p:nvSpPr>
            <p:cNvPr id="61" name="object 61"/>
            <p:cNvSpPr/>
            <p:nvPr/>
          </p:nvSpPr>
          <p:spPr>
            <a:xfrm>
              <a:off x="4440190" y="629378"/>
              <a:ext cx="76200" cy="5022215"/>
            </a:xfrm>
            <a:custGeom>
              <a:avLst/>
              <a:gdLst/>
              <a:ahLst/>
              <a:cxnLst/>
              <a:rect l="l" t="t" r="r" b="b"/>
              <a:pathLst>
                <a:path w="76200" h="5022215">
                  <a:moveTo>
                    <a:pt x="43146" y="5021769"/>
                  </a:moveTo>
                  <a:lnTo>
                    <a:pt x="33042" y="5021769"/>
                  </a:lnTo>
                  <a:lnTo>
                    <a:pt x="28183" y="5020802"/>
                  </a:lnTo>
                  <a:lnTo>
                    <a:pt x="966" y="4993590"/>
                  </a:lnTo>
                  <a:lnTo>
                    <a:pt x="0" y="4988731"/>
                  </a:lnTo>
                  <a:lnTo>
                    <a:pt x="0" y="33038"/>
                  </a:lnTo>
                  <a:lnTo>
                    <a:pt x="28183" y="966"/>
                  </a:lnTo>
                  <a:lnTo>
                    <a:pt x="33042" y="0"/>
                  </a:lnTo>
                  <a:lnTo>
                    <a:pt x="38094" y="0"/>
                  </a:lnTo>
                  <a:lnTo>
                    <a:pt x="43146" y="0"/>
                  </a:lnTo>
                  <a:lnTo>
                    <a:pt x="75222" y="28179"/>
                  </a:lnTo>
                  <a:lnTo>
                    <a:pt x="76188" y="33038"/>
                  </a:lnTo>
                  <a:lnTo>
                    <a:pt x="76188" y="4988731"/>
                  </a:lnTo>
                  <a:lnTo>
                    <a:pt x="48005" y="5020802"/>
                  </a:lnTo>
                  <a:lnTo>
                    <a:pt x="43146" y="5021769"/>
                  </a:lnTo>
                  <a:close/>
                </a:path>
              </a:pathLst>
            </a:custGeom>
            <a:solidFill>
              <a:srgbClr val="000000">
                <a:alpha val="23919"/>
              </a:srgbClr>
            </a:solidFill>
          </p:spPr>
          <p:txBody>
            <a:bodyPr wrap="square" lIns="0" tIns="0" rIns="0" bIns="0" rtlCol="0"/>
            <a:lstStyle/>
            <a:p>
              <a:endParaRPr sz="1688"/>
            </a:p>
          </p:txBody>
        </p:sp>
      </p:grpSp>
      <p:sp>
        <p:nvSpPr>
          <p:cNvPr id="62" name="object 62"/>
          <p:cNvSpPr/>
          <p:nvPr/>
        </p:nvSpPr>
        <p:spPr>
          <a:xfrm>
            <a:off x="4329365" y="590042"/>
            <a:ext cx="71438" cy="4708327"/>
          </a:xfrm>
          <a:custGeom>
            <a:avLst/>
            <a:gdLst/>
            <a:ahLst/>
            <a:cxnLst/>
            <a:rect l="l" t="t" r="r" b="b"/>
            <a:pathLst>
              <a:path w="76200" h="5022215">
                <a:moveTo>
                  <a:pt x="38094" y="0"/>
                </a:moveTo>
                <a:lnTo>
                  <a:pt x="43146" y="0"/>
                </a:lnTo>
                <a:lnTo>
                  <a:pt x="48005" y="966"/>
                </a:lnTo>
                <a:lnTo>
                  <a:pt x="73289" y="23513"/>
                </a:lnTo>
                <a:lnTo>
                  <a:pt x="75222" y="28179"/>
                </a:lnTo>
                <a:lnTo>
                  <a:pt x="76188" y="33038"/>
                </a:lnTo>
                <a:lnTo>
                  <a:pt x="76188" y="38089"/>
                </a:lnTo>
                <a:lnTo>
                  <a:pt x="76188" y="4983680"/>
                </a:lnTo>
                <a:lnTo>
                  <a:pt x="76188" y="4988731"/>
                </a:lnTo>
                <a:lnTo>
                  <a:pt x="75222" y="4993590"/>
                </a:lnTo>
                <a:lnTo>
                  <a:pt x="73289" y="4998256"/>
                </a:lnTo>
                <a:lnTo>
                  <a:pt x="71355" y="5002922"/>
                </a:lnTo>
                <a:lnTo>
                  <a:pt x="38094" y="5021770"/>
                </a:lnTo>
                <a:lnTo>
                  <a:pt x="33042" y="5021769"/>
                </a:lnTo>
                <a:lnTo>
                  <a:pt x="11157" y="5010613"/>
                </a:lnTo>
                <a:lnTo>
                  <a:pt x="7585" y="5007041"/>
                </a:lnTo>
                <a:lnTo>
                  <a:pt x="4832" y="5002922"/>
                </a:lnTo>
                <a:lnTo>
                  <a:pt x="2899" y="4998256"/>
                </a:lnTo>
                <a:lnTo>
                  <a:pt x="966" y="4993590"/>
                </a:lnTo>
                <a:lnTo>
                  <a:pt x="0" y="4988731"/>
                </a:lnTo>
                <a:lnTo>
                  <a:pt x="0" y="4983680"/>
                </a:lnTo>
                <a:lnTo>
                  <a:pt x="0" y="38089"/>
                </a:lnTo>
                <a:lnTo>
                  <a:pt x="0" y="33038"/>
                </a:lnTo>
                <a:lnTo>
                  <a:pt x="966" y="28179"/>
                </a:lnTo>
                <a:lnTo>
                  <a:pt x="2899" y="23513"/>
                </a:lnTo>
                <a:lnTo>
                  <a:pt x="4832" y="18846"/>
                </a:lnTo>
                <a:lnTo>
                  <a:pt x="7585" y="14727"/>
                </a:lnTo>
                <a:lnTo>
                  <a:pt x="11157" y="11156"/>
                </a:lnTo>
                <a:lnTo>
                  <a:pt x="14729" y="7584"/>
                </a:lnTo>
                <a:lnTo>
                  <a:pt x="18849" y="4832"/>
                </a:lnTo>
                <a:lnTo>
                  <a:pt x="23516" y="2899"/>
                </a:lnTo>
                <a:lnTo>
                  <a:pt x="28183" y="966"/>
                </a:lnTo>
                <a:lnTo>
                  <a:pt x="33042" y="0"/>
                </a:lnTo>
                <a:lnTo>
                  <a:pt x="38094" y="0"/>
                </a:lnTo>
                <a:close/>
              </a:path>
            </a:pathLst>
          </a:custGeom>
          <a:ln w="9523">
            <a:solidFill>
              <a:srgbClr val="FFFFFF"/>
            </a:solidFill>
          </a:ln>
        </p:spPr>
        <p:txBody>
          <a:bodyPr wrap="square" lIns="0" tIns="0" rIns="0" bIns="0" rtlCol="0"/>
          <a:lstStyle/>
          <a:p>
            <a:endParaRPr sz="1688"/>
          </a:p>
        </p:txBody>
      </p:sp>
      <p:sp>
        <p:nvSpPr>
          <p:cNvPr id="63" name="Slide Number Placeholder 62">
            <a:extLst>
              <a:ext uri="{FF2B5EF4-FFF2-40B4-BE49-F238E27FC236}">
                <a16:creationId xmlns:a16="http://schemas.microsoft.com/office/drawing/2014/main" id="{9F82A2B4-BE68-CA4F-159E-5D98ACCF5B80}"/>
              </a:ext>
            </a:extLst>
          </p:cNvPr>
          <p:cNvSpPr>
            <a:spLocks noGrp="1"/>
          </p:cNvSpPr>
          <p:nvPr>
            <p:ph type="sldNum" sz="quarter" idx="12"/>
          </p:nvPr>
        </p:nvSpPr>
        <p:spPr/>
        <p:txBody>
          <a:bodyPr/>
          <a:lstStyle/>
          <a:p>
            <a:fld id="{9D9F3B5D-F447-4486-A2EC-CFFEA8DE9957}"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80909" y="295132"/>
            <a:ext cx="830461" cy="138323"/>
          </a:xfrm>
          <a:prstGeom prst="rect">
            <a:avLst/>
          </a:prstGeom>
        </p:spPr>
        <p:txBody>
          <a:bodyPr vert="horz" wrap="square" lIns="0" tIns="8334" rIns="0" bIns="0" rtlCol="0">
            <a:spAutoFit/>
          </a:bodyPr>
          <a:lstStyle/>
          <a:p>
            <a:pPr>
              <a:spcBef>
                <a:spcPts val="66"/>
              </a:spcBef>
            </a:pPr>
            <a:r>
              <a:rPr sz="844" spc="-9" dirty="0">
                <a:solidFill>
                  <a:srgbClr val="FFFFFF"/>
                </a:solidFill>
                <a:latin typeface="Segoe UI"/>
                <a:cs typeface="Segoe UI"/>
              </a:rPr>
              <a:t>Power</a:t>
            </a:r>
            <a:r>
              <a:rPr sz="844" spc="-42" dirty="0">
                <a:solidFill>
                  <a:srgbClr val="FFFFFF"/>
                </a:solidFill>
                <a:latin typeface="Segoe UI"/>
                <a:cs typeface="Segoe UI"/>
              </a:rPr>
              <a:t> </a:t>
            </a:r>
            <a:r>
              <a:rPr sz="844" dirty="0">
                <a:solidFill>
                  <a:srgbClr val="FFFFFF"/>
                </a:solidFill>
                <a:latin typeface="Segoe UI"/>
                <a:cs typeface="Segoe UI"/>
              </a:rPr>
              <a:t>BI</a:t>
            </a:r>
            <a:r>
              <a:rPr sz="844" spc="-38" dirty="0">
                <a:solidFill>
                  <a:srgbClr val="FFFFFF"/>
                </a:solidFill>
                <a:latin typeface="Segoe UI"/>
                <a:cs typeface="Segoe UI"/>
              </a:rPr>
              <a:t> </a:t>
            </a:r>
            <a:r>
              <a:rPr sz="844" dirty="0">
                <a:solidFill>
                  <a:srgbClr val="FFFFFF"/>
                </a:solidFill>
                <a:latin typeface="Segoe UI"/>
                <a:cs typeface="Segoe UI"/>
              </a:rPr>
              <a:t>Desktop</a:t>
            </a:r>
            <a:endParaRPr sz="844">
              <a:latin typeface="Segoe UI"/>
              <a:cs typeface="Segoe UI"/>
            </a:endParaRPr>
          </a:p>
        </p:txBody>
      </p:sp>
      <p:grpSp>
        <p:nvGrpSpPr>
          <p:cNvPr id="3" name="object 3"/>
          <p:cNvGrpSpPr/>
          <p:nvPr/>
        </p:nvGrpSpPr>
        <p:grpSpPr>
          <a:xfrm>
            <a:off x="381000" y="214313"/>
            <a:ext cx="11430000" cy="6429375"/>
            <a:chOff x="228600" y="228600"/>
            <a:chExt cx="12192000" cy="6858000"/>
          </a:xfrm>
        </p:grpSpPr>
        <p:sp>
          <p:nvSpPr>
            <p:cNvPr id="4" name="object 4"/>
            <p:cNvSpPr/>
            <p:nvPr/>
          </p:nvSpPr>
          <p:spPr>
            <a:xfrm>
              <a:off x="228600" y="228600"/>
              <a:ext cx="12192000" cy="6858000"/>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FFFFFF"/>
            </a:solidFill>
          </p:spPr>
          <p:txBody>
            <a:bodyPr wrap="square" lIns="0" tIns="0" rIns="0" bIns="0" rtlCol="0"/>
            <a:lstStyle/>
            <a:p>
              <a:endParaRPr sz="1688"/>
            </a:p>
          </p:txBody>
        </p:sp>
        <p:sp>
          <p:nvSpPr>
            <p:cNvPr id="5" name="object 5"/>
            <p:cNvSpPr/>
            <p:nvPr/>
          </p:nvSpPr>
          <p:spPr>
            <a:xfrm>
              <a:off x="1036104" y="5996774"/>
              <a:ext cx="4011295" cy="9525"/>
            </a:xfrm>
            <a:custGeom>
              <a:avLst/>
              <a:gdLst/>
              <a:ahLst/>
              <a:cxnLst/>
              <a:rect l="l" t="t" r="r" b="b"/>
              <a:pathLst>
                <a:path w="4011295" h="9525">
                  <a:moveTo>
                    <a:pt x="9537" y="0"/>
                  </a:moveTo>
                  <a:lnTo>
                    <a:pt x="0" y="0"/>
                  </a:lnTo>
                  <a:lnTo>
                    <a:pt x="0" y="9525"/>
                  </a:lnTo>
                  <a:lnTo>
                    <a:pt x="9537" y="9525"/>
                  </a:lnTo>
                  <a:lnTo>
                    <a:pt x="9537" y="0"/>
                  </a:lnTo>
                  <a:close/>
                </a:path>
                <a:path w="4011295" h="9525">
                  <a:moveTo>
                    <a:pt x="66700" y="0"/>
                  </a:moveTo>
                  <a:lnTo>
                    <a:pt x="57175" y="0"/>
                  </a:lnTo>
                  <a:lnTo>
                    <a:pt x="57175" y="9525"/>
                  </a:lnTo>
                  <a:lnTo>
                    <a:pt x="66700" y="9525"/>
                  </a:lnTo>
                  <a:lnTo>
                    <a:pt x="66700" y="0"/>
                  </a:lnTo>
                  <a:close/>
                </a:path>
                <a:path w="4011295" h="9525">
                  <a:moveTo>
                    <a:pt x="123863" y="0"/>
                  </a:moveTo>
                  <a:lnTo>
                    <a:pt x="114338" y="0"/>
                  </a:lnTo>
                  <a:lnTo>
                    <a:pt x="114338" y="9525"/>
                  </a:lnTo>
                  <a:lnTo>
                    <a:pt x="123863" y="9525"/>
                  </a:lnTo>
                  <a:lnTo>
                    <a:pt x="123863" y="0"/>
                  </a:lnTo>
                  <a:close/>
                </a:path>
                <a:path w="4011295" h="9525">
                  <a:moveTo>
                    <a:pt x="181038" y="0"/>
                  </a:moveTo>
                  <a:lnTo>
                    <a:pt x="171500" y="0"/>
                  </a:lnTo>
                  <a:lnTo>
                    <a:pt x="171500" y="9525"/>
                  </a:lnTo>
                  <a:lnTo>
                    <a:pt x="181038" y="9525"/>
                  </a:lnTo>
                  <a:lnTo>
                    <a:pt x="181038" y="0"/>
                  </a:lnTo>
                  <a:close/>
                </a:path>
                <a:path w="4011295" h="9525">
                  <a:moveTo>
                    <a:pt x="238201" y="0"/>
                  </a:moveTo>
                  <a:lnTo>
                    <a:pt x="228676" y="0"/>
                  </a:lnTo>
                  <a:lnTo>
                    <a:pt x="228676" y="9525"/>
                  </a:lnTo>
                  <a:lnTo>
                    <a:pt x="238201" y="9525"/>
                  </a:lnTo>
                  <a:lnTo>
                    <a:pt x="238201" y="0"/>
                  </a:lnTo>
                  <a:close/>
                </a:path>
                <a:path w="4011295" h="9525">
                  <a:moveTo>
                    <a:pt x="295363" y="0"/>
                  </a:moveTo>
                  <a:lnTo>
                    <a:pt x="285838" y="0"/>
                  </a:lnTo>
                  <a:lnTo>
                    <a:pt x="285838" y="9525"/>
                  </a:lnTo>
                  <a:lnTo>
                    <a:pt x="295363" y="9525"/>
                  </a:lnTo>
                  <a:lnTo>
                    <a:pt x="295363" y="0"/>
                  </a:lnTo>
                  <a:close/>
                </a:path>
                <a:path w="4011295" h="9525">
                  <a:moveTo>
                    <a:pt x="352539" y="0"/>
                  </a:moveTo>
                  <a:lnTo>
                    <a:pt x="343001" y="0"/>
                  </a:lnTo>
                  <a:lnTo>
                    <a:pt x="343001" y="9525"/>
                  </a:lnTo>
                  <a:lnTo>
                    <a:pt x="352539" y="9525"/>
                  </a:lnTo>
                  <a:lnTo>
                    <a:pt x="352539" y="0"/>
                  </a:lnTo>
                  <a:close/>
                </a:path>
                <a:path w="4011295" h="9525">
                  <a:moveTo>
                    <a:pt x="409702" y="0"/>
                  </a:moveTo>
                  <a:lnTo>
                    <a:pt x="400177" y="0"/>
                  </a:lnTo>
                  <a:lnTo>
                    <a:pt x="400177" y="9525"/>
                  </a:lnTo>
                  <a:lnTo>
                    <a:pt x="409702" y="9525"/>
                  </a:lnTo>
                  <a:lnTo>
                    <a:pt x="409702" y="0"/>
                  </a:lnTo>
                  <a:close/>
                </a:path>
                <a:path w="4011295" h="9525">
                  <a:moveTo>
                    <a:pt x="466864" y="0"/>
                  </a:moveTo>
                  <a:lnTo>
                    <a:pt x="457339" y="0"/>
                  </a:lnTo>
                  <a:lnTo>
                    <a:pt x="457339" y="9525"/>
                  </a:lnTo>
                  <a:lnTo>
                    <a:pt x="466864" y="9525"/>
                  </a:lnTo>
                  <a:lnTo>
                    <a:pt x="466864" y="0"/>
                  </a:lnTo>
                  <a:close/>
                </a:path>
                <a:path w="4011295" h="9525">
                  <a:moveTo>
                    <a:pt x="524027" y="0"/>
                  </a:moveTo>
                  <a:lnTo>
                    <a:pt x="514502" y="0"/>
                  </a:lnTo>
                  <a:lnTo>
                    <a:pt x="514502" y="9525"/>
                  </a:lnTo>
                  <a:lnTo>
                    <a:pt x="524027" y="9525"/>
                  </a:lnTo>
                  <a:lnTo>
                    <a:pt x="524027" y="0"/>
                  </a:lnTo>
                  <a:close/>
                </a:path>
                <a:path w="4011295" h="9525">
                  <a:moveTo>
                    <a:pt x="581202" y="0"/>
                  </a:moveTo>
                  <a:lnTo>
                    <a:pt x="571677" y="0"/>
                  </a:lnTo>
                  <a:lnTo>
                    <a:pt x="571677" y="9525"/>
                  </a:lnTo>
                  <a:lnTo>
                    <a:pt x="581202" y="9525"/>
                  </a:lnTo>
                  <a:lnTo>
                    <a:pt x="581202" y="0"/>
                  </a:lnTo>
                  <a:close/>
                </a:path>
                <a:path w="4011295" h="9525">
                  <a:moveTo>
                    <a:pt x="638365" y="0"/>
                  </a:moveTo>
                  <a:lnTo>
                    <a:pt x="628840" y="0"/>
                  </a:lnTo>
                  <a:lnTo>
                    <a:pt x="628840" y="9525"/>
                  </a:lnTo>
                  <a:lnTo>
                    <a:pt x="638365" y="9525"/>
                  </a:lnTo>
                  <a:lnTo>
                    <a:pt x="638365" y="0"/>
                  </a:lnTo>
                  <a:close/>
                </a:path>
                <a:path w="4011295" h="9525">
                  <a:moveTo>
                    <a:pt x="695528" y="0"/>
                  </a:moveTo>
                  <a:lnTo>
                    <a:pt x="686003" y="0"/>
                  </a:lnTo>
                  <a:lnTo>
                    <a:pt x="686003" y="9525"/>
                  </a:lnTo>
                  <a:lnTo>
                    <a:pt x="695528" y="9525"/>
                  </a:lnTo>
                  <a:lnTo>
                    <a:pt x="695528" y="0"/>
                  </a:lnTo>
                  <a:close/>
                </a:path>
                <a:path w="4011295" h="9525">
                  <a:moveTo>
                    <a:pt x="752703" y="0"/>
                  </a:moveTo>
                  <a:lnTo>
                    <a:pt x="743178" y="0"/>
                  </a:lnTo>
                  <a:lnTo>
                    <a:pt x="743178" y="9525"/>
                  </a:lnTo>
                  <a:lnTo>
                    <a:pt x="752703" y="9525"/>
                  </a:lnTo>
                  <a:lnTo>
                    <a:pt x="752703" y="0"/>
                  </a:lnTo>
                  <a:close/>
                </a:path>
                <a:path w="4011295" h="9525">
                  <a:moveTo>
                    <a:pt x="809866" y="0"/>
                  </a:moveTo>
                  <a:lnTo>
                    <a:pt x="800341" y="0"/>
                  </a:lnTo>
                  <a:lnTo>
                    <a:pt x="800341" y="9525"/>
                  </a:lnTo>
                  <a:lnTo>
                    <a:pt x="809866" y="9525"/>
                  </a:lnTo>
                  <a:lnTo>
                    <a:pt x="809866" y="0"/>
                  </a:lnTo>
                  <a:close/>
                </a:path>
                <a:path w="4011295" h="9525">
                  <a:moveTo>
                    <a:pt x="867029" y="0"/>
                  </a:moveTo>
                  <a:lnTo>
                    <a:pt x="857504" y="0"/>
                  </a:lnTo>
                  <a:lnTo>
                    <a:pt x="857504" y="9525"/>
                  </a:lnTo>
                  <a:lnTo>
                    <a:pt x="867029" y="9525"/>
                  </a:lnTo>
                  <a:lnTo>
                    <a:pt x="867029" y="0"/>
                  </a:lnTo>
                  <a:close/>
                </a:path>
                <a:path w="4011295" h="9525">
                  <a:moveTo>
                    <a:pt x="924204" y="0"/>
                  </a:moveTo>
                  <a:lnTo>
                    <a:pt x="914679" y="0"/>
                  </a:lnTo>
                  <a:lnTo>
                    <a:pt x="914679" y="9525"/>
                  </a:lnTo>
                  <a:lnTo>
                    <a:pt x="924204" y="9525"/>
                  </a:lnTo>
                  <a:lnTo>
                    <a:pt x="924204" y="0"/>
                  </a:lnTo>
                  <a:close/>
                </a:path>
                <a:path w="4011295" h="9525">
                  <a:moveTo>
                    <a:pt x="981367" y="0"/>
                  </a:moveTo>
                  <a:lnTo>
                    <a:pt x="971842" y="0"/>
                  </a:lnTo>
                  <a:lnTo>
                    <a:pt x="971842" y="9525"/>
                  </a:lnTo>
                  <a:lnTo>
                    <a:pt x="981367" y="9525"/>
                  </a:lnTo>
                  <a:lnTo>
                    <a:pt x="981367" y="0"/>
                  </a:lnTo>
                  <a:close/>
                </a:path>
                <a:path w="4011295" h="9525">
                  <a:moveTo>
                    <a:pt x="1038529" y="0"/>
                  </a:moveTo>
                  <a:lnTo>
                    <a:pt x="1029004" y="0"/>
                  </a:lnTo>
                  <a:lnTo>
                    <a:pt x="1029004" y="9525"/>
                  </a:lnTo>
                  <a:lnTo>
                    <a:pt x="1038529" y="9525"/>
                  </a:lnTo>
                  <a:lnTo>
                    <a:pt x="1038529" y="0"/>
                  </a:lnTo>
                  <a:close/>
                </a:path>
                <a:path w="4011295" h="9525">
                  <a:moveTo>
                    <a:pt x="1095705" y="0"/>
                  </a:moveTo>
                  <a:lnTo>
                    <a:pt x="1086167" y="0"/>
                  </a:lnTo>
                  <a:lnTo>
                    <a:pt x="1086167" y="9525"/>
                  </a:lnTo>
                  <a:lnTo>
                    <a:pt x="1095705" y="9525"/>
                  </a:lnTo>
                  <a:lnTo>
                    <a:pt x="1095705" y="0"/>
                  </a:lnTo>
                  <a:close/>
                </a:path>
                <a:path w="4011295" h="9525">
                  <a:moveTo>
                    <a:pt x="1152867" y="0"/>
                  </a:moveTo>
                  <a:lnTo>
                    <a:pt x="1143342" y="0"/>
                  </a:lnTo>
                  <a:lnTo>
                    <a:pt x="1143342" y="9525"/>
                  </a:lnTo>
                  <a:lnTo>
                    <a:pt x="1152867" y="9525"/>
                  </a:lnTo>
                  <a:lnTo>
                    <a:pt x="1152867" y="0"/>
                  </a:lnTo>
                  <a:close/>
                </a:path>
                <a:path w="4011295" h="9525">
                  <a:moveTo>
                    <a:pt x="1210030" y="0"/>
                  </a:moveTo>
                  <a:lnTo>
                    <a:pt x="1200505" y="0"/>
                  </a:lnTo>
                  <a:lnTo>
                    <a:pt x="1200505" y="9525"/>
                  </a:lnTo>
                  <a:lnTo>
                    <a:pt x="1210030" y="9525"/>
                  </a:lnTo>
                  <a:lnTo>
                    <a:pt x="1210030" y="0"/>
                  </a:lnTo>
                  <a:close/>
                </a:path>
                <a:path w="4011295" h="9525">
                  <a:moveTo>
                    <a:pt x="1267206" y="0"/>
                  </a:moveTo>
                  <a:lnTo>
                    <a:pt x="1257668" y="0"/>
                  </a:lnTo>
                  <a:lnTo>
                    <a:pt x="1257668" y="9525"/>
                  </a:lnTo>
                  <a:lnTo>
                    <a:pt x="1267206" y="9525"/>
                  </a:lnTo>
                  <a:lnTo>
                    <a:pt x="1267206" y="0"/>
                  </a:lnTo>
                  <a:close/>
                </a:path>
                <a:path w="4011295" h="9525">
                  <a:moveTo>
                    <a:pt x="1324368" y="0"/>
                  </a:moveTo>
                  <a:lnTo>
                    <a:pt x="1314843" y="0"/>
                  </a:lnTo>
                  <a:lnTo>
                    <a:pt x="1314843" y="9525"/>
                  </a:lnTo>
                  <a:lnTo>
                    <a:pt x="1324368" y="9525"/>
                  </a:lnTo>
                  <a:lnTo>
                    <a:pt x="1324368" y="0"/>
                  </a:lnTo>
                  <a:close/>
                </a:path>
                <a:path w="4011295" h="9525">
                  <a:moveTo>
                    <a:pt x="1381531" y="0"/>
                  </a:moveTo>
                  <a:lnTo>
                    <a:pt x="1372006" y="0"/>
                  </a:lnTo>
                  <a:lnTo>
                    <a:pt x="1372006" y="9525"/>
                  </a:lnTo>
                  <a:lnTo>
                    <a:pt x="1381531" y="9525"/>
                  </a:lnTo>
                  <a:lnTo>
                    <a:pt x="1381531" y="0"/>
                  </a:lnTo>
                  <a:close/>
                </a:path>
                <a:path w="4011295" h="9525">
                  <a:moveTo>
                    <a:pt x="1438706" y="0"/>
                  </a:moveTo>
                  <a:lnTo>
                    <a:pt x="1429169" y="0"/>
                  </a:lnTo>
                  <a:lnTo>
                    <a:pt x="1429169" y="9525"/>
                  </a:lnTo>
                  <a:lnTo>
                    <a:pt x="1438706" y="9525"/>
                  </a:lnTo>
                  <a:lnTo>
                    <a:pt x="1438706" y="0"/>
                  </a:lnTo>
                  <a:close/>
                </a:path>
                <a:path w="4011295" h="9525">
                  <a:moveTo>
                    <a:pt x="1495869" y="0"/>
                  </a:moveTo>
                  <a:lnTo>
                    <a:pt x="1486344" y="0"/>
                  </a:lnTo>
                  <a:lnTo>
                    <a:pt x="1486344" y="9525"/>
                  </a:lnTo>
                  <a:lnTo>
                    <a:pt x="1495869" y="9525"/>
                  </a:lnTo>
                  <a:lnTo>
                    <a:pt x="1495869" y="0"/>
                  </a:lnTo>
                  <a:close/>
                </a:path>
                <a:path w="4011295" h="9525">
                  <a:moveTo>
                    <a:pt x="1553032" y="0"/>
                  </a:moveTo>
                  <a:lnTo>
                    <a:pt x="1543507" y="0"/>
                  </a:lnTo>
                  <a:lnTo>
                    <a:pt x="1543507" y="9525"/>
                  </a:lnTo>
                  <a:lnTo>
                    <a:pt x="1553032" y="9525"/>
                  </a:lnTo>
                  <a:lnTo>
                    <a:pt x="1553032" y="0"/>
                  </a:lnTo>
                  <a:close/>
                </a:path>
                <a:path w="4011295" h="9525">
                  <a:moveTo>
                    <a:pt x="1610207" y="0"/>
                  </a:moveTo>
                  <a:lnTo>
                    <a:pt x="1600669" y="0"/>
                  </a:lnTo>
                  <a:lnTo>
                    <a:pt x="1600669" y="9525"/>
                  </a:lnTo>
                  <a:lnTo>
                    <a:pt x="1610207" y="9525"/>
                  </a:lnTo>
                  <a:lnTo>
                    <a:pt x="1610207" y="0"/>
                  </a:lnTo>
                  <a:close/>
                </a:path>
                <a:path w="4011295" h="9525">
                  <a:moveTo>
                    <a:pt x="1667370" y="0"/>
                  </a:moveTo>
                  <a:lnTo>
                    <a:pt x="1657845" y="0"/>
                  </a:lnTo>
                  <a:lnTo>
                    <a:pt x="1657845" y="9525"/>
                  </a:lnTo>
                  <a:lnTo>
                    <a:pt x="1667370" y="9525"/>
                  </a:lnTo>
                  <a:lnTo>
                    <a:pt x="1667370" y="0"/>
                  </a:lnTo>
                  <a:close/>
                </a:path>
                <a:path w="4011295" h="9525">
                  <a:moveTo>
                    <a:pt x="1724533" y="0"/>
                  </a:moveTo>
                  <a:lnTo>
                    <a:pt x="1715008" y="0"/>
                  </a:lnTo>
                  <a:lnTo>
                    <a:pt x="1715008" y="9525"/>
                  </a:lnTo>
                  <a:lnTo>
                    <a:pt x="1724533" y="9525"/>
                  </a:lnTo>
                  <a:lnTo>
                    <a:pt x="1724533" y="0"/>
                  </a:lnTo>
                  <a:close/>
                </a:path>
                <a:path w="4011295" h="9525">
                  <a:moveTo>
                    <a:pt x="1781708" y="0"/>
                  </a:moveTo>
                  <a:lnTo>
                    <a:pt x="1772170" y="0"/>
                  </a:lnTo>
                  <a:lnTo>
                    <a:pt x="1772170" y="9525"/>
                  </a:lnTo>
                  <a:lnTo>
                    <a:pt x="1781708" y="9525"/>
                  </a:lnTo>
                  <a:lnTo>
                    <a:pt x="1781708" y="0"/>
                  </a:lnTo>
                  <a:close/>
                </a:path>
                <a:path w="4011295" h="9525">
                  <a:moveTo>
                    <a:pt x="1838871" y="0"/>
                  </a:moveTo>
                  <a:lnTo>
                    <a:pt x="1829346" y="0"/>
                  </a:lnTo>
                  <a:lnTo>
                    <a:pt x="1829346" y="9525"/>
                  </a:lnTo>
                  <a:lnTo>
                    <a:pt x="1838871" y="9525"/>
                  </a:lnTo>
                  <a:lnTo>
                    <a:pt x="1838871" y="0"/>
                  </a:lnTo>
                  <a:close/>
                </a:path>
                <a:path w="4011295" h="9525">
                  <a:moveTo>
                    <a:pt x="1896033" y="0"/>
                  </a:moveTo>
                  <a:lnTo>
                    <a:pt x="1886508" y="0"/>
                  </a:lnTo>
                  <a:lnTo>
                    <a:pt x="1886508" y="9525"/>
                  </a:lnTo>
                  <a:lnTo>
                    <a:pt x="1896033" y="9525"/>
                  </a:lnTo>
                  <a:lnTo>
                    <a:pt x="1896033" y="0"/>
                  </a:lnTo>
                  <a:close/>
                </a:path>
                <a:path w="4011295" h="9525">
                  <a:moveTo>
                    <a:pt x="1953209" y="0"/>
                  </a:moveTo>
                  <a:lnTo>
                    <a:pt x="1943671" y="0"/>
                  </a:lnTo>
                  <a:lnTo>
                    <a:pt x="1943671" y="9525"/>
                  </a:lnTo>
                  <a:lnTo>
                    <a:pt x="1953209" y="9525"/>
                  </a:lnTo>
                  <a:lnTo>
                    <a:pt x="1953209" y="0"/>
                  </a:lnTo>
                  <a:close/>
                </a:path>
                <a:path w="4011295" h="9525">
                  <a:moveTo>
                    <a:pt x="2010371" y="0"/>
                  </a:moveTo>
                  <a:lnTo>
                    <a:pt x="2000846" y="0"/>
                  </a:lnTo>
                  <a:lnTo>
                    <a:pt x="2000846" y="9525"/>
                  </a:lnTo>
                  <a:lnTo>
                    <a:pt x="2010371" y="9525"/>
                  </a:lnTo>
                  <a:lnTo>
                    <a:pt x="2010371" y="0"/>
                  </a:lnTo>
                  <a:close/>
                </a:path>
                <a:path w="4011295" h="9525">
                  <a:moveTo>
                    <a:pt x="2067534" y="0"/>
                  </a:moveTo>
                  <a:lnTo>
                    <a:pt x="2058009" y="0"/>
                  </a:lnTo>
                  <a:lnTo>
                    <a:pt x="2058009" y="9525"/>
                  </a:lnTo>
                  <a:lnTo>
                    <a:pt x="2067534" y="9525"/>
                  </a:lnTo>
                  <a:lnTo>
                    <a:pt x="2067534" y="0"/>
                  </a:lnTo>
                  <a:close/>
                </a:path>
                <a:path w="4011295" h="9525">
                  <a:moveTo>
                    <a:pt x="2124697" y="0"/>
                  </a:moveTo>
                  <a:lnTo>
                    <a:pt x="2115172" y="0"/>
                  </a:lnTo>
                  <a:lnTo>
                    <a:pt x="2115172" y="9525"/>
                  </a:lnTo>
                  <a:lnTo>
                    <a:pt x="2124697" y="9525"/>
                  </a:lnTo>
                  <a:lnTo>
                    <a:pt x="2124697" y="0"/>
                  </a:lnTo>
                  <a:close/>
                </a:path>
                <a:path w="4011295" h="9525">
                  <a:moveTo>
                    <a:pt x="2181872" y="0"/>
                  </a:moveTo>
                  <a:lnTo>
                    <a:pt x="2172347" y="0"/>
                  </a:lnTo>
                  <a:lnTo>
                    <a:pt x="2172347" y="9525"/>
                  </a:lnTo>
                  <a:lnTo>
                    <a:pt x="2181872" y="9525"/>
                  </a:lnTo>
                  <a:lnTo>
                    <a:pt x="2181872" y="0"/>
                  </a:lnTo>
                  <a:close/>
                </a:path>
                <a:path w="4011295" h="9525">
                  <a:moveTo>
                    <a:pt x="2239035" y="0"/>
                  </a:moveTo>
                  <a:lnTo>
                    <a:pt x="2229510" y="0"/>
                  </a:lnTo>
                  <a:lnTo>
                    <a:pt x="2229510" y="9525"/>
                  </a:lnTo>
                  <a:lnTo>
                    <a:pt x="2239035" y="9525"/>
                  </a:lnTo>
                  <a:lnTo>
                    <a:pt x="2239035" y="0"/>
                  </a:lnTo>
                  <a:close/>
                </a:path>
                <a:path w="4011295" h="9525">
                  <a:moveTo>
                    <a:pt x="2296198" y="0"/>
                  </a:moveTo>
                  <a:lnTo>
                    <a:pt x="2286673" y="0"/>
                  </a:lnTo>
                  <a:lnTo>
                    <a:pt x="2286673" y="9525"/>
                  </a:lnTo>
                  <a:lnTo>
                    <a:pt x="2296198" y="9525"/>
                  </a:lnTo>
                  <a:lnTo>
                    <a:pt x="2296198" y="0"/>
                  </a:lnTo>
                  <a:close/>
                </a:path>
                <a:path w="4011295" h="9525">
                  <a:moveTo>
                    <a:pt x="2353373" y="0"/>
                  </a:moveTo>
                  <a:lnTo>
                    <a:pt x="2343848" y="0"/>
                  </a:lnTo>
                  <a:lnTo>
                    <a:pt x="2343848" y="9525"/>
                  </a:lnTo>
                  <a:lnTo>
                    <a:pt x="2353373" y="9525"/>
                  </a:lnTo>
                  <a:lnTo>
                    <a:pt x="2353373" y="0"/>
                  </a:lnTo>
                  <a:close/>
                </a:path>
                <a:path w="4011295" h="9525">
                  <a:moveTo>
                    <a:pt x="2410536" y="0"/>
                  </a:moveTo>
                  <a:lnTo>
                    <a:pt x="2401011" y="0"/>
                  </a:lnTo>
                  <a:lnTo>
                    <a:pt x="2401011" y="9525"/>
                  </a:lnTo>
                  <a:lnTo>
                    <a:pt x="2410536" y="9525"/>
                  </a:lnTo>
                  <a:lnTo>
                    <a:pt x="2410536" y="0"/>
                  </a:lnTo>
                  <a:close/>
                </a:path>
                <a:path w="4011295" h="9525">
                  <a:moveTo>
                    <a:pt x="2467699" y="0"/>
                  </a:moveTo>
                  <a:lnTo>
                    <a:pt x="2458174" y="0"/>
                  </a:lnTo>
                  <a:lnTo>
                    <a:pt x="2458174" y="9525"/>
                  </a:lnTo>
                  <a:lnTo>
                    <a:pt x="2467699" y="9525"/>
                  </a:lnTo>
                  <a:lnTo>
                    <a:pt x="2467699" y="0"/>
                  </a:lnTo>
                  <a:close/>
                </a:path>
                <a:path w="4011295" h="9525">
                  <a:moveTo>
                    <a:pt x="2524874" y="0"/>
                  </a:moveTo>
                  <a:lnTo>
                    <a:pt x="2515336" y="0"/>
                  </a:lnTo>
                  <a:lnTo>
                    <a:pt x="2515336" y="9525"/>
                  </a:lnTo>
                  <a:lnTo>
                    <a:pt x="2524874" y="9525"/>
                  </a:lnTo>
                  <a:lnTo>
                    <a:pt x="2524874" y="0"/>
                  </a:lnTo>
                  <a:close/>
                </a:path>
                <a:path w="4011295" h="9525">
                  <a:moveTo>
                    <a:pt x="2582037" y="0"/>
                  </a:moveTo>
                  <a:lnTo>
                    <a:pt x="2572512" y="0"/>
                  </a:lnTo>
                  <a:lnTo>
                    <a:pt x="2572512" y="9525"/>
                  </a:lnTo>
                  <a:lnTo>
                    <a:pt x="2582037" y="9525"/>
                  </a:lnTo>
                  <a:lnTo>
                    <a:pt x="2582037" y="0"/>
                  </a:lnTo>
                  <a:close/>
                </a:path>
                <a:path w="4011295" h="9525">
                  <a:moveTo>
                    <a:pt x="2639199" y="0"/>
                  </a:moveTo>
                  <a:lnTo>
                    <a:pt x="2629674" y="0"/>
                  </a:lnTo>
                  <a:lnTo>
                    <a:pt x="2629674" y="9525"/>
                  </a:lnTo>
                  <a:lnTo>
                    <a:pt x="2639199" y="9525"/>
                  </a:lnTo>
                  <a:lnTo>
                    <a:pt x="2639199" y="0"/>
                  </a:lnTo>
                  <a:close/>
                </a:path>
                <a:path w="4011295" h="9525">
                  <a:moveTo>
                    <a:pt x="2696375" y="0"/>
                  </a:moveTo>
                  <a:lnTo>
                    <a:pt x="2686837" y="0"/>
                  </a:lnTo>
                  <a:lnTo>
                    <a:pt x="2686837" y="9525"/>
                  </a:lnTo>
                  <a:lnTo>
                    <a:pt x="2696375" y="9525"/>
                  </a:lnTo>
                  <a:lnTo>
                    <a:pt x="2696375" y="0"/>
                  </a:lnTo>
                  <a:close/>
                </a:path>
                <a:path w="4011295" h="9525">
                  <a:moveTo>
                    <a:pt x="2753537" y="0"/>
                  </a:moveTo>
                  <a:lnTo>
                    <a:pt x="2744012" y="0"/>
                  </a:lnTo>
                  <a:lnTo>
                    <a:pt x="2744012" y="9525"/>
                  </a:lnTo>
                  <a:lnTo>
                    <a:pt x="2753537" y="9525"/>
                  </a:lnTo>
                  <a:lnTo>
                    <a:pt x="2753537" y="0"/>
                  </a:lnTo>
                  <a:close/>
                </a:path>
                <a:path w="4011295" h="9525">
                  <a:moveTo>
                    <a:pt x="2810700" y="0"/>
                  </a:moveTo>
                  <a:lnTo>
                    <a:pt x="2801175" y="0"/>
                  </a:lnTo>
                  <a:lnTo>
                    <a:pt x="2801175" y="9525"/>
                  </a:lnTo>
                  <a:lnTo>
                    <a:pt x="2810700" y="9525"/>
                  </a:lnTo>
                  <a:lnTo>
                    <a:pt x="2810700" y="0"/>
                  </a:lnTo>
                  <a:close/>
                </a:path>
                <a:path w="4011295" h="9525">
                  <a:moveTo>
                    <a:pt x="2867876" y="0"/>
                  </a:moveTo>
                  <a:lnTo>
                    <a:pt x="2858338" y="0"/>
                  </a:lnTo>
                  <a:lnTo>
                    <a:pt x="2858338" y="9525"/>
                  </a:lnTo>
                  <a:lnTo>
                    <a:pt x="2867876" y="9525"/>
                  </a:lnTo>
                  <a:lnTo>
                    <a:pt x="2867876" y="0"/>
                  </a:lnTo>
                  <a:close/>
                </a:path>
                <a:path w="4011295" h="9525">
                  <a:moveTo>
                    <a:pt x="2925038" y="0"/>
                  </a:moveTo>
                  <a:lnTo>
                    <a:pt x="2915513" y="0"/>
                  </a:lnTo>
                  <a:lnTo>
                    <a:pt x="2915513" y="9525"/>
                  </a:lnTo>
                  <a:lnTo>
                    <a:pt x="2925038" y="9525"/>
                  </a:lnTo>
                  <a:lnTo>
                    <a:pt x="2925038" y="0"/>
                  </a:lnTo>
                  <a:close/>
                </a:path>
                <a:path w="4011295" h="9525">
                  <a:moveTo>
                    <a:pt x="2982201" y="0"/>
                  </a:moveTo>
                  <a:lnTo>
                    <a:pt x="2972676" y="0"/>
                  </a:lnTo>
                  <a:lnTo>
                    <a:pt x="2972676" y="9525"/>
                  </a:lnTo>
                  <a:lnTo>
                    <a:pt x="2982201" y="9525"/>
                  </a:lnTo>
                  <a:lnTo>
                    <a:pt x="2982201" y="0"/>
                  </a:lnTo>
                  <a:close/>
                </a:path>
                <a:path w="4011295" h="9525">
                  <a:moveTo>
                    <a:pt x="3039376" y="0"/>
                  </a:moveTo>
                  <a:lnTo>
                    <a:pt x="3029839" y="0"/>
                  </a:lnTo>
                  <a:lnTo>
                    <a:pt x="3029839" y="9525"/>
                  </a:lnTo>
                  <a:lnTo>
                    <a:pt x="3039376" y="9525"/>
                  </a:lnTo>
                  <a:lnTo>
                    <a:pt x="3039376" y="0"/>
                  </a:lnTo>
                  <a:close/>
                </a:path>
                <a:path w="4011295" h="9525">
                  <a:moveTo>
                    <a:pt x="3096539" y="0"/>
                  </a:moveTo>
                  <a:lnTo>
                    <a:pt x="3087014" y="0"/>
                  </a:lnTo>
                  <a:lnTo>
                    <a:pt x="3087014" y="9525"/>
                  </a:lnTo>
                  <a:lnTo>
                    <a:pt x="3096539" y="9525"/>
                  </a:lnTo>
                  <a:lnTo>
                    <a:pt x="3096539" y="0"/>
                  </a:lnTo>
                  <a:close/>
                </a:path>
                <a:path w="4011295" h="9525">
                  <a:moveTo>
                    <a:pt x="3153702" y="0"/>
                  </a:moveTo>
                  <a:lnTo>
                    <a:pt x="3144177" y="0"/>
                  </a:lnTo>
                  <a:lnTo>
                    <a:pt x="3144177" y="9525"/>
                  </a:lnTo>
                  <a:lnTo>
                    <a:pt x="3153702" y="9525"/>
                  </a:lnTo>
                  <a:lnTo>
                    <a:pt x="3153702" y="0"/>
                  </a:lnTo>
                  <a:close/>
                </a:path>
                <a:path w="4011295" h="9525">
                  <a:moveTo>
                    <a:pt x="3210877" y="0"/>
                  </a:moveTo>
                  <a:lnTo>
                    <a:pt x="3201339" y="0"/>
                  </a:lnTo>
                  <a:lnTo>
                    <a:pt x="3201339" y="9525"/>
                  </a:lnTo>
                  <a:lnTo>
                    <a:pt x="3210877" y="9525"/>
                  </a:lnTo>
                  <a:lnTo>
                    <a:pt x="3210877" y="0"/>
                  </a:lnTo>
                  <a:close/>
                </a:path>
                <a:path w="4011295" h="9525">
                  <a:moveTo>
                    <a:pt x="3268040" y="0"/>
                  </a:moveTo>
                  <a:lnTo>
                    <a:pt x="3258515" y="0"/>
                  </a:lnTo>
                  <a:lnTo>
                    <a:pt x="3258515" y="9525"/>
                  </a:lnTo>
                  <a:lnTo>
                    <a:pt x="3268040" y="9525"/>
                  </a:lnTo>
                  <a:lnTo>
                    <a:pt x="3268040" y="0"/>
                  </a:lnTo>
                  <a:close/>
                </a:path>
                <a:path w="4011295" h="9525">
                  <a:moveTo>
                    <a:pt x="3325203" y="0"/>
                  </a:moveTo>
                  <a:lnTo>
                    <a:pt x="3315678" y="0"/>
                  </a:lnTo>
                  <a:lnTo>
                    <a:pt x="3315678" y="9525"/>
                  </a:lnTo>
                  <a:lnTo>
                    <a:pt x="3325203" y="9525"/>
                  </a:lnTo>
                  <a:lnTo>
                    <a:pt x="3325203" y="0"/>
                  </a:lnTo>
                  <a:close/>
                </a:path>
                <a:path w="4011295" h="9525">
                  <a:moveTo>
                    <a:pt x="3382378" y="0"/>
                  </a:moveTo>
                  <a:lnTo>
                    <a:pt x="3372840" y="0"/>
                  </a:lnTo>
                  <a:lnTo>
                    <a:pt x="3372840" y="9525"/>
                  </a:lnTo>
                  <a:lnTo>
                    <a:pt x="3382378" y="9525"/>
                  </a:lnTo>
                  <a:lnTo>
                    <a:pt x="3382378" y="0"/>
                  </a:lnTo>
                  <a:close/>
                </a:path>
                <a:path w="4011295" h="9525">
                  <a:moveTo>
                    <a:pt x="3439541" y="0"/>
                  </a:moveTo>
                  <a:lnTo>
                    <a:pt x="3430016" y="0"/>
                  </a:lnTo>
                  <a:lnTo>
                    <a:pt x="3430016" y="9525"/>
                  </a:lnTo>
                  <a:lnTo>
                    <a:pt x="3439541" y="9525"/>
                  </a:lnTo>
                  <a:lnTo>
                    <a:pt x="3439541" y="0"/>
                  </a:lnTo>
                  <a:close/>
                </a:path>
                <a:path w="4011295" h="9525">
                  <a:moveTo>
                    <a:pt x="3496703" y="0"/>
                  </a:moveTo>
                  <a:lnTo>
                    <a:pt x="3487178" y="0"/>
                  </a:lnTo>
                  <a:lnTo>
                    <a:pt x="3487178" y="9525"/>
                  </a:lnTo>
                  <a:lnTo>
                    <a:pt x="3496703" y="9525"/>
                  </a:lnTo>
                  <a:lnTo>
                    <a:pt x="3496703" y="0"/>
                  </a:lnTo>
                  <a:close/>
                </a:path>
                <a:path w="4011295" h="9525">
                  <a:moveTo>
                    <a:pt x="3553866" y="0"/>
                  </a:moveTo>
                  <a:lnTo>
                    <a:pt x="3544341" y="0"/>
                  </a:lnTo>
                  <a:lnTo>
                    <a:pt x="3544341" y="9525"/>
                  </a:lnTo>
                  <a:lnTo>
                    <a:pt x="3553866" y="9525"/>
                  </a:lnTo>
                  <a:lnTo>
                    <a:pt x="3553866" y="0"/>
                  </a:lnTo>
                  <a:close/>
                </a:path>
                <a:path w="4011295" h="9525">
                  <a:moveTo>
                    <a:pt x="3611041" y="0"/>
                  </a:moveTo>
                  <a:lnTo>
                    <a:pt x="3601516" y="0"/>
                  </a:lnTo>
                  <a:lnTo>
                    <a:pt x="3601516" y="9525"/>
                  </a:lnTo>
                  <a:lnTo>
                    <a:pt x="3611041" y="9525"/>
                  </a:lnTo>
                  <a:lnTo>
                    <a:pt x="3611041" y="0"/>
                  </a:lnTo>
                  <a:close/>
                </a:path>
                <a:path w="4011295" h="9525">
                  <a:moveTo>
                    <a:pt x="3668204" y="0"/>
                  </a:moveTo>
                  <a:lnTo>
                    <a:pt x="3658679" y="0"/>
                  </a:lnTo>
                  <a:lnTo>
                    <a:pt x="3658679" y="9525"/>
                  </a:lnTo>
                  <a:lnTo>
                    <a:pt x="3668204" y="9525"/>
                  </a:lnTo>
                  <a:lnTo>
                    <a:pt x="3668204" y="0"/>
                  </a:lnTo>
                  <a:close/>
                </a:path>
                <a:path w="4011295" h="9525">
                  <a:moveTo>
                    <a:pt x="3725367" y="0"/>
                  </a:moveTo>
                  <a:lnTo>
                    <a:pt x="3715842" y="0"/>
                  </a:lnTo>
                  <a:lnTo>
                    <a:pt x="3715842" y="9525"/>
                  </a:lnTo>
                  <a:lnTo>
                    <a:pt x="3725367" y="9525"/>
                  </a:lnTo>
                  <a:lnTo>
                    <a:pt x="3725367" y="0"/>
                  </a:lnTo>
                  <a:close/>
                </a:path>
                <a:path w="4011295" h="9525">
                  <a:moveTo>
                    <a:pt x="3782542" y="0"/>
                  </a:moveTo>
                  <a:lnTo>
                    <a:pt x="3773017" y="0"/>
                  </a:lnTo>
                  <a:lnTo>
                    <a:pt x="3773017" y="9525"/>
                  </a:lnTo>
                  <a:lnTo>
                    <a:pt x="3782542" y="9525"/>
                  </a:lnTo>
                  <a:lnTo>
                    <a:pt x="3782542" y="0"/>
                  </a:lnTo>
                  <a:close/>
                </a:path>
                <a:path w="4011295" h="9525">
                  <a:moveTo>
                    <a:pt x="3839705" y="0"/>
                  </a:moveTo>
                  <a:lnTo>
                    <a:pt x="3830180" y="0"/>
                  </a:lnTo>
                  <a:lnTo>
                    <a:pt x="3830180" y="9525"/>
                  </a:lnTo>
                  <a:lnTo>
                    <a:pt x="3839705" y="9525"/>
                  </a:lnTo>
                  <a:lnTo>
                    <a:pt x="3839705" y="0"/>
                  </a:lnTo>
                  <a:close/>
                </a:path>
                <a:path w="4011295" h="9525">
                  <a:moveTo>
                    <a:pt x="3896868" y="0"/>
                  </a:moveTo>
                  <a:lnTo>
                    <a:pt x="3887343" y="0"/>
                  </a:lnTo>
                  <a:lnTo>
                    <a:pt x="3887343" y="9525"/>
                  </a:lnTo>
                  <a:lnTo>
                    <a:pt x="3896868" y="9525"/>
                  </a:lnTo>
                  <a:lnTo>
                    <a:pt x="3896868" y="0"/>
                  </a:lnTo>
                  <a:close/>
                </a:path>
                <a:path w="4011295" h="9525">
                  <a:moveTo>
                    <a:pt x="3954043" y="0"/>
                  </a:moveTo>
                  <a:lnTo>
                    <a:pt x="3944518" y="0"/>
                  </a:lnTo>
                  <a:lnTo>
                    <a:pt x="3944518" y="9525"/>
                  </a:lnTo>
                  <a:lnTo>
                    <a:pt x="3954043" y="9525"/>
                  </a:lnTo>
                  <a:lnTo>
                    <a:pt x="3954043" y="0"/>
                  </a:lnTo>
                  <a:close/>
                </a:path>
                <a:path w="4011295" h="9525">
                  <a:moveTo>
                    <a:pt x="4011206" y="0"/>
                  </a:moveTo>
                  <a:lnTo>
                    <a:pt x="4001681" y="0"/>
                  </a:lnTo>
                  <a:lnTo>
                    <a:pt x="4001681" y="9525"/>
                  </a:lnTo>
                  <a:lnTo>
                    <a:pt x="4011206" y="9525"/>
                  </a:lnTo>
                  <a:lnTo>
                    <a:pt x="4011206" y="0"/>
                  </a:lnTo>
                  <a:close/>
                </a:path>
              </a:pathLst>
            </a:custGeom>
            <a:solidFill>
              <a:srgbClr val="C7C6C3"/>
            </a:solidFill>
          </p:spPr>
          <p:txBody>
            <a:bodyPr wrap="square" lIns="0" tIns="0" rIns="0" bIns="0" rtlCol="0"/>
            <a:lstStyle/>
            <a:p>
              <a:endParaRPr sz="1688"/>
            </a:p>
          </p:txBody>
        </p:sp>
        <p:sp>
          <p:nvSpPr>
            <p:cNvPr id="6" name="object 6"/>
            <p:cNvSpPr/>
            <p:nvPr/>
          </p:nvSpPr>
          <p:spPr>
            <a:xfrm>
              <a:off x="5037785" y="5996774"/>
              <a:ext cx="4011295" cy="9525"/>
            </a:xfrm>
            <a:custGeom>
              <a:avLst/>
              <a:gdLst/>
              <a:ahLst/>
              <a:cxnLst/>
              <a:rect l="l" t="t" r="r" b="b"/>
              <a:pathLst>
                <a:path w="4011295" h="9525">
                  <a:moveTo>
                    <a:pt x="9525" y="0"/>
                  </a:moveTo>
                  <a:lnTo>
                    <a:pt x="0" y="0"/>
                  </a:lnTo>
                  <a:lnTo>
                    <a:pt x="0" y="9525"/>
                  </a:lnTo>
                  <a:lnTo>
                    <a:pt x="9525" y="9525"/>
                  </a:lnTo>
                  <a:lnTo>
                    <a:pt x="9525" y="0"/>
                  </a:lnTo>
                  <a:close/>
                </a:path>
                <a:path w="4011295" h="9525">
                  <a:moveTo>
                    <a:pt x="66687" y="0"/>
                  </a:moveTo>
                  <a:lnTo>
                    <a:pt x="57162" y="0"/>
                  </a:lnTo>
                  <a:lnTo>
                    <a:pt x="57162" y="9525"/>
                  </a:lnTo>
                  <a:lnTo>
                    <a:pt x="66687" y="9525"/>
                  </a:lnTo>
                  <a:lnTo>
                    <a:pt x="66687" y="0"/>
                  </a:lnTo>
                  <a:close/>
                </a:path>
                <a:path w="4011295" h="9525">
                  <a:moveTo>
                    <a:pt x="123863" y="0"/>
                  </a:moveTo>
                  <a:lnTo>
                    <a:pt x="114325" y="0"/>
                  </a:lnTo>
                  <a:lnTo>
                    <a:pt x="114325" y="9525"/>
                  </a:lnTo>
                  <a:lnTo>
                    <a:pt x="123863" y="9525"/>
                  </a:lnTo>
                  <a:lnTo>
                    <a:pt x="123863" y="0"/>
                  </a:lnTo>
                  <a:close/>
                </a:path>
                <a:path w="4011295" h="9525">
                  <a:moveTo>
                    <a:pt x="181025" y="0"/>
                  </a:moveTo>
                  <a:lnTo>
                    <a:pt x="171500" y="0"/>
                  </a:lnTo>
                  <a:lnTo>
                    <a:pt x="171500" y="9525"/>
                  </a:lnTo>
                  <a:lnTo>
                    <a:pt x="181025" y="9525"/>
                  </a:lnTo>
                  <a:lnTo>
                    <a:pt x="181025" y="0"/>
                  </a:lnTo>
                  <a:close/>
                </a:path>
                <a:path w="4011295" h="9525">
                  <a:moveTo>
                    <a:pt x="238188" y="0"/>
                  </a:moveTo>
                  <a:lnTo>
                    <a:pt x="228663" y="0"/>
                  </a:lnTo>
                  <a:lnTo>
                    <a:pt x="228663" y="9525"/>
                  </a:lnTo>
                  <a:lnTo>
                    <a:pt x="238188" y="9525"/>
                  </a:lnTo>
                  <a:lnTo>
                    <a:pt x="238188" y="0"/>
                  </a:lnTo>
                  <a:close/>
                </a:path>
                <a:path w="4011295" h="9525">
                  <a:moveTo>
                    <a:pt x="295363" y="0"/>
                  </a:moveTo>
                  <a:lnTo>
                    <a:pt x="285826" y="0"/>
                  </a:lnTo>
                  <a:lnTo>
                    <a:pt x="285826" y="9525"/>
                  </a:lnTo>
                  <a:lnTo>
                    <a:pt x="295363" y="9525"/>
                  </a:lnTo>
                  <a:lnTo>
                    <a:pt x="295363" y="0"/>
                  </a:lnTo>
                  <a:close/>
                </a:path>
                <a:path w="4011295" h="9525">
                  <a:moveTo>
                    <a:pt x="352526" y="0"/>
                  </a:moveTo>
                  <a:lnTo>
                    <a:pt x="343001" y="0"/>
                  </a:lnTo>
                  <a:lnTo>
                    <a:pt x="343001" y="9525"/>
                  </a:lnTo>
                  <a:lnTo>
                    <a:pt x="352526" y="9525"/>
                  </a:lnTo>
                  <a:lnTo>
                    <a:pt x="352526" y="0"/>
                  </a:lnTo>
                  <a:close/>
                </a:path>
                <a:path w="4011295" h="9525">
                  <a:moveTo>
                    <a:pt x="409689" y="0"/>
                  </a:moveTo>
                  <a:lnTo>
                    <a:pt x="400164" y="0"/>
                  </a:lnTo>
                  <a:lnTo>
                    <a:pt x="400164" y="9525"/>
                  </a:lnTo>
                  <a:lnTo>
                    <a:pt x="409689" y="9525"/>
                  </a:lnTo>
                  <a:lnTo>
                    <a:pt x="409689" y="0"/>
                  </a:lnTo>
                  <a:close/>
                </a:path>
                <a:path w="4011295" h="9525">
                  <a:moveTo>
                    <a:pt x="466864" y="0"/>
                  </a:moveTo>
                  <a:lnTo>
                    <a:pt x="457327" y="0"/>
                  </a:lnTo>
                  <a:lnTo>
                    <a:pt x="457327" y="9525"/>
                  </a:lnTo>
                  <a:lnTo>
                    <a:pt x="466864" y="9525"/>
                  </a:lnTo>
                  <a:lnTo>
                    <a:pt x="466864" y="0"/>
                  </a:lnTo>
                  <a:close/>
                </a:path>
                <a:path w="4011295" h="9525">
                  <a:moveTo>
                    <a:pt x="524027" y="0"/>
                  </a:moveTo>
                  <a:lnTo>
                    <a:pt x="514502" y="0"/>
                  </a:lnTo>
                  <a:lnTo>
                    <a:pt x="514502" y="9525"/>
                  </a:lnTo>
                  <a:lnTo>
                    <a:pt x="524027" y="9525"/>
                  </a:lnTo>
                  <a:lnTo>
                    <a:pt x="524027" y="0"/>
                  </a:lnTo>
                  <a:close/>
                </a:path>
                <a:path w="4011295" h="9525">
                  <a:moveTo>
                    <a:pt x="581190" y="0"/>
                  </a:moveTo>
                  <a:lnTo>
                    <a:pt x="571665" y="0"/>
                  </a:lnTo>
                  <a:lnTo>
                    <a:pt x="571665" y="9525"/>
                  </a:lnTo>
                  <a:lnTo>
                    <a:pt x="581190" y="9525"/>
                  </a:lnTo>
                  <a:lnTo>
                    <a:pt x="581190" y="0"/>
                  </a:lnTo>
                  <a:close/>
                </a:path>
                <a:path w="4011295" h="9525">
                  <a:moveTo>
                    <a:pt x="638365" y="0"/>
                  </a:moveTo>
                  <a:lnTo>
                    <a:pt x="628827" y="0"/>
                  </a:lnTo>
                  <a:lnTo>
                    <a:pt x="628827" y="9525"/>
                  </a:lnTo>
                  <a:lnTo>
                    <a:pt x="638365" y="9525"/>
                  </a:lnTo>
                  <a:lnTo>
                    <a:pt x="638365" y="0"/>
                  </a:lnTo>
                  <a:close/>
                </a:path>
                <a:path w="4011295" h="9525">
                  <a:moveTo>
                    <a:pt x="695528" y="0"/>
                  </a:moveTo>
                  <a:lnTo>
                    <a:pt x="686003" y="0"/>
                  </a:lnTo>
                  <a:lnTo>
                    <a:pt x="686003" y="9525"/>
                  </a:lnTo>
                  <a:lnTo>
                    <a:pt x="695528" y="9525"/>
                  </a:lnTo>
                  <a:lnTo>
                    <a:pt x="695528" y="0"/>
                  </a:lnTo>
                  <a:close/>
                </a:path>
                <a:path w="4011295" h="9525">
                  <a:moveTo>
                    <a:pt x="752690" y="0"/>
                  </a:moveTo>
                  <a:lnTo>
                    <a:pt x="743165" y="0"/>
                  </a:lnTo>
                  <a:lnTo>
                    <a:pt x="743165" y="9525"/>
                  </a:lnTo>
                  <a:lnTo>
                    <a:pt x="752690" y="9525"/>
                  </a:lnTo>
                  <a:lnTo>
                    <a:pt x="752690" y="0"/>
                  </a:lnTo>
                  <a:close/>
                </a:path>
                <a:path w="4011295" h="9525">
                  <a:moveTo>
                    <a:pt x="809866" y="0"/>
                  </a:moveTo>
                  <a:lnTo>
                    <a:pt x="800328" y="0"/>
                  </a:lnTo>
                  <a:lnTo>
                    <a:pt x="800328" y="9525"/>
                  </a:lnTo>
                  <a:lnTo>
                    <a:pt x="809866" y="9525"/>
                  </a:lnTo>
                  <a:lnTo>
                    <a:pt x="809866" y="0"/>
                  </a:lnTo>
                  <a:close/>
                </a:path>
                <a:path w="4011295" h="9525">
                  <a:moveTo>
                    <a:pt x="867029" y="0"/>
                  </a:moveTo>
                  <a:lnTo>
                    <a:pt x="857504" y="0"/>
                  </a:lnTo>
                  <a:lnTo>
                    <a:pt x="857504" y="9525"/>
                  </a:lnTo>
                  <a:lnTo>
                    <a:pt x="867029" y="9525"/>
                  </a:lnTo>
                  <a:lnTo>
                    <a:pt x="867029" y="0"/>
                  </a:lnTo>
                  <a:close/>
                </a:path>
                <a:path w="4011295" h="9525">
                  <a:moveTo>
                    <a:pt x="924191" y="0"/>
                  </a:moveTo>
                  <a:lnTo>
                    <a:pt x="914666" y="0"/>
                  </a:lnTo>
                  <a:lnTo>
                    <a:pt x="914666" y="9525"/>
                  </a:lnTo>
                  <a:lnTo>
                    <a:pt x="924191" y="9525"/>
                  </a:lnTo>
                  <a:lnTo>
                    <a:pt x="924191" y="0"/>
                  </a:lnTo>
                  <a:close/>
                </a:path>
                <a:path w="4011295" h="9525">
                  <a:moveTo>
                    <a:pt x="981367" y="0"/>
                  </a:moveTo>
                  <a:lnTo>
                    <a:pt x="971829" y="0"/>
                  </a:lnTo>
                  <a:lnTo>
                    <a:pt x="971829" y="9525"/>
                  </a:lnTo>
                  <a:lnTo>
                    <a:pt x="981367" y="9525"/>
                  </a:lnTo>
                  <a:lnTo>
                    <a:pt x="981367" y="0"/>
                  </a:lnTo>
                  <a:close/>
                </a:path>
                <a:path w="4011295" h="9525">
                  <a:moveTo>
                    <a:pt x="1038529" y="0"/>
                  </a:moveTo>
                  <a:lnTo>
                    <a:pt x="1029004" y="0"/>
                  </a:lnTo>
                  <a:lnTo>
                    <a:pt x="1029004" y="9525"/>
                  </a:lnTo>
                  <a:lnTo>
                    <a:pt x="1038529" y="9525"/>
                  </a:lnTo>
                  <a:lnTo>
                    <a:pt x="1038529" y="0"/>
                  </a:lnTo>
                  <a:close/>
                </a:path>
                <a:path w="4011295" h="9525">
                  <a:moveTo>
                    <a:pt x="1095692" y="0"/>
                  </a:moveTo>
                  <a:lnTo>
                    <a:pt x="1086167" y="0"/>
                  </a:lnTo>
                  <a:lnTo>
                    <a:pt x="1086167" y="9525"/>
                  </a:lnTo>
                  <a:lnTo>
                    <a:pt x="1095692" y="9525"/>
                  </a:lnTo>
                  <a:lnTo>
                    <a:pt x="1095692" y="0"/>
                  </a:lnTo>
                  <a:close/>
                </a:path>
                <a:path w="4011295" h="9525">
                  <a:moveTo>
                    <a:pt x="1152855" y="0"/>
                  </a:moveTo>
                  <a:lnTo>
                    <a:pt x="1143330" y="0"/>
                  </a:lnTo>
                  <a:lnTo>
                    <a:pt x="1143330" y="9525"/>
                  </a:lnTo>
                  <a:lnTo>
                    <a:pt x="1152855" y="9525"/>
                  </a:lnTo>
                  <a:lnTo>
                    <a:pt x="1152855" y="0"/>
                  </a:lnTo>
                  <a:close/>
                </a:path>
                <a:path w="4011295" h="9525">
                  <a:moveTo>
                    <a:pt x="1210030" y="0"/>
                  </a:moveTo>
                  <a:lnTo>
                    <a:pt x="1200505" y="0"/>
                  </a:lnTo>
                  <a:lnTo>
                    <a:pt x="1200505" y="9525"/>
                  </a:lnTo>
                  <a:lnTo>
                    <a:pt x="1210030" y="9525"/>
                  </a:lnTo>
                  <a:lnTo>
                    <a:pt x="1210030" y="0"/>
                  </a:lnTo>
                  <a:close/>
                </a:path>
                <a:path w="4011295" h="9525">
                  <a:moveTo>
                    <a:pt x="1267193" y="0"/>
                  </a:moveTo>
                  <a:lnTo>
                    <a:pt x="1257668" y="0"/>
                  </a:lnTo>
                  <a:lnTo>
                    <a:pt x="1257668" y="9525"/>
                  </a:lnTo>
                  <a:lnTo>
                    <a:pt x="1267193" y="9525"/>
                  </a:lnTo>
                  <a:lnTo>
                    <a:pt x="1267193" y="0"/>
                  </a:lnTo>
                  <a:close/>
                </a:path>
                <a:path w="4011295" h="9525">
                  <a:moveTo>
                    <a:pt x="1324356" y="0"/>
                  </a:moveTo>
                  <a:lnTo>
                    <a:pt x="1314831" y="0"/>
                  </a:lnTo>
                  <a:lnTo>
                    <a:pt x="1314831" y="9525"/>
                  </a:lnTo>
                  <a:lnTo>
                    <a:pt x="1324356" y="9525"/>
                  </a:lnTo>
                  <a:lnTo>
                    <a:pt x="1324356" y="0"/>
                  </a:lnTo>
                  <a:close/>
                </a:path>
                <a:path w="4011295" h="9525">
                  <a:moveTo>
                    <a:pt x="1381531" y="0"/>
                  </a:moveTo>
                  <a:lnTo>
                    <a:pt x="1372006" y="0"/>
                  </a:lnTo>
                  <a:lnTo>
                    <a:pt x="1372006" y="9525"/>
                  </a:lnTo>
                  <a:lnTo>
                    <a:pt x="1381531" y="9525"/>
                  </a:lnTo>
                  <a:lnTo>
                    <a:pt x="1381531" y="0"/>
                  </a:lnTo>
                  <a:close/>
                </a:path>
                <a:path w="4011295" h="9525">
                  <a:moveTo>
                    <a:pt x="1438694" y="0"/>
                  </a:moveTo>
                  <a:lnTo>
                    <a:pt x="1429169" y="0"/>
                  </a:lnTo>
                  <a:lnTo>
                    <a:pt x="1429169" y="9525"/>
                  </a:lnTo>
                  <a:lnTo>
                    <a:pt x="1438694" y="9525"/>
                  </a:lnTo>
                  <a:lnTo>
                    <a:pt x="1438694" y="0"/>
                  </a:lnTo>
                  <a:close/>
                </a:path>
                <a:path w="4011295" h="9525">
                  <a:moveTo>
                    <a:pt x="1495856" y="0"/>
                  </a:moveTo>
                  <a:lnTo>
                    <a:pt x="1486331" y="0"/>
                  </a:lnTo>
                  <a:lnTo>
                    <a:pt x="1486331" y="9525"/>
                  </a:lnTo>
                  <a:lnTo>
                    <a:pt x="1495856" y="9525"/>
                  </a:lnTo>
                  <a:lnTo>
                    <a:pt x="1495856" y="0"/>
                  </a:lnTo>
                  <a:close/>
                </a:path>
                <a:path w="4011295" h="9525">
                  <a:moveTo>
                    <a:pt x="1553032" y="0"/>
                  </a:moveTo>
                  <a:lnTo>
                    <a:pt x="1543494" y="0"/>
                  </a:lnTo>
                  <a:lnTo>
                    <a:pt x="1543494" y="9525"/>
                  </a:lnTo>
                  <a:lnTo>
                    <a:pt x="1553032" y="9525"/>
                  </a:lnTo>
                  <a:lnTo>
                    <a:pt x="1553032" y="0"/>
                  </a:lnTo>
                  <a:close/>
                </a:path>
                <a:path w="4011295" h="9525">
                  <a:moveTo>
                    <a:pt x="1610194" y="0"/>
                  </a:moveTo>
                  <a:lnTo>
                    <a:pt x="1600669" y="0"/>
                  </a:lnTo>
                  <a:lnTo>
                    <a:pt x="1600669" y="9525"/>
                  </a:lnTo>
                  <a:lnTo>
                    <a:pt x="1610194" y="9525"/>
                  </a:lnTo>
                  <a:lnTo>
                    <a:pt x="1610194" y="0"/>
                  </a:lnTo>
                  <a:close/>
                </a:path>
                <a:path w="4011295" h="9525">
                  <a:moveTo>
                    <a:pt x="1667357" y="0"/>
                  </a:moveTo>
                  <a:lnTo>
                    <a:pt x="1657832" y="0"/>
                  </a:lnTo>
                  <a:lnTo>
                    <a:pt x="1657832" y="9525"/>
                  </a:lnTo>
                  <a:lnTo>
                    <a:pt x="1667357" y="9525"/>
                  </a:lnTo>
                  <a:lnTo>
                    <a:pt x="1667357" y="0"/>
                  </a:lnTo>
                  <a:close/>
                </a:path>
                <a:path w="4011295" h="9525">
                  <a:moveTo>
                    <a:pt x="1724533" y="0"/>
                  </a:moveTo>
                  <a:lnTo>
                    <a:pt x="1714995" y="0"/>
                  </a:lnTo>
                  <a:lnTo>
                    <a:pt x="1714995" y="9525"/>
                  </a:lnTo>
                  <a:lnTo>
                    <a:pt x="1724533" y="9525"/>
                  </a:lnTo>
                  <a:lnTo>
                    <a:pt x="1724533" y="0"/>
                  </a:lnTo>
                  <a:close/>
                </a:path>
                <a:path w="4011295" h="9525">
                  <a:moveTo>
                    <a:pt x="1781695" y="0"/>
                  </a:moveTo>
                  <a:lnTo>
                    <a:pt x="1772170" y="0"/>
                  </a:lnTo>
                  <a:lnTo>
                    <a:pt x="1772170" y="9525"/>
                  </a:lnTo>
                  <a:lnTo>
                    <a:pt x="1781695" y="9525"/>
                  </a:lnTo>
                  <a:lnTo>
                    <a:pt x="1781695" y="0"/>
                  </a:lnTo>
                  <a:close/>
                </a:path>
                <a:path w="4011295" h="9525">
                  <a:moveTo>
                    <a:pt x="1838858" y="0"/>
                  </a:moveTo>
                  <a:lnTo>
                    <a:pt x="1829333" y="0"/>
                  </a:lnTo>
                  <a:lnTo>
                    <a:pt x="1829333" y="9525"/>
                  </a:lnTo>
                  <a:lnTo>
                    <a:pt x="1838858" y="9525"/>
                  </a:lnTo>
                  <a:lnTo>
                    <a:pt x="1838858" y="0"/>
                  </a:lnTo>
                  <a:close/>
                </a:path>
                <a:path w="4011295" h="9525">
                  <a:moveTo>
                    <a:pt x="1896033" y="0"/>
                  </a:moveTo>
                  <a:lnTo>
                    <a:pt x="1886496" y="0"/>
                  </a:lnTo>
                  <a:lnTo>
                    <a:pt x="1886496" y="9525"/>
                  </a:lnTo>
                  <a:lnTo>
                    <a:pt x="1896033" y="9525"/>
                  </a:lnTo>
                  <a:lnTo>
                    <a:pt x="1896033" y="0"/>
                  </a:lnTo>
                  <a:close/>
                </a:path>
                <a:path w="4011295" h="9525">
                  <a:moveTo>
                    <a:pt x="1953196" y="0"/>
                  </a:moveTo>
                  <a:lnTo>
                    <a:pt x="1943671" y="0"/>
                  </a:lnTo>
                  <a:lnTo>
                    <a:pt x="1943671" y="9525"/>
                  </a:lnTo>
                  <a:lnTo>
                    <a:pt x="1953196" y="9525"/>
                  </a:lnTo>
                  <a:lnTo>
                    <a:pt x="1953196" y="0"/>
                  </a:lnTo>
                  <a:close/>
                </a:path>
                <a:path w="4011295" h="9525">
                  <a:moveTo>
                    <a:pt x="2010359" y="0"/>
                  </a:moveTo>
                  <a:lnTo>
                    <a:pt x="2000834" y="0"/>
                  </a:lnTo>
                  <a:lnTo>
                    <a:pt x="2000834" y="9525"/>
                  </a:lnTo>
                  <a:lnTo>
                    <a:pt x="2010359" y="9525"/>
                  </a:lnTo>
                  <a:lnTo>
                    <a:pt x="2010359" y="0"/>
                  </a:lnTo>
                  <a:close/>
                </a:path>
                <a:path w="4011295" h="9525">
                  <a:moveTo>
                    <a:pt x="2067534" y="0"/>
                  </a:moveTo>
                  <a:lnTo>
                    <a:pt x="2057996" y="0"/>
                  </a:lnTo>
                  <a:lnTo>
                    <a:pt x="2057996" y="9525"/>
                  </a:lnTo>
                  <a:lnTo>
                    <a:pt x="2067534" y="9525"/>
                  </a:lnTo>
                  <a:lnTo>
                    <a:pt x="2067534" y="0"/>
                  </a:lnTo>
                  <a:close/>
                </a:path>
                <a:path w="4011295" h="9525">
                  <a:moveTo>
                    <a:pt x="2124697" y="0"/>
                  </a:moveTo>
                  <a:lnTo>
                    <a:pt x="2115172" y="0"/>
                  </a:lnTo>
                  <a:lnTo>
                    <a:pt x="2115172" y="9525"/>
                  </a:lnTo>
                  <a:lnTo>
                    <a:pt x="2124697" y="9525"/>
                  </a:lnTo>
                  <a:lnTo>
                    <a:pt x="2124697" y="0"/>
                  </a:lnTo>
                  <a:close/>
                </a:path>
                <a:path w="4011295" h="9525">
                  <a:moveTo>
                    <a:pt x="2181860" y="0"/>
                  </a:moveTo>
                  <a:lnTo>
                    <a:pt x="2172335" y="0"/>
                  </a:lnTo>
                  <a:lnTo>
                    <a:pt x="2172335" y="9525"/>
                  </a:lnTo>
                  <a:lnTo>
                    <a:pt x="2181860" y="9525"/>
                  </a:lnTo>
                  <a:lnTo>
                    <a:pt x="2181860" y="0"/>
                  </a:lnTo>
                  <a:close/>
                </a:path>
                <a:path w="4011295" h="9525">
                  <a:moveTo>
                    <a:pt x="2239035" y="0"/>
                  </a:moveTo>
                  <a:lnTo>
                    <a:pt x="2229497" y="0"/>
                  </a:lnTo>
                  <a:lnTo>
                    <a:pt x="2229497" y="9525"/>
                  </a:lnTo>
                  <a:lnTo>
                    <a:pt x="2239035" y="9525"/>
                  </a:lnTo>
                  <a:lnTo>
                    <a:pt x="2239035" y="0"/>
                  </a:lnTo>
                  <a:close/>
                </a:path>
                <a:path w="4011295" h="9525">
                  <a:moveTo>
                    <a:pt x="2296198" y="0"/>
                  </a:moveTo>
                  <a:lnTo>
                    <a:pt x="2286673" y="0"/>
                  </a:lnTo>
                  <a:lnTo>
                    <a:pt x="2286673" y="9525"/>
                  </a:lnTo>
                  <a:lnTo>
                    <a:pt x="2296198" y="9525"/>
                  </a:lnTo>
                  <a:lnTo>
                    <a:pt x="2296198" y="0"/>
                  </a:lnTo>
                  <a:close/>
                </a:path>
                <a:path w="4011295" h="9525">
                  <a:moveTo>
                    <a:pt x="2353360" y="0"/>
                  </a:moveTo>
                  <a:lnTo>
                    <a:pt x="2343835" y="0"/>
                  </a:lnTo>
                  <a:lnTo>
                    <a:pt x="2343835" y="9525"/>
                  </a:lnTo>
                  <a:lnTo>
                    <a:pt x="2353360" y="9525"/>
                  </a:lnTo>
                  <a:lnTo>
                    <a:pt x="2353360" y="0"/>
                  </a:lnTo>
                  <a:close/>
                </a:path>
                <a:path w="4011295" h="9525">
                  <a:moveTo>
                    <a:pt x="2410536" y="0"/>
                  </a:moveTo>
                  <a:lnTo>
                    <a:pt x="2400998" y="0"/>
                  </a:lnTo>
                  <a:lnTo>
                    <a:pt x="2400998" y="9525"/>
                  </a:lnTo>
                  <a:lnTo>
                    <a:pt x="2410536" y="9525"/>
                  </a:lnTo>
                  <a:lnTo>
                    <a:pt x="2410536" y="0"/>
                  </a:lnTo>
                  <a:close/>
                </a:path>
                <a:path w="4011295" h="9525">
                  <a:moveTo>
                    <a:pt x="2467699" y="0"/>
                  </a:moveTo>
                  <a:lnTo>
                    <a:pt x="2458174" y="0"/>
                  </a:lnTo>
                  <a:lnTo>
                    <a:pt x="2458174" y="9525"/>
                  </a:lnTo>
                  <a:lnTo>
                    <a:pt x="2467699" y="9525"/>
                  </a:lnTo>
                  <a:lnTo>
                    <a:pt x="2467699" y="0"/>
                  </a:lnTo>
                  <a:close/>
                </a:path>
                <a:path w="4011295" h="9525">
                  <a:moveTo>
                    <a:pt x="2524861" y="0"/>
                  </a:moveTo>
                  <a:lnTo>
                    <a:pt x="2515336" y="0"/>
                  </a:lnTo>
                  <a:lnTo>
                    <a:pt x="2515336" y="9525"/>
                  </a:lnTo>
                  <a:lnTo>
                    <a:pt x="2524861" y="9525"/>
                  </a:lnTo>
                  <a:lnTo>
                    <a:pt x="2524861" y="0"/>
                  </a:lnTo>
                  <a:close/>
                </a:path>
                <a:path w="4011295" h="9525">
                  <a:moveTo>
                    <a:pt x="2582024" y="0"/>
                  </a:moveTo>
                  <a:lnTo>
                    <a:pt x="2572499" y="0"/>
                  </a:lnTo>
                  <a:lnTo>
                    <a:pt x="2572499" y="9525"/>
                  </a:lnTo>
                  <a:lnTo>
                    <a:pt x="2582024" y="9525"/>
                  </a:lnTo>
                  <a:lnTo>
                    <a:pt x="2582024" y="0"/>
                  </a:lnTo>
                  <a:close/>
                </a:path>
                <a:path w="4011295" h="9525">
                  <a:moveTo>
                    <a:pt x="2639199" y="0"/>
                  </a:moveTo>
                  <a:lnTo>
                    <a:pt x="2629674" y="0"/>
                  </a:lnTo>
                  <a:lnTo>
                    <a:pt x="2629674" y="9525"/>
                  </a:lnTo>
                  <a:lnTo>
                    <a:pt x="2639199" y="9525"/>
                  </a:lnTo>
                  <a:lnTo>
                    <a:pt x="2639199" y="0"/>
                  </a:lnTo>
                  <a:close/>
                </a:path>
                <a:path w="4011295" h="9525">
                  <a:moveTo>
                    <a:pt x="2696362" y="0"/>
                  </a:moveTo>
                  <a:lnTo>
                    <a:pt x="2686837" y="0"/>
                  </a:lnTo>
                  <a:lnTo>
                    <a:pt x="2686837" y="9525"/>
                  </a:lnTo>
                  <a:lnTo>
                    <a:pt x="2696362" y="9525"/>
                  </a:lnTo>
                  <a:lnTo>
                    <a:pt x="2696362" y="0"/>
                  </a:lnTo>
                  <a:close/>
                </a:path>
                <a:path w="4011295" h="9525">
                  <a:moveTo>
                    <a:pt x="2753525" y="0"/>
                  </a:moveTo>
                  <a:lnTo>
                    <a:pt x="2744000" y="0"/>
                  </a:lnTo>
                  <a:lnTo>
                    <a:pt x="2744000" y="9525"/>
                  </a:lnTo>
                  <a:lnTo>
                    <a:pt x="2753525" y="9525"/>
                  </a:lnTo>
                  <a:lnTo>
                    <a:pt x="2753525" y="0"/>
                  </a:lnTo>
                  <a:close/>
                </a:path>
                <a:path w="4011295" h="9525">
                  <a:moveTo>
                    <a:pt x="2810700" y="0"/>
                  </a:moveTo>
                  <a:lnTo>
                    <a:pt x="2801175" y="0"/>
                  </a:lnTo>
                  <a:lnTo>
                    <a:pt x="2801175" y="9525"/>
                  </a:lnTo>
                  <a:lnTo>
                    <a:pt x="2810700" y="9525"/>
                  </a:lnTo>
                  <a:lnTo>
                    <a:pt x="2810700" y="0"/>
                  </a:lnTo>
                  <a:close/>
                </a:path>
                <a:path w="4011295" h="9525">
                  <a:moveTo>
                    <a:pt x="2867863" y="0"/>
                  </a:moveTo>
                  <a:lnTo>
                    <a:pt x="2858338" y="0"/>
                  </a:lnTo>
                  <a:lnTo>
                    <a:pt x="2858338" y="9525"/>
                  </a:lnTo>
                  <a:lnTo>
                    <a:pt x="2867863" y="9525"/>
                  </a:lnTo>
                  <a:lnTo>
                    <a:pt x="2867863" y="0"/>
                  </a:lnTo>
                  <a:close/>
                </a:path>
                <a:path w="4011295" h="9525">
                  <a:moveTo>
                    <a:pt x="2925026" y="0"/>
                  </a:moveTo>
                  <a:lnTo>
                    <a:pt x="2915501" y="0"/>
                  </a:lnTo>
                  <a:lnTo>
                    <a:pt x="2915501" y="9525"/>
                  </a:lnTo>
                  <a:lnTo>
                    <a:pt x="2925026" y="9525"/>
                  </a:lnTo>
                  <a:lnTo>
                    <a:pt x="2925026" y="0"/>
                  </a:lnTo>
                  <a:close/>
                </a:path>
                <a:path w="4011295" h="9525">
                  <a:moveTo>
                    <a:pt x="2982201" y="0"/>
                  </a:moveTo>
                  <a:lnTo>
                    <a:pt x="2972676" y="0"/>
                  </a:lnTo>
                  <a:lnTo>
                    <a:pt x="2972676" y="9525"/>
                  </a:lnTo>
                  <a:lnTo>
                    <a:pt x="2982201" y="9525"/>
                  </a:lnTo>
                  <a:lnTo>
                    <a:pt x="2982201" y="0"/>
                  </a:lnTo>
                  <a:close/>
                </a:path>
                <a:path w="4011295" h="9525">
                  <a:moveTo>
                    <a:pt x="3039364" y="0"/>
                  </a:moveTo>
                  <a:lnTo>
                    <a:pt x="3029839" y="0"/>
                  </a:lnTo>
                  <a:lnTo>
                    <a:pt x="3029839" y="9525"/>
                  </a:lnTo>
                  <a:lnTo>
                    <a:pt x="3039364" y="9525"/>
                  </a:lnTo>
                  <a:lnTo>
                    <a:pt x="3039364" y="0"/>
                  </a:lnTo>
                  <a:close/>
                </a:path>
                <a:path w="4011295" h="9525">
                  <a:moveTo>
                    <a:pt x="3096526" y="0"/>
                  </a:moveTo>
                  <a:lnTo>
                    <a:pt x="3087001" y="0"/>
                  </a:lnTo>
                  <a:lnTo>
                    <a:pt x="3087001" y="9525"/>
                  </a:lnTo>
                  <a:lnTo>
                    <a:pt x="3096526" y="9525"/>
                  </a:lnTo>
                  <a:lnTo>
                    <a:pt x="3096526" y="0"/>
                  </a:lnTo>
                  <a:close/>
                </a:path>
                <a:path w="4011295" h="9525">
                  <a:moveTo>
                    <a:pt x="3153702" y="0"/>
                  </a:moveTo>
                  <a:lnTo>
                    <a:pt x="3144164" y="0"/>
                  </a:lnTo>
                  <a:lnTo>
                    <a:pt x="3144164" y="9525"/>
                  </a:lnTo>
                  <a:lnTo>
                    <a:pt x="3153702" y="9525"/>
                  </a:lnTo>
                  <a:lnTo>
                    <a:pt x="3153702" y="0"/>
                  </a:lnTo>
                  <a:close/>
                </a:path>
                <a:path w="4011295" h="9525">
                  <a:moveTo>
                    <a:pt x="3210864" y="0"/>
                  </a:moveTo>
                  <a:lnTo>
                    <a:pt x="3201339" y="0"/>
                  </a:lnTo>
                  <a:lnTo>
                    <a:pt x="3201339" y="9525"/>
                  </a:lnTo>
                  <a:lnTo>
                    <a:pt x="3210864" y="9525"/>
                  </a:lnTo>
                  <a:lnTo>
                    <a:pt x="3210864" y="0"/>
                  </a:lnTo>
                  <a:close/>
                </a:path>
                <a:path w="4011295" h="9525">
                  <a:moveTo>
                    <a:pt x="3268027" y="0"/>
                  </a:moveTo>
                  <a:lnTo>
                    <a:pt x="3258502" y="0"/>
                  </a:lnTo>
                  <a:lnTo>
                    <a:pt x="3258502" y="9525"/>
                  </a:lnTo>
                  <a:lnTo>
                    <a:pt x="3268027" y="9525"/>
                  </a:lnTo>
                  <a:lnTo>
                    <a:pt x="3268027" y="0"/>
                  </a:lnTo>
                  <a:close/>
                </a:path>
                <a:path w="4011295" h="9525">
                  <a:moveTo>
                    <a:pt x="3325203" y="0"/>
                  </a:moveTo>
                  <a:lnTo>
                    <a:pt x="3315665" y="0"/>
                  </a:lnTo>
                  <a:lnTo>
                    <a:pt x="3315665" y="9525"/>
                  </a:lnTo>
                  <a:lnTo>
                    <a:pt x="3325203" y="9525"/>
                  </a:lnTo>
                  <a:lnTo>
                    <a:pt x="3325203" y="0"/>
                  </a:lnTo>
                  <a:close/>
                </a:path>
                <a:path w="4011295" h="9525">
                  <a:moveTo>
                    <a:pt x="3382365" y="0"/>
                  </a:moveTo>
                  <a:lnTo>
                    <a:pt x="3372840" y="0"/>
                  </a:lnTo>
                  <a:lnTo>
                    <a:pt x="3372840" y="9525"/>
                  </a:lnTo>
                  <a:lnTo>
                    <a:pt x="3382365" y="9525"/>
                  </a:lnTo>
                  <a:lnTo>
                    <a:pt x="3382365" y="0"/>
                  </a:lnTo>
                  <a:close/>
                </a:path>
                <a:path w="4011295" h="9525">
                  <a:moveTo>
                    <a:pt x="3439528" y="0"/>
                  </a:moveTo>
                  <a:lnTo>
                    <a:pt x="3430003" y="0"/>
                  </a:lnTo>
                  <a:lnTo>
                    <a:pt x="3430003" y="9525"/>
                  </a:lnTo>
                  <a:lnTo>
                    <a:pt x="3439528" y="9525"/>
                  </a:lnTo>
                  <a:lnTo>
                    <a:pt x="3439528" y="0"/>
                  </a:lnTo>
                  <a:close/>
                </a:path>
                <a:path w="4011295" h="9525">
                  <a:moveTo>
                    <a:pt x="3496703" y="0"/>
                  </a:moveTo>
                  <a:lnTo>
                    <a:pt x="3487166" y="0"/>
                  </a:lnTo>
                  <a:lnTo>
                    <a:pt x="3487166" y="9525"/>
                  </a:lnTo>
                  <a:lnTo>
                    <a:pt x="3496703" y="9525"/>
                  </a:lnTo>
                  <a:lnTo>
                    <a:pt x="3496703" y="0"/>
                  </a:lnTo>
                  <a:close/>
                </a:path>
                <a:path w="4011295" h="9525">
                  <a:moveTo>
                    <a:pt x="3553866" y="0"/>
                  </a:moveTo>
                  <a:lnTo>
                    <a:pt x="3544341" y="0"/>
                  </a:lnTo>
                  <a:lnTo>
                    <a:pt x="3544341" y="9525"/>
                  </a:lnTo>
                  <a:lnTo>
                    <a:pt x="3553866" y="9525"/>
                  </a:lnTo>
                  <a:lnTo>
                    <a:pt x="3553866" y="0"/>
                  </a:lnTo>
                  <a:close/>
                </a:path>
                <a:path w="4011295" h="9525">
                  <a:moveTo>
                    <a:pt x="3611029" y="0"/>
                  </a:moveTo>
                  <a:lnTo>
                    <a:pt x="3601504" y="0"/>
                  </a:lnTo>
                  <a:lnTo>
                    <a:pt x="3601504" y="9525"/>
                  </a:lnTo>
                  <a:lnTo>
                    <a:pt x="3611029" y="9525"/>
                  </a:lnTo>
                  <a:lnTo>
                    <a:pt x="3611029" y="0"/>
                  </a:lnTo>
                  <a:close/>
                </a:path>
                <a:path w="4011295" h="9525">
                  <a:moveTo>
                    <a:pt x="3668204" y="0"/>
                  </a:moveTo>
                  <a:lnTo>
                    <a:pt x="3658666" y="0"/>
                  </a:lnTo>
                  <a:lnTo>
                    <a:pt x="3658666" y="9525"/>
                  </a:lnTo>
                  <a:lnTo>
                    <a:pt x="3668204" y="9525"/>
                  </a:lnTo>
                  <a:lnTo>
                    <a:pt x="3668204" y="0"/>
                  </a:lnTo>
                  <a:close/>
                </a:path>
                <a:path w="4011295" h="9525">
                  <a:moveTo>
                    <a:pt x="3725367" y="0"/>
                  </a:moveTo>
                  <a:lnTo>
                    <a:pt x="3715842" y="0"/>
                  </a:lnTo>
                  <a:lnTo>
                    <a:pt x="3715842" y="9525"/>
                  </a:lnTo>
                  <a:lnTo>
                    <a:pt x="3725367" y="9525"/>
                  </a:lnTo>
                  <a:lnTo>
                    <a:pt x="3725367" y="0"/>
                  </a:lnTo>
                  <a:close/>
                </a:path>
                <a:path w="4011295" h="9525">
                  <a:moveTo>
                    <a:pt x="3782530" y="0"/>
                  </a:moveTo>
                  <a:lnTo>
                    <a:pt x="3773005" y="0"/>
                  </a:lnTo>
                  <a:lnTo>
                    <a:pt x="3773005" y="9525"/>
                  </a:lnTo>
                  <a:lnTo>
                    <a:pt x="3782530" y="9525"/>
                  </a:lnTo>
                  <a:lnTo>
                    <a:pt x="3782530" y="0"/>
                  </a:lnTo>
                  <a:close/>
                </a:path>
                <a:path w="4011295" h="9525">
                  <a:moveTo>
                    <a:pt x="3839705" y="0"/>
                  </a:moveTo>
                  <a:lnTo>
                    <a:pt x="3830167" y="0"/>
                  </a:lnTo>
                  <a:lnTo>
                    <a:pt x="3830167" y="9525"/>
                  </a:lnTo>
                  <a:lnTo>
                    <a:pt x="3839705" y="9525"/>
                  </a:lnTo>
                  <a:lnTo>
                    <a:pt x="3839705" y="0"/>
                  </a:lnTo>
                  <a:close/>
                </a:path>
                <a:path w="4011295" h="9525">
                  <a:moveTo>
                    <a:pt x="3896868" y="0"/>
                  </a:moveTo>
                  <a:lnTo>
                    <a:pt x="3887343" y="0"/>
                  </a:lnTo>
                  <a:lnTo>
                    <a:pt x="3887343" y="9525"/>
                  </a:lnTo>
                  <a:lnTo>
                    <a:pt x="3896868" y="9525"/>
                  </a:lnTo>
                  <a:lnTo>
                    <a:pt x="3896868" y="0"/>
                  </a:lnTo>
                  <a:close/>
                </a:path>
                <a:path w="4011295" h="9525">
                  <a:moveTo>
                    <a:pt x="3954030" y="0"/>
                  </a:moveTo>
                  <a:lnTo>
                    <a:pt x="3944505" y="0"/>
                  </a:lnTo>
                  <a:lnTo>
                    <a:pt x="3944505" y="9525"/>
                  </a:lnTo>
                  <a:lnTo>
                    <a:pt x="3954030" y="9525"/>
                  </a:lnTo>
                  <a:lnTo>
                    <a:pt x="3954030" y="0"/>
                  </a:lnTo>
                  <a:close/>
                </a:path>
                <a:path w="4011295" h="9525">
                  <a:moveTo>
                    <a:pt x="4011206" y="0"/>
                  </a:moveTo>
                  <a:lnTo>
                    <a:pt x="4001668" y="0"/>
                  </a:lnTo>
                  <a:lnTo>
                    <a:pt x="4001668" y="9525"/>
                  </a:lnTo>
                  <a:lnTo>
                    <a:pt x="4011206" y="9525"/>
                  </a:lnTo>
                  <a:lnTo>
                    <a:pt x="4011206" y="0"/>
                  </a:lnTo>
                  <a:close/>
                </a:path>
              </a:pathLst>
            </a:custGeom>
            <a:solidFill>
              <a:srgbClr val="C7C6C3"/>
            </a:solidFill>
          </p:spPr>
          <p:txBody>
            <a:bodyPr wrap="square" lIns="0" tIns="0" rIns="0" bIns="0" rtlCol="0"/>
            <a:lstStyle/>
            <a:p>
              <a:endParaRPr sz="1688"/>
            </a:p>
          </p:txBody>
        </p:sp>
        <p:sp>
          <p:nvSpPr>
            <p:cNvPr id="7" name="object 7"/>
            <p:cNvSpPr/>
            <p:nvPr/>
          </p:nvSpPr>
          <p:spPr>
            <a:xfrm>
              <a:off x="9039453" y="5996774"/>
              <a:ext cx="2925445" cy="9525"/>
            </a:xfrm>
            <a:custGeom>
              <a:avLst/>
              <a:gdLst/>
              <a:ahLst/>
              <a:cxnLst/>
              <a:rect l="l" t="t" r="r" b="b"/>
              <a:pathLst>
                <a:path w="2925445" h="9525">
                  <a:moveTo>
                    <a:pt x="9537" y="0"/>
                  </a:moveTo>
                  <a:lnTo>
                    <a:pt x="0" y="0"/>
                  </a:lnTo>
                  <a:lnTo>
                    <a:pt x="0" y="9525"/>
                  </a:lnTo>
                  <a:lnTo>
                    <a:pt x="9537" y="9525"/>
                  </a:lnTo>
                  <a:lnTo>
                    <a:pt x="9537" y="0"/>
                  </a:lnTo>
                  <a:close/>
                </a:path>
                <a:path w="2925445" h="9525">
                  <a:moveTo>
                    <a:pt x="66700" y="0"/>
                  </a:moveTo>
                  <a:lnTo>
                    <a:pt x="57175" y="0"/>
                  </a:lnTo>
                  <a:lnTo>
                    <a:pt x="57175" y="9525"/>
                  </a:lnTo>
                  <a:lnTo>
                    <a:pt x="66700" y="9525"/>
                  </a:lnTo>
                  <a:lnTo>
                    <a:pt x="66700" y="0"/>
                  </a:lnTo>
                  <a:close/>
                </a:path>
                <a:path w="2925445" h="9525">
                  <a:moveTo>
                    <a:pt x="123863" y="0"/>
                  </a:moveTo>
                  <a:lnTo>
                    <a:pt x="114338" y="0"/>
                  </a:lnTo>
                  <a:lnTo>
                    <a:pt x="114338" y="9525"/>
                  </a:lnTo>
                  <a:lnTo>
                    <a:pt x="123863" y="9525"/>
                  </a:lnTo>
                  <a:lnTo>
                    <a:pt x="123863" y="0"/>
                  </a:lnTo>
                  <a:close/>
                </a:path>
                <a:path w="2925445" h="9525">
                  <a:moveTo>
                    <a:pt x="181025" y="0"/>
                  </a:moveTo>
                  <a:lnTo>
                    <a:pt x="171500" y="0"/>
                  </a:lnTo>
                  <a:lnTo>
                    <a:pt x="171500" y="9525"/>
                  </a:lnTo>
                  <a:lnTo>
                    <a:pt x="181025" y="9525"/>
                  </a:lnTo>
                  <a:lnTo>
                    <a:pt x="181025" y="0"/>
                  </a:lnTo>
                  <a:close/>
                </a:path>
                <a:path w="2925445" h="9525">
                  <a:moveTo>
                    <a:pt x="238201" y="0"/>
                  </a:moveTo>
                  <a:lnTo>
                    <a:pt x="228676" y="0"/>
                  </a:lnTo>
                  <a:lnTo>
                    <a:pt x="228676" y="9525"/>
                  </a:lnTo>
                  <a:lnTo>
                    <a:pt x="238201" y="9525"/>
                  </a:lnTo>
                  <a:lnTo>
                    <a:pt x="238201" y="0"/>
                  </a:lnTo>
                  <a:close/>
                </a:path>
                <a:path w="2925445" h="9525">
                  <a:moveTo>
                    <a:pt x="295363" y="0"/>
                  </a:moveTo>
                  <a:lnTo>
                    <a:pt x="285838" y="0"/>
                  </a:lnTo>
                  <a:lnTo>
                    <a:pt x="285838" y="9525"/>
                  </a:lnTo>
                  <a:lnTo>
                    <a:pt x="295363" y="9525"/>
                  </a:lnTo>
                  <a:lnTo>
                    <a:pt x="295363" y="0"/>
                  </a:lnTo>
                  <a:close/>
                </a:path>
                <a:path w="2925445" h="9525">
                  <a:moveTo>
                    <a:pt x="352526" y="0"/>
                  </a:moveTo>
                  <a:lnTo>
                    <a:pt x="343001" y="0"/>
                  </a:lnTo>
                  <a:lnTo>
                    <a:pt x="343001" y="9525"/>
                  </a:lnTo>
                  <a:lnTo>
                    <a:pt x="352526" y="9525"/>
                  </a:lnTo>
                  <a:lnTo>
                    <a:pt x="352526" y="0"/>
                  </a:lnTo>
                  <a:close/>
                </a:path>
                <a:path w="2925445" h="9525">
                  <a:moveTo>
                    <a:pt x="409702" y="0"/>
                  </a:moveTo>
                  <a:lnTo>
                    <a:pt x="400177" y="0"/>
                  </a:lnTo>
                  <a:lnTo>
                    <a:pt x="400177" y="9525"/>
                  </a:lnTo>
                  <a:lnTo>
                    <a:pt x="409702" y="9525"/>
                  </a:lnTo>
                  <a:lnTo>
                    <a:pt x="409702" y="0"/>
                  </a:lnTo>
                  <a:close/>
                </a:path>
                <a:path w="2925445" h="9525">
                  <a:moveTo>
                    <a:pt x="466864" y="0"/>
                  </a:moveTo>
                  <a:lnTo>
                    <a:pt x="457339" y="0"/>
                  </a:lnTo>
                  <a:lnTo>
                    <a:pt x="457339" y="9525"/>
                  </a:lnTo>
                  <a:lnTo>
                    <a:pt x="466864" y="9525"/>
                  </a:lnTo>
                  <a:lnTo>
                    <a:pt x="466864" y="0"/>
                  </a:lnTo>
                  <a:close/>
                </a:path>
                <a:path w="2925445" h="9525">
                  <a:moveTo>
                    <a:pt x="524027" y="0"/>
                  </a:moveTo>
                  <a:lnTo>
                    <a:pt x="514502" y="0"/>
                  </a:lnTo>
                  <a:lnTo>
                    <a:pt x="514502" y="9525"/>
                  </a:lnTo>
                  <a:lnTo>
                    <a:pt x="524027" y="9525"/>
                  </a:lnTo>
                  <a:lnTo>
                    <a:pt x="524027" y="0"/>
                  </a:lnTo>
                  <a:close/>
                </a:path>
                <a:path w="2925445" h="9525">
                  <a:moveTo>
                    <a:pt x="581202" y="0"/>
                  </a:moveTo>
                  <a:lnTo>
                    <a:pt x="571677" y="0"/>
                  </a:lnTo>
                  <a:lnTo>
                    <a:pt x="571677" y="9525"/>
                  </a:lnTo>
                  <a:lnTo>
                    <a:pt x="581202" y="9525"/>
                  </a:lnTo>
                  <a:lnTo>
                    <a:pt x="581202" y="0"/>
                  </a:lnTo>
                  <a:close/>
                </a:path>
                <a:path w="2925445" h="9525">
                  <a:moveTo>
                    <a:pt x="638365" y="0"/>
                  </a:moveTo>
                  <a:lnTo>
                    <a:pt x="628840" y="0"/>
                  </a:lnTo>
                  <a:lnTo>
                    <a:pt x="628840" y="9525"/>
                  </a:lnTo>
                  <a:lnTo>
                    <a:pt x="638365" y="9525"/>
                  </a:lnTo>
                  <a:lnTo>
                    <a:pt x="638365" y="0"/>
                  </a:lnTo>
                  <a:close/>
                </a:path>
                <a:path w="2925445" h="9525">
                  <a:moveTo>
                    <a:pt x="695528" y="0"/>
                  </a:moveTo>
                  <a:lnTo>
                    <a:pt x="686003" y="0"/>
                  </a:lnTo>
                  <a:lnTo>
                    <a:pt x="686003" y="9525"/>
                  </a:lnTo>
                  <a:lnTo>
                    <a:pt x="695528" y="9525"/>
                  </a:lnTo>
                  <a:lnTo>
                    <a:pt x="695528" y="0"/>
                  </a:lnTo>
                  <a:close/>
                </a:path>
                <a:path w="2925445" h="9525">
                  <a:moveTo>
                    <a:pt x="752703" y="0"/>
                  </a:moveTo>
                  <a:lnTo>
                    <a:pt x="743165" y="0"/>
                  </a:lnTo>
                  <a:lnTo>
                    <a:pt x="743165" y="9525"/>
                  </a:lnTo>
                  <a:lnTo>
                    <a:pt x="752703" y="9525"/>
                  </a:lnTo>
                  <a:lnTo>
                    <a:pt x="752703" y="0"/>
                  </a:lnTo>
                  <a:close/>
                </a:path>
                <a:path w="2925445" h="9525">
                  <a:moveTo>
                    <a:pt x="809866" y="0"/>
                  </a:moveTo>
                  <a:lnTo>
                    <a:pt x="800341" y="0"/>
                  </a:lnTo>
                  <a:lnTo>
                    <a:pt x="800341" y="9525"/>
                  </a:lnTo>
                  <a:lnTo>
                    <a:pt x="809866" y="9525"/>
                  </a:lnTo>
                  <a:lnTo>
                    <a:pt x="809866" y="0"/>
                  </a:lnTo>
                  <a:close/>
                </a:path>
                <a:path w="2925445" h="9525">
                  <a:moveTo>
                    <a:pt x="867029" y="0"/>
                  </a:moveTo>
                  <a:lnTo>
                    <a:pt x="857504" y="0"/>
                  </a:lnTo>
                  <a:lnTo>
                    <a:pt x="857504" y="9525"/>
                  </a:lnTo>
                  <a:lnTo>
                    <a:pt x="867029" y="9525"/>
                  </a:lnTo>
                  <a:lnTo>
                    <a:pt x="867029" y="0"/>
                  </a:lnTo>
                  <a:close/>
                </a:path>
                <a:path w="2925445" h="9525">
                  <a:moveTo>
                    <a:pt x="924204" y="0"/>
                  </a:moveTo>
                  <a:lnTo>
                    <a:pt x="914666" y="0"/>
                  </a:lnTo>
                  <a:lnTo>
                    <a:pt x="914666" y="9525"/>
                  </a:lnTo>
                  <a:lnTo>
                    <a:pt x="924204" y="9525"/>
                  </a:lnTo>
                  <a:lnTo>
                    <a:pt x="924204" y="0"/>
                  </a:lnTo>
                  <a:close/>
                </a:path>
                <a:path w="2925445" h="9525">
                  <a:moveTo>
                    <a:pt x="981367" y="0"/>
                  </a:moveTo>
                  <a:lnTo>
                    <a:pt x="971842" y="0"/>
                  </a:lnTo>
                  <a:lnTo>
                    <a:pt x="971842" y="9525"/>
                  </a:lnTo>
                  <a:lnTo>
                    <a:pt x="981367" y="9525"/>
                  </a:lnTo>
                  <a:lnTo>
                    <a:pt x="981367" y="0"/>
                  </a:lnTo>
                  <a:close/>
                </a:path>
                <a:path w="2925445" h="9525">
                  <a:moveTo>
                    <a:pt x="1038529" y="0"/>
                  </a:moveTo>
                  <a:lnTo>
                    <a:pt x="1029004" y="0"/>
                  </a:lnTo>
                  <a:lnTo>
                    <a:pt x="1029004" y="9525"/>
                  </a:lnTo>
                  <a:lnTo>
                    <a:pt x="1038529" y="9525"/>
                  </a:lnTo>
                  <a:lnTo>
                    <a:pt x="1038529" y="0"/>
                  </a:lnTo>
                  <a:close/>
                </a:path>
                <a:path w="2925445" h="9525">
                  <a:moveTo>
                    <a:pt x="1095705" y="0"/>
                  </a:moveTo>
                  <a:lnTo>
                    <a:pt x="1086167" y="0"/>
                  </a:lnTo>
                  <a:lnTo>
                    <a:pt x="1086167" y="9525"/>
                  </a:lnTo>
                  <a:lnTo>
                    <a:pt x="1095705" y="9525"/>
                  </a:lnTo>
                  <a:lnTo>
                    <a:pt x="1095705" y="0"/>
                  </a:lnTo>
                  <a:close/>
                </a:path>
                <a:path w="2925445" h="9525">
                  <a:moveTo>
                    <a:pt x="1152867" y="0"/>
                  </a:moveTo>
                  <a:lnTo>
                    <a:pt x="1143342" y="0"/>
                  </a:lnTo>
                  <a:lnTo>
                    <a:pt x="1143342" y="9525"/>
                  </a:lnTo>
                  <a:lnTo>
                    <a:pt x="1152867" y="9525"/>
                  </a:lnTo>
                  <a:lnTo>
                    <a:pt x="1152867" y="0"/>
                  </a:lnTo>
                  <a:close/>
                </a:path>
                <a:path w="2925445" h="9525">
                  <a:moveTo>
                    <a:pt x="1210030" y="0"/>
                  </a:moveTo>
                  <a:lnTo>
                    <a:pt x="1200505" y="0"/>
                  </a:lnTo>
                  <a:lnTo>
                    <a:pt x="1200505" y="9525"/>
                  </a:lnTo>
                  <a:lnTo>
                    <a:pt x="1210030" y="9525"/>
                  </a:lnTo>
                  <a:lnTo>
                    <a:pt x="1210030" y="0"/>
                  </a:lnTo>
                  <a:close/>
                </a:path>
                <a:path w="2925445" h="9525">
                  <a:moveTo>
                    <a:pt x="1267206" y="0"/>
                  </a:moveTo>
                  <a:lnTo>
                    <a:pt x="1257668" y="0"/>
                  </a:lnTo>
                  <a:lnTo>
                    <a:pt x="1257668" y="9525"/>
                  </a:lnTo>
                  <a:lnTo>
                    <a:pt x="1267206" y="9525"/>
                  </a:lnTo>
                  <a:lnTo>
                    <a:pt x="1267206" y="0"/>
                  </a:lnTo>
                  <a:close/>
                </a:path>
                <a:path w="2925445" h="9525">
                  <a:moveTo>
                    <a:pt x="1324368" y="0"/>
                  </a:moveTo>
                  <a:lnTo>
                    <a:pt x="1314843" y="0"/>
                  </a:lnTo>
                  <a:lnTo>
                    <a:pt x="1314843" y="9525"/>
                  </a:lnTo>
                  <a:lnTo>
                    <a:pt x="1324368" y="9525"/>
                  </a:lnTo>
                  <a:lnTo>
                    <a:pt x="1324368" y="0"/>
                  </a:lnTo>
                  <a:close/>
                </a:path>
                <a:path w="2925445" h="9525">
                  <a:moveTo>
                    <a:pt x="1381531" y="0"/>
                  </a:moveTo>
                  <a:lnTo>
                    <a:pt x="1372006" y="0"/>
                  </a:lnTo>
                  <a:lnTo>
                    <a:pt x="1372006" y="9525"/>
                  </a:lnTo>
                  <a:lnTo>
                    <a:pt x="1381531" y="9525"/>
                  </a:lnTo>
                  <a:lnTo>
                    <a:pt x="1381531" y="0"/>
                  </a:lnTo>
                  <a:close/>
                </a:path>
                <a:path w="2925445" h="9525">
                  <a:moveTo>
                    <a:pt x="1438706" y="0"/>
                  </a:moveTo>
                  <a:lnTo>
                    <a:pt x="1429169" y="0"/>
                  </a:lnTo>
                  <a:lnTo>
                    <a:pt x="1429169" y="9525"/>
                  </a:lnTo>
                  <a:lnTo>
                    <a:pt x="1438706" y="9525"/>
                  </a:lnTo>
                  <a:lnTo>
                    <a:pt x="1438706" y="0"/>
                  </a:lnTo>
                  <a:close/>
                </a:path>
                <a:path w="2925445" h="9525">
                  <a:moveTo>
                    <a:pt x="1495869" y="0"/>
                  </a:moveTo>
                  <a:lnTo>
                    <a:pt x="1486344" y="0"/>
                  </a:lnTo>
                  <a:lnTo>
                    <a:pt x="1486344" y="9525"/>
                  </a:lnTo>
                  <a:lnTo>
                    <a:pt x="1495869" y="9525"/>
                  </a:lnTo>
                  <a:lnTo>
                    <a:pt x="1495869" y="0"/>
                  </a:lnTo>
                  <a:close/>
                </a:path>
                <a:path w="2925445" h="9525">
                  <a:moveTo>
                    <a:pt x="1553032" y="0"/>
                  </a:moveTo>
                  <a:lnTo>
                    <a:pt x="1543507" y="0"/>
                  </a:lnTo>
                  <a:lnTo>
                    <a:pt x="1543507" y="9525"/>
                  </a:lnTo>
                  <a:lnTo>
                    <a:pt x="1553032" y="9525"/>
                  </a:lnTo>
                  <a:lnTo>
                    <a:pt x="1553032" y="0"/>
                  </a:lnTo>
                  <a:close/>
                </a:path>
                <a:path w="2925445" h="9525">
                  <a:moveTo>
                    <a:pt x="1610207" y="0"/>
                  </a:moveTo>
                  <a:lnTo>
                    <a:pt x="1600669" y="0"/>
                  </a:lnTo>
                  <a:lnTo>
                    <a:pt x="1600669" y="9525"/>
                  </a:lnTo>
                  <a:lnTo>
                    <a:pt x="1610207" y="9525"/>
                  </a:lnTo>
                  <a:lnTo>
                    <a:pt x="1610207" y="0"/>
                  </a:lnTo>
                  <a:close/>
                </a:path>
                <a:path w="2925445" h="9525">
                  <a:moveTo>
                    <a:pt x="1667370" y="0"/>
                  </a:moveTo>
                  <a:lnTo>
                    <a:pt x="1657845" y="0"/>
                  </a:lnTo>
                  <a:lnTo>
                    <a:pt x="1657845" y="9525"/>
                  </a:lnTo>
                  <a:lnTo>
                    <a:pt x="1667370" y="9525"/>
                  </a:lnTo>
                  <a:lnTo>
                    <a:pt x="1667370" y="0"/>
                  </a:lnTo>
                  <a:close/>
                </a:path>
                <a:path w="2925445" h="9525">
                  <a:moveTo>
                    <a:pt x="1724533" y="0"/>
                  </a:moveTo>
                  <a:lnTo>
                    <a:pt x="1715008" y="0"/>
                  </a:lnTo>
                  <a:lnTo>
                    <a:pt x="1715008" y="9525"/>
                  </a:lnTo>
                  <a:lnTo>
                    <a:pt x="1724533" y="9525"/>
                  </a:lnTo>
                  <a:lnTo>
                    <a:pt x="1724533" y="0"/>
                  </a:lnTo>
                  <a:close/>
                </a:path>
                <a:path w="2925445" h="9525">
                  <a:moveTo>
                    <a:pt x="1781695" y="0"/>
                  </a:moveTo>
                  <a:lnTo>
                    <a:pt x="1772170" y="0"/>
                  </a:lnTo>
                  <a:lnTo>
                    <a:pt x="1772170" y="9525"/>
                  </a:lnTo>
                  <a:lnTo>
                    <a:pt x="1781695" y="9525"/>
                  </a:lnTo>
                  <a:lnTo>
                    <a:pt x="1781695" y="0"/>
                  </a:lnTo>
                  <a:close/>
                </a:path>
                <a:path w="2925445" h="9525">
                  <a:moveTo>
                    <a:pt x="1838871" y="0"/>
                  </a:moveTo>
                  <a:lnTo>
                    <a:pt x="1829346" y="0"/>
                  </a:lnTo>
                  <a:lnTo>
                    <a:pt x="1829346" y="9525"/>
                  </a:lnTo>
                  <a:lnTo>
                    <a:pt x="1838871" y="9525"/>
                  </a:lnTo>
                  <a:lnTo>
                    <a:pt x="1838871" y="0"/>
                  </a:lnTo>
                  <a:close/>
                </a:path>
                <a:path w="2925445" h="9525">
                  <a:moveTo>
                    <a:pt x="1896033" y="0"/>
                  </a:moveTo>
                  <a:lnTo>
                    <a:pt x="1886508" y="0"/>
                  </a:lnTo>
                  <a:lnTo>
                    <a:pt x="1886508" y="9525"/>
                  </a:lnTo>
                  <a:lnTo>
                    <a:pt x="1896033" y="9525"/>
                  </a:lnTo>
                  <a:lnTo>
                    <a:pt x="1896033" y="0"/>
                  </a:lnTo>
                  <a:close/>
                </a:path>
                <a:path w="2925445" h="9525">
                  <a:moveTo>
                    <a:pt x="1953196" y="0"/>
                  </a:moveTo>
                  <a:lnTo>
                    <a:pt x="1943671" y="0"/>
                  </a:lnTo>
                  <a:lnTo>
                    <a:pt x="1943671" y="9525"/>
                  </a:lnTo>
                  <a:lnTo>
                    <a:pt x="1953196" y="9525"/>
                  </a:lnTo>
                  <a:lnTo>
                    <a:pt x="1953196" y="0"/>
                  </a:lnTo>
                  <a:close/>
                </a:path>
                <a:path w="2925445" h="9525">
                  <a:moveTo>
                    <a:pt x="2010371" y="0"/>
                  </a:moveTo>
                  <a:lnTo>
                    <a:pt x="2000846" y="0"/>
                  </a:lnTo>
                  <a:lnTo>
                    <a:pt x="2000846" y="9525"/>
                  </a:lnTo>
                  <a:lnTo>
                    <a:pt x="2010371" y="9525"/>
                  </a:lnTo>
                  <a:lnTo>
                    <a:pt x="2010371" y="0"/>
                  </a:lnTo>
                  <a:close/>
                </a:path>
                <a:path w="2925445" h="9525">
                  <a:moveTo>
                    <a:pt x="2067534" y="0"/>
                  </a:moveTo>
                  <a:lnTo>
                    <a:pt x="2058009" y="0"/>
                  </a:lnTo>
                  <a:lnTo>
                    <a:pt x="2058009" y="9525"/>
                  </a:lnTo>
                  <a:lnTo>
                    <a:pt x="2067534" y="9525"/>
                  </a:lnTo>
                  <a:lnTo>
                    <a:pt x="2067534" y="0"/>
                  </a:lnTo>
                  <a:close/>
                </a:path>
                <a:path w="2925445" h="9525">
                  <a:moveTo>
                    <a:pt x="2124697" y="0"/>
                  </a:moveTo>
                  <a:lnTo>
                    <a:pt x="2115172" y="0"/>
                  </a:lnTo>
                  <a:lnTo>
                    <a:pt x="2115172" y="9525"/>
                  </a:lnTo>
                  <a:lnTo>
                    <a:pt x="2124697" y="9525"/>
                  </a:lnTo>
                  <a:lnTo>
                    <a:pt x="2124697" y="0"/>
                  </a:lnTo>
                  <a:close/>
                </a:path>
                <a:path w="2925445" h="9525">
                  <a:moveTo>
                    <a:pt x="2181872" y="0"/>
                  </a:moveTo>
                  <a:lnTo>
                    <a:pt x="2172335" y="0"/>
                  </a:lnTo>
                  <a:lnTo>
                    <a:pt x="2172335" y="9525"/>
                  </a:lnTo>
                  <a:lnTo>
                    <a:pt x="2181872" y="9525"/>
                  </a:lnTo>
                  <a:lnTo>
                    <a:pt x="2181872" y="0"/>
                  </a:lnTo>
                  <a:close/>
                </a:path>
                <a:path w="2925445" h="9525">
                  <a:moveTo>
                    <a:pt x="2239035" y="0"/>
                  </a:moveTo>
                  <a:lnTo>
                    <a:pt x="2229510" y="0"/>
                  </a:lnTo>
                  <a:lnTo>
                    <a:pt x="2229510" y="9525"/>
                  </a:lnTo>
                  <a:lnTo>
                    <a:pt x="2239035" y="9525"/>
                  </a:lnTo>
                  <a:lnTo>
                    <a:pt x="2239035" y="0"/>
                  </a:lnTo>
                  <a:close/>
                </a:path>
                <a:path w="2925445" h="9525">
                  <a:moveTo>
                    <a:pt x="2296198" y="0"/>
                  </a:moveTo>
                  <a:lnTo>
                    <a:pt x="2286673" y="0"/>
                  </a:lnTo>
                  <a:lnTo>
                    <a:pt x="2286673" y="9525"/>
                  </a:lnTo>
                  <a:lnTo>
                    <a:pt x="2296198" y="9525"/>
                  </a:lnTo>
                  <a:lnTo>
                    <a:pt x="2296198" y="0"/>
                  </a:lnTo>
                  <a:close/>
                </a:path>
                <a:path w="2925445" h="9525">
                  <a:moveTo>
                    <a:pt x="2353373" y="0"/>
                  </a:moveTo>
                  <a:lnTo>
                    <a:pt x="2343835" y="0"/>
                  </a:lnTo>
                  <a:lnTo>
                    <a:pt x="2343835" y="9525"/>
                  </a:lnTo>
                  <a:lnTo>
                    <a:pt x="2353373" y="9525"/>
                  </a:lnTo>
                  <a:lnTo>
                    <a:pt x="2353373" y="0"/>
                  </a:lnTo>
                  <a:close/>
                </a:path>
                <a:path w="2925445" h="9525">
                  <a:moveTo>
                    <a:pt x="2410536" y="0"/>
                  </a:moveTo>
                  <a:lnTo>
                    <a:pt x="2401011" y="0"/>
                  </a:lnTo>
                  <a:lnTo>
                    <a:pt x="2401011" y="9525"/>
                  </a:lnTo>
                  <a:lnTo>
                    <a:pt x="2410536" y="9525"/>
                  </a:lnTo>
                  <a:lnTo>
                    <a:pt x="2410536" y="0"/>
                  </a:lnTo>
                  <a:close/>
                </a:path>
                <a:path w="2925445" h="9525">
                  <a:moveTo>
                    <a:pt x="2467699" y="0"/>
                  </a:moveTo>
                  <a:lnTo>
                    <a:pt x="2458174" y="0"/>
                  </a:lnTo>
                  <a:lnTo>
                    <a:pt x="2458174" y="9525"/>
                  </a:lnTo>
                  <a:lnTo>
                    <a:pt x="2467699" y="9525"/>
                  </a:lnTo>
                  <a:lnTo>
                    <a:pt x="2467699" y="0"/>
                  </a:lnTo>
                  <a:close/>
                </a:path>
                <a:path w="2925445" h="9525">
                  <a:moveTo>
                    <a:pt x="2524874" y="0"/>
                  </a:moveTo>
                  <a:lnTo>
                    <a:pt x="2515336" y="0"/>
                  </a:lnTo>
                  <a:lnTo>
                    <a:pt x="2515336" y="9525"/>
                  </a:lnTo>
                  <a:lnTo>
                    <a:pt x="2524874" y="9525"/>
                  </a:lnTo>
                  <a:lnTo>
                    <a:pt x="2524874" y="0"/>
                  </a:lnTo>
                  <a:close/>
                </a:path>
                <a:path w="2925445" h="9525">
                  <a:moveTo>
                    <a:pt x="2582037" y="0"/>
                  </a:moveTo>
                  <a:lnTo>
                    <a:pt x="2572512" y="0"/>
                  </a:lnTo>
                  <a:lnTo>
                    <a:pt x="2572512" y="9525"/>
                  </a:lnTo>
                  <a:lnTo>
                    <a:pt x="2582037" y="9525"/>
                  </a:lnTo>
                  <a:lnTo>
                    <a:pt x="2582037" y="0"/>
                  </a:lnTo>
                  <a:close/>
                </a:path>
                <a:path w="2925445" h="9525">
                  <a:moveTo>
                    <a:pt x="2639199" y="0"/>
                  </a:moveTo>
                  <a:lnTo>
                    <a:pt x="2629674" y="0"/>
                  </a:lnTo>
                  <a:lnTo>
                    <a:pt x="2629674" y="9525"/>
                  </a:lnTo>
                  <a:lnTo>
                    <a:pt x="2639199" y="9525"/>
                  </a:lnTo>
                  <a:lnTo>
                    <a:pt x="2639199" y="0"/>
                  </a:lnTo>
                  <a:close/>
                </a:path>
                <a:path w="2925445" h="9525">
                  <a:moveTo>
                    <a:pt x="2696375" y="0"/>
                  </a:moveTo>
                  <a:lnTo>
                    <a:pt x="2686837" y="0"/>
                  </a:lnTo>
                  <a:lnTo>
                    <a:pt x="2686837" y="9525"/>
                  </a:lnTo>
                  <a:lnTo>
                    <a:pt x="2696375" y="9525"/>
                  </a:lnTo>
                  <a:lnTo>
                    <a:pt x="2696375" y="0"/>
                  </a:lnTo>
                  <a:close/>
                </a:path>
                <a:path w="2925445" h="9525">
                  <a:moveTo>
                    <a:pt x="2753537" y="0"/>
                  </a:moveTo>
                  <a:lnTo>
                    <a:pt x="2744012" y="0"/>
                  </a:lnTo>
                  <a:lnTo>
                    <a:pt x="2744012" y="9525"/>
                  </a:lnTo>
                  <a:lnTo>
                    <a:pt x="2753537" y="9525"/>
                  </a:lnTo>
                  <a:lnTo>
                    <a:pt x="2753537" y="0"/>
                  </a:lnTo>
                  <a:close/>
                </a:path>
                <a:path w="2925445" h="9525">
                  <a:moveTo>
                    <a:pt x="2810700" y="0"/>
                  </a:moveTo>
                  <a:lnTo>
                    <a:pt x="2801175" y="0"/>
                  </a:lnTo>
                  <a:lnTo>
                    <a:pt x="2801175" y="9525"/>
                  </a:lnTo>
                  <a:lnTo>
                    <a:pt x="2810700" y="9525"/>
                  </a:lnTo>
                  <a:lnTo>
                    <a:pt x="2810700" y="0"/>
                  </a:lnTo>
                  <a:close/>
                </a:path>
                <a:path w="2925445" h="9525">
                  <a:moveTo>
                    <a:pt x="2867876" y="0"/>
                  </a:moveTo>
                  <a:lnTo>
                    <a:pt x="2858338" y="0"/>
                  </a:lnTo>
                  <a:lnTo>
                    <a:pt x="2858338" y="9525"/>
                  </a:lnTo>
                  <a:lnTo>
                    <a:pt x="2867876" y="9525"/>
                  </a:lnTo>
                  <a:lnTo>
                    <a:pt x="2867876" y="0"/>
                  </a:lnTo>
                  <a:close/>
                </a:path>
                <a:path w="2925445" h="9525">
                  <a:moveTo>
                    <a:pt x="2925038" y="0"/>
                  </a:moveTo>
                  <a:lnTo>
                    <a:pt x="2915513" y="0"/>
                  </a:lnTo>
                  <a:lnTo>
                    <a:pt x="2915513" y="9525"/>
                  </a:lnTo>
                  <a:lnTo>
                    <a:pt x="2925038" y="9525"/>
                  </a:lnTo>
                  <a:lnTo>
                    <a:pt x="2925038" y="0"/>
                  </a:lnTo>
                  <a:close/>
                </a:path>
              </a:pathLst>
            </a:custGeom>
            <a:solidFill>
              <a:srgbClr val="C7C6C3"/>
            </a:solidFill>
          </p:spPr>
          <p:txBody>
            <a:bodyPr wrap="square" lIns="0" tIns="0" rIns="0" bIns="0" rtlCol="0"/>
            <a:lstStyle/>
            <a:p>
              <a:endParaRPr sz="1688"/>
            </a:p>
          </p:txBody>
        </p:sp>
      </p:grpSp>
      <p:sp>
        <p:nvSpPr>
          <p:cNvPr id="8" name="object 8"/>
          <p:cNvSpPr txBox="1"/>
          <p:nvPr/>
        </p:nvSpPr>
        <p:spPr>
          <a:xfrm>
            <a:off x="767367" y="5541682"/>
            <a:ext cx="293489"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$20M</a:t>
            </a:r>
            <a:endParaRPr sz="844">
              <a:latin typeface="Segoe UI"/>
              <a:cs typeface="Segoe UI"/>
            </a:endParaRPr>
          </a:p>
        </p:txBody>
      </p:sp>
      <p:grpSp>
        <p:nvGrpSpPr>
          <p:cNvPr id="9" name="object 9"/>
          <p:cNvGrpSpPr/>
          <p:nvPr/>
        </p:nvGrpSpPr>
        <p:grpSpPr>
          <a:xfrm>
            <a:off x="1138046" y="1978788"/>
            <a:ext cx="10245923" cy="4099322"/>
            <a:chOff x="1036115" y="2110707"/>
            <a:chExt cx="10928985" cy="4372610"/>
          </a:xfrm>
        </p:grpSpPr>
        <p:sp>
          <p:nvSpPr>
            <p:cNvPr id="10" name="object 10"/>
            <p:cNvSpPr/>
            <p:nvPr/>
          </p:nvSpPr>
          <p:spPr>
            <a:xfrm>
              <a:off x="1036104" y="5025262"/>
              <a:ext cx="4011295" cy="9525"/>
            </a:xfrm>
            <a:custGeom>
              <a:avLst/>
              <a:gdLst/>
              <a:ahLst/>
              <a:cxnLst/>
              <a:rect l="l" t="t" r="r" b="b"/>
              <a:pathLst>
                <a:path w="4011295" h="9525">
                  <a:moveTo>
                    <a:pt x="9537" y="0"/>
                  </a:moveTo>
                  <a:lnTo>
                    <a:pt x="0" y="0"/>
                  </a:lnTo>
                  <a:lnTo>
                    <a:pt x="0" y="9525"/>
                  </a:lnTo>
                  <a:lnTo>
                    <a:pt x="9537" y="9525"/>
                  </a:lnTo>
                  <a:lnTo>
                    <a:pt x="9537" y="0"/>
                  </a:lnTo>
                  <a:close/>
                </a:path>
                <a:path w="4011295" h="9525">
                  <a:moveTo>
                    <a:pt x="66700" y="0"/>
                  </a:moveTo>
                  <a:lnTo>
                    <a:pt x="57175" y="0"/>
                  </a:lnTo>
                  <a:lnTo>
                    <a:pt x="57175" y="9525"/>
                  </a:lnTo>
                  <a:lnTo>
                    <a:pt x="66700" y="9525"/>
                  </a:lnTo>
                  <a:lnTo>
                    <a:pt x="66700" y="0"/>
                  </a:lnTo>
                  <a:close/>
                </a:path>
                <a:path w="4011295" h="9525">
                  <a:moveTo>
                    <a:pt x="123863" y="0"/>
                  </a:moveTo>
                  <a:lnTo>
                    <a:pt x="114338" y="0"/>
                  </a:lnTo>
                  <a:lnTo>
                    <a:pt x="114338" y="9525"/>
                  </a:lnTo>
                  <a:lnTo>
                    <a:pt x="123863" y="9525"/>
                  </a:lnTo>
                  <a:lnTo>
                    <a:pt x="123863" y="0"/>
                  </a:lnTo>
                  <a:close/>
                </a:path>
                <a:path w="4011295" h="9525">
                  <a:moveTo>
                    <a:pt x="181038" y="0"/>
                  </a:moveTo>
                  <a:lnTo>
                    <a:pt x="171500" y="0"/>
                  </a:lnTo>
                  <a:lnTo>
                    <a:pt x="171500" y="9525"/>
                  </a:lnTo>
                  <a:lnTo>
                    <a:pt x="181038" y="9525"/>
                  </a:lnTo>
                  <a:lnTo>
                    <a:pt x="181038" y="0"/>
                  </a:lnTo>
                  <a:close/>
                </a:path>
                <a:path w="4011295" h="9525">
                  <a:moveTo>
                    <a:pt x="238201" y="0"/>
                  </a:moveTo>
                  <a:lnTo>
                    <a:pt x="228676" y="0"/>
                  </a:lnTo>
                  <a:lnTo>
                    <a:pt x="228676" y="9525"/>
                  </a:lnTo>
                  <a:lnTo>
                    <a:pt x="238201" y="9525"/>
                  </a:lnTo>
                  <a:lnTo>
                    <a:pt x="238201" y="0"/>
                  </a:lnTo>
                  <a:close/>
                </a:path>
                <a:path w="4011295" h="9525">
                  <a:moveTo>
                    <a:pt x="295363" y="0"/>
                  </a:moveTo>
                  <a:lnTo>
                    <a:pt x="285838" y="0"/>
                  </a:lnTo>
                  <a:lnTo>
                    <a:pt x="285838" y="9525"/>
                  </a:lnTo>
                  <a:lnTo>
                    <a:pt x="295363" y="9525"/>
                  </a:lnTo>
                  <a:lnTo>
                    <a:pt x="295363" y="0"/>
                  </a:lnTo>
                  <a:close/>
                </a:path>
                <a:path w="4011295" h="9525">
                  <a:moveTo>
                    <a:pt x="352539" y="0"/>
                  </a:moveTo>
                  <a:lnTo>
                    <a:pt x="343001" y="0"/>
                  </a:lnTo>
                  <a:lnTo>
                    <a:pt x="343001" y="9525"/>
                  </a:lnTo>
                  <a:lnTo>
                    <a:pt x="352539" y="9525"/>
                  </a:lnTo>
                  <a:lnTo>
                    <a:pt x="352539" y="0"/>
                  </a:lnTo>
                  <a:close/>
                </a:path>
                <a:path w="4011295" h="9525">
                  <a:moveTo>
                    <a:pt x="409702" y="0"/>
                  </a:moveTo>
                  <a:lnTo>
                    <a:pt x="400177" y="0"/>
                  </a:lnTo>
                  <a:lnTo>
                    <a:pt x="400177" y="9525"/>
                  </a:lnTo>
                  <a:lnTo>
                    <a:pt x="409702" y="9525"/>
                  </a:lnTo>
                  <a:lnTo>
                    <a:pt x="409702" y="0"/>
                  </a:lnTo>
                  <a:close/>
                </a:path>
                <a:path w="4011295" h="9525">
                  <a:moveTo>
                    <a:pt x="466864" y="0"/>
                  </a:moveTo>
                  <a:lnTo>
                    <a:pt x="457339" y="0"/>
                  </a:lnTo>
                  <a:lnTo>
                    <a:pt x="457339" y="9525"/>
                  </a:lnTo>
                  <a:lnTo>
                    <a:pt x="466864" y="9525"/>
                  </a:lnTo>
                  <a:lnTo>
                    <a:pt x="466864" y="0"/>
                  </a:lnTo>
                  <a:close/>
                </a:path>
                <a:path w="4011295" h="9525">
                  <a:moveTo>
                    <a:pt x="524027" y="0"/>
                  </a:moveTo>
                  <a:lnTo>
                    <a:pt x="514502" y="0"/>
                  </a:lnTo>
                  <a:lnTo>
                    <a:pt x="514502" y="9525"/>
                  </a:lnTo>
                  <a:lnTo>
                    <a:pt x="524027" y="9525"/>
                  </a:lnTo>
                  <a:lnTo>
                    <a:pt x="524027" y="0"/>
                  </a:lnTo>
                  <a:close/>
                </a:path>
                <a:path w="4011295" h="9525">
                  <a:moveTo>
                    <a:pt x="581202" y="0"/>
                  </a:moveTo>
                  <a:lnTo>
                    <a:pt x="571677" y="0"/>
                  </a:lnTo>
                  <a:lnTo>
                    <a:pt x="571677" y="9525"/>
                  </a:lnTo>
                  <a:lnTo>
                    <a:pt x="581202" y="9525"/>
                  </a:lnTo>
                  <a:lnTo>
                    <a:pt x="581202" y="0"/>
                  </a:lnTo>
                  <a:close/>
                </a:path>
                <a:path w="4011295" h="9525">
                  <a:moveTo>
                    <a:pt x="638365" y="0"/>
                  </a:moveTo>
                  <a:lnTo>
                    <a:pt x="628840" y="0"/>
                  </a:lnTo>
                  <a:lnTo>
                    <a:pt x="628840" y="9525"/>
                  </a:lnTo>
                  <a:lnTo>
                    <a:pt x="638365" y="9525"/>
                  </a:lnTo>
                  <a:lnTo>
                    <a:pt x="638365" y="0"/>
                  </a:lnTo>
                  <a:close/>
                </a:path>
                <a:path w="4011295" h="9525">
                  <a:moveTo>
                    <a:pt x="695528" y="0"/>
                  </a:moveTo>
                  <a:lnTo>
                    <a:pt x="686003" y="0"/>
                  </a:lnTo>
                  <a:lnTo>
                    <a:pt x="686003" y="9525"/>
                  </a:lnTo>
                  <a:lnTo>
                    <a:pt x="695528" y="9525"/>
                  </a:lnTo>
                  <a:lnTo>
                    <a:pt x="695528" y="0"/>
                  </a:lnTo>
                  <a:close/>
                </a:path>
                <a:path w="4011295" h="9525">
                  <a:moveTo>
                    <a:pt x="752703" y="0"/>
                  </a:moveTo>
                  <a:lnTo>
                    <a:pt x="743178" y="0"/>
                  </a:lnTo>
                  <a:lnTo>
                    <a:pt x="743178" y="9525"/>
                  </a:lnTo>
                  <a:lnTo>
                    <a:pt x="752703" y="9525"/>
                  </a:lnTo>
                  <a:lnTo>
                    <a:pt x="752703" y="0"/>
                  </a:lnTo>
                  <a:close/>
                </a:path>
                <a:path w="4011295" h="9525">
                  <a:moveTo>
                    <a:pt x="809866" y="0"/>
                  </a:moveTo>
                  <a:lnTo>
                    <a:pt x="800341" y="0"/>
                  </a:lnTo>
                  <a:lnTo>
                    <a:pt x="800341" y="9525"/>
                  </a:lnTo>
                  <a:lnTo>
                    <a:pt x="809866" y="9525"/>
                  </a:lnTo>
                  <a:lnTo>
                    <a:pt x="809866" y="0"/>
                  </a:lnTo>
                  <a:close/>
                </a:path>
                <a:path w="4011295" h="9525">
                  <a:moveTo>
                    <a:pt x="867029" y="0"/>
                  </a:moveTo>
                  <a:lnTo>
                    <a:pt x="857504" y="0"/>
                  </a:lnTo>
                  <a:lnTo>
                    <a:pt x="857504" y="9525"/>
                  </a:lnTo>
                  <a:lnTo>
                    <a:pt x="867029" y="9525"/>
                  </a:lnTo>
                  <a:lnTo>
                    <a:pt x="867029" y="0"/>
                  </a:lnTo>
                  <a:close/>
                </a:path>
                <a:path w="4011295" h="9525">
                  <a:moveTo>
                    <a:pt x="924204" y="0"/>
                  </a:moveTo>
                  <a:lnTo>
                    <a:pt x="914679" y="0"/>
                  </a:lnTo>
                  <a:lnTo>
                    <a:pt x="914679" y="9525"/>
                  </a:lnTo>
                  <a:lnTo>
                    <a:pt x="924204" y="9525"/>
                  </a:lnTo>
                  <a:lnTo>
                    <a:pt x="924204" y="0"/>
                  </a:lnTo>
                  <a:close/>
                </a:path>
                <a:path w="4011295" h="9525">
                  <a:moveTo>
                    <a:pt x="981367" y="0"/>
                  </a:moveTo>
                  <a:lnTo>
                    <a:pt x="971842" y="0"/>
                  </a:lnTo>
                  <a:lnTo>
                    <a:pt x="971842" y="9525"/>
                  </a:lnTo>
                  <a:lnTo>
                    <a:pt x="981367" y="9525"/>
                  </a:lnTo>
                  <a:lnTo>
                    <a:pt x="981367" y="0"/>
                  </a:lnTo>
                  <a:close/>
                </a:path>
                <a:path w="4011295" h="9525">
                  <a:moveTo>
                    <a:pt x="1038529" y="0"/>
                  </a:moveTo>
                  <a:lnTo>
                    <a:pt x="1029004" y="0"/>
                  </a:lnTo>
                  <a:lnTo>
                    <a:pt x="1029004" y="9525"/>
                  </a:lnTo>
                  <a:lnTo>
                    <a:pt x="1038529" y="9525"/>
                  </a:lnTo>
                  <a:lnTo>
                    <a:pt x="1038529" y="0"/>
                  </a:lnTo>
                  <a:close/>
                </a:path>
                <a:path w="4011295" h="9525">
                  <a:moveTo>
                    <a:pt x="1095705" y="0"/>
                  </a:moveTo>
                  <a:lnTo>
                    <a:pt x="1086167" y="0"/>
                  </a:lnTo>
                  <a:lnTo>
                    <a:pt x="1086167" y="9525"/>
                  </a:lnTo>
                  <a:lnTo>
                    <a:pt x="1095705" y="9525"/>
                  </a:lnTo>
                  <a:lnTo>
                    <a:pt x="1095705" y="0"/>
                  </a:lnTo>
                  <a:close/>
                </a:path>
                <a:path w="4011295" h="9525">
                  <a:moveTo>
                    <a:pt x="1152867" y="0"/>
                  </a:moveTo>
                  <a:lnTo>
                    <a:pt x="1143342" y="0"/>
                  </a:lnTo>
                  <a:lnTo>
                    <a:pt x="1143342" y="9525"/>
                  </a:lnTo>
                  <a:lnTo>
                    <a:pt x="1152867" y="9525"/>
                  </a:lnTo>
                  <a:lnTo>
                    <a:pt x="1152867" y="0"/>
                  </a:lnTo>
                  <a:close/>
                </a:path>
                <a:path w="4011295" h="9525">
                  <a:moveTo>
                    <a:pt x="1210030" y="0"/>
                  </a:moveTo>
                  <a:lnTo>
                    <a:pt x="1200505" y="0"/>
                  </a:lnTo>
                  <a:lnTo>
                    <a:pt x="1200505" y="9525"/>
                  </a:lnTo>
                  <a:lnTo>
                    <a:pt x="1210030" y="9525"/>
                  </a:lnTo>
                  <a:lnTo>
                    <a:pt x="1210030" y="0"/>
                  </a:lnTo>
                  <a:close/>
                </a:path>
                <a:path w="4011295" h="9525">
                  <a:moveTo>
                    <a:pt x="1267206" y="0"/>
                  </a:moveTo>
                  <a:lnTo>
                    <a:pt x="1257668" y="0"/>
                  </a:lnTo>
                  <a:lnTo>
                    <a:pt x="1257668" y="9525"/>
                  </a:lnTo>
                  <a:lnTo>
                    <a:pt x="1267206" y="9525"/>
                  </a:lnTo>
                  <a:lnTo>
                    <a:pt x="1267206" y="0"/>
                  </a:lnTo>
                  <a:close/>
                </a:path>
                <a:path w="4011295" h="9525">
                  <a:moveTo>
                    <a:pt x="1324368" y="0"/>
                  </a:moveTo>
                  <a:lnTo>
                    <a:pt x="1314843" y="0"/>
                  </a:lnTo>
                  <a:lnTo>
                    <a:pt x="1314843" y="9525"/>
                  </a:lnTo>
                  <a:lnTo>
                    <a:pt x="1324368" y="9525"/>
                  </a:lnTo>
                  <a:lnTo>
                    <a:pt x="1324368" y="0"/>
                  </a:lnTo>
                  <a:close/>
                </a:path>
                <a:path w="4011295" h="9525">
                  <a:moveTo>
                    <a:pt x="1381531" y="0"/>
                  </a:moveTo>
                  <a:lnTo>
                    <a:pt x="1372006" y="0"/>
                  </a:lnTo>
                  <a:lnTo>
                    <a:pt x="1372006" y="9525"/>
                  </a:lnTo>
                  <a:lnTo>
                    <a:pt x="1381531" y="9525"/>
                  </a:lnTo>
                  <a:lnTo>
                    <a:pt x="1381531" y="0"/>
                  </a:lnTo>
                  <a:close/>
                </a:path>
                <a:path w="4011295" h="9525">
                  <a:moveTo>
                    <a:pt x="1438706" y="0"/>
                  </a:moveTo>
                  <a:lnTo>
                    <a:pt x="1429169" y="0"/>
                  </a:lnTo>
                  <a:lnTo>
                    <a:pt x="1429169" y="9525"/>
                  </a:lnTo>
                  <a:lnTo>
                    <a:pt x="1438706" y="9525"/>
                  </a:lnTo>
                  <a:lnTo>
                    <a:pt x="1438706" y="0"/>
                  </a:lnTo>
                  <a:close/>
                </a:path>
                <a:path w="4011295" h="9525">
                  <a:moveTo>
                    <a:pt x="1495869" y="0"/>
                  </a:moveTo>
                  <a:lnTo>
                    <a:pt x="1486344" y="0"/>
                  </a:lnTo>
                  <a:lnTo>
                    <a:pt x="1486344" y="9525"/>
                  </a:lnTo>
                  <a:lnTo>
                    <a:pt x="1495869" y="9525"/>
                  </a:lnTo>
                  <a:lnTo>
                    <a:pt x="1495869" y="0"/>
                  </a:lnTo>
                  <a:close/>
                </a:path>
                <a:path w="4011295" h="9525">
                  <a:moveTo>
                    <a:pt x="1553032" y="0"/>
                  </a:moveTo>
                  <a:lnTo>
                    <a:pt x="1543507" y="0"/>
                  </a:lnTo>
                  <a:lnTo>
                    <a:pt x="1543507" y="9525"/>
                  </a:lnTo>
                  <a:lnTo>
                    <a:pt x="1553032" y="9525"/>
                  </a:lnTo>
                  <a:lnTo>
                    <a:pt x="1553032" y="0"/>
                  </a:lnTo>
                  <a:close/>
                </a:path>
                <a:path w="4011295" h="9525">
                  <a:moveTo>
                    <a:pt x="1610207" y="0"/>
                  </a:moveTo>
                  <a:lnTo>
                    <a:pt x="1600669" y="0"/>
                  </a:lnTo>
                  <a:lnTo>
                    <a:pt x="1600669" y="9525"/>
                  </a:lnTo>
                  <a:lnTo>
                    <a:pt x="1610207" y="9525"/>
                  </a:lnTo>
                  <a:lnTo>
                    <a:pt x="1610207" y="0"/>
                  </a:lnTo>
                  <a:close/>
                </a:path>
                <a:path w="4011295" h="9525">
                  <a:moveTo>
                    <a:pt x="1667370" y="0"/>
                  </a:moveTo>
                  <a:lnTo>
                    <a:pt x="1657845" y="0"/>
                  </a:lnTo>
                  <a:lnTo>
                    <a:pt x="1657845" y="9525"/>
                  </a:lnTo>
                  <a:lnTo>
                    <a:pt x="1667370" y="9525"/>
                  </a:lnTo>
                  <a:lnTo>
                    <a:pt x="1667370" y="0"/>
                  </a:lnTo>
                  <a:close/>
                </a:path>
                <a:path w="4011295" h="9525">
                  <a:moveTo>
                    <a:pt x="1724533" y="0"/>
                  </a:moveTo>
                  <a:lnTo>
                    <a:pt x="1715008" y="0"/>
                  </a:lnTo>
                  <a:lnTo>
                    <a:pt x="1715008" y="9525"/>
                  </a:lnTo>
                  <a:lnTo>
                    <a:pt x="1724533" y="9525"/>
                  </a:lnTo>
                  <a:lnTo>
                    <a:pt x="1724533" y="0"/>
                  </a:lnTo>
                  <a:close/>
                </a:path>
                <a:path w="4011295" h="9525">
                  <a:moveTo>
                    <a:pt x="1781708" y="0"/>
                  </a:moveTo>
                  <a:lnTo>
                    <a:pt x="1772170" y="0"/>
                  </a:lnTo>
                  <a:lnTo>
                    <a:pt x="1772170" y="9525"/>
                  </a:lnTo>
                  <a:lnTo>
                    <a:pt x="1781708" y="9525"/>
                  </a:lnTo>
                  <a:lnTo>
                    <a:pt x="1781708" y="0"/>
                  </a:lnTo>
                  <a:close/>
                </a:path>
                <a:path w="4011295" h="9525">
                  <a:moveTo>
                    <a:pt x="1838871" y="0"/>
                  </a:moveTo>
                  <a:lnTo>
                    <a:pt x="1829346" y="0"/>
                  </a:lnTo>
                  <a:lnTo>
                    <a:pt x="1829346" y="9525"/>
                  </a:lnTo>
                  <a:lnTo>
                    <a:pt x="1838871" y="9525"/>
                  </a:lnTo>
                  <a:lnTo>
                    <a:pt x="1838871" y="0"/>
                  </a:lnTo>
                  <a:close/>
                </a:path>
                <a:path w="4011295" h="9525">
                  <a:moveTo>
                    <a:pt x="1896033" y="0"/>
                  </a:moveTo>
                  <a:lnTo>
                    <a:pt x="1886508" y="0"/>
                  </a:lnTo>
                  <a:lnTo>
                    <a:pt x="1886508" y="9525"/>
                  </a:lnTo>
                  <a:lnTo>
                    <a:pt x="1896033" y="9525"/>
                  </a:lnTo>
                  <a:lnTo>
                    <a:pt x="1896033" y="0"/>
                  </a:lnTo>
                  <a:close/>
                </a:path>
                <a:path w="4011295" h="9525">
                  <a:moveTo>
                    <a:pt x="1953209" y="0"/>
                  </a:moveTo>
                  <a:lnTo>
                    <a:pt x="1943671" y="0"/>
                  </a:lnTo>
                  <a:lnTo>
                    <a:pt x="1943671" y="9525"/>
                  </a:lnTo>
                  <a:lnTo>
                    <a:pt x="1953209" y="9525"/>
                  </a:lnTo>
                  <a:lnTo>
                    <a:pt x="1953209" y="0"/>
                  </a:lnTo>
                  <a:close/>
                </a:path>
                <a:path w="4011295" h="9525">
                  <a:moveTo>
                    <a:pt x="2010371" y="0"/>
                  </a:moveTo>
                  <a:lnTo>
                    <a:pt x="2000846" y="0"/>
                  </a:lnTo>
                  <a:lnTo>
                    <a:pt x="2000846" y="9525"/>
                  </a:lnTo>
                  <a:lnTo>
                    <a:pt x="2010371" y="9525"/>
                  </a:lnTo>
                  <a:lnTo>
                    <a:pt x="2010371" y="0"/>
                  </a:lnTo>
                  <a:close/>
                </a:path>
                <a:path w="4011295" h="9525">
                  <a:moveTo>
                    <a:pt x="2067534" y="0"/>
                  </a:moveTo>
                  <a:lnTo>
                    <a:pt x="2058009" y="0"/>
                  </a:lnTo>
                  <a:lnTo>
                    <a:pt x="2058009" y="9525"/>
                  </a:lnTo>
                  <a:lnTo>
                    <a:pt x="2067534" y="9525"/>
                  </a:lnTo>
                  <a:lnTo>
                    <a:pt x="2067534" y="0"/>
                  </a:lnTo>
                  <a:close/>
                </a:path>
                <a:path w="4011295" h="9525">
                  <a:moveTo>
                    <a:pt x="2124697" y="0"/>
                  </a:moveTo>
                  <a:lnTo>
                    <a:pt x="2115172" y="0"/>
                  </a:lnTo>
                  <a:lnTo>
                    <a:pt x="2115172" y="9525"/>
                  </a:lnTo>
                  <a:lnTo>
                    <a:pt x="2124697" y="9525"/>
                  </a:lnTo>
                  <a:lnTo>
                    <a:pt x="2124697" y="0"/>
                  </a:lnTo>
                  <a:close/>
                </a:path>
                <a:path w="4011295" h="9525">
                  <a:moveTo>
                    <a:pt x="2181872" y="0"/>
                  </a:moveTo>
                  <a:lnTo>
                    <a:pt x="2172347" y="0"/>
                  </a:lnTo>
                  <a:lnTo>
                    <a:pt x="2172347" y="9525"/>
                  </a:lnTo>
                  <a:lnTo>
                    <a:pt x="2181872" y="9525"/>
                  </a:lnTo>
                  <a:lnTo>
                    <a:pt x="2181872" y="0"/>
                  </a:lnTo>
                  <a:close/>
                </a:path>
                <a:path w="4011295" h="9525">
                  <a:moveTo>
                    <a:pt x="2239035" y="0"/>
                  </a:moveTo>
                  <a:lnTo>
                    <a:pt x="2229510" y="0"/>
                  </a:lnTo>
                  <a:lnTo>
                    <a:pt x="2229510" y="9525"/>
                  </a:lnTo>
                  <a:lnTo>
                    <a:pt x="2239035" y="9525"/>
                  </a:lnTo>
                  <a:lnTo>
                    <a:pt x="2239035" y="0"/>
                  </a:lnTo>
                  <a:close/>
                </a:path>
                <a:path w="4011295" h="9525">
                  <a:moveTo>
                    <a:pt x="2296198" y="0"/>
                  </a:moveTo>
                  <a:lnTo>
                    <a:pt x="2286673" y="0"/>
                  </a:lnTo>
                  <a:lnTo>
                    <a:pt x="2286673" y="9525"/>
                  </a:lnTo>
                  <a:lnTo>
                    <a:pt x="2296198" y="9525"/>
                  </a:lnTo>
                  <a:lnTo>
                    <a:pt x="2296198" y="0"/>
                  </a:lnTo>
                  <a:close/>
                </a:path>
                <a:path w="4011295" h="9525">
                  <a:moveTo>
                    <a:pt x="2353373" y="0"/>
                  </a:moveTo>
                  <a:lnTo>
                    <a:pt x="2343848" y="0"/>
                  </a:lnTo>
                  <a:lnTo>
                    <a:pt x="2343848" y="9525"/>
                  </a:lnTo>
                  <a:lnTo>
                    <a:pt x="2353373" y="9525"/>
                  </a:lnTo>
                  <a:lnTo>
                    <a:pt x="2353373" y="0"/>
                  </a:lnTo>
                  <a:close/>
                </a:path>
                <a:path w="4011295" h="9525">
                  <a:moveTo>
                    <a:pt x="2410536" y="0"/>
                  </a:moveTo>
                  <a:lnTo>
                    <a:pt x="2401011" y="0"/>
                  </a:lnTo>
                  <a:lnTo>
                    <a:pt x="2401011" y="9525"/>
                  </a:lnTo>
                  <a:lnTo>
                    <a:pt x="2410536" y="9525"/>
                  </a:lnTo>
                  <a:lnTo>
                    <a:pt x="2410536" y="0"/>
                  </a:lnTo>
                  <a:close/>
                </a:path>
                <a:path w="4011295" h="9525">
                  <a:moveTo>
                    <a:pt x="2467699" y="0"/>
                  </a:moveTo>
                  <a:lnTo>
                    <a:pt x="2458174" y="0"/>
                  </a:lnTo>
                  <a:lnTo>
                    <a:pt x="2458174" y="9525"/>
                  </a:lnTo>
                  <a:lnTo>
                    <a:pt x="2467699" y="9525"/>
                  </a:lnTo>
                  <a:lnTo>
                    <a:pt x="2467699" y="0"/>
                  </a:lnTo>
                  <a:close/>
                </a:path>
                <a:path w="4011295" h="9525">
                  <a:moveTo>
                    <a:pt x="2524874" y="0"/>
                  </a:moveTo>
                  <a:lnTo>
                    <a:pt x="2515336" y="0"/>
                  </a:lnTo>
                  <a:lnTo>
                    <a:pt x="2515336" y="9525"/>
                  </a:lnTo>
                  <a:lnTo>
                    <a:pt x="2524874" y="9525"/>
                  </a:lnTo>
                  <a:lnTo>
                    <a:pt x="2524874" y="0"/>
                  </a:lnTo>
                  <a:close/>
                </a:path>
                <a:path w="4011295" h="9525">
                  <a:moveTo>
                    <a:pt x="2582037" y="0"/>
                  </a:moveTo>
                  <a:lnTo>
                    <a:pt x="2572512" y="0"/>
                  </a:lnTo>
                  <a:lnTo>
                    <a:pt x="2572512" y="9525"/>
                  </a:lnTo>
                  <a:lnTo>
                    <a:pt x="2582037" y="9525"/>
                  </a:lnTo>
                  <a:lnTo>
                    <a:pt x="2582037" y="0"/>
                  </a:lnTo>
                  <a:close/>
                </a:path>
                <a:path w="4011295" h="9525">
                  <a:moveTo>
                    <a:pt x="2639199" y="0"/>
                  </a:moveTo>
                  <a:lnTo>
                    <a:pt x="2629674" y="0"/>
                  </a:lnTo>
                  <a:lnTo>
                    <a:pt x="2629674" y="9525"/>
                  </a:lnTo>
                  <a:lnTo>
                    <a:pt x="2639199" y="9525"/>
                  </a:lnTo>
                  <a:lnTo>
                    <a:pt x="2639199" y="0"/>
                  </a:lnTo>
                  <a:close/>
                </a:path>
                <a:path w="4011295" h="9525">
                  <a:moveTo>
                    <a:pt x="2696375" y="0"/>
                  </a:moveTo>
                  <a:lnTo>
                    <a:pt x="2686837" y="0"/>
                  </a:lnTo>
                  <a:lnTo>
                    <a:pt x="2686837" y="9525"/>
                  </a:lnTo>
                  <a:lnTo>
                    <a:pt x="2696375" y="9525"/>
                  </a:lnTo>
                  <a:lnTo>
                    <a:pt x="2696375" y="0"/>
                  </a:lnTo>
                  <a:close/>
                </a:path>
                <a:path w="4011295" h="9525">
                  <a:moveTo>
                    <a:pt x="2753537" y="0"/>
                  </a:moveTo>
                  <a:lnTo>
                    <a:pt x="2744012" y="0"/>
                  </a:lnTo>
                  <a:lnTo>
                    <a:pt x="2744012" y="9525"/>
                  </a:lnTo>
                  <a:lnTo>
                    <a:pt x="2753537" y="9525"/>
                  </a:lnTo>
                  <a:lnTo>
                    <a:pt x="2753537" y="0"/>
                  </a:lnTo>
                  <a:close/>
                </a:path>
                <a:path w="4011295" h="9525">
                  <a:moveTo>
                    <a:pt x="2810700" y="0"/>
                  </a:moveTo>
                  <a:lnTo>
                    <a:pt x="2801175" y="0"/>
                  </a:lnTo>
                  <a:lnTo>
                    <a:pt x="2801175" y="9525"/>
                  </a:lnTo>
                  <a:lnTo>
                    <a:pt x="2810700" y="9525"/>
                  </a:lnTo>
                  <a:lnTo>
                    <a:pt x="2810700" y="0"/>
                  </a:lnTo>
                  <a:close/>
                </a:path>
                <a:path w="4011295" h="9525">
                  <a:moveTo>
                    <a:pt x="2867876" y="0"/>
                  </a:moveTo>
                  <a:lnTo>
                    <a:pt x="2858338" y="0"/>
                  </a:lnTo>
                  <a:lnTo>
                    <a:pt x="2858338" y="9525"/>
                  </a:lnTo>
                  <a:lnTo>
                    <a:pt x="2867876" y="9525"/>
                  </a:lnTo>
                  <a:lnTo>
                    <a:pt x="2867876" y="0"/>
                  </a:lnTo>
                  <a:close/>
                </a:path>
                <a:path w="4011295" h="9525">
                  <a:moveTo>
                    <a:pt x="2925038" y="0"/>
                  </a:moveTo>
                  <a:lnTo>
                    <a:pt x="2915513" y="0"/>
                  </a:lnTo>
                  <a:lnTo>
                    <a:pt x="2915513" y="9525"/>
                  </a:lnTo>
                  <a:lnTo>
                    <a:pt x="2925038" y="9525"/>
                  </a:lnTo>
                  <a:lnTo>
                    <a:pt x="2925038" y="0"/>
                  </a:lnTo>
                  <a:close/>
                </a:path>
                <a:path w="4011295" h="9525">
                  <a:moveTo>
                    <a:pt x="2982201" y="0"/>
                  </a:moveTo>
                  <a:lnTo>
                    <a:pt x="2972676" y="0"/>
                  </a:lnTo>
                  <a:lnTo>
                    <a:pt x="2972676" y="9525"/>
                  </a:lnTo>
                  <a:lnTo>
                    <a:pt x="2982201" y="9525"/>
                  </a:lnTo>
                  <a:lnTo>
                    <a:pt x="2982201" y="0"/>
                  </a:lnTo>
                  <a:close/>
                </a:path>
                <a:path w="4011295" h="9525">
                  <a:moveTo>
                    <a:pt x="3039376" y="0"/>
                  </a:moveTo>
                  <a:lnTo>
                    <a:pt x="3029839" y="0"/>
                  </a:lnTo>
                  <a:lnTo>
                    <a:pt x="3029839" y="9525"/>
                  </a:lnTo>
                  <a:lnTo>
                    <a:pt x="3039376" y="9525"/>
                  </a:lnTo>
                  <a:lnTo>
                    <a:pt x="3039376" y="0"/>
                  </a:lnTo>
                  <a:close/>
                </a:path>
                <a:path w="4011295" h="9525">
                  <a:moveTo>
                    <a:pt x="3096539" y="0"/>
                  </a:moveTo>
                  <a:lnTo>
                    <a:pt x="3087014" y="0"/>
                  </a:lnTo>
                  <a:lnTo>
                    <a:pt x="3087014" y="9525"/>
                  </a:lnTo>
                  <a:lnTo>
                    <a:pt x="3096539" y="9525"/>
                  </a:lnTo>
                  <a:lnTo>
                    <a:pt x="3096539" y="0"/>
                  </a:lnTo>
                  <a:close/>
                </a:path>
                <a:path w="4011295" h="9525">
                  <a:moveTo>
                    <a:pt x="3153702" y="0"/>
                  </a:moveTo>
                  <a:lnTo>
                    <a:pt x="3144177" y="0"/>
                  </a:lnTo>
                  <a:lnTo>
                    <a:pt x="3144177" y="9525"/>
                  </a:lnTo>
                  <a:lnTo>
                    <a:pt x="3153702" y="9525"/>
                  </a:lnTo>
                  <a:lnTo>
                    <a:pt x="3153702" y="0"/>
                  </a:lnTo>
                  <a:close/>
                </a:path>
                <a:path w="4011295" h="9525">
                  <a:moveTo>
                    <a:pt x="3210877" y="0"/>
                  </a:moveTo>
                  <a:lnTo>
                    <a:pt x="3201339" y="0"/>
                  </a:lnTo>
                  <a:lnTo>
                    <a:pt x="3201339" y="9525"/>
                  </a:lnTo>
                  <a:lnTo>
                    <a:pt x="3210877" y="9525"/>
                  </a:lnTo>
                  <a:lnTo>
                    <a:pt x="3210877" y="0"/>
                  </a:lnTo>
                  <a:close/>
                </a:path>
                <a:path w="4011295" h="9525">
                  <a:moveTo>
                    <a:pt x="3268040" y="0"/>
                  </a:moveTo>
                  <a:lnTo>
                    <a:pt x="3258515" y="0"/>
                  </a:lnTo>
                  <a:lnTo>
                    <a:pt x="3258515" y="9525"/>
                  </a:lnTo>
                  <a:lnTo>
                    <a:pt x="3268040" y="9525"/>
                  </a:lnTo>
                  <a:lnTo>
                    <a:pt x="3268040" y="0"/>
                  </a:lnTo>
                  <a:close/>
                </a:path>
                <a:path w="4011295" h="9525">
                  <a:moveTo>
                    <a:pt x="3325203" y="0"/>
                  </a:moveTo>
                  <a:lnTo>
                    <a:pt x="3315678" y="0"/>
                  </a:lnTo>
                  <a:lnTo>
                    <a:pt x="3315678" y="9525"/>
                  </a:lnTo>
                  <a:lnTo>
                    <a:pt x="3325203" y="9525"/>
                  </a:lnTo>
                  <a:lnTo>
                    <a:pt x="3325203" y="0"/>
                  </a:lnTo>
                  <a:close/>
                </a:path>
                <a:path w="4011295" h="9525">
                  <a:moveTo>
                    <a:pt x="3382378" y="0"/>
                  </a:moveTo>
                  <a:lnTo>
                    <a:pt x="3372840" y="0"/>
                  </a:lnTo>
                  <a:lnTo>
                    <a:pt x="3372840" y="9525"/>
                  </a:lnTo>
                  <a:lnTo>
                    <a:pt x="3382378" y="9525"/>
                  </a:lnTo>
                  <a:lnTo>
                    <a:pt x="3382378" y="0"/>
                  </a:lnTo>
                  <a:close/>
                </a:path>
                <a:path w="4011295" h="9525">
                  <a:moveTo>
                    <a:pt x="3439541" y="0"/>
                  </a:moveTo>
                  <a:lnTo>
                    <a:pt x="3430016" y="0"/>
                  </a:lnTo>
                  <a:lnTo>
                    <a:pt x="3430016" y="9525"/>
                  </a:lnTo>
                  <a:lnTo>
                    <a:pt x="3439541" y="9525"/>
                  </a:lnTo>
                  <a:lnTo>
                    <a:pt x="3439541" y="0"/>
                  </a:lnTo>
                  <a:close/>
                </a:path>
                <a:path w="4011295" h="9525">
                  <a:moveTo>
                    <a:pt x="3496703" y="0"/>
                  </a:moveTo>
                  <a:lnTo>
                    <a:pt x="3487178" y="0"/>
                  </a:lnTo>
                  <a:lnTo>
                    <a:pt x="3487178" y="9525"/>
                  </a:lnTo>
                  <a:lnTo>
                    <a:pt x="3496703" y="9525"/>
                  </a:lnTo>
                  <a:lnTo>
                    <a:pt x="3496703" y="0"/>
                  </a:lnTo>
                  <a:close/>
                </a:path>
                <a:path w="4011295" h="9525">
                  <a:moveTo>
                    <a:pt x="3553866" y="0"/>
                  </a:moveTo>
                  <a:lnTo>
                    <a:pt x="3544341" y="0"/>
                  </a:lnTo>
                  <a:lnTo>
                    <a:pt x="3544341" y="9525"/>
                  </a:lnTo>
                  <a:lnTo>
                    <a:pt x="3553866" y="9525"/>
                  </a:lnTo>
                  <a:lnTo>
                    <a:pt x="3553866" y="0"/>
                  </a:lnTo>
                  <a:close/>
                </a:path>
                <a:path w="4011295" h="9525">
                  <a:moveTo>
                    <a:pt x="3611041" y="0"/>
                  </a:moveTo>
                  <a:lnTo>
                    <a:pt x="3601516" y="0"/>
                  </a:lnTo>
                  <a:lnTo>
                    <a:pt x="3601516" y="9525"/>
                  </a:lnTo>
                  <a:lnTo>
                    <a:pt x="3611041" y="9525"/>
                  </a:lnTo>
                  <a:lnTo>
                    <a:pt x="3611041" y="0"/>
                  </a:lnTo>
                  <a:close/>
                </a:path>
                <a:path w="4011295" h="9525">
                  <a:moveTo>
                    <a:pt x="3668204" y="0"/>
                  </a:moveTo>
                  <a:lnTo>
                    <a:pt x="3658679" y="0"/>
                  </a:lnTo>
                  <a:lnTo>
                    <a:pt x="3658679" y="9525"/>
                  </a:lnTo>
                  <a:lnTo>
                    <a:pt x="3668204" y="9525"/>
                  </a:lnTo>
                  <a:lnTo>
                    <a:pt x="3668204" y="0"/>
                  </a:lnTo>
                  <a:close/>
                </a:path>
                <a:path w="4011295" h="9525">
                  <a:moveTo>
                    <a:pt x="3725367" y="0"/>
                  </a:moveTo>
                  <a:lnTo>
                    <a:pt x="3715842" y="0"/>
                  </a:lnTo>
                  <a:lnTo>
                    <a:pt x="3715842" y="9525"/>
                  </a:lnTo>
                  <a:lnTo>
                    <a:pt x="3725367" y="9525"/>
                  </a:lnTo>
                  <a:lnTo>
                    <a:pt x="3725367" y="0"/>
                  </a:lnTo>
                  <a:close/>
                </a:path>
                <a:path w="4011295" h="9525">
                  <a:moveTo>
                    <a:pt x="3782542" y="0"/>
                  </a:moveTo>
                  <a:lnTo>
                    <a:pt x="3773017" y="0"/>
                  </a:lnTo>
                  <a:lnTo>
                    <a:pt x="3773017" y="9525"/>
                  </a:lnTo>
                  <a:lnTo>
                    <a:pt x="3782542" y="9525"/>
                  </a:lnTo>
                  <a:lnTo>
                    <a:pt x="3782542" y="0"/>
                  </a:lnTo>
                  <a:close/>
                </a:path>
                <a:path w="4011295" h="9525">
                  <a:moveTo>
                    <a:pt x="3839705" y="0"/>
                  </a:moveTo>
                  <a:lnTo>
                    <a:pt x="3830180" y="0"/>
                  </a:lnTo>
                  <a:lnTo>
                    <a:pt x="3830180" y="9525"/>
                  </a:lnTo>
                  <a:lnTo>
                    <a:pt x="3839705" y="9525"/>
                  </a:lnTo>
                  <a:lnTo>
                    <a:pt x="3839705" y="0"/>
                  </a:lnTo>
                  <a:close/>
                </a:path>
                <a:path w="4011295" h="9525">
                  <a:moveTo>
                    <a:pt x="3896868" y="0"/>
                  </a:moveTo>
                  <a:lnTo>
                    <a:pt x="3887343" y="0"/>
                  </a:lnTo>
                  <a:lnTo>
                    <a:pt x="3887343" y="9525"/>
                  </a:lnTo>
                  <a:lnTo>
                    <a:pt x="3896868" y="9525"/>
                  </a:lnTo>
                  <a:lnTo>
                    <a:pt x="3896868" y="0"/>
                  </a:lnTo>
                  <a:close/>
                </a:path>
                <a:path w="4011295" h="9525">
                  <a:moveTo>
                    <a:pt x="3954043" y="0"/>
                  </a:moveTo>
                  <a:lnTo>
                    <a:pt x="3944518" y="0"/>
                  </a:lnTo>
                  <a:lnTo>
                    <a:pt x="3944518" y="9525"/>
                  </a:lnTo>
                  <a:lnTo>
                    <a:pt x="3954043" y="9525"/>
                  </a:lnTo>
                  <a:lnTo>
                    <a:pt x="3954043" y="0"/>
                  </a:lnTo>
                  <a:close/>
                </a:path>
                <a:path w="4011295" h="9525">
                  <a:moveTo>
                    <a:pt x="4011206" y="0"/>
                  </a:moveTo>
                  <a:lnTo>
                    <a:pt x="4001681" y="0"/>
                  </a:lnTo>
                  <a:lnTo>
                    <a:pt x="4001681" y="9525"/>
                  </a:lnTo>
                  <a:lnTo>
                    <a:pt x="4011206" y="9525"/>
                  </a:lnTo>
                  <a:lnTo>
                    <a:pt x="4011206" y="0"/>
                  </a:lnTo>
                  <a:close/>
                </a:path>
              </a:pathLst>
            </a:custGeom>
            <a:solidFill>
              <a:srgbClr val="C7C6C3"/>
            </a:solidFill>
          </p:spPr>
          <p:txBody>
            <a:bodyPr wrap="square" lIns="0" tIns="0" rIns="0" bIns="0" rtlCol="0"/>
            <a:lstStyle/>
            <a:p>
              <a:endParaRPr sz="1688"/>
            </a:p>
          </p:txBody>
        </p:sp>
        <p:sp>
          <p:nvSpPr>
            <p:cNvPr id="11" name="object 11"/>
            <p:cNvSpPr/>
            <p:nvPr/>
          </p:nvSpPr>
          <p:spPr>
            <a:xfrm>
              <a:off x="5037785" y="5025262"/>
              <a:ext cx="4011295" cy="9525"/>
            </a:xfrm>
            <a:custGeom>
              <a:avLst/>
              <a:gdLst/>
              <a:ahLst/>
              <a:cxnLst/>
              <a:rect l="l" t="t" r="r" b="b"/>
              <a:pathLst>
                <a:path w="4011295" h="9525">
                  <a:moveTo>
                    <a:pt x="9525" y="0"/>
                  </a:moveTo>
                  <a:lnTo>
                    <a:pt x="0" y="0"/>
                  </a:lnTo>
                  <a:lnTo>
                    <a:pt x="0" y="9525"/>
                  </a:lnTo>
                  <a:lnTo>
                    <a:pt x="9525" y="9525"/>
                  </a:lnTo>
                  <a:lnTo>
                    <a:pt x="9525" y="0"/>
                  </a:lnTo>
                  <a:close/>
                </a:path>
                <a:path w="4011295" h="9525">
                  <a:moveTo>
                    <a:pt x="66687" y="0"/>
                  </a:moveTo>
                  <a:lnTo>
                    <a:pt x="57162" y="0"/>
                  </a:lnTo>
                  <a:lnTo>
                    <a:pt x="57162" y="9525"/>
                  </a:lnTo>
                  <a:lnTo>
                    <a:pt x="66687" y="9525"/>
                  </a:lnTo>
                  <a:lnTo>
                    <a:pt x="66687" y="0"/>
                  </a:lnTo>
                  <a:close/>
                </a:path>
                <a:path w="4011295" h="9525">
                  <a:moveTo>
                    <a:pt x="123863" y="0"/>
                  </a:moveTo>
                  <a:lnTo>
                    <a:pt x="114325" y="0"/>
                  </a:lnTo>
                  <a:lnTo>
                    <a:pt x="114325" y="9525"/>
                  </a:lnTo>
                  <a:lnTo>
                    <a:pt x="123863" y="9525"/>
                  </a:lnTo>
                  <a:lnTo>
                    <a:pt x="123863" y="0"/>
                  </a:lnTo>
                  <a:close/>
                </a:path>
                <a:path w="4011295" h="9525">
                  <a:moveTo>
                    <a:pt x="181025" y="0"/>
                  </a:moveTo>
                  <a:lnTo>
                    <a:pt x="171500" y="0"/>
                  </a:lnTo>
                  <a:lnTo>
                    <a:pt x="171500" y="9525"/>
                  </a:lnTo>
                  <a:lnTo>
                    <a:pt x="181025" y="9525"/>
                  </a:lnTo>
                  <a:lnTo>
                    <a:pt x="181025" y="0"/>
                  </a:lnTo>
                  <a:close/>
                </a:path>
                <a:path w="4011295" h="9525">
                  <a:moveTo>
                    <a:pt x="238188" y="0"/>
                  </a:moveTo>
                  <a:lnTo>
                    <a:pt x="228663" y="0"/>
                  </a:lnTo>
                  <a:lnTo>
                    <a:pt x="228663" y="9525"/>
                  </a:lnTo>
                  <a:lnTo>
                    <a:pt x="238188" y="9525"/>
                  </a:lnTo>
                  <a:lnTo>
                    <a:pt x="238188" y="0"/>
                  </a:lnTo>
                  <a:close/>
                </a:path>
                <a:path w="4011295" h="9525">
                  <a:moveTo>
                    <a:pt x="295363" y="0"/>
                  </a:moveTo>
                  <a:lnTo>
                    <a:pt x="285826" y="0"/>
                  </a:lnTo>
                  <a:lnTo>
                    <a:pt x="285826" y="9525"/>
                  </a:lnTo>
                  <a:lnTo>
                    <a:pt x="295363" y="9525"/>
                  </a:lnTo>
                  <a:lnTo>
                    <a:pt x="295363" y="0"/>
                  </a:lnTo>
                  <a:close/>
                </a:path>
                <a:path w="4011295" h="9525">
                  <a:moveTo>
                    <a:pt x="352526" y="0"/>
                  </a:moveTo>
                  <a:lnTo>
                    <a:pt x="343001" y="0"/>
                  </a:lnTo>
                  <a:lnTo>
                    <a:pt x="343001" y="9525"/>
                  </a:lnTo>
                  <a:lnTo>
                    <a:pt x="352526" y="9525"/>
                  </a:lnTo>
                  <a:lnTo>
                    <a:pt x="352526" y="0"/>
                  </a:lnTo>
                  <a:close/>
                </a:path>
                <a:path w="4011295" h="9525">
                  <a:moveTo>
                    <a:pt x="409689" y="0"/>
                  </a:moveTo>
                  <a:lnTo>
                    <a:pt x="400164" y="0"/>
                  </a:lnTo>
                  <a:lnTo>
                    <a:pt x="400164" y="9525"/>
                  </a:lnTo>
                  <a:lnTo>
                    <a:pt x="409689" y="9525"/>
                  </a:lnTo>
                  <a:lnTo>
                    <a:pt x="409689" y="0"/>
                  </a:lnTo>
                  <a:close/>
                </a:path>
                <a:path w="4011295" h="9525">
                  <a:moveTo>
                    <a:pt x="466864" y="0"/>
                  </a:moveTo>
                  <a:lnTo>
                    <a:pt x="457327" y="0"/>
                  </a:lnTo>
                  <a:lnTo>
                    <a:pt x="457327" y="9525"/>
                  </a:lnTo>
                  <a:lnTo>
                    <a:pt x="466864" y="9525"/>
                  </a:lnTo>
                  <a:lnTo>
                    <a:pt x="466864" y="0"/>
                  </a:lnTo>
                  <a:close/>
                </a:path>
                <a:path w="4011295" h="9525">
                  <a:moveTo>
                    <a:pt x="524027" y="0"/>
                  </a:moveTo>
                  <a:lnTo>
                    <a:pt x="514502" y="0"/>
                  </a:lnTo>
                  <a:lnTo>
                    <a:pt x="514502" y="9525"/>
                  </a:lnTo>
                  <a:lnTo>
                    <a:pt x="524027" y="9525"/>
                  </a:lnTo>
                  <a:lnTo>
                    <a:pt x="524027" y="0"/>
                  </a:lnTo>
                  <a:close/>
                </a:path>
                <a:path w="4011295" h="9525">
                  <a:moveTo>
                    <a:pt x="581190" y="0"/>
                  </a:moveTo>
                  <a:lnTo>
                    <a:pt x="571665" y="0"/>
                  </a:lnTo>
                  <a:lnTo>
                    <a:pt x="571665" y="9525"/>
                  </a:lnTo>
                  <a:lnTo>
                    <a:pt x="581190" y="9525"/>
                  </a:lnTo>
                  <a:lnTo>
                    <a:pt x="581190" y="0"/>
                  </a:lnTo>
                  <a:close/>
                </a:path>
                <a:path w="4011295" h="9525">
                  <a:moveTo>
                    <a:pt x="638365" y="0"/>
                  </a:moveTo>
                  <a:lnTo>
                    <a:pt x="628827" y="0"/>
                  </a:lnTo>
                  <a:lnTo>
                    <a:pt x="628827" y="9525"/>
                  </a:lnTo>
                  <a:lnTo>
                    <a:pt x="638365" y="9525"/>
                  </a:lnTo>
                  <a:lnTo>
                    <a:pt x="638365" y="0"/>
                  </a:lnTo>
                  <a:close/>
                </a:path>
                <a:path w="4011295" h="9525">
                  <a:moveTo>
                    <a:pt x="695528" y="0"/>
                  </a:moveTo>
                  <a:lnTo>
                    <a:pt x="686003" y="0"/>
                  </a:lnTo>
                  <a:lnTo>
                    <a:pt x="686003" y="9525"/>
                  </a:lnTo>
                  <a:lnTo>
                    <a:pt x="695528" y="9525"/>
                  </a:lnTo>
                  <a:lnTo>
                    <a:pt x="695528" y="0"/>
                  </a:lnTo>
                  <a:close/>
                </a:path>
                <a:path w="4011295" h="9525">
                  <a:moveTo>
                    <a:pt x="752690" y="0"/>
                  </a:moveTo>
                  <a:lnTo>
                    <a:pt x="743165" y="0"/>
                  </a:lnTo>
                  <a:lnTo>
                    <a:pt x="743165" y="9525"/>
                  </a:lnTo>
                  <a:lnTo>
                    <a:pt x="752690" y="9525"/>
                  </a:lnTo>
                  <a:lnTo>
                    <a:pt x="752690" y="0"/>
                  </a:lnTo>
                  <a:close/>
                </a:path>
                <a:path w="4011295" h="9525">
                  <a:moveTo>
                    <a:pt x="809866" y="0"/>
                  </a:moveTo>
                  <a:lnTo>
                    <a:pt x="800328" y="0"/>
                  </a:lnTo>
                  <a:lnTo>
                    <a:pt x="800328" y="9525"/>
                  </a:lnTo>
                  <a:lnTo>
                    <a:pt x="809866" y="9525"/>
                  </a:lnTo>
                  <a:lnTo>
                    <a:pt x="809866" y="0"/>
                  </a:lnTo>
                  <a:close/>
                </a:path>
                <a:path w="4011295" h="9525">
                  <a:moveTo>
                    <a:pt x="867029" y="0"/>
                  </a:moveTo>
                  <a:lnTo>
                    <a:pt x="857504" y="0"/>
                  </a:lnTo>
                  <a:lnTo>
                    <a:pt x="857504" y="9525"/>
                  </a:lnTo>
                  <a:lnTo>
                    <a:pt x="867029" y="9525"/>
                  </a:lnTo>
                  <a:lnTo>
                    <a:pt x="867029" y="0"/>
                  </a:lnTo>
                  <a:close/>
                </a:path>
                <a:path w="4011295" h="9525">
                  <a:moveTo>
                    <a:pt x="924191" y="0"/>
                  </a:moveTo>
                  <a:lnTo>
                    <a:pt x="914666" y="0"/>
                  </a:lnTo>
                  <a:lnTo>
                    <a:pt x="914666" y="9525"/>
                  </a:lnTo>
                  <a:lnTo>
                    <a:pt x="924191" y="9525"/>
                  </a:lnTo>
                  <a:lnTo>
                    <a:pt x="924191" y="0"/>
                  </a:lnTo>
                  <a:close/>
                </a:path>
                <a:path w="4011295" h="9525">
                  <a:moveTo>
                    <a:pt x="981367" y="0"/>
                  </a:moveTo>
                  <a:lnTo>
                    <a:pt x="971829" y="0"/>
                  </a:lnTo>
                  <a:lnTo>
                    <a:pt x="971829" y="9525"/>
                  </a:lnTo>
                  <a:lnTo>
                    <a:pt x="981367" y="9525"/>
                  </a:lnTo>
                  <a:lnTo>
                    <a:pt x="981367" y="0"/>
                  </a:lnTo>
                  <a:close/>
                </a:path>
                <a:path w="4011295" h="9525">
                  <a:moveTo>
                    <a:pt x="1038529" y="0"/>
                  </a:moveTo>
                  <a:lnTo>
                    <a:pt x="1029004" y="0"/>
                  </a:lnTo>
                  <a:lnTo>
                    <a:pt x="1029004" y="9525"/>
                  </a:lnTo>
                  <a:lnTo>
                    <a:pt x="1038529" y="9525"/>
                  </a:lnTo>
                  <a:lnTo>
                    <a:pt x="1038529" y="0"/>
                  </a:lnTo>
                  <a:close/>
                </a:path>
                <a:path w="4011295" h="9525">
                  <a:moveTo>
                    <a:pt x="1095692" y="0"/>
                  </a:moveTo>
                  <a:lnTo>
                    <a:pt x="1086167" y="0"/>
                  </a:lnTo>
                  <a:lnTo>
                    <a:pt x="1086167" y="9525"/>
                  </a:lnTo>
                  <a:lnTo>
                    <a:pt x="1095692" y="9525"/>
                  </a:lnTo>
                  <a:lnTo>
                    <a:pt x="1095692" y="0"/>
                  </a:lnTo>
                  <a:close/>
                </a:path>
                <a:path w="4011295" h="9525">
                  <a:moveTo>
                    <a:pt x="1152855" y="0"/>
                  </a:moveTo>
                  <a:lnTo>
                    <a:pt x="1143330" y="0"/>
                  </a:lnTo>
                  <a:lnTo>
                    <a:pt x="1143330" y="9525"/>
                  </a:lnTo>
                  <a:lnTo>
                    <a:pt x="1152855" y="9525"/>
                  </a:lnTo>
                  <a:lnTo>
                    <a:pt x="1152855" y="0"/>
                  </a:lnTo>
                  <a:close/>
                </a:path>
                <a:path w="4011295" h="9525">
                  <a:moveTo>
                    <a:pt x="1210030" y="0"/>
                  </a:moveTo>
                  <a:lnTo>
                    <a:pt x="1200505" y="0"/>
                  </a:lnTo>
                  <a:lnTo>
                    <a:pt x="1200505" y="9525"/>
                  </a:lnTo>
                  <a:lnTo>
                    <a:pt x="1210030" y="9525"/>
                  </a:lnTo>
                  <a:lnTo>
                    <a:pt x="1210030" y="0"/>
                  </a:lnTo>
                  <a:close/>
                </a:path>
                <a:path w="4011295" h="9525">
                  <a:moveTo>
                    <a:pt x="1267193" y="0"/>
                  </a:moveTo>
                  <a:lnTo>
                    <a:pt x="1257668" y="0"/>
                  </a:lnTo>
                  <a:lnTo>
                    <a:pt x="1257668" y="9525"/>
                  </a:lnTo>
                  <a:lnTo>
                    <a:pt x="1267193" y="9525"/>
                  </a:lnTo>
                  <a:lnTo>
                    <a:pt x="1267193" y="0"/>
                  </a:lnTo>
                  <a:close/>
                </a:path>
                <a:path w="4011295" h="9525">
                  <a:moveTo>
                    <a:pt x="1324356" y="0"/>
                  </a:moveTo>
                  <a:lnTo>
                    <a:pt x="1314831" y="0"/>
                  </a:lnTo>
                  <a:lnTo>
                    <a:pt x="1314831" y="9525"/>
                  </a:lnTo>
                  <a:lnTo>
                    <a:pt x="1324356" y="9525"/>
                  </a:lnTo>
                  <a:lnTo>
                    <a:pt x="1324356" y="0"/>
                  </a:lnTo>
                  <a:close/>
                </a:path>
                <a:path w="4011295" h="9525">
                  <a:moveTo>
                    <a:pt x="1381531" y="0"/>
                  </a:moveTo>
                  <a:lnTo>
                    <a:pt x="1372006" y="0"/>
                  </a:lnTo>
                  <a:lnTo>
                    <a:pt x="1372006" y="9525"/>
                  </a:lnTo>
                  <a:lnTo>
                    <a:pt x="1381531" y="9525"/>
                  </a:lnTo>
                  <a:lnTo>
                    <a:pt x="1381531" y="0"/>
                  </a:lnTo>
                  <a:close/>
                </a:path>
                <a:path w="4011295" h="9525">
                  <a:moveTo>
                    <a:pt x="1438694" y="0"/>
                  </a:moveTo>
                  <a:lnTo>
                    <a:pt x="1429169" y="0"/>
                  </a:lnTo>
                  <a:lnTo>
                    <a:pt x="1429169" y="9525"/>
                  </a:lnTo>
                  <a:lnTo>
                    <a:pt x="1438694" y="9525"/>
                  </a:lnTo>
                  <a:lnTo>
                    <a:pt x="1438694" y="0"/>
                  </a:lnTo>
                  <a:close/>
                </a:path>
                <a:path w="4011295" h="9525">
                  <a:moveTo>
                    <a:pt x="1495856" y="0"/>
                  </a:moveTo>
                  <a:lnTo>
                    <a:pt x="1486331" y="0"/>
                  </a:lnTo>
                  <a:lnTo>
                    <a:pt x="1486331" y="9525"/>
                  </a:lnTo>
                  <a:lnTo>
                    <a:pt x="1495856" y="9525"/>
                  </a:lnTo>
                  <a:lnTo>
                    <a:pt x="1495856" y="0"/>
                  </a:lnTo>
                  <a:close/>
                </a:path>
                <a:path w="4011295" h="9525">
                  <a:moveTo>
                    <a:pt x="1553032" y="0"/>
                  </a:moveTo>
                  <a:lnTo>
                    <a:pt x="1543494" y="0"/>
                  </a:lnTo>
                  <a:lnTo>
                    <a:pt x="1543494" y="9525"/>
                  </a:lnTo>
                  <a:lnTo>
                    <a:pt x="1553032" y="9525"/>
                  </a:lnTo>
                  <a:lnTo>
                    <a:pt x="1553032" y="0"/>
                  </a:lnTo>
                  <a:close/>
                </a:path>
                <a:path w="4011295" h="9525">
                  <a:moveTo>
                    <a:pt x="1610194" y="0"/>
                  </a:moveTo>
                  <a:lnTo>
                    <a:pt x="1600669" y="0"/>
                  </a:lnTo>
                  <a:lnTo>
                    <a:pt x="1600669" y="9525"/>
                  </a:lnTo>
                  <a:lnTo>
                    <a:pt x="1610194" y="9525"/>
                  </a:lnTo>
                  <a:lnTo>
                    <a:pt x="1610194" y="0"/>
                  </a:lnTo>
                  <a:close/>
                </a:path>
                <a:path w="4011295" h="9525">
                  <a:moveTo>
                    <a:pt x="1667357" y="0"/>
                  </a:moveTo>
                  <a:lnTo>
                    <a:pt x="1657832" y="0"/>
                  </a:lnTo>
                  <a:lnTo>
                    <a:pt x="1657832" y="9525"/>
                  </a:lnTo>
                  <a:lnTo>
                    <a:pt x="1667357" y="9525"/>
                  </a:lnTo>
                  <a:lnTo>
                    <a:pt x="1667357" y="0"/>
                  </a:lnTo>
                  <a:close/>
                </a:path>
                <a:path w="4011295" h="9525">
                  <a:moveTo>
                    <a:pt x="1724533" y="0"/>
                  </a:moveTo>
                  <a:lnTo>
                    <a:pt x="1714995" y="0"/>
                  </a:lnTo>
                  <a:lnTo>
                    <a:pt x="1714995" y="9525"/>
                  </a:lnTo>
                  <a:lnTo>
                    <a:pt x="1724533" y="9525"/>
                  </a:lnTo>
                  <a:lnTo>
                    <a:pt x="1724533" y="0"/>
                  </a:lnTo>
                  <a:close/>
                </a:path>
                <a:path w="4011295" h="9525">
                  <a:moveTo>
                    <a:pt x="1781695" y="0"/>
                  </a:moveTo>
                  <a:lnTo>
                    <a:pt x="1772170" y="0"/>
                  </a:lnTo>
                  <a:lnTo>
                    <a:pt x="1772170" y="9525"/>
                  </a:lnTo>
                  <a:lnTo>
                    <a:pt x="1781695" y="9525"/>
                  </a:lnTo>
                  <a:lnTo>
                    <a:pt x="1781695" y="0"/>
                  </a:lnTo>
                  <a:close/>
                </a:path>
                <a:path w="4011295" h="9525">
                  <a:moveTo>
                    <a:pt x="1838858" y="0"/>
                  </a:moveTo>
                  <a:lnTo>
                    <a:pt x="1829333" y="0"/>
                  </a:lnTo>
                  <a:lnTo>
                    <a:pt x="1829333" y="9525"/>
                  </a:lnTo>
                  <a:lnTo>
                    <a:pt x="1838858" y="9525"/>
                  </a:lnTo>
                  <a:lnTo>
                    <a:pt x="1838858" y="0"/>
                  </a:lnTo>
                  <a:close/>
                </a:path>
                <a:path w="4011295" h="9525">
                  <a:moveTo>
                    <a:pt x="1896033" y="0"/>
                  </a:moveTo>
                  <a:lnTo>
                    <a:pt x="1886496" y="0"/>
                  </a:lnTo>
                  <a:lnTo>
                    <a:pt x="1886496" y="9525"/>
                  </a:lnTo>
                  <a:lnTo>
                    <a:pt x="1896033" y="9525"/>
                  </a:lnTo>
                  <a:lnTo>
                    <a:pt x="1896033" y="0"/>
                  </a:lnTo>
                  <a:close/>
                </a:path>
                <a:path w="4011295" h="9525">
                  <a:moveTo>
                    <a:pt x="1953196" y="0"/>
                  </a:moveTo>
                  <a:lnTo>
                    <a:pt x="1943671" y="0"/>
                  </a:lnTo>
                  <a:lnTo>
                    <a:pt x="1943671" y="9525"/>
                  </a:lnTo>
                  <a:lnTo>
                    <a:pt x="1953196" y="9525"/>
                  </a:lnTo>
                  <a:lnTo>
                    <a:pt x="1953196" y="0"/>
                  </a:lnTo>
                  <a:close/>
                </a:path>
                <a:path w="4011295" h="9525">
                  <a:moveTo>
                    <a:pt x="2010359" y="0"/>
                  </a:moveTo>
                  <a:lnTo>
                    <a:pt x="2000834" y="0"/>
                  </a:lnTo>
                  <a:lnTo>
                    <a:pt x="2000834" y="9525"/>
                  </a:lnTo>
                  <a:lnTo>
                    <a:pt x="2010359" y="9525"/>
                  </a:lnTo>
                  <a:lnTo>
                    <a:pt x="2010359" y="0"/>
                  </a:lnTo>
                  <a:close/>
                </a:path>
                <a:path w="4011295" h="9525">
                  <a:moveTo>
                    <a:pt x="2067534" y="0"/>
                  </a:moveTo>
                  <a:lnTo>
                    <a:pt x="2057996" y="0"/>
                  </a:lnTo>
                  <a:lnTo>
                    <a:pt x="2057996" y="9525"/>
                  </a:lnTo>
                  <a:lnTo>
                    <a:pt x="2067534" y="9525"/>
                  </a:lnTo>
                  <a:lnTo>
                    <a:pt x="2067534" y="0"/>
                  </a:lnTo>
                  <a:close/>
                </a:path>
                <a:path w="4011295" h="9525">
                  <a:moveTo>
                    <a:pt x="2124697" y="0"/>
                  </a:moveTo>
                  <a:lnTo>
                    <a:pt x="2115172" y="0"/>
                  </a:lnTo>
                  <a:lnTo>
                    <a:pt x="2115172" y="9525"/>
                  </a:lnTo>
                  <a:lnTo>
                    <a:pt x="2124697" y="9525"/>
                  </a:lnTo>
                  <a:lnTo>
                    <a:pt x="2124697" y="0"/>
                  </a:lnTo>
                  <a:close/>
                </a:path>
                <a:path w="4011295" h="9525">
                  <a:moveTo>
                    <a:pt x="2181860" y="0"/>
                  </a:moveTo>
                  <a:lnTo>
                    <a:pt x="2172335" y="0"/>
                  </a:lnTo>
                  <a:lnTo>
                    <a:pt x="2172335" y="9525"/>
                  </a:lnTo>
                  <a:lnTo>
                    <a:pt x="2181860" y="9525"/>
                  </a:lnTo>
                  <a:lnTo>
                    <a:pt x="2181860" y="0"/>
                  </a:lnTo>
                  <a:close/>
                </a:path>
                <a:path w="4011295" h="9525">
                  <a:moveTo>
                    <a:pt x="2239035" y="0"/>
                  </a:moveTo>
                  <a:lnTo>
                    <a:pt x="2229497" y="0"/>
                  </a:lnTo>
                  <a:lnTo>
                    <a:pt x="2229497" y="9525"/>
                  </a:lnTo>
                  <a:lnTo>
                    <a:pt x="2239035" y="9525"/>
                  </a:lnTo>
                  <a:lnTo>
                    <a:pt x="2239035" y="0"/>
                  </a:lnTo>
                  <a:close/>
                </a:path>
                <a:path w="4011295" h="9525">
                  <a:moveTo>
                    <a:pt x="2296198" y="0"/>
                  </a:moveTo>
                  <a:lnTo>
                    <a:pt x="2286673" y="0"/>
                  </a:lnTo>
                  <a:lnTo>
                    <a:pt x="2286673" y="9525"/>
                  </a:lnTo>
                  <a:lnTo>
                    <a:pt x="2296198" y="9525"/>
                  </a:lnTo>
                  <a:lnTo>
                    <a:pt x="2296198" y="0"/>
                  </a:lnTo>
                  <a:close/>
                </a:path>
                <a:path w="4011295" h="9525">
                  <a:moveTo>
                    <a:pt x="2353360" y="0"/>
                  </a:moveTo>
                  <a:lnTo>
                    <a:pt x="2343835" y="0"/>
                  </a:lnTo>
                  <a:lnTo>
                    <a:pt x="2343835" y="9525"/>
                  </a:lnTo>
                  <a:lnTo>
                    <a:pt x="2353360" y="9525"/>
                  </a:lnTo>
                  <a:lnTo>
                    <a:pt x="2353360" y="0"/>
                  </a:lnTo>
                  <a:close/>
                </a:path>
                <a:path w="4011295" h="9525">
                  <a:moveTo>
                    <a:pt x="2410536" y="0"/>
                  </a:moveTo>
                  <a:lnTo>
                    <a:pt x="2400998" y="0"/>
                  </a:lnTo>
                  <a:lnTo>
                    <a:pt x="2400998" y="9525"/>
                  </a:lnTo>
                  <a:lnTo>
                    <a:pt x="2410536" y="9525"/>
                  </a:lnTo>
                  <a:lnTo>
                    <a:pt x="2410536" y="0"/>
                  </a:lnTo>
                  <a:close/>
                </a:path>
                <a:path w="4011295" h="9525">
                  <a:moveTo>
                    <a:pt x="2467699" y="0"/>
                  </a:moveTo>
                  <a:lnTo>
                    <a:pt x="2458174" y="0"/>
                  </a:lnTo>
                  <a:lnTo>
                    <a:pt x="2458174" y="9525"/>
                  </a:lnTo>
                  <a:lnTo>
                    <a:pt x="2467699" y="9525"/>
                  </a:lnTo>
                  <a:lnTo>
                    <a:pt x="2467699" y="0"/>
                  </a:lnTo>
                  <a:close/>
                </a:path>
                <a:path w="4011295" h="9525">
                  <a:moveTo>
                    <a:pt x="2524861" y="0"/>
                  </a:moveTo>
                  <a:lnTo>
                    <a:pt x="2515336" y="0"/>
                  </a:lnTo>
                  <a:lnTo>
                    <a:pt x="2515336" y="9525"/>
                  </a:lnTo>
                  <a:lnTo>
                    <a:pt x="2524861" y="9525"/>
                  </a:lnTo>
                  <a:lnTo>
                    <a:pt x="2524861" y="0"/>
                  </a:lnTo>
                  <a:close/>
                </a:path>
                <a:path w="4011295" h="9525">
                  <a:moveTo>
                    <a:pt x="2582024" y="0"/>
                  </a:moveTo>
                  <a:lnTo>
                    <a:pt x="2572499" y="0"/>
                  </a:lnTo>
                  <a:lnTo>
                    <a:pt x="2572499" y="9525"/>
                  </a:lnTo>
                  <a:lnTo>
                    <a:pt x="2582024" y="9525"/>
                  </a:lnTo>
                  <a:lnTo>
                    <a:pt x="2582024" y="0"/>
                  </a:lnTo>
                  <a:close/>
                </a:path>
                <a:path w="4011295" h="9525">
                  <a:moveTo>
                    <a:pt x="2639199" y="0"/>
                  </a:moveTo>
                  <a:lnTo>
                    <a:pt x="2629674" y="0"/>
                  </a:lnTo>
                  <a:lnTo>
                    <a:pt x="2629674" y="9525"/>
                  </a:lnTo>
                  <a:lnTo>
                    <a:pt x="2639199" y="9525"/>
                  </a:lnTo>
                  <a:lnTo>
                    <a:pt x="2639199" y="0"/>
                  </a:lnTo>
                  <a:close/>
                </a:path>
                <a:path w="4011295" h="9525">
                  <a:moveTo>
                    <a:pt x="2696362" y="0"/>
                  </a:moveTo>
                  <a:lnTo>
                    <a:pt x="2686837" y="0"/>
                  </a:lnTo>
                  <a:lnTo>
                    <a:pt x="2686837" y="9525"/>
                  </a:lnTo>
                  <a:lnTo>
                    <a:pt x="2696362" y="9525"/>
                  </a:lnTo>
                  <a:lnTo>
                    <a:pt x="2696362" y="0"/>
                  </a:lnTo>
                  <a:close/>
                </a:path>
                <a:path w="4011295" h="9525">
                  <a:moveTo>
                    <a:pt x="2753525" y="0"/>
                  </a:moveTo>
                  <a:lnTo>
                    <a:pt x="2744000" y="0"/>
                  </a:lnTo>
                  <a:lnTo>
                    <a:pt x="2744000" y="9525"/>
                  </a:lnTo>
                  <a:lnTo>
                    <a:pt x="2753525" y="9525"/>
                  </a:lnTo>
                  <a:lnTo>
                    <a:pt x="2753525" y="0"/>
                  </a:lnTo>
                  <a:close/>
                </a:path>
                <a:path w="4011295" h="9525">
                  <a:moveTo>
                    <a:pt x="2810700" y="0"/>
                  </a:moveTo>
                  <a:lnTo>
                    <a:pt x="2801175" y="0"/>
                  </a:lnTo>
                  <a:lnTo>
                    <a:pt x="2801175" y="9525"/>
                  </a:lnTo>
                  <a:lnTo>
                    <a:pt x="2810700" y="9525"/>
                  </a:lnTo>
                  <a:lnTo>
                    <a:pt x="2810700" y="0"/>
                  </a:lnTo>
                  <a:close/>
                </a:path>
                <a:path w="4011295" h="9525">
                  <a:moveTo>
                    <a:pt x="2867863" y="0"/>
                  </a:moveTo>
                  <a:lnTo>
                    <a:pt x="2858338" y="0"/>
                  </a:lnTo>
                  <a:lnTo>
                    <a:pt x="2858338" y="9525"/>
                  </a:lnTo>
                  <a:lnTo>
                    <a:pt x="2867863" y="9525"/>
                  </a:lnTo>
                  <a:lnTo>
                    <a:pt x="2867863" y="0"/>
                  </a:lnTo>
                  <a:close/>
                </a:path>
                <a:path w="4011295" h="9525">
                  <a:moveTo>
                    <a:pt x="2925026" y="0"/>
                  </a:moveTo>
                  <a:lnTo>
                    <a:pt x="2915501" y="0"/>
                  </a:lnTo>
                  <a:lnTo>
                    <a:pt x="2915501" y="9525"/>
                  </a:lnTo>
                  <a:lnTo>
                    <a:pt x="2925026" y="9525"/>
                  </a:lnTo>
                  <a:lnTo>
                    <a:pt x="2925026" y="0"/>
                  </a:lnTo>
                  <a:close/>
                </a:path>
                <a:path w="4011295" h="9525">
                  <a:moveTo>
                    <a:pt x="2982201" y="0"/>
                  </a:moveTo>
                  <a:lnTo>
                    <a:pt x="2972676" y="0"/>
                  </a:lnTo>
                  <a:lnTo>
                    <a:pt x="2972676" y="9525"/>
                  </a:lnTo>
                  <a:lnTo>
                    <a:pt x="2982201" y="9525"/>
                  </a:lnTo>
                  <a:lnTo>
                    <a:pt x="2982201" y="0"/>
                  </a:lnTo>
                  <a:close/>
                </a:path>
                <a:path w="4011295" h="9525">
                  <a:moveTo>
                    <a:pt x="3039364" y="0"/>
                  </a:moveTo>
                  <a:lnTo>
                    <a:pt x="3029839" y="0"/>
                  </a:lnTo>
                  <a:lnTo>
                    <a:pt x="3029839" y="9525"/>
                  </a:lnTo>
                  <a:lnTo>
                    <a:pt x="3039364" y="9525"/>
                  </a:lnTo>
                  <a:lnTo>
                    <a:pt x="3039364" y="0"/>
                  </a:lnTo>
                  <a:close/>
                </a:path>
                <a:path w="4011295" h="9525">
                  <a:moveTo>
                    <a:pt x="3096526" y="0"/>
                  </a:moveTo>
                  <a:lnTo>
                    <a:pt x="3087001" y="0"/>
                  </a:lnTo>
                  <a:lnTo>
                    <a:pt x="3087001" y="9525"/>
                  </a:lnTo>
                  <a:lnTo>
                    <a:pt x="3096526" y="9525"/>
                  </a:lnTo>
                  <a:lnTo>
                    <a:pt x="3096526" y="0"/>
                  </a:lnTo>
                  <a:close/>
                </a:path>
                <a:path w="4011295" h="9525">
                  <a:moveTo>
                    <a:pt x="3153702" y="0"/>
                  </a:moveTo>
                  <a:lnTo>
                    <a:pt x="3144164" y="0"/>
                  </a:lnTo>
                  <a:lnTo>
                    <a:pt x="3144164" y="9525"/>
                  </a:lnTo>
                  <a:lnTo>
                    <a:pt x="3153702" y="9525"/>
                  </a:lnTo>
                  <a:lnTo>
                    <a:pt x="3153702" y="0"/>
                  </a:lnTo>
                  <a:close/>
                </a:path>
                <a:path w="4011295" h="9525">
                  <a:moveTo>
                    <a:pt x="3210864" y="0"/>
                  </a:moveTo>
                  <a:lnTo>
                    <a:pt x="3201339" y="0"/>
                  </a:lnTo>
                  <a:lnTo>
                    <a:pt x="3201339" y="9525"/>
                  </a:lnTo>
                  <a:lnTo>
                    <a:pt x="3210864" y="9525"/>
                  </a:lnTo>
                  <a:lnTo>
                    <a:pt x="3210864" y="0"/>
                  </a:lnTo>
                  <a:close/>
                </a:path>
                <a:path w="4011295" h="9525">
                  <a:moveTo>
                    <a:pt x="3268027" y="0"/>
                  </a:moveTo>
                  <a:lnTo>
                    <a:pt x="3258502" y="0"/>
                  </a:lnTo>
                  <a:lnTo>
                    <a:pt x="3258502" y="9525"/>
                  </a:lnTo>
                  <a:lnTo>
                    <a:pt x="3268027" y="9525"/>
                  </a:lnTo>
                  <a:lnTo>
                    <a:pt x="3268027" y="0"/>
                  </a:lnTo>
                  <a:close/>
                </a:path>
                <a:path w="4011295" h="9525">
                  <a:moveTo>
                    <a:pt x="3325203" y="0"/>
                  </a:moveTo>
                  <a:lnTo>
                    <a:pt x="3315665" y="0"/>
                  </a:lnTo>
                  <a:lnTo>
                    <a:pt x="3315665" y="9525"/>
                  </a:lnTo>
                  <a:lnTo>
                    <a:pt x="3325203" y="9525"/>
                  </a:lnTo>
                  <a:lnTo>
                    <a:pt x="3325203" y="0"/>
                  </a:lnTo>
                  <a:close/>
                </a:path>
                <a:path w="4011295" h="9525">
                  <a:moveTo>
                    <a:pt x="3382365" y="0"/>
                  </a:moveTo>
                  <a:lnTo>
                    <a:pt x="3372840" y="0"/>
                  </a:lnTo>
                  <a:lnTo>
                    <a:pt x="3372840" y="9525"/>
                  </a:lnTo>
                  <a:lnTo>
                    <a:pt x="3382365" y="9525"/>
                  </a:lnTo>
                  <a:lnTo>
                    <a:pt x="3382365" y="0"/>
                  </a:lnTo>
                  <a:close/>
                </a:path>
                <a:path w="4011295" h="9525">
                  <a:moveTo>
                    <a:pt x="3439528" y="0"/>
                  </a:moveTo>
                  <a:lnTo>
                    <a:pt x="3430003" y="0"/>
                  </a:lnTo>
                  <a:lnTo>
                    <a:pt x="3430003" y="9525"/>
                  </a:lnTo>
                  <a:lnTo>
                    <a:pt x="3439528" y="9525"/>
                  </a:lnTo>
                  <a:lnTo>
                    <a:pt x="3439528" y="0"/>
                  </a:lnTo>
                  <a:close/>
                </a:path>
                <a:path w="4011295" h="9525">
                  <a:moveTo>
                    <a:pt x="3496703" y="0"/>
                  </a:moveTo>
                  <a:lnTo>
                    <a:pt x="3487166" y="0"/>
                  </a:lnTo>
                  <a:lnTo>
                    <a:pt x="3487166" y="9525"/>
                  </a:lnTo>
                  <a:lnTo>
                    <a:pt x="3496703" y="9525"/>
                  </a:lnTo>
                  <a:lnTo>
                    <a:pt x="3496703" y="0"/>
                  </a:lnTo>
                  <a:close/>
                </a:path>
                <a:path w="4011295" h="9525">
                  <a:moveTo>
                    <a:pt x="3553866" y="0"/>
                  </a:moveTo>
                  <a:lnTo>
                    <a:pt x="3544341" y="0"/>
                  </a:lnTo>
                  <a:lnTo>
                    <a:pt x="3544341" y="9525"/>
                  </a:lnTo>
                  <a:lnTo>
                    <a:pt x="3553866" y="9525"/>
                  </a:lnTo>
                  <a:lnTo>
                    <a:pt x="3553866" y="0"/>
                  </a:lnTo>
                  <a:close/>
                </a:path>
                <a:path w="4011295" h="9525">
                  <a:moveTo>
                    <a:pt x="3611029" y="0"/>
                  </a:moveTo>
                  <a:lnTo>
                    <a:pt x="3601504" y="0"/>
                  </a:lnTo>
                  <a:lnTo>
                    <a:pt x="3601504" y="9525"/>
                  </a:lnTo>
                  <a:lnTo>
                    <a:pt x="3611029" y="9525"/>
                  </a:lnTo>
                  <a:lnTo>
                    <a:pt x="3611029" y="0"/>
                  </a:lnTo>
                  <a:close/>
                </a:path>
                <a:path w="4011295" h="9525">
                  <a:moveTo>
                    <a:pt x="3668204" y="0"/>
                  </a:moveTo>
                  <a:lnTo>
                    <a:pt x="3658666" y="0"/>
                  </a:lnTo>
                  <a:lnTo>
                    <a:pt x="3658666" y="9525"/>
                  </a:lnTo>
                  <a:lnTo>
                    <a:pt x="3668204" y="9525"/>
                  </a:lnTo>
                  <a:lnTo>
                    <a:pt x="3668204" y="0"/>
                  </a:lnTo>
                  <a:close/>
                </a:path>
                <a:path w="4011295" h="9525">
                  <a:moveTo>
                    <a:pt x="3725367" y="0"/>
                  </a:moveTo>
                  <a:lnTo>
                    <a:pt x="3715842" y="0"/>
                  </a:lnTo>
                  <a:lnTo>
                    <a:pt x="3715842" y="9525"/>
                  </a:lnTo>
                  <a:lnTo>
                    <a:pt x="3725367" y="9525"/>
                  </a:lnTo>
                  <a:lnTo>
                    <a:pt x="3725367" y="0"/>
                  </a:lnTo>
                  <a:close/>
                </a:path>
                <a:path w="4011295" h="9525">
                  <a:moveTo>
                    <a:pt x="3782530" y="0"/>
                  </a:moveTo>
                  <a:lnTo>
                    <a:pt x="3773005" y="0"/>
                  </a:lnTo>
                  <a:lnTo>
                    <a:pt x="3773005" y="9525"/>
                  </a:lnTo>
                  <a:lnTo>
                    <a:pt x="3782530" y="9525"/>
                  </a:lnTo>
                  <a:lnTo>
                    <a:pt x="3782530" y="0"/>
                  </a:lnTo>
                  <a:close/>
                </a:path>
                <a:path w="4011295" h="9525">
                  <a:moveTo>
                    <a:pt x="3839705" y="0"/>
                  </a:moveTo>
                  <a:lnTo>
                    <a:pt x="3830167" y="0"/>
                  </a:lnTo>
                  <a:lnTo>
                    <a:pt x="3830167" y="9525"/>
                  </a:lnTo>
                  <a:lnTo>
                    <a:pt x="3839705" y="9525"/>
                  </a:lnTo>
                  <a:lnTo>
                    <a:pt x="3839705" y="0"/>
                  </a:lnTo>
                  <a:close/>
                </a:path>
                <a:path w="4011295" h="9525">
                  <a:moveTo>
                    <a:pt x="3896868" y="0"/>
                  </a:moveTo>
                  <a:lnTo>
                    <a:pt x="3887343" y="0"/>
                  </a:lnTo>
                  <a:lnTo>
                    <a:pt x="3887343" y="9525"/>
                  </a:lnTo>
                  <a:lnTo>
                    <a:pt x="3896868" y="9525"/>
                  </a:lnTo>
                  <a:lnTo>
                    <a:pt x="3896868" y="0"/>
                  </a:lnTo>
                  <a:close/>
                </a:path>
                <a:path w="4011295" h="9525">
                  <a:moveTo>
                    <a:pt x="3954030" y="0"/>
                  </a:moveTo>
                  <a:lnTo>
                    <a:pt x="3944505" y="0"/>
                  </a:lnTo>
                  <a:lnTo>
                    <a:pt x="3944505" y="9525"/>
                  </a:lnTo>
                  <a:lnTo>
                    <a:pt x="3954030" y="9525"/>
                  </a:lnTo>
                  <a:lnTo>
                    <a:pt x="3954030" y="0"/>
                  </a:lnTo>
                  <a:close/>
                </a:path>
                <a:path w="4011295" h="9525">
                  <a:moveTo>
                    <a:pt x="4011206" y="0"/>
                  </a:moveTo>
                  <a:lnTo>
                    <a:pt x="4001668" y="0"/>
                  </a:lnTo>
                  <a:lnTo>
                    <a:pt x="4001668" y="9525"/>
                  </a:lnTo>
                  <a:lnTo>
                    <a:pt x="4011206" y="9525"/>
                  </a:lnTo>
                  <a:lnTo>
                    <a:pt x="4011206" y="0"/>
                  </a:lnTo>
                  <a:close/>
                </a:path>
              </a:pathLst>
            </a:custGeom>
            <a:solidFill>
              <a:srgbClr val="C7C6C3"/>
            </a:solidFill>
          </p:spPr>
          <p:txBody>
            <a:bodyPr wrap="square" lIns="0" tIns="0" rIns="0" bIns="0" rtlCol="0"/>
            <a:lstStyle/>
            <a:p>
              <a:endParaRPr sz="1688"/>
            </a:p>
          </p:txBody>
        </p:sp>
        <p:sp>
          <p:nvSpPr>
            <p:cNvPr id="12" name="object 12"/>
            <p:cNvSpPr/>
            <p:nvPr/>
          </p:nvSpPr>
          <p:spPr>
            <a:xfrm>
              <a:off x="1036104" y="4053738"/>
              <a:ext cx="10928985" cy="981075"/>
            </a:xfrm>
            <a:custGeom>
              <a:avLst/>
              <a:gdLst/>
              <a:ahLst/>
              <a:cxnLst/>
              <a:rect l="l" t="t" r="r" b="b"/>
              <a:pathLst>
                <a:path w="10928985" h="981075">
                  <a:moveTo>
                    <a:pt x="9537" y="0"/>
                  </a:moveTo>
                  <a:lnTo>
                    <a:pt x="0" y="0"/>
                  </a:lnTo>
                  <a:lnTo>
                    <a:pt x="0" y="9537"/>
                  </a:lnTo>
                  <a:lnTo>
                    <a:pt x="9537" y="9537"/>
                  </a:lnTo>
                  <a:lnTo>
                    <a:pt x="9537" y="0"/>
                  </a:lnTo>
                  <a:close/>
                </a:path>
                <a:path w="10928985" h="981075">
                  <a:moveTo>
                    <a:pt x="66700" y="0"/>
                  </a:moveTo>
                  <a:lnTo>
                    <a:pt x="57175" y="0"/>
                  </a:lnTo>
                  <a:lnTo>
                    <a:pt x="57175" y="9537"/>
                  </a:lnTo>
                  <a:lnTo>
                    <a:pt x="66700" y="9537"/>
                  </a:lnTo>
                  <a:lnTo>
                    <a:pt x="66700" y="0"/>
                  </a:lnTo>
                  <a:close/>
                </a:path>
                <a:path w="10928985" h="981075">
                  <a:moveTo>
                    <a:pt x="123863" y="0"/>
                  </a:moveTo>
                  <a:lnTo>
                    <a:pt x="114338" y="0"/>
                  </a:lnTo>
                  <a:lnTo>
                    <a:pt x="114338" y="9537"/>
                  </a:lnTo>
                  <a:lnTo>
                    <a:pt x="123863" y="9537"/>
                  </a:lnTo>
                  <a:lnTo>
                    <a:pt x="123863" y="0"/>
                  </a:lnTo>
                  <a:close/>
                </a:path>
                <a:path w="10928985" h="981075">
                  <a:moveTo>
                    <a:pt x="181038" y="0"/>
                  </a:moveTo>
                  <a:lnTo>
                    <a:pt x="171500" y="0"/>
                  </a:lnTo>
                  <a:lnTo>
                    <a:pt x="171500" y="9537"/>
                  </a:lnTo>
                  <a:lnTo>
                    <a:pt x="181038" y="9537"/>
                  </a:lnTo>
                  <a:lnTo>
                    <a:pt x="181038" y="0"/>
                  </a:lnTo>
                  <a:close/>
                </a:path>
                <a:path w="10928985" h="981075">
                  <a:moveTo>
                    <a:pt x="238201" y="0"/>
                  </a:moveTo>
                  <a:lnTo>
                    <a:pt x="228676" y="0"/>
                  </a:lnTo>
                  <a:lnTo>
                    <a:pt x="228676" y="9537"/>
                  </a:lnTo>
                  <a:lnTo>
                    <a:pt x="238201" y="9537"/>
                  </a:lnTo>
                  <a:lnTo>
                    <a:pt x="238201" y="0"/>
                  </a:lnTo>
                  <a:close/>
                </a:path>
                <a:path w="10928985" h="981075">
                  <a:moveTo>
                    <a:pt x="295363" y="0"/>
                  </a:moveTo>
                  <a:lnTo>
                    <a:pt x="285838" y="0"/>
                  </a:lnTo>
                  <a:lnTo>
                    <a:pt x="285838" y="9537"/>
                  </a:lnTo>
                  <a:lnTo>
                    <a:pt x="295363" y="9537"/>
                  </a:lnTo>
                  <a:lnTo>
                    <a:pt x="295363" y="0"/>
                  </a:lnTo>
                  <a:close/>
                </a:path>
                <a:path w="10928985" h="981075">
                  <a:moveTo>
                    <a:pt x="352539" y="0"/>
                  </a:moveTo>
                  <a:lnTo>
                    <a:pt x="343001" y="0"/>
                  </a:lnTo>
                  <a:lnTo>
                    <a:pt x="343001" y="9537"/>
                  </a:lnTo>
                  <a:lnTo>
                    <a:pt x="352539" y="9537"/>
                  </a:lnTo>
                  <a:lnTo>
                    <a:pt x="352539" y="0"/>
                  </a:lnTo>
                  <a:close/>
                </a:path>
                <a:path w="10928985" h="981075">
                  <a:moveTo>
                    <a:pt x="409702" y="0"/>
                  </a:moveTo>
                  <a:lnTo>
                    <a:pt x="400177" y="0"/>
                  </a:lnTo>
                  <a:lnTo>
                    <a:pt x="400177" y="9537"/>
                  </a:lnTo>
                  <a:lnTo>
                    <a:pt x="409702" y="9537"/>
                  </a:lnTo>
                  <a:lnTo>
                    <a:pt x="409702" y="0"/>
                  </a:lnTo>
                  <a:close/>
                </a:path>
                <a:path w="10928985" h="981075">
                  <a:moveTo>
                    <a:pt x="466864" y="0"/>
                  </a:moveTo>
                  <a:lnTo>
                    <a:pt x="457339" y="0"/>
                  </a:lnTo>
                  <a:lnTo>
                    <a:pt x="457339" y="9537"/>
                  </a:lnTo>
                  <a:lnTo>
                    <a:pt x="466864" y="9537"/>
                  </a:lnTo>
                  <a:lnTo>
                    <a:pt x="466864" y="0"/>
                  </a:lnTo>
                  <a:close/>
                </a:path>
                <a:path w="10928985" h="981075">
                  <a:moveTo>
                    <a:pt x="524027" y="0"/>
                  </a:moveTo>
                  <a:lnTo>
                    <a:pt x="514502" y="0"/>
                  </a:lnTo>
                  <a:lnTo>
                    <a:pt x="514502" y="9537"/>
                  </a:lnTo>
                  <a:lnTo>
                    <a:pt x="524027" y="9537"/>
                  </a:lnTo>
                  <a:lnTo>
                    <a:pt x="524027" y="0"/>
                  </a:lnTo>
                  <a:close/>
                </a:path>
                <a:path w="10928985" h="981075">
                  <a:moveTo>
                    <a:pt x="581202" y="0"/>
                  </a:moveTo>
                  <a:lnTo>
                    <a:pt x="571677" y="0"/>
                  </a:lnTo>
                  <a:lnTo>
                    <a:pt x="571677" y="9537"/>
                  </a:lnTo>
                  <a:lnTo>
                    <a:pt x="581202" y="9537"/>
                  </a:lnTo>
                  <a:lnTo>
                    <a:pt x="581202" y="0"/>
                  </a:lnTo>
                  <a:close/>
                </a:path>
                <a:path w="10928985" h="981075">
                  <a:moveTo>
                    <a:pt x="638365" y="0"/>
                  </a:moveTo>
                  <a:lnTo>
                    <a:pt x="628840" y="0"/>
                  </a:lnTo>
                  <a:lnTo>
                    <a:pt x="628840" y="9537"/>
                  </a:lnTo>
                  <a:lnTo>
                    <a:pt x="638365" y="9537"/>
                  </a:lnTo>
                  <a:lnTo>
                    <a:pt x="638365" y="0"/>
                  </a:lnTo>
                  <a:close/>
                </a:path>
                <a:path w="10928985" h="981075">
                  <a:moveTo>
                    <a:pt x="695528" y="0"/>
                  </a:moveTo>
                  <a:lnTo>
                    <a:pt x="686003" y="0"/>
                  </a:lnTo>
                  <a:lnTo>
                    <a:pt x="686003" y="9537"/>
                  </a:lnTo>
                  <a:lnTo>
                    <a:pt x="695528" y="9537"/>
                  </a:lnTo>
                  <a:lnTo>
                    <a:pt x="695528" y="0"/>
                  </a:lnTo>
                  <a:close/>
                </a:path>
                <a:path w="10928985" h="981075">
                  <a:moveTo>
                    <a:pt x="752703" y="0"/>
                  </a:moveTo>
                  <a:lnTo>
                    <a:pt x="743178" y="0"/>
                  </a:lnTo>
                  <a:lnTo>
                    <a:pt x="743178" y="9537"/>
                  </a:lnTo>
                  <a:lnTo>
                    <a:pt x="752703" y="9537"/>
                  </a:lnTo>
                  <a:lnTo>
                    <a:pt x="752703" y="0"/>
                  </a:lnTo>
                  <a:close/>
                </a:path>
                <a:path w="10928985" h="981075">
                  <a:moveTo>
                    <a:pt x="809866" y="0"/>
                  </a:moveTo>
                  <a:lnTo>
                    <a:pt x="800341" y="0"/>
                  </a:lnTo>
                  <a:lnTo>
                    <a:pt x="800341" y="9537"/>
                  </a:lnTo>
                  <a:lnTo>
                    <a:pt x="809866" y="9537"/>
                  </a:lnTo>
                  <a:lnTo>
                    <a:pt x="809866" y="0"/>
                  </a:lnTo>
                  <a:close/>
                </a:path>
                <a:path w="10928985" h="981075">
                  <a:moveTo>
                    <a:pt x="867029" y="0"/>
                  </a:moveTo>
                  <a:lnTo>
                    <a:pt x="857504" y="0"/>
                  </a:lnTo>
                  <a:lnTo>
                    <a:pt x="857504" y="9537"/>
                  </a:lnTo>
                  <a:lnTo>
                    <a:pt x="867029" y="9537"/>
                  </a:lnTo>
                  <a:lnTo>
                    <a:pt x="867029" y="0"/>
                  </a:lnTo>
                  <a:close/>
                </a:path>
                <a:path w="10928985" h="981075">
                  <a:moveTo>
                    <a:pt x="924204" y="0"/>
                  </a:moveTo>
                  <a:lnTo>
                    <a:pt x="914679" y="0"/>
                  </a:lnTo>
                  <a:lnTo>
                    <a:pt x="914679" y="9537"/>
                  </a:lnTo>
                  <a:lnTo>
                    <a:pt x="924204" y="9537"/>
                  </a:lnTo>
                  <a:lnTo>
                    <a:pt x="924204" y="0"/>
                  </a:lnTo>
                  <a:close/>
                </a:path>
                <a:path w="10928985" h="981075">
                  <a:moveTo>
                    <a:pt x="981367" y="0"/>
                  </a:moveTo>
                  <a:lnTo>
                    <a:pt x="971842" y="0"/>
                  </a:lnTo>
                  <a:lnTo>
                    <a:pt x="971842" y="9537"/>
                  </a:lnTo>
                  <a:lnTo>
                    <a:pt x="981367" y="9537"/>
                  </a:lnTo>
                  <a:lnTo>
                    <a:pt x="981367" y="0"/>
                  </a:lnTo>
                  <a:close/>
                </a:path>
                <a:path w="10928985" h="981075">
                  <a:moveTo>
                    <a:pt x="1038529" y="0"/>
                  </a:moveTo>
                  <a:lnTo>
                    <a:pt x="1029004" y="0"/>
                  </a:lnTo>
                  <a:lnTo>
                    <a:pt x="1029004" y="9537"/>
                  </a:lnTo>
                  <a:lnTo>
                    <a:pt x="1038529" y="9537"/>
                  </a:lnTo>
                  <a:lnTo>
                    <a:pt x="1038529" y="0"/>
                  </a:lnTo>
                  <a:close/>
                </a:path>
                <a:path w="10928985" h="981075">
                  <a:moveTo>
                    <a:pt x="8012887" y="971524"/>
                  </a:moveTo>
                  <a:lnTo>
                    <a:pt x="8003349" y="971524"/>
                  </a:lnTo>
                  <a:lnTo>
                    <a:pt x="8003349" y="981049"/>
                  </a:lnTo>
                  <a:lnTo>
                    <a:pt x="8012887" y="981049"/>
                  </a:lnTo>
                  <a:lnTo>
                    <a:pt x="8012887" y="971524"/>
                  </a:lnTo>
                  <a:close/>
                </a:path>
                <a:path w="10928985" h="981075">
                  <a:moveTo>
                    <a:pt x="8070050" y="971524"/>
                  </a:moveTo>
                  <a:lnTo>
                    <a:pt x="8060525" y="971524"/>
                  </a:lnTo>
                  <a:lnTo>
                    <a:pt x="8060525" y="981049"/>
                  </a:lnTo>
                  <a:lnTo>
                    <a:pt x="8070050" y="981049"/>
                  </a:lnTo>
                  <a:lnTo>
                    <a:pt x="8070050" y="971524"/>
                  </a:lnTo>
                  <a:close/>
                </a:path>
                <a:path w="10928985" h="981075">
                  <a:moveTo>
                    <a:pt x="8127212" y="971524"/>
                  </a:moveTo>
                  <a:lnTo>
                    <a:pt x="8117687" y="971524"/>
                  </a:lnTo>
                  <a:lnTo>
                    <a:pt x="8117687" y="981049"/>
                  </a:lnTo>
                  <a:lnTo>
                    <a:pt x="8127212" y="981049"/>
                  </a:lnTo>
                  <a:lnTo>
                    <a:pt x="8127212" y="971524"/>
                  </a:lnTo>
                  <a:close/>
                </a:path>
                <a:path w="10928985" h="981075">
                  <a:moveTo>
                    <a:pt x="8184375" y="971524"/>
                  </a:moveTo>
                  <a:lnTo>
                    <a:pt x="8174850" y="971524"/>
                  </a:lnTo>
                  <a:lnTo>
                    <a:pt x="8174850" y="981049"/>
                  </a:lnTo>
                  <a:lnTo>
                    <a:pt x="8184375" y="981049"/>
                  </a:lnTo>
                  <a:lnTo>
                    <a:pt x="8184375" y="971524"/>
                  </a:lnTo>
                  <a:close/>
                </a:path>
                <a:path w="10928985" h="981075">
                  <a:moveTo>
                    <a:pt x="8241551" y="971524"/>
                  </a:moveTo>
                  <a:lnTo>
                    <a:pt x="8232026" y="971524"/>
                  </a:lnTo>
                  <a:lnTo>
                    <a:pt x="8232026" y="981049"/>
                  </a:lnTo>
                  <a:lnTo>
                    <a:pt x="8241551" y="981049"/>
                  </a:lnTo>
                  <a:lnTo>
                    <a:pt x="8241551" y="971524"/>
                  </a:lnTo>
                  <a:close/>
                </a:path>
                <a:path w="10928985" h="981075">
                  <a:moveTo>
                    <a:pt x="8298713" y="971524"/>
                  </a:moveTo>
                  <a:lnTo>
                    <a:pt x="8289188" y="971524"/>
                  </a:lnTo>
                  <a:lnTo>
                    <a:pt x="8289188" y="981049"/>
                  </a:lnTo>
                  <a:lnTo>
                    <a:pt x="8298713" y="981049"/>
                  </a:lnTo>
                  <a:lnTo>
                    <a:pt x="8298713" y="971524"/>
                  </a:lnTo>
                  <a:close/>
                </a:path>
                <a:path w="10928985" h="981075">
                  <a:moveTo>
                    <a:pt x="8355876" y="971524"/>
                  </a:moveTo>
                  <a:lnTo>
                    <a:pt x="8346351" y="971524"/>
                  </a:lnTo>
                  <a:lnTo>
                    <a:pt x="8346351" y="981049"/>
                  </a:lnTo>
                  <a:lnTo>
                    <a:pt x="8355876" y="981049"/>
                  </a:lnTo>
                  <a:lnTo>
                    <a:pt x="8355876" y="971524"/>
                  </a:lnTo>
                  <a:close/>
                </a:path>
                <a:path w="10928985" h="981075">
                  <a:moveTo>
                    <a:pt x="8413051" y="971524"/>
                  </a:moveTo>
                  <a:lnTo>
                    <a:pt x="8403526" y="971524"/>
                  </a:lnTo>
                  <a:lnTo>
                    <a:pt x="8403526" y="981049"/>
                  </a:lnTo>
                  <a:lnTo>
                    <a:pt x="8413051" y="981049"/>
                  </a:lnTo>
                  <a:lnTo>
                    <a:pt x="8413051" y="971524"/>
                  </a:lnTo>
                  <a:close/>
                </a:path>
                <a:path w="10928985" h="981075">
                  <a:moveTo>
                    <a:pt x="8470214" y="971524"/>
                  </a:moveTo>
                  <a:lnTo>
                    <a:pt x="8460689" y="971524"/>
                  </a:lnTo>
                  <a:lnTo>
                    <a:pt x="8460689" y="981049"/>
                  </a:lnTo>
                  <a:lnTo>
                    <a:pt x="8470214" y="981049"/>
                  </a:lnTo>
                  <a:lnTo>
                    <a:pt x="8470214" y="971524"/>
                  </a:lnTo>
                  <a:close/>
                </a:path>
                <a:path w="10928985" h="981075">
                  <a:moveTo>
                    <a:pt x="8527377" y="971524"/>
                  </a:moveTo>
                  <a:lnTo>
                    <a:pt x="8517852" y="971524"/>
                  </a:lnTo>
                  <a:lnTo>
                    <a:pt x="8517852" y="981049"/>
                  </a:lnTo>
                  <a:lnTo>
                    <a:pt x="8527377" y="981049"/>
                  </a:lnTo>
                  <a:lnTo>
                    <a:pt x="8527377" y="971524"/>
                  </a:lnTo>
                  <a:close/>
                </a:path>
                <a:path w="10928985" h="981075">
                  <a:moveTo>
                    <a:pt x="8584552" y="971524"/>
                  </a:moveTo>
                  <a:lnTo>
                    <a:pt x="8575027" y="971524"/>
                  </a:lnTo>
                  <a:lnTo>
                    <a:pt x="8575027" y="981049"/>
                  </a:lnTo>
                  <a:lnTo>
                    <a:pt x="8584552" y="981049"/>
                  </a:lnTo>
                  <a:lnTo>
                    <a:pt x="8584552" y="971524"/>
                  </a:lnTo>
                  <a:close/>
                </a:path>
                <a:path w="10928985" h="981075">
                  <a:moveTo>
                    <a:pt x="8641715" y="971524"/>
                  </a:moveTo>
                  <a:lnTo>
                    <a:pt x="8632190" y="971524"/>
                  </a:lnTo>
                  <a:lnTo>
                    <a:pt x="8632190" y="981049"/>
                  </a:lnTo>
                  <a:lnTo>
                    <a:pt x="8641715" y="981049"/>
                  </a:lnTo>
                  <a:lnTo>
                    <a:pt x="8641715" y="971524"/>
                  </a:lnTo>
                  <a:close/>
                </a:path>
                <a:path w="10928985" h="981075">
                  <a:moveTo>
                    <a:pt x="8698878" y="971524"/>
                  </a:moveTo>
                  <a:lnTo>
                    <a:pt x="8689353" y="971524"/>
                  </a:lnTo>
                  <a:lnTo>
                    <a:pt x="8689353" y="981049"/>
                  </a:lnTo>
                  <a:lnTo>
                    <a:pt x="8698878" y="981049"/>
                  </a:lnTo>
                  <a:lnTo>
                    <a:pt x="8698878" y="971524"/>
                  </a:lnTo>
                  <a:close/>
                </a:path>
                <a:path w="10928985" h="981075">
                  <a:moveTo>
                    <a:pt x="8756053" y="971524"/>
                  </a:moveTo>
                  <a:lnTo>
                    <a:pt x="8746515" y="971524"/>
                  </a:lnTo>
                  <a:lnTo>
                    <a:pt x="8746515" y="981049"/>
                  </a:lnTo>
                  <a:lnTo>
                    <a:pt x="8756053" y="981049"/>
                  </a:lnTo>
                  <a:lnTo>
                    <a:pt x="8756053" y="971524"/>
                  </a:lnTo>
                  <a:close/>
                </a:path>
                <a:path w="10928985" h="981075">
                  <a:moveTo>
                    <a:pt x="8813216" y="971524"/>
                  </a:moveTo>
                  <a:lnTo>
                    <a:pt x="8803691" y="971524"/>
                  </a:lnTo>
                  <a:lnTo>
                    <a:pt x="8803691" y="981049"/>
                  </a:lnTo>
                  <a:lnTo>
                    <a:pt x="8813216" y="981049"/>
                  </a:lnTo>
                  <a:lnTo>
                    <a:pt x="8813216" y="971524"/>
                  </a:lnTo>
                  <a:close/>
                </a:path>
                <a:path w="10928985" h="981075">
                  <a:moveTo>
                    <a:pt x="8870378" y="971524"/>
                  </a:moveTo>
                  <a:lnTo>
                    <a:pt x="8860853" y="971524"/>
                  </a:lnTo>
                  <a:lnTo>
                    <a:pt x="8860853" y="981049"/>
                  </a:lnTo>
                  <a:lnTo>
                    <a:pt x="8870378" y="981049"/>
                  </a:lnTo>
                  <a:lnTo>
                    <a:pt x="8870378" y="971524"/>
                  </a:lnTo>
                  <a:close/>
                </a:path>
                <a:path w="10928985" h="981075">
                  <a:moveTo>
                    <a:pt x="8927554" y="971524"/>
                  </a:moveTo>
                  <a:lnTo>
                    <a:pt x="8918016" y="971524"/>
                  </a:lnTo>
                  <a:lnTo>
                    <a:pt x="8918016" y="981049"/>
                  </a:lnTo>
                  <a:lnTo>
                    <a:pt x="8927554" y="981049"/>
                  </a:lnTo>
                  <a:lnTo>
                    <a:pt x="8927554" y="971524"/>
                  </a:lnTo>
                  <a:close/>
                </a:path>
                <a:path w="10928985" h="981075">
                  <a:moveTo>
                    <a:pt x="8984717" y="971524"/>
                  </a:moveTo>
                  <a:lnTo>
                    <a:pt x="8975192" y="971524"/>
                  </a:lnTo>
                  <a:lnTo>
                    <a:pt x="8975192" y="981049"/>
                  </a:lnTo>
                  <a:lnTo>
                    <a:pt x="8984717" y="981049"/>
                  </a:lnTo>
                  <a:lnTo>
                    <a:pt x="8984717" y="971524"/>
                  </a:lnTo>
                  <a:close/>
                </a:path>
                <a:path w="10928985" h="981075">
                  <a:moveTo>
                    <a:pt x="9041879" y="971524"/>
                  </a:moveTo>
                  <a:lnTo>
                    <a:pt x="9032354" y="971524"/>
                  </a:lnTo>
                  <a:lnTo>
                    <a:pt x="9032354" y="981049"/>
                  </a:lnTo>
                  <a:lnTo>
                    <a:pt x="9041879" y="981049"/>
                  </a:lnTo>
                  <a:lnTo>
                    <a:pt x="9041879" y="971524"/>
                  </a:lnTo>
                  <a:close/>
                </a:path>
                <a:path w="10928985" h="981075">
                  <a:moveTo>
                    <a:pt x="9099055" y="971524"/>
                  </a:moveTo>
                  <a:lnTo>
                    <a:pt x="9089517" y="971524"/>
                  </a:lnTo>
                  <a:lnTo>
                    <a:pt x="9089517" y="981049"/>
                  </a:lnTo>
                  <a:lnTo>
                    <a:pt x="9099055" y="981049"/>
                  </a:lnTo>
                  <a:lnTo>
                    <a:pt x="9099055" y="971524"/>
                  </a:lnTo>
                  <a:close/>
                </a:path>
                <a:path w="10928985" h="981075">
                  <a:moveTo>
                    <a:pt x="9156217" y="971524"/>
                  </a:moveTo>
                  <a:lnTo>
                    <a:pt x="9146692" y="971524"/>
                  </a:lnTo>
                  <a:lnTo>
                    <a:pt x="9146692" y="981049"/>
                  </a:lnTo>
                  <a:lnTo>
                    <a:pt x="9156217" y="981049"/>
                  </a:lnTo>
                  <a:lnTo>
                    <a:pt x="9156217" y="971524"/>
                  </a:lnTo>
                  <a:close/>
                </a:path>
                <a:path w="10928985" h="981075">
                  <a:moveTo>
                    <a:pt x="9213380" y="971524"/>
                  </a:moveTo>
                  <a:lnTo>
                    <a:pt x="9203855" y="971524"/>
                  </a:lnTo>
                  <a:lnTo>
                    <a:pt x="9203855" y="981049"/>
                  </a:lnTo>
                  <a:lnTo>
                    <a:pt x="9213380" y="981049"/>
                  </a:lnTo>
                  <a:lnTo>
                    <a:pt x="9213380" y="971524"/>
                  </a:lnTo>
                  <a:close/>
                </a:path>
                <a:path w="10928985" h="981075">
                  <a:moveTo>
                    <a:pt x="9270555" y="971524"/>
                  </a:moveTo>
                  <a:lnTo>
                    <a:pt x="9261018" y="971524"/>
                  </a:lnTo>
                  <a:lnTo>
                    <a:pt x="9261018" y="981049"/>
                  </a:lnTo>
                  <a:lnTo>
                    <a:pt x="9270555" y="981049"/>
                  </a:lnTo>
                  <a:lnTo>
                    <a:pt x="9270555" y="971524"/>
                  </a:lnTo>
                  <a:close/>
                </a:path>
                <a:path w="10928985" h="981075">
                  <a:moveTo>
                    <a:pt x="9327718" y="971524"/>
                  </a:moveTo>
                  <a:lnTo>
                    <a:pt x="9318193" y="971524"/>
                  </a:lnTo>
                  <a:lnTo>
                    <a:pt x="9318193" y="981049"/>
                  </a:lnTo>
                  <a:lnTo>
                    <a:pt x="9327718" y="981049"/>
                  </a:lnTo>
                  <a:lnTo>
                    <a:pt x="9327718" y="971524"/>
                  </a:lnTo>
                  <a:close/>
                </a:path>
                <a:path w="10928985" h="981075">
                  <a:moveTo>
                    <a:pt x="9384881" y="971524"/>
                  </a:moveTo>
                  <a:lnTo>
                    <a:pt x="9375356" y="971524"/>
                  </a:lnTo>
                  <a:lnTo>
                    <a:pt x="9375356" y="981049"/>
                  </a:lnTo>
                  <a:lnTo>
                    <a:pt x="9384881" y="981049"/>
                  </a:lnTo>
                  <a:lnTo>
                    <a:pt x="9384881" y="971524"/>
                  </a:lnTo>
                  <a:close/>
                </a:path>
                <a:path w="10928985" h="981075">
                  <a:moveTo>
                    <a:pt x="9442056" y="971524"/>
                  </a:moveTo>
                  <a:lnTo>
                    <a:pt x="9432519" y="971524"/>
                  </a:lnTo>
                  <a:lnTo>
                    <a:pt x="9432519" y="981049"/>
                  </a:lnTo>
                  <a:lnTo>
                    <a:pt x="9442056" y="981049"/>
                  </a:lnTo>
                  <a:lnTo>
                    <a:pt x="9442056" y="971524"/>
                  </a:lnTo>
                  <a:close/>
                </a:path>
                <a:path w="10928985" h="981075">
                  <a:moveTo>
                    <a:pt x="9499219" y="971524"/>
                  </a:moveTo>
                  <a:lnTo>
                    <a:pt x="9489694" y="971524"/>
                  </a:lnTo>
                  <a:lnTo>
                    <a:pt x="9489694" y="981049"/>
                  </a:lnTo>
                  <a:lnTo>
                    <a:pt x="9499219" y="981049"/>
                  </a:lnTo>
                  <a:lnTo>
                    <a:pt x="9499219" y="971524"/>
                  </a:lnTo>
                  <a:close/>
                </a:path>
                <a:path w="10928985" h="981075">
                  <a:moveTo>
                    <a:pt x="9556382" y="971524"/>
                  </a:moveTo>
                  <a:lnTo>
                    <a:pt x="9546857" y="971524"/>
                  </a:lnTo>
                  <a:lnTo>
                    <a:pt x="9546857" y="981049"/>
                  </a:lnTo>
                  <a:lnTo>
                    <a:pt x="9556382" y="981049"/>
                  </a:lnTo>
                  <a:lnTo>
                    <a:pt x="9556382" y="971524"/>
                  </a:lnTo>
                  <a:close/>
                </a:path>
                <a:path w="10928985" h="981075">
                  <a:moveTo>
                    <a:pt x="9613557" y="971524"/>
                  </a:moveTo>
                  <a:lnTo>
                    <a:pt x="9604019" y="971524"/>
                  </a:lnTo>
                  <a:lnTo>
                    <a:pt x="9604019" y="981049"/>
                  </a:lnTo>
                  <a:lnTo>
                    <a:pt x="9613557" y="981049"/>
                  </a:lnTo>
                  <a:lnTo>
                    <a:pt x="9613557" y="971524"/>
                  </a:lnTo>
                  <a:close/>
                </a:path>
                <a:path w="10928985" h="981075">
                  <a:moveTo>
                    <a:pt x="9670720" y="971524"/>
                  </a:moveTo>
                  <a:lnTo>
                    <a:pt x="9661195" y="971524"/>
                  </a:lnTo>
                  <a:lnTo>
                    <a:pt x="9661195" y="981049"/>
                  </a:lnTo>
                  <a:lnTo>
                    <a:pt x="9670720" y="981049"/>
                  </a:lnTo>
                  <a:lnTo>
                    <a:pt x="9670720" y="971524"/>
                  </a:lnTo>
                  <a:close/>
                </a:path>
                <a:path w="10928985" h="981075">
                  <a:moveTo>
                    <a:pt x="9727882" y="971524"/>
                  </a:moveTo>
                  <a:lnTo>
                    <a:pt x="9718357" y="971524"/>
                  </a:lnTo>
                  <a:lnTo>
                    <a:pt x="9718357" y="981049"/>
                  </a:lnTo>
                  <a:lnTo>
                    <a:pt x="9727882" y="981049"/>
                  </a:lnTo>
                  <a:lnTo>
                    <a:pt x="9727882" y="971524"/>
                  </a:lnTo>
                  <a:close/>
                </a:path>
                <a:path w="10928985" h="981075">
                  <a:moveTo>
                    <a:pt x="9785045" y="971524"/>
                  </a:moveTo>
                  <a:lnTo>
                    <a:pt x="9775520" y="971524"/>
                  </a:lnTo>
                  <a:lnTo>
                    <a:pt x="9775520" y="981049"/>
                  </a:lnTo>
                  <a:lnTo>
                    <a:pt x="9785045" y="981049"/>
                  </a:lnTo>
                  <a:lnTo>
                    <a:pt x="9785045" y="971524"/>
                  </a:lnTo>
                  <a:close/>
                </a:path>
                <a:path w="10928985" h="981075">
                  <a:moveTo>
                    <a:pt x="9842221" y="971524"/>
                  </a:moveTo>
                  <a:lnTo>
                    <a:pt x="9832696" y="971524"/>
                  </a:lnTo>
                  <a:lnTo>
                    <a:pt x="9832696" y="981049"/>
                  </a:lnTo>
                  <a:lnTo>
                    <a:pt x="9842221" y="981049"/>
                  </a:lnTo>
                  <a:lnTo>
                    <a:pt x="9842221" y="971524"/>
                  </a:lnTo>
                  <a:close/>
                </a:path>
                <a:path w="10928985" h="981075">
                  <a:moveTo>
                    <a:pt x="9899383" y="971524"/>
                  </a:moveTo>
                  <a:lnTo>
                    <a:pt x="9889858" y="971524"/>
                  </a:lnTo>
                  <a:lnTo>
                    <a:pt x="9889858" y="981049"/>
                  </a:lnTo>
                  <a:lnTo>
                    <a:pt x="9899383" y="981049"/>
                  </a:lnTo>
                  <a:lnTo>
                    <a:pt x="9899383" y="971524"/>
                  </a:lnTo>
                  <a:close/>
                </a:path>
                <a:path w="10928985" h="981075">
                  <a:moveTo>
                    <a:pt x="9956546" y="971524"/>
                  </a:moveTo>
                  <a:lnTo>
                    <a:pt x="9947021" y="971524"/>
                  </a:lnTo>
                  <a:lnTo>
                    <a:pt x="9947021" y="981049"/>
                  </a:lnTo>
                  <a:lnTo>
                    <a:pt x="9956546" y="981049"/>
                  </a:lnTo>
                  <a:lnTo>
                    <a:pt x="9956546" y="971524"/>
                  </a:lnTo>
                  <a:close/>
                </a:path>
                <a:path w="10928985" h="981075">
                  <a:moveTo>
                    <a:pt x="10013721" y="971524"/>
                  </a:moveTo>
                  <a:lnTo>
                    <a:pt x="10004196" y="971524"/>
                  </a:lnTo>
                  <a:lnTo>
                    <a:pt x="10004196" y="981049"/>
                  </a:lnTo>
                  <a:lnTo>
                    <a:pt x="10013721" y="981049"/>
                  </a:lnTo>
                  <a:lnTo>
                    <a:pt x="10013721" y="971524"/>
                  </a:lnTo>
                  <a:close/>
                </a:path>
                <a:path w="10928985" h="981075">
                  <a:moveTo>
                    <a:pt x="10070884" y="971524"/>
                  </a:moveTo>
                  <a:lnTo>
                    <a:pt x="10061359" y="971524"/>
                  </a:lnTo>
                  <a:lnTo>
                    <a:pt x="10061359" y="981049"/>
                  </a:lnTo>
                  <a:lnTo>
                    <a:pt x="10070884" y="981049"/>
                  </a:lnTo>
                  <a:lnTo>
                    <a:pt x="10070884" y="971524"/>
                  </a:lnTo>
                  <a:close/>
                </a:path>
                <a:path w="10928985" h="981075">
                  <a:moveTo>
                    <a:pt x="10128047" y="971524"/>
                  </a:moveTo>
                  <a:lnTo>
                    <a:pt x="10118522" y="971524"/>
                  </a:lnTo>
                  <a:lnTo>
                    <a:pt x="10118522" y="981049"/>
                  </a:lnTo>
                  <a:lnTo>
                    <a:pt x="10128047" y="981049"/>
                  </a:lnTo>
                  <a:lnTo>
                    <a:pt x="10128047" y="971524"/>
                  </a:lnTo>
                  <a:close/>
                </a:path>
                <a:path w="10928985" h="981075">
                  <a:moveTo>
                    <a:pt x="10185222" y="971524"/>
                  </a:moveTo>
                  <a:lnTo>
                    <a:pt x="10175684" y="971524"/>
                  </a:lnTo>
                  <a:lnTo>
                    <a:pt x="10175684" y="981049"/>
                  </a:lnTo>
                  <a:lnTo>
                    <a:pt x="10185222" y="981049"/>
                  </a:lnTo>
                  <a:lnTo>
                    <a:pt x="10185222" y="971524"/>
                  </a:lnTo>
                  <a:close/>
                </a:path>
                <a:path w="10928985" h="981075">
                  <a:moveTo>
                    <a:pt x="10242385" y="971524"/>
                  </a:moveTo>
                  <a:lnTo>
                    <a:pt x="10232860" y="971524"/>
                  </a:lnTo>
                  <a:lnTo>
                    <a:pt x="10232860" y="981049"/>
                  </a:lnTo>
                  <a:lnTo>
                    <a:pt x="10242385" y="981049"/>
                  </a:lnTo>
                  <a:lnTo>
                    <a:pt x="10242385" y="971524"/>
                  </a:lnTo>
                  <a:close/>
                </a:path>
                <a:path w="10928985" h="981075">
                  <a:moveTo>
                    <a:pt x="10299548" y="971524"/>
                  </a:moveTo>
                  <a:lnTo>
                    <a:pt x="10290023" y="971524"/>
                  </a:lnTo>
                  <a:lnTo>
                    <a:pt x="10290023" y="981049"/>
                  </a:lnTo>
                  <a:lnTo>
                    <a:pt x="10299548" y="981049"/>
                  </a:lnTo>
                  <a:lnTo>
                    <a:pt x="10299548" y="971524"/>
                  </a:lnTo>
                  <a:close/>
                </a:path>
                <a:path w="10928985" h="981075">
                  <a:moveTo>
                    <a:pt x="10356723" y="971524"/>
                  </a:moveTo>
                  <a:lnTo>
                    <a:pt x="10347185" y="971524"/>
                  </a:lnTo>
                  <a:lnTo>
                    <a:pt x="10347185" y="981049"/>
                  </a:lnTo>
                  <a:lnTo>
                    <a:pt x="10356723" y="981049"/>
                  </a:lnTo>
                  <a:lnTo>
                    <a:pt x="10356723" y="971524"/>
                  </a:lnTo>
                  <a:close/>
                </a:path>
                <a:path w="10928985" h="981075">
                  <a:moveTo>
                    <a:pt x="10413886" y="971524"/>
                  </a:moveTo>
                  <a:lnTo>
                    <a:pt x="10404361" y="971524"/>
                  </a:lnTo>
                  <a:lnTo>
                    <a:pt x="10404361" y="981049"/>
                  </a:lnTo>
                  <a:lnTo>
                    <a:pt x="10413886" y="981049"/>
                  </a:lnTo>
                  <a:lnTo>
                    <a:pt x="10413886" y="971524"/>
                  </a:lnTo>
                  <a:close/>
                </a:path>
                <a:path w="10928985" h="981075">
                  <a:moveTo>
                    <a:pt x="10471048" y="971524"/>
                  </a:moveTo>
                  <a:lnTo>
                    <a:pt x="10461523" y="971524"/>
                  </a:lnTo>
                  <a:lnTo>
                    <a:pt x="10461523" y="981049"/>
                  </a:lnTo>
                  <a:lnTo>
                    <a:pt x="10471048" y="981049"/>
                  </a:lnTo>
                  <a:lnTo>
                    <a:pt x="10471048" y="971524"/>
                  </a:lnTo>
                  <a:close/>
                </a:path>
                <a:path w="10928985" h="981075">
                  <a:moveTo>
                    <a:pt x="10528224" y="971524"/>
                  </a:moveTo>
                  <a:lnTo>
                    <a:pt x="10518686" y="971524"/>
                  </a:lnTo>
                  <a:lnTo>
                    <a:pt x="10518686" y="981049"/>
                  </a:lnTo>
                  <a:lnTo>
                    <a:pt x="10528224" y="981049"/>
                  </a:lnTo>
                  <a:lnTo>
                    <a:pt x="10528224" y="971524"/>
                  </a:lnTo>
                  <a:close/>
                </a:path>
                <a:path w="10928985" h="981075">
                  <a:moveTo>
                    <a:pt x="10585387" y="971524"/>
                  </a:moveTo>
                  <a:lnTo>
                    <a:pt x="10575862" y="971524"/>
                  </a:lnTo>
                  <a:lnTo>
                    <a:pt x="10575862" y="981049"/>
                  </a:lnTo>
                  <a:lnTo>
                    <a:pt x="10585387" y="981049"/>
                  </a:lnTo>
                  <a:lnTo>
                    <a:pt x="10585387" y="971524"/>
                  </a:lnTo>
                  <a:close/>
                </a:path>
                <a:path w="10928985" h="981075">
                  <a:moveTo>
                    <a:pt x="10642549" y="971524"/>
                  </a:moveTo>
                  <a:lnTo>
                    <a:pt x="10633024" y="971524"/>
                  </a:lnTo>
                  <a:lnTo>
                    <a:pt x="10633024" y="981049"/>
                  </a:lnTo>
                  <a:lnTo>
                    <a:pt x="10642549" y="981049"/>
                  </a:lnTo>
                  <a:lnTo>
                    <a:pt x="10642549" y="971524"/>
                  </a:lnTo>
                  <a:close/>
                </a:path>
                <a:path w="10928985" h="981075">
                  <a:moveTo>
                    <a:pt x="10699725" y="971524"/>
                  </a:moveTo>
                  <a:lnTo>
                    <a:pt x="10690187" y="971524"/>
                  </a:lnTo>
                  <a:lnTo>
                    <a:pt x="10690187" y="981049"/>
                  </a:lnTo>
                  <a:lnTo>
                    <a:pt x="10699725" y="981049"/>
                  </a:lnTo>
                  <a:lnTo>
                    <a:pt x="10699725" y="971524"/>
                  </a:lnTo>
                  <a:close/>
                </a:path>
                <a:path w="10928985" h="981075">
                  <a:moveTo>
                    <a:pt x="10756887" y="971524"/>
                  </a:moveTo>
                  <a:lnTo>
                    <a:pt x="10747362" y="971524"/>
                  </a:lnTo>
                  <a:lnTo>
                    <a:pt x="10747362" y="981049"/>
                  </a:lnTo>
                  <a:lnTo>
                    <a:pt x="10756887" y="981049"/>
                  </a:lnTo>
                  <a:lnTo>
                    <a:pt x="10756887" y="971524"/>
                  </a:lnTo>
                  <a:close/>
                </a:path>
                <a:path w="10928985" h="981075">
                  <a:moveTo>
                    <a:pt x="10814050" y="971524"/>
                  </a:moveTo>
                  <a:lnTo>
                    <a:pt x="10804525" y="971524"/>
                  </a:lnTo>
                  <a:lnTo>
                    <a:pt x="10804525" y="981049"/>
                  </a:lnTo>
                  <a:lnTo>
                    <a:pt x="10814050" y="981049"/>
                  </a:lnTo>
                  <a:lnTo>
                    <a:pt x="10814050" y="971524"/>
                  </a:lnTo>
                  <a:close/>
                </a:path>
                <a:path w="10928985" h="981075">
                  <a:moveTo>
                    <a:pt x="10871225" y="971524"/>
                  </a:moveTo>
                  <a:lnTo>
                    <a:pt x="10861688" y="971524"/>
                  </a:lnTo>
                  <a:lnTo>
                    <a:pt x="10861688" y="981049"/>
                  </a:lnTo>
                  <a:lnTo>
                    <a:pt x="10871225" y="981049"/>
                  </a:lnTo>
                  <a:lnTo>
                    <a:pt x="10871225" y="971524"/>
                  </a:lnTo>
                  <a:close/>
                </a:path>
                <a:path w="10928985" h="981075">
                  <a:moveTo>
                    <a:pt x="10928388" y="971524"/>
                  </a:moveTo>
                  <a:lnTo>
                    <a:pt x="10918863" y="971524"/>
                  </a:lnTo>
                  <a:lnTo>
                    <a:pt x="10918863" y="981049"/>
                  </a:lnTo>
                  <a:lnTo>
                    <a:pt x="10928388" y="981049"/>
                  </a:lnTo>
                  <a:lnTo>
                    <a:pt x="10928388" y="971524"/>
                  </a:lnTo>
                  <a:close/>
                </a:path>
              </a:pathLst>
            </a:custGeom>
            <a:solidFill>
              <a:srgbClr val="C7C6C3"/>
            </a:solidFill>
          </p:spPr>
          <p:txBody>
            <a:bodyPr wrap="square" lIns="0" tIns="0" rIns="0" bIns="0" rtlCol="0"/>
            <a:lstStyle/>
            <a:p>
              <a:endParaRPr sz="1688"/>
            </a:p>
          </p:txBody>
        </p:sp>
        <p:sp>
          <p:nvSpPr>
            <p:cNvPr id="13" name="object 13"/>
            <p:cNvSpPr/>
            <p:nvPr/>
          </p:nvSpPr>
          <p:spPr>
            <a:xfrm>
              <a:off x="2065109" y="4053738"/>
              <a:ext cx="4011295" cy="10160"/>
            </a:xfrm>
            <a:custGeom>
              <a:avLst/>
              <a:gdLst/>
              <a:ahLst/>
              <a:cxnLst/>
              <a:rect l="l" t="t" r="r" b="b"/>
              <a:pathLst>
                <a:path w="4011295" h="10160">
                  <a:moveTo>
                    <a:pt x="9525" y="0"/>
                  </a:moveTo>
                  <a:lnTo>
                    <a:pt x="0" y="0"/>
                  </a:lnTo>
                  <a:lnTo>
                    <a:pt x="0" y="9537"/>
                  </a:lnTo>
                  <a:lnTo>
                    <a:pt x="9525" y="9537"/>
                  </a:lnTo>
                  <a:lnTo>
                    <a:pt x="9525" y="0"/>
                  </a:lnTo>
                  <a:close/>
                </a:path>
                <a:path w="4011295" h="10160">
                  <a:moveTo>
                    <a:pt x="66700" y="0"/>
                  </a:moveTo>
                  <a:lnTo>
                    <a:pt x="57162" y="0"/>
                  </a:lnTo>
                  <a:lnTo>
                    <a:pt x="57162" y="9537"/>
                  </a:lnTo>
                  <a:lnTo>
                    <a:pt x="66700" y="9537"/>
                  </a:lnTo>
                  <a:lnTo>
                    <a:pt x="66700" y="0"/>
                  </a:lnTo>
                  <a:close/>
                </a:path>
                <a:path w="4011295" h="10160">
                  <a:moveTo>
                    <a:pt x="123863" y="0"/>
                  </a:moveTo>
                  <a:lnTo>
                    <a:pt x="114338" y="0"/>
                  </a:lnTo>
                  <a:lnTo>
                    <a:pt x="114338" y="9537"/>
                  </a:lnTo>
                  <a:lnTo>
                    <a:pt x="123863" y="9537"/>
                  </a:lnTo>
                  <a:lnTo>
                    <a:pt x="123863" y="0"/>
                  </a:lnTo>
                  <a:close/>
                </a:path>
                <a:path w="4011295" h="10160">
                  <a:moveTo>
                    <a:pt x="181025" y="0"/>
                  </a:moveTo>
                  <a:lnTo>
                    <a:pt x="171500" y="0"/>
                  </a:lnTo>
                  <a:lnTo>
                    <a:pt x="171500" y="9537"/>
                  </a:lnTo>
                  <a:lnTo>
                    <a:pt x="181025" y="9537"/>
                  </a:lnTo>
                  <a:lnTo>
                    <a:pt x="181025" y="0"/>
                  </a:lnTo>
                  <a:close/>
                </a:path>
                <a:path w="4011295" h="10160">
                  <a:moveTo>
                    <a:pt x="238201" y="0"/>
                  </a:moveTo>
                  <a:lnTo>
                    <a:pt x="228663" y="0"/>
                  </a:lnTo>
                  <a:lnTo>
                    <a:pt x="228663" y="9537"/>
                  </a:lnTo>
                  <a:lnTo>
                    <a:pt x="238201" y="9537"/>
                  </a:lnTo>
                  <a:lnTo>
                    <a:pt x="238201" y="0"/>
                  </a:lnTo>
                  <a:close/>
                </a:path>
                <a:path w="4011295" h="10160">
                  <a:moveTo>
                    <a:pt x="295363" y="0"/>
                  </a:moveTo>
                  <a:lnTo>
                    <a:pt x="285838" y="0"/>
                  </a:lnTo>
                  <a:lnTo>
                    <a:pt x="285838" y="9537"/>
                  </a:lnTo>
                  <a:lnTo>
                    <a:pt x="295363" y="9537"/>
                  </a:lnTo>
                  <a:lnTo>
                    <a:pt x="295363" y="0"/>
                  </a:lnTo>
                  <a:close/>
                </a:path>
                <a:path w="4011295" h="10160">
                  <a:moveTo>
                    <a:pt x="352526" y="0"/>
                  </a:moveTo>
                  <a:lnTo>
                    <a:pt x="343001" y="0"/>
                  </a:lnTo>
                  <a:lnTo>
                    <a:pt x="343001" y="9537"/>
                  </a:lnTo>
                  <a:lnTo>
                    <a:pt x="352526" y="9537"/>
                  </a:lnTo>
                  <a:lnTo>
                    <a:pt x="352526" y="0"/>
                  </a:lnTo>
                  <a:close/>
                </a:path>
                <a:path w="4011295" h="10160">
                  <a:moveTo>
                    <a:pt x="409702" y="0"/>
                  </a:moveTo>
                  <a:lnTo>
                    <a:pt x="400164" y="0"/>
                  </a:lnTo>
                  <a:lnTo>
                    <a:pt x="400164" y="9537"/>
                  </a:lnTo>
                  <a:lnTo>
                    <a:pt x="409702" y="9537"/>
                  </a:lnTo>
                  <a:lnTo>
                    <a:pt x="409702" y="0"/>
                  </a:lnTo>
                  <a:close/>
                </a:path>
                <a:path w="4011295" h="10160">
                  <a:moveTo>
                    <a:pt x="466864" y="0"/>
                  </a:moveTo>
                  <a:lnTo>
                    <a:pt x="457339" y="0"/>
                  </a:lnTo>
                  <a:lnTo>
                    <a:pt x="457339" y="9537"/>
                  </a:lnTo>
                  <a:lnTo>
                    <a:pt x="466864" y="9537"/>
                  </a:lnTo>
                  <a:lnTo>
                    <a:pt x="466864" y="0"/>
                  </a:lnTo>
                  <a:close/>
                </a:path>
                <a:path w="4011295" h="10160">
                  <a:moveTo>
                    <a:pt x="524027" y="0"/>
                  </a:moveTo>
                  <a:lnTo>
                    <a:pt x="514502" y="0"/>
                  </a:lnTo>
                  <a:lnTo>
                    <a:pt x="514502" y="9537"/>
                  </a:lnTo>
                  <a:lnTo>
                    <a:pt x="524027" y="9537"/>
                  </a:lnTo>
                  <a:lnTo>
                    <a:pt x="524027" y="0"/>
                  </a:lnTo>
                  <a:close/>
                </a:path>
                <a:path w="4011295" h="10160">
                  <a:moveTo>
                    <a:pt x="581202" y="0"/>
                  </a:moveTo>
                  <a:lnTo>
                    <a:pt x="571665" y="0"/>
                  </a:lnTo>
                  <a:lnTo>
                    <a:pt x="571665" y="9537"/>
                  </a:lnTo>
                  <a:lnTo>
                    <a:pt x="581202" y="9537"/>
                  </a:lnTo>
                  <a:lnTo>
                    <a:pt x="581202" y="0"/>
                  </a:lnTo>
                  <a:close/>
                </a:path>
                <a:path w="4011295" h="10160">
                  <a:moveTo>
                    <a:pt x="638365" y="0"/>
                  </a:moveTo>
                  <a:lnTo>
                    <a:pt x="628840" y="0"/>
                  </a:lnTo>
                  <a:lnTo>
                    <a:pt x="628840" y="9537"/>
                  </a:lnTo>
                  <a:lnTo>
                    <a:pt x="638365" y="9537"/>
                  </a:lnTo>
                  <a:lnTo>
                    <a:pt x="638365" y="0"/>
                  </a:lnTo>
                  <a:close/>
                </a:path>
                <a:path w="4011295" h="10160">
                  <a:moveTo>
                    <a:pt x="695528" y="0"/>
                  </a:moveTo>
                  <a:lnTo>
                    <a:pt x="686003" y="0"/>
                  </a:lnTo>
                  <a:lnTo>
                    <a:pt x="686003" y="9537"/>
                  </a:lnTo>
                  <a:lnTo>
                    <a:pt x="695528" y="9537"/>
                  </a:lnTo>
                  <a:lnTo>
                    <a:pt x="695528" y="0"/>
                  </a:lnTo>
                  <a:close/>
                </a:path>
                <a:path w="4011295" h="10160">
                  <a:moveTo>
                    <a:pt x="752703" y="0"/>
                  </a:moveTo>
                  <a:lnTo>
                    <a:pt x="743165" y="0"/>
                  </a:lnTo>
                  <a:lnTo>
                    <a:pt x="743165" y="9537"/>
                  </a:lnTo>
                  <a:lnTo>
                    <a:pt x="752703" y="9537"/>
                  </a:lnTo>
                  <a:lnTo>
                    <a:pt x="752703" y="0"/>
                  </a:lnTo>
                  <a:close/>
                </a:path>
                <a:path w="4011295" h="10160">
                  <a:moveTo>
                    <a:pt x="809866" y="0"/>
                  </a:moveTo>
                  <a:lnTo>
                    <a:pt x="800341" y="0"/>
                  </a:lnTo>
                  <a:lnTo>
                    <a:pt x="800341" y="9537"/>
                  </a:lnTo>
                  <a:lnTo>
                    <a:pt x="809866" y="9537"/>
                  </a:lnTo>
                  <a:lnTo>
                    <a:pt x="809866" y="0"/>
                  </a:lnTo>
                  <a:close/>
                </a:path>
                <a:path w="4011295" h="10160">
                  <a:moveTo>
                    <a:pt x="867029" y="0"/>
                  </a:moveTo>
                  <a:lnTo>
                    <a:pt x="857504" y="0"/>
                  </a:lnTo>
                  <a:lnTo>
                    <a:pt x="857504" y="9537"/>
                  </a:lnTo>
                  <a:lnTo>
                    <a:pt x="867029" y="9537"/>
                  </a:lnTo>
                  <a:lnTo>
                    <a:pt x="867029" y="0"/>
                  </a:lnTo>
                  <a:close/>
                </a:path>
                <a:path w="4011295" h="10160">
                  <a:moveTo>
                    <a:pt x="924204" y="0"/>
                  </a:moveTo>
                  <a:lnTo>
                    <a:pt x="914666" y="0"/>
                  </a:lnTo>
                  <a:lnTo>
                    <a:pt x="914666" y="9537"/>
                  </a:lnTo>
                  <a:lnTo>
                    <a:pt x="924204" y="9537"/>
                  </a:lnTo>
                  <a:lnTo>
                    <a:pt x="924204" y="0"/>
                  </a:lnTo>
                  <a:close/>
                </a:path>
                <a:path w="4011295" h="10160">
                  <a:moveTo>
                    <a:pt x="981367" y="0"/>
                  </a:moveTo>
                  <a:lnTo>
                    <a:pt x="971842" y="0"/>
                  </a:lnTo>
                  <a:lnTo>
                    <a:pt x="971842" y="9537"/>
                  </a:lnTo>
                  <a:lnTo>
                    <a:pt x="981367" y="9537"/>
                  </a:lnTo>
                  <a:lnTo>
                    <a:pt x="981367" y="0"/>
                  </a:lnTo>
                  <a:close/>
                </a:path>
                <a:path w="4011295" h="10160">
                  <a:moveTo>
                    <a:pt x="1038529" y="0"/>
                  </a:moveTo>
                  <a:lnTo>
                    <a:pt x="1029004" y="0"/>
                  </a:lnTo>
                  <a:lnTo>
                    <a:pt x="1029004" y="9537"/>
                  </a:lnTo>
                  <a:lnTo>
                    <a:pt x="1038529" y="9537"/>
                  </a:lnTo>
                  <a:lnTo>
                    <a:pt x="1038529" y="0"/>
                  </a:lnTo>
                  <a:close/>
                </a:path>
                <a:path w="4011295" h="10160">
                  <a:moveTo>
                    <a:pt x="1095692" y="0"/>
                  </a:moveTo>
                  <a:lnTo>
                    <a:pt x="1086167" y="0"/>
                  </a:lnTo>
                  <a:lnTo>
                    <a:pt x="1086167" y="9537"/>
                  </a:lnTo>
                  <a:lnTo>
                    <a:pt x="1095692" y="9537"/>
                  </a:lnTo>
                  <a:lnTo>
                    <a:pt x="1095692" y="0"/>
                  </a:lnTo>
                  <a:close/>
                </a:path>
                <a:path w="4011295" h="10160">
                  <a:moveTo>
                    <a:pt x="1152867" y="0"/>
                  </a:moveTo>
                  <a:lnTo>
                    <a:pt x="1143342" y="0"/>
                  </a:lnTo>
                  <a:lnTo>
                    <a:pt x="1143342" y="9537"/>
                  </a:lnTo>
                  <a:lnTo>
                    <a:pt x="1152867" y="9537"/>
                  </a:lnTo>
                  <a:lnTo>
                    <a:pt x="1152867" y="0"/>
                  </a:lnTo>
                  <a:close/>
                </a:path>
                <a:path w="4011295" h="10160">
                  <a:moveTo>
                    <a:pt x="1210030" y="0"/>
                  </a:moveTo>
                  <a:lnTo>
                    <a:pt x="1200505" y="0"/>
                  </a:lnTo>
                  <a:lnTo>
                    <a:pt x="1200505" y="9537"/>
                  </a:lnTo>
                  <a:lnTo>
                    <a:pt x="1210030" y="9537"/>
                  </a:lnTo>
                  <a:lnTo>
                    <a:pt x="1210030" y="0"/>
                  </a:lnTo>
                  <a:close/>
                </a:path>
                <a:path w="4011295" h="10160">
                  <a:moveTo>
                    <a:pt x="1267193" y="0"/>
                  </a:moveTo>
                  <a:lnTo>
                    <a:pt x="1257668" y="0"/>
                  </a:lnTo>
                  <a:lnTo>
                    <a:pt x="1257668" y="9537"/>
                  </a:lnTo>
                  <a:lnTo>
                    <a:pt x="1267193" y="9537"/>
                  </a:lnTo>
                  <a:lnTo>
                    <a:pt x="1267193" y="0"/>
                  </a:lnTo>
                  <a:close/>
                </a:path>
                <a:path w="4011295" h="10160">
                  <a:moveTo>
                    <a:pt x="1324368" y="0"/>
                  </a:moveTo>
                  <a:lnTo>
                    <a:pt x="1314843" y="0"/>
                  </a:lnTo>
                  <a:lnTo>
                    <a:pt x="1314843" y="9537"/>
                  </a:lnTo>
                  <a:lnTo>
                    <a:pt x="1324368" y="9537"/>
                  </a:lnTo>
                  <a:lnTo>
                    <a:pt x="1324368" y="0"/>
                  </a:lnTo>
                  <a:close/>
                </a:path>
                <a:path w="4011295" h="10160">
                  <a:moveTo>
                    <a:pt x="1381531" y="0"/>
                  </a:moveTo>
                  <a:lnTo>
                    <a:pt x="1372006" y="0"/>
                  </a:lnTo>
                  <a:lnTo>
                    <a:pt x="1372006" y="9537"/>
                  </a:lnTo>
                  <a:lnTo>
                    <a:pt x="1381531" y="9537"/>
                  </a:lnTo>
                  <a:lnTo>
                    <a:pt x="1381531" y="0"/>
                  </a:lnTo>
                  <a:close/>
                </a:path>
                <a:path w="4011295" h="10160">
                  <a:moveTo>
                    <a:pt x="1438694" y="0"/>
                  </a:moveTo>
                  <a:lnTo>
                    <a:pt x="1429169" y="0"/>
                  </a:lnTo>
                  <a:lnTo>
                    <a:pt x="1429169" y="9537"/>
                  </a:lnTo>
                  <a:lnTo>
                    <a:pt x="1438694" y="9537"/>
                  </a:lnTo>
                  <a:lnTo>
                    <a:pt x="1438694" y="0"/>
                  </a:lnTo>
                  <a:close/>
                </a:path>
                <a:path w="4011295" h="10160">
                  <a:moveTo>
                    <a:pt x="1495869" y="0"/>
                  </a:moveTo>
                  <a:lnTo>
                    <a:pt x="1486331" y="0"/>
                  </a:lnTo>
                  <a:lnTo>
                    <a:pt x="1486331" y="9537"/>
                  </a:lnTo>
                  <a:lnTo>
                    <a:pt x="1495869" y="9537"/>
                  </a:lnTo>
                  <a:lnTo>
                    <a:pt x="1495869" y="0"/>
                  </a:lnTo>
                  <a:close/>
                </a:path>
                <a:path w="4011295" h="10160">
                  <a:moveTo>
                    <a:pt x="1553032" y="0"/>
                  </a:moveTo>
                  <a:lnTo>
                    <a:pt x="1543507" y="0"/>
                  </a:lnTo>
                  <a:lnTo>
                    <a:pt x="1543507" y="9537"/>
                  </a:lnTo>
                  <a:lnTo>
                    <a:pt x="1553032" y="9537"/>
                  </a:lnTo>
                  <a:lnTo>
                    <a:pt x="1553032" y="0"/>
                  </a:lnTo>
                  <a:close/>
                </a:path>
                <a:path w="4011295" h="10160">
                  <a:moveTo>
                    <a:pt x="1610194" y="0"/>
                  </a:moveTo>
                  <a:lnTo>
                    <a:pt x="1600669" y="0"/>
                  </a:lnTo>
                  <a:lnTo>
                    <a:pt x="1600669" y="9537"/>
                  </a:lnTo>
                  <a:lnTo>
                    <a:pt x="1610194" y="9537"/>
                  </a:lnTo>
                  <a:lnTo>
                    <a:pt x="1610194" y="0"/>
                  </a:lnTo>
                  <a:close/>
                </a:path>
                <a:path w="4011295" h="10160">
                  <a:moveTo>
                    <a:pt x="1667370" y="0"/>
                  </a:moveTo>
                  <a:lnTo>
                    <a:pt x="1657832" y="0"/>
                  </a:lnTo>
                  <a:lnTo>
                    <a:pt x="1657832" y="9537"/>
                  </a:lnTo>
                  <a:lnTo>
                    <a:pt x="1667370" y="9537"/>
                  </a:lnTo>
                  <a:lnTo>
                    <a:pt x="1667370" y="0"/>
                  </a:lnTo>
                  <a:close/>
                </a:path>
                <a:path w="4011295" h="10160">
                  <a:moveTo>
                    <a:pt x="1724533" y="0"/>
                  </a:moveTo>
                  <a:lnTo>
                    <a:pt x="1715008" y="0"/>
                  </a:lnTo>
                  <a:lnTo>
                    <a:pt x="1715008" y="9537"/>
                  </a:lnTo>
                  <a:lnTo>
                    <a:pt x="1724533" y="9537"/>
                  </a:lnTo>
                  <a:lnTo>
                    <a:pt x="1724533" y="0"/>
                  </a:lnTo>
                  <a:close/>
                </a:path>
                <a:path w="4011295" h="10160">
                  <a:moveTo>
                    <a:pt x="1781695" y="0"/>
                  </a:moveTo>
                  <a:lnTo>
                    <a:pt x="1772170" y="0"/>
                  </a:lnTo>
                  <a:lnTo>
                    <a:pt x="1772170" y="9537"/>
                  </a:lnTo>
                  <a:lnTo>
                    <a:pt x="1781695" y="9537"/>
                  </a:lnTo>
                  <a:lnTo>
                    <a:pt x="1781695" y="0"/>
                  </a:lnTo>
                  <a:close/>
                </a:path>
                <a:path w="4011295" h="10160">
                  <a:moveTo>
                    <a:pt x="1838871" y="0"/>
                  </a:moveTo>
                  <a:lnTo>
                    <a:pt x="1829333" y="0"/>
                  </a:lnTo>
                  <a:lnTo>
                    <a:pt x="1829333" y="9537"/>
                  </a:lnTo>
                  <a:lnTo>
                    <a:pt x="1838871" y="9537"/>
                  </a:lnTo>
                  <a:lnTo>
                    <a:pt x="1838871" y="0"/>
                  </a:lnTo>
                  <a:close/>
                </a:path>
                <a:path w="4011295" h="10160">
                  <a:moveTo>
                    <a:pt x="1896033" y="0"/>
                  </a:moveTo>
                  <a:lnTo>
                    <a:pt x="1886508" y="0"/>
                  </a:lnTo>
                  <a:lnTo>
                    <a:pt x="1886508" y="9537"/>
                  </a:lnTo>
                  <a:lnTo>
                    <a:pt x="1896033" y="9537"/>
                  </a:lnTo>
                  <a:lnTo>
                    <a:pt x="1896033" y="0"/>
                  </a:lnTo>
                  <a:close/>
                </a:path>
                <a:path w="4011295" h="10160">
                  <a:moveTo>
                    <a:pt x="1953196" y="0"/>
                  </a:moveTo>
                  <a:lnTo>
                    <a:pt x="1943671" y="0"/>
                  </a:lnTo>
                  <a:lnTo>
                    <a:pt x="1943671" y="9537"/>
                  </a:lnTo>
                  <a:lnTo>
                    <a:pt x="1953196" y="9537"/>
                  </a:lnTo>
                  <a:lnTo>
                    <a:pt x="1953196" y="0"/>
                  </a:lnTo>
                  <a:close/>
                </a:path>
                <a:path w="4011295" h="10160">
                  <a:moveTo>
                    <a:pt x="2010371" y="0"/>
                  </a:moveTo>
                  <a:lnTo>
                    <a:pt x="2000834" y="0"/>
                  </a:lnTo>
                  <a:lnTo>
                    <a:pt x="2000834" y="9537"/>
                  </a:lnTo>
                  <a:lnTo>
                    <a:pt x="2010371" y="9537"/>
                  </a:lnTo>
                  <a:lnTo>
                    <a:pt x="2010371" y="0"/>
                  </a:lnTo>
                  <a:close/>
                </a:path>
                <a:path w="4011295" h="10160">
                  <a:moveTo>
                    <a:pt x="2067534" y="0"/>
                  </a:moveTo>
                  <a:lnTo>
                    <a:pt x="2058009" y="0"/>
                  </a:lnTo>
                  <a:lnTo>
                    <a:pt x="2058009" y="9537"/>
                  </a:lnTo>
                  <a:lnTo>
                    <a:pt x="2067534" y="9537"/>
                  </a:lnTo>
                  <a:lnTo>
                    <a:pt x="2067534" y="0"/>
                  </a:lnTo>
                  <a:close/>
                </a:path>
                <a:path w="4011295" h="10160">
                  <a:moveTo>
                    <a:pt x="2124697" y="0"/>
                  </a:moveTo>
                  <a:lnTo>
                    <a:pt x="2115172" y="0"/>
                  </a:lnTo>
                  <a:lnTo>
                    <a:pt x="2115172" y="9537"/>
                  </a:lnTo>
                  <a:lnTo>
                    <a:pt x="2124697" y="9537"/>
                  </a:lnTo>
                  <a:lnTo>
                    <a:pt x="2124697" y="0"/>
                  </a:lnTo>
                  <a:close/>
                </a:path>
                <a:path w="4011295" h="10160">
                  <a:moveTo>
                    <a:pt x="2181872" y="0"/>
                  </a:moveTo>
                  <a:lnTo>
                    <a:pt x="2172335" y="0"/>
                  </a:lnTo>
                  <a:lnTo>
                    <a:pt x="2172335" y="9537"/>
                  </a:lnTo>
                  <a:lnTo>
                    <a:pt x="2181872" y="9537"/>
                  </a:lnTo>
                  <a:lnTo>
                    <a:pt x="2181872" y="0"/>
                  </a:lnTo>
                  <a:close/>
                </a:path>
                <a:path w="4011295" h="10160">
                  <a:moveTo>
                    <a:pt x="2239035" y="0"/>
                  </a:moveTo>
                  <a:lnTo>
                    <a:pt x="2229510" y="0"/>
                  </a:lnTo>
                  <a:lnTo>
                    <a:pt x="2229510" y="9537"/>
                  </a:lnTo>
                  <a:lnTo>
                    <a:pt x="2239035" y="9537"/>
                  </a:lnTo>
                  <a:lnTo>
                    <a:pt x="2239035" y="0"/>
                  </a:lnTo>
                  <a:close/>
                </a:path>
                <a:path w="4011295" h="10160">
                  <a:moveTo>
                    <a:pt x="2296198" y="0"/>
                  </a:moveTo>
                  <a:lnTo>
                    <a:pt x="2286673" y="0"/>
                  </a:lnTo>
                  <a:lnTo>
                    <a:pt x="2286673" y="9537"/>
                  </a:lnTo>
                  <a:lnTo>
                    <a:pt x="2296198" y="9537"/>
                  </a:lnTo>
                  <a:lnTo>
                    <a:pt x="2296198" y="0"/>
                  </a:lnTo>
                  <a:close/>
                </a:path>
                <a:path w="4011295" h="10160">
                  <a:moveTo>
                    <a:pt x="2353373" y="0"/>
                  </a:moveTo>
                  <a:lnTo>
                    <a:pt x="2343835" y="0"/>
                  </a:lnTo>
                  <a:lnTo>
                    <a:pt x="2343835" y="9537"/>
                  </a:lnTo>
                  <a:lnTo>
                    <a:pt x="2353373" y="9537"/>
                  </a:lnTo>
                  <a:lnTo>
                    <a:pt x="2353373" y="0"/>
                  </a:lnTo>
                  <a:close/>
                </a:path>
                <a:path w="4011295" h="10160">
                  <a:moveTo>
                    <a:pt x="2410536" y="0"/>
                  </a:moveTo>
                  <a:lnTo>
                    <a:pt x="2401011" y="0"/>
                  </a:lnTo>
                  <a:lnTo>
                    <a:pt x="2401011" y="9537"/>
                  </a:lnTo>
                  <a:lnTo>
                    <a:pt x="2410536" y="9537"/>
                  </a:lnTo>
                  <a:lnTo>
                    <a:pt x="2410536" y="0"/>
                  </a:lnTo>
                  <a:close/>
                </a:path>
                <a:path w="4011295" h="10160">
                  <a:moveTo>
                    <a:pt x="2467699" y="0"/>
                  </a:moveTo>
                  <a:lnTo>
                    <a:pt x="2458174" y="0"/>
                  </a:lnTo>
                  <a:lnTo>
                    <a:pt x="2458174" y="9537"/>
                  </a:lnTo>
                  <a:lnTo>
                    <a:pt x="2467699" y="9537"/>
                  </a:lnTo>
                  <a:lnTo>
                    <a:pt x="2467699" y="0"/>
                  </a:lnTo>
                  <a:close/>
                </a:path>
                <a:path w="4011295" h="10160">
                  <a:moveTo>
                    <a:pt x="2524861" y="0"/>
                  </a:moveTo>
                  <a:lnTo>
                    <a:pt x="2515336" y="0"/>
                  </a:lnTo>
                  <a:lnTo>
                    <a:pt x="2515336" y="9537"/>
                  </a:lnTo>
                  <a:lnTo>
                    <a:pt x="2524861" y="9537"/>
                  </a:lnTo>
                  <a:lnTo>
                    <a:pt x="2524861" y="0"/>
                  </a:lnTo>
                  <a:close/>
                </a:path>
                <a:path w="4011295" h="10160">
                  <a:moveTo>
                    <a:pt x="2582037" y="0"/>
                  </a:moveTo>
                  <a:lnTo>
                    <a:pt x="2572512" y="0"/>
                  </a:lnTo>
                  <a:lnTo>
                    <a:pt x="2572512" y="9537"/>
                  </a:lnTo>
                  <a:lnTo>
                    <a:pt x="2582037" y="9537"/>
                  </a:lnTo>
                  <a:lnTo>
                    <a:pt x="2582037" y="0"/>
                  </a:lnTo>
                  <a:close/>
                </a:path>
                <a:path w="4011295" h="10160">
                  <a:moveTo>
                    <a:pt x="2639199" y="0"/>
                  </a:moveTo>
                  <a:lnTo>
                    <a:pt x="2629674" y="0"/>
                  </a:lnTo>
                  <a:lnTo>
                    <a:pt x="2629674" y="9537"/>
                  </a:lnTo>
                  <a:lnTo>
                    <a:pt x="2639199" y="9537"/>
                  </a:lnTo>
                  <a:lnTo>
                    <a:pt x="2639199" y="0"/>
                  </a:lnTo>
                  <a:close/>
                </a:path>
                <a:path w="4011295" h="10160">
                  <a:moveTo>
                    <a:pt x="2696362" y="0"/>
                  </a:moveTo>
                  <a:lnTo>
                    <a:pt x="2686837" y="0"/>
                  </a:lnTo>
                  <a:lnTo>
                    <a:pt x="2686837" y="9537"/>
                  </a:lnTo>
                  <a:lnTo>
                    <a:pt x="2696362" y="9537"/>
                  </a:lnTo>
                  <a:lnTo>
                    <a:pt x="2696362" y="0"/>
                  </a:lnTo>
                  <a:close/>
                </a:path>
                <a:path w="4011295" h="10160">
                  <a:moveTo>
                    <a:pt x="2753537" y="0"/>
                  </a:moveTo>
                  <a:lnTo>
                    <a:pt x="2744012" y="0"/>
                  </a:lnTo>
                  <a:lnTo>
                    <a:pt x="2744012" y="9537"/>
                  </a:lnTo>
                  <a:lnTo>
                    <a:pt x="2753537" y="9537"/>
                  </a:lnTo>
                  <a:lnTo>
                    <a:pt x="2753537" y="0"/>
                  </a:lnTo>
                  <a:close/>
                </a:path>
                <a:path w="4011295" h="10160">
                  <a:moveTo>
                    <a:pt x="2810700" y="0"/>
                  </a:moveTo>
                  <a:lnTo>
                    <a:pt x="2801175" y="0"/>
                  </a:lnTo>
                  <a:lnTo>
                    <a:pt x="2801175" y="9537"/>
                  </a:lnTo>
                  <a:lnTo>
                    <a:pt x="2810700" y="9537"/>
                  </a:lnTo>
                  <a:lnTo>
                    <a:pt x="2810700" y="0"/>
                  </a:lnTo>
                  <a:close/>
                </a:path>
                <a:path w="4011295" h="10160">
                  <a:moveTo>
                    <a:pt x="2867863" y="0"/>
                  </a:moveTo>
                  <a:lnTo>
                    <a:pt x="2858338" y="0"/>
                  </a:lnTo>
                  <a:lnTo>
                    <a:pt x="2858338" y="9537"/>
                  </a:lnTo>
                  <a:lnTo>
                    <a:pt x="2867863" y="9537"/>
                  </a:lnTo>
                  <a:lnTo>
                    <a:pt x="2867863" y="0"/>
                  </a:lnTo>
                  <a:close/>
                </a:path>
                <a:path w="4011295" h="10160">
                  <a:moveTo>
                    <a:pt x="2925038" y="0"/>
                  </a:moveTo>
                  <a:lnTo>
                    <a:pt x="2915513" y="0"/>
                  </a:lnTo>
                  <a:lnTo>
                    <a:pt x="2915513" y="9537"/>
                  </a:lnTo>
                  <a:lnTo>
                    <a:pt x="2925038" y="9537"/>
                  </a:lnTo>
                  <a:lnTo>
                    <a:pt x="2925038" y="0"/>
                  </a:lnTo>
                  <a:close/>
                </a:path>
                <a:path w="4011295" h="10160">
                  <a:moveTo>
                    <a:pt x="2982201" y="0"/>
                  </a:moveTo>
                  <a:lnTo>
                    <a:pt x="2972676" y="0"/>
                  </a:lnTo>
                  <a:lnTo>
                    <a:pt x="2972676" y="9537"/>
                  </a:lnTo>
                  <a:lnTo>
                    <a:pt x="2982201" y="9537"/>
                  </a:lnTo>
                  <a:lnTo>
                    <a:pt x="2982201" y="0"/>
                  </a:lnTo>
                  <a:close/>
                </a:path>
                <a:path w="4011295" h="10160">
                  <a:moveTo>
                    <a:pt x="3039364" y="0"/>
                  </a:moveTo>
                  <a:lnTo>
                    <a:pt x="3029839" y="0"/>
                  </a:lnTo>
                  <a:lnTo>
                    <a:pt x="3029839" y="9537"/>
                  </a:lnTo>
                  <a:lnTo>
                    <a:pt x="3039364" y="9537"/>
                  </a:lnTo>
                  <a:lnTo>
                    <a:pt x="3039364" y="0"/>
                  </a:lnTo>
                  <a:close/>
                </a:path>
                <a:path w="4011295" h="10160">
                  <a:moveTo>
                    <a:pt x="3096539" y="0"/>
                  </a:moveTo>
                  <a:lnTo>
                    <a:pt x="3087001" y="0"/>
                  </a:lnTo>
                  <a:lnTo>
                    <a:pt x="3087001" y="9537"/>
                  </a:lnTo>
                  <a:lnTo>
                    <a:pt x="3096539" y="9537"/>
                  </a:lnTo>
                  <a:lnTo>
                    <a:pt x="3096539" y="0"/>
                  </a:lnTo>
                  <a:close/>
                </a:path>
                <a:path w="4011295" h="10160">
                  <a:moveTo>
                    <a:pt x="3153702" y="0"/>
                  </a:moveTo>
                  <a:lnTo>
                    <a:pt x="3144177" y="0"/>
                  </a:lnTo>
                  <a:lnTo>
                    <a:pt x="3144177" y="9537"/>
                  </a:lnTo>
                  <a:lnTo>
                    <a:pt x="3153702" y="9537"/>
                  </a:lnTo>
                  <a:lnTo>
                    <a:pt x="3153702" y="0"/>
                  </a:lnTo>
                  <a:close/>
                </a:path>
                <a:path w="4011295" h="10160">
                  <a:moveTo>
                    <a:pt x="3210864" y="0"/>
                  </a:moveTo>
                  <a:lnTo>
                    <a:pt x="3201339" y="0"/>
                  </a:lnTo>
                  <a:lnTo>
                    <a:pt x="3201339" y="9537"/>
                  </a:lnTo>
                  <a:lnTo>
                    <a:pt x="3210864" y="9537"/>
                  </a:lnTo>
                  <a:lnTo>
                    <a:pt x="3210864" y="0"/>
                  </a:lnTo>
                  <a:close/>
                </a:path>
                <a:path w="4011295" h="10160">
                  <a:moveTo>
                    <a:pt x="3268040" y="0"/>
                  </a:moveTo>
                  <a:lnTo>
                    <a:pt x="3258502" y="0"/>
                  </a:lnTo>
                  <a:lnTo>
                    <a:pt x="3258502" y="9537"/>
                  </a:lnTo>
                  <a:lnTo>
                    <a:pt x="3268040" y="9537"/>
                  </a:lnTo>
                  <a:lnTo>
                    <a:pt x="3268040" y="0"/>
                  </a:lnTo>
                  <a:close/>
                </a:path>
                <a:path w="4011295" h="10160">
                  <a:moveTo>
                    <a:pt x="3325203" y="0"/>
                  </a:moveTo>
                  <a:lnTo>
                    <a:pt x="3315678" y="0"/>
                  </a:lnTo>
                  <a:lnTo>
                    <a:pt x="3315678" y="9537"/>
                  </a:lnTo>
                  <a:lnTo>
                    <a:pt x="3325203" y="9537"/>
                  </a:lnTo>
                  <a:lnTo>
                    <a:pt x="3325203" y="0"/>
                  </a:lnTo>
                  <a:close/>
                </a:path>
                <a:path w="4011295" h="10160">
                  <a:moveTo>
                    <a:pt x="3382365" y="0"/>
                  </a:moveTo>
                  <a:lnTo>
                    <a:pt x="3372840" y="0"/>
                  </a:lnTo>
                  <a:lnTo>
                    <a:pt x="3372840" y="9537"/>
                  </a:lnTo>
                  <a:lnTo>
                    <a:pt x="3382365" y="9537"/>
                  </a:lnTo>
                  <a:lnTo>
                    <a:pt x="3382365" y="0"/>
                  </a:lnTo>
                  <a:close/>
                </a:path>
                <a:path w="4011295" h="10160">
                  <a:moveTo>
                    <a:pt x="3439541" y="0"/>
                  </a:moveTo>
                  <a:lnTo>
                    <a:pt x="3430003" y="0"/>
                  </a:lnTo>
                  <a:lnTo>
                    <a:pt x="3430003" y="9537"/>
                  </a:lnTo>
                  <a:lnTo>
                    <a:pt x="3439541" y="9537"/>
                  </a:lnTo>
                  <a:lnTo>
                    <a:pt x="3439541" y="0"/>
                  </a:lnTo>
                  <a:close/>
                </a:path>
                <a:path w="4011295" h="10160">
                  <a:moveTo>
                    <a:pt x="3496703" y="0"/>
                  </a:moveTo>
                  <a:lnTo>
                    <a:pt x="3487178" y="0"/>
                  </a:lnTo>
                  <a:lnTo>
                    <a:pt x="3487178" y="9537"/>
                  </a:lnTo>
                  <a:lnTo>
                    <a:pt x="3496703" y="9537"/>
                  </a:lnTo>
                  <a:lnTo>
                    <a:pt x="3496703" y="0"/>
                  </a:lnTo>
                  <a:close/>
                </a:path>
                <a:path w="4011295" h="10160">
                  <a:moveTo>
                    <a:pt x="3553866" y="0"/>
                  </a:moveTo>
                  <a:lnTo>
                    <a:pt x="3544341" y="0"/>
                  </a:lnTo>
                  <a:lnTo>
                    <a:pt x="3544341" y="9537"/>
                  </a:lnTo>
                  <a:lnTo>
                    <a:pt x="3553866" y="9537"/>
                  </a:lnTo>
                  <a:lnTo>
                    <a:pt x="3553866" y="0"/>
                  </a:lnTo>
                  <a:close/>
                </a:path>
                <a:path w="4011295" h="10160">
                  <a:moveTo>
                    <a:pt x="3611041" y="0"/>
                  </a:moveTo>
                  <a:lnTo>
                    <a:pt x="3601504" y="0"/>
                  </a:lnTo>
                  <a:lnTo>
                    <a:pt x="3601504" y="9537"/>
                  </a:lnTo>
                  <a:lnTo>
                    <a:pt x="3611041" y="9537"/>
                  </a:lnTo>
                  <a:lnTo>
                    <a:pt x="3611041" y="0"/>
                  </a:lnTo>
                  <a:close/>
                </a:path>
                <a:path w="4011295" h="10160">
                  <a:moveTo>
                    <a:pt x="3668204" y="0"/>
                  </a:moveTo>
                  <a:lnTo>
                    <a:pt x="3658679" y="0"/>
                  </a:lnTo>
                  <a:lnTo>
                    <a:pt x="3658679" y="9537"/>
                  </a:lnTo>
                  <a:lnTo>
                    <a:pt x="3668204" y="9537"/>
                  </a:lnTo>
                  <a:lnTo>
                    <a:pt x="3668204" y="0"/>
                  </a:lnTo>
                  <a:close/>
                </a:path>
                <a:path w="4011295" h="10160">
                  <a:moveTo>
                    <a:pt x="3725367" y="0"/>
                  </a:moveTo>
                  <a:lnTo>
                    <a:pt x="3715842" y="0"/>
                  </a:lnTo>
                  <a:lnTo>
                    <a:pt x="3715842" y="9537"/>
                  </a:lnTo>
                  <a:lnTo>
                    <a:pt x="3725367" y="9537"/>
                  </a:lnTo>
                  <a:lnTo>
                    <a:pt x="3725367" y="0"/>
                  </a:lnTo>
                  <a:close/>
                </a:path>
                <a:path w="4011295" h="10160">
                  <a:moveTo>
                    <a:pt x="3782542" y="0"/>
                  </a:moveTo>
                  <a:lnTo>
                    <a:pt x="3773005" y="0"/>
                  </a:lnTo>
                  <a:lnTo>
                    <a:pt x="3773005" y="9537"/>
                  </a:lnTo>
                  <a:lnTo>
                    <a:pt x="3782542" y="9537"/>
                  </a:lnTo>
                  <a:lnTo>
                    <a:pt x="3782542" y="0"/>
                  </a:lnTo>
                  <a:close/>
                </a:path>
                <a:path w="4011295" h="10160">
                  <a:moveTo>
                    <a:pt x="3839705" y="0"/>
                  </a:moveTo>
                  <a:lnTo>
                    <a:pt x="3830180" y="0"/>
                  </a:lnTo>
                  <a:lnTo>
                    <a:pt x="3830180" y="9537"/>
                  </a:lnTo>
                  <a:lnTo>
                    <a:pt x="3839705" y="9537"/>
                  </a:lnTo>
                  <a:lnTo>
                    <a:pt x="3839705" y="0"/>
                  </a:lnTo>
                  <a:close/>
                </a:path>
                <a:path w="4011295" h="10160">
                  <a:moveTo>
                    <a:pt x="3896868" y="0"/>
                  </a:moveTo>
                  <a:lnTo>
                    <a:pt x="3887343" y="0"/>
                  </a:lnTo>
                  <a:lnTo>
                    <a:pt x="3887343" y="9537"/>
                  </a:lnTo>
                  <a:lnTo>
                    <a:pt x="3896868" y="9537"/>
                  </a:lnTo>
                  <a:lnTo>
                    <a:pt x="3896868" y="0"/>
                  </a:lnTo>
                  <a:close/>
                </a:path>
                <a:path w="4011295" h="10160">
                  <a:moveTo>
                    <a:pt x="3954043" y="0"/>
                  </a:moveTo>
                  <a:lnTo>
                    <a:pt x="3944505" y="0"/>
                  </a:lnTo>
                  <a:lnTo>
                    <a:pt x="3944505" y="9537"/>
                  </a:lnTo>
                  <a:lnTo>
                    <a:pt x="3954043" y="9537"/>
                  </a:lnTo>
                  <a:lnTo>
                    <a:pt x="3954043" y="0"/>
                  </a:lnTo>
                  <a:close/>
                </a:path>
                <a:path w="4011295" h="10160">
                  <a:moveTo>
                    <a:pt x="4011206" y="0"/>
                  </a:moveTo>
                  <a:lnTo>
                    <a:pt x="4001681" y="0"/>
                  </a:lnTo>
                  <a:lnTo>
                    <a:pt x="4001681" y="9537"/>
                  </a:lnTo>
                  <a:lnTo>
                    <a:pt x="4011206" y="9537"/>
                  </a:lnTo>
                  <a:lnTo>
                    <a:pt x="4011206" y="0"/>
                  </a:lnTo>
                  <a:close/>
                </a:path>
              </a:pathLst>
            </a:custGeom>
            <a:solidFill>
              <a:srgbClr val="C7C6C3"/>
            </a:solidFill>
          </p:spPr>
          <p:txBody>
            <a:bodyPr wrap="square" lIns="0" tIns="0" rIns="0" bIns="0" rtlCol="0"/>
            <a:lstStyle/>
            <a:p>
              <a:endParaRPr sz="1688"/>
            </a:p>
          </p:txBody>
        </p:sp>
        <p:sp>
          <p:nvSpPr>
            <p:cNvPr id="14" name="object 14"/>
            <p:cNvSpPr/>
            <p:nvPr/>
          </p:nvSpPr>
          <p:spPr>
            <a:xfrm>
              <a:off x="6066790" y="4053738"/>
              <a:ext cx="4011295" cy="10160"/>
            </a:xfrm>
            <a:custGeom>
              <a:avLst/>
              <a:gdLst/>
              <a:ahLst/>
              <a:cxnLst/>
              <a:rect l="l" t="t" r="r" b="b"/>
              <a:pathLst>
                <a:path w="4011295" h="10160">
                  <a:moveTo>
                    <a:pt x="9525" y="0"/>
                  </a:moveTo>
                  <a:lnTo>
                    <a:pt x="0" y="0"/>
                  </a:lnTo>
                  <a:lnTo>
                    <a:pt x="0" y="9537"/>
                  </a:lnTo>
                  <a:lnTo>
                    <a:pt x="9525" y="9537"/>
                  </a:lnTo>
                  <a:lnTo>
                    <a:pt x="9525" y="0"/>
                  </a:lnTo>
                  <a:close/>
                </a:path>
                <a:path w="4011295" h="10160">
                  <a:moveTo>
                    <a:pt x="66687" y="0"/>
                  </a:moveTo>
                  <a:lnTo>
                    <a:pt x="57162" y="0"/>
                  </a:lnTo>
                  <a:lnTo>
                    <a:pt x="57162" y="9537"/>
                  </a:lnTo>
                  <a:lnTo>
                    <a:pt x="66687" y="9537"/>
                  </a:lnTo>
                  <a:lnTo>
                    <a:pt x="66687" y="0"/>
                  </a:lnTo>
                  <a:close/>
                </a:path>
                <a:path w="4011295" h="10160">
                  <a:moveTo>
                    <a:pt x="123850" y="0"/>
                  </a:moveTo>
                  <a:lnTo>
                    <a:pt x="114325" y="0"/>
                  </a:lnTo>
                  <a:lnTo>
                    <a:pt x="114325" y="9537"/>
                  </a:lnTo>
                  <a:lnTo>
                    <a:pt x="123850" y="9537"/>
                  </a:lnTo>
                  <a:lnTo>
                    <a:pt x="123850" y="0"/>
                  </a:lnTo>
                  <a:close/>
                </a:path>
                <a:path w="4011295" h="10160">
                  <a:moveTo>
                    <a:pt x="181025" y="0"/>
                  </a:moveTo>
                  <a:lnTo>
                    <a:pt x="171500" y="0"/>
                  </a:lnTo>
                  <a:lnTo>
                    <a:pt x="171500" y="9537"/>
                  </a:lnTo>
                  <a:lnTo>
                    <a:pt x="181025" y="9537"/>
                  </a:lnTo>
                  <a:lnTo>
                    <a:pt x="181025" y="0"/>
                  </a:lnTo>
                  <a:close/>
                </a:path>
                <a:path w="4011295" h="10160">
                  <a:moveTo>
                    <a:pt x="238188" y="0"/>
                  </a:moveTo>
                  <a:lnTo>
                    <a:pt x="228663" y="0"/>
                  </a:lnTo>
                  <a:lnTo>
                    <a:pt x="228663" y="9537"/>
                  </a:lnTo>
                  <a:lnTo>
                    <a:pt x="238188" y="9537"/>
                  </a:lnTo>
                  <a:lnTo>
                    <a:pt x="238188" y="0"/>
                  </a:lnTo>
                  <a:close/>
                </a:path>
                <a:path w="4011295" h="10160">
                  <a:moveTo>
                    <a:pt x="295351" y="0"/>
                  </a:moveTo>
                  <a:lnTo>
                    <a:pt x="285826" y="0"/>
                  </a:lnTo>
                  <a:lnTo>
                    <a:pt x="285826" y="9537"/>
                  </a:lnTo>
                  <a:lnTo>
                    <a:pt x="295351" y="9537"/>
                  </a:lnTo>
                  <a:lnTo>
                    <a:pt x="295351" y="0"/>
                  </a:lnTo>
                  <a:close/>
                </a:path>
                <a:path w="4011295" h="10160">
                  <a:moveTo>
                    <a:pt x="352526" y="0"/>
                  </a:moveTo>
                  <a:lnTo>
                    <a:pt x="343001" y="0"/>
                  </a:lnTo>
                  <a:lnTo>
                    <a:pt x="343001" y="9537"/>
                  </a:lnTo>
                  <a:lnTo>
                    <a:pt x="352526" y="9537"/>
                  </a:lnTo>
                  <a:lnTo>
                    <a:pt x="352526" y="0"/>
                  </a:lnTo>
                  <a:close/>
                </a:path>
                <a:path w="4011295" h="10160">
                  <a:moveTo>
                    <a:pt x="409689" y="0"/>
                  </a:moveTo>
                  <a:lnTo>
                    <a:pt x="400164" y="0"/>
                  </a:lnTo>
                  <a:lnTo>
                    <a:pt x="400164" y="9537"/>
                  </a:lnTo>
                  <a:lnTo>
                    <a:pt x="409689" y="9537"/>
                  </a:lnTo>
                  <a:lnTo>
                    <a:pt x="409689" y="0"/>
                  </a:lnTo>
                  <a:close/>
                </a:path>
                <a:path w="4011295" h="10160">
                  <a:moveTo>
                    <a:pt x="466852" y="0"/>
                  </a:moveTo>
                  <a:lnTo>
                    <a:pt x="457327" y="0"/>
                  </a:lnTo>
                  <a:lnTo>
                    <a:pt x="457327" y="9537"/>
                  </a:lnTo>
                  <a:lnTo>
                    <a:pt x="466852" y="9537"/>
                  </a:lnTo>
                  <a:lnTo>
                    <a:pt x="466852" y="0"/>
                  </a:lnTo>
                  <a:close/>
                </a:path>
                <a:path w="4011295" h="10160">
                  <a:moveTo>
                    <a:pt x="524027" y="0"/>
                  </a:moveTo>
                  <a:lnTo>
                    <a:pt x="514489" y="0"/>
                  </a:lnTo>
                  <a:lnTo>
                    <a:pt x="514489" y="9537"/>
                  </a:lnTo>
                  <a:lnTo>
                    <a:pt x="524027" y="9537"/>
                  </a:lnTo>
                  <a:lnTo>
                    <a:pt x="524027" y="0"/>
                  </a:lnTo>
                  <a:close/>
                </a:path>
                <a:path w="4011295" h="10160">
                  <a:moveTo>
                    <a:pt x="581190" y="0"/>
                  </a:moveTo>
                  <a:lnTo>
                    <a:pt x="571665" y="0"/>
                  </a:lnTo>
                  <a:lnTo>
                    <a:pt x="571665" y="9537"/>
                  </a:lnTo>
                  <a:lnTo>
                    <a:pt x="581190" y="9537"/>
                  </a:lnTo>
                  <a:lnTo>
                    <a:pt x="581190" y="0"/>
                  </a:lnTo>
                  <a:close/>
                </a:path>
                <a:path w="4011295" h="10160">
                  <a:moveTo>
                    <a:pt x="638352" y="0"/>
                  </a:moveTo>
                  <a:lnTo>
                    <a:pt x="628827" y="0"/>
                  </a:lnTo>
                  <a:lnTo>
                    <a:pt x="628827" y="9537"/>
                  </a:lnTo>
                  <a:lnTo>
                    <a:pt x="638352" y="9537"/>
                  </a:lnTo>
                  <a:lnTo>
                    <a:pt x="638352" y="0"/>
                  </a:lnTo>
                  <a:close/>
                </a:path>
                <a:path w="4011295" h="10160">
                  <a:moveTo>
                    <a:pt x="695528" y="0"/>
                  </a:moveTo>
                  <a:lnTo>
                    <a:pt x="685990" y="0"/>
                  </a:lnTo>
                  <a:lnTo>
                    <a:pt x="685990" y="9537"/>
                  </a:lnTo>
                  <a:lnTo>
                    <a:pt x="695528" y="9537"/>
                  </a:lnTo>
                  <a:lnTo>
                    <a:pt x="695528" y="0"/>
                  </a:lnTo>
                  <a:close/>
                </a:path>
                <a:path w="4011295" h="10160">
                  <a:moveTo>
                    <a:pt x="752690" y="0"/>
                  </a:moveTo>
                  <a:lnTo>
                    <a:pt x="743165" y="0"/>
                  </a:lnTo>
                  <a:lnTo>
                    <a:pt x="743165" y="9537"/>
                  </a:lnTo>
                  <a:lnTo>
                    <a:pt x="752690" y="9537"/>
                  </a:lnTo>
                  <a:lnTo>
                    <a:pt x="752690" y="0"/>
                  </a:lnTo>
                  <a:close/>
                </a:path>
                <a:path w="4011295" h="10160">
                  <a:moveTo>
                    <a:pt x="809853" y="0"/>
                  </a:moveTo>
                  <a:lnTo>
                    <a:pt x="800328" y="0"/>
                  </a:lnTo>
                  <a:lnTo>
                    <a:pt x="800328" y="9537"/>
                  </a:lnTo>
                  <a:lnTo>
                    <a:pt x="809853" y="9537"/>
                  </a:lnTo>
                  <a:lnTo>
                    <a:pt x="809853" y="0"/>
                  </a:lnTo>
                  <a:close/>
                </a:path>
                <a:path w="4011295" h="10160">
                  <a:moveTo>
                    <a:pt x="867029" y="0"/>
                  </a:moveTo>
                  <a:lnTo>
                    <a:pt x="857491" y="0"/>
                  </a:lnTo>
                  <a:lnTo>
                    <a:pt x="857491" y="9537"/>
                  </a:lnTo>
                  <a:lnTo>
                    <a:pt x="867029" y="9537"/>
                  </a:lnTo>
                  <a:lnTo>
                    <a:pt x="867029" y="0"/>
                  </a:lnTo>
                  <a:close/>
                </a:path>
                <a:path w="4011295" h="10160">
                  <a:moveTo>
                    <a:pt x="924191" y="0"/>
                  </a:moveTo>
                  <a:lnTo>
                    <a:pt x="914666" y="0"/>
                  </a:lnTo>
                  <a:lnTo>
                    <a:pt x="914666" y="9537"/>
                  </a:lnTo>
                  <a:lnTo>
                    <a:pt x="924191" y="9537"/>
                  </a:lnTo>
                  <a:lnTo>
                    <a:pt x="924191" y="0"/>
                  </a:lnTo>
                  <a:close/>
                </a:path>
                <a:path w="4011295" h="10160">
                  <a:moveTo>
                    <a:pt x="981354" y="0"/>
                  </a:moveTo>
                  <a:lnTo>
                    <a:pt x="971829" y="0"/>
                  </a:lnTo>
                  <a:lnTo>
                    <a:pt x="971829" y="9537"/>
                  </a:lnTo>
                  <a:lnTo>
                    <a:pt x="981354" y="9537"/>
                  </a:lnTo>
                  <a:lnTo>
                    <a:pt x="981354" y="0"/>
                  </a:lnTo>
                  <a:close/>
                </a:path>
                <a:path w="4011295" h="10160">
                  <a:moveTo>
                    <a:pt x="1038529" y="0"/>
                  </a:moveTo>
                  <a:lnTo>
                    <a:pt x="1028992" y="0"/>
                  </a:lnTo>
                  <a:lnTo>
                    <a:pt x="1028992" y="9537"/>
                  </a:lnTo>
                  <a:lnTo>
                    <a:pt x="1038529" y="9537"/>
                  </a:lnTo>
                  <a:lnTo>
                    <a:pt x="1038529" y="0"/>
                  </a:lnTo>
                  <a:close/>
                </a:path>
                <a:path w="4011295" h="10160">
                  <a:moveTo>
                    <a:pt x="1095692" y="0"/>
                  </a:moveTo>
                  <a:lnTo>
                    <a:pt x="1086167" y="0"/>
                  </a:lnTo>
                  <a:lnTo>
                    <a:pt x="1086167" y="9537"/>
                  </a:lnTo>
                  <a:lnTo>
                    <a:pt x="1095692" y="9537"/>
                  </a:lnTo>
                  <a:lnTo>
                    <a:pt x="1095692" y="0"/>
                  </a:lnTo>
                  <a:close/>
                </a:path>
                <a:path w="4011295" h="10160">
                  <a:moveTo>
                    <a:pt x="1152855" y="0"/>
                  </a:moveTo>
                  <a:lnTo>
                    <a:pt x="1143330" y="0"/>
                  </a:lnTo>
                  <a:lnTo>
                    <a:pt x="1143330" y="9537"/>
                  </a:lnTo>
                  <a:lnTo>
                    <a:pt x="1152855" y="9537"/>
                  </a:lnTo>
                  <a:lnTo>
                    <a:pt x="1152855" y="0"/>
                  </a:lnTo>
                  <a:close/>
                </a:path>
                <a:path w="4011295" h="10160">
                  <a:moveTo>
                    <a:pt x="1210030" y="0"/>
                  </a:moveTo>
                  <a:lnTo>
                    <a:pt x="1200492" y="0"/>
                  </a:lnTo>
                  <a:lnTo>
                    <a:pt x="1200492" y="9537"/>
                  </a:lnTo>
                  <a:lnTo>
                    <a:pt x="1210030" y="9537"/>
                  </a:lnTo>
                  <a:lnTo>
                    <a:pt x="1210030" y="0"/>
                  </a:lnTo>
                  <a:close/>
                </a:path>
                <a:path w="4011295" h="10160">
                  <a:moveTo>
                    <a:pt x="1267193" y="0"/>
                  </a:moveTo>
                  <a:lnTo>
                    <a:pt x="1257668" y="0"/>
                  </a:lnTo>
                  <a:lnTo>
                    <a:pt x="1257668" y="9537"/>
                  </a:lnTo>
                  <a:lnTo>
                    <a:pt x="1267193" y="9537"/>
                  </a:lnTo>
                  <a:lnTo>
                    <a:pt x="1267193" y="0"/>
                  </a:lnTo>
                  <a:close/>
                </a:path>
                <a:path w="4011295" h="10160">
                  <a:moveTo>
                    <a:pt x="1324356" y="0"/>
                  </a:moveTo>
                  <a:lnTo>
                    <a:pt x="1314831" y="0"/>
                  </a:lnTo>
                  <a:lnTo>
                    <a:pt x="1314831" y="9537"/>
                  </a:lnTo>
                  <a:lnTo>
                    <a:pt x="1324356" y="9537"/>
                  </a:lnTo>
                  <a:lnTo>
                    <a:pt x="1324356" y="0"/>
                  </a:lnTo>
                  <a:close/>
                </a:path>
                <a:path w="4011295" h="10160">
                  <a:moveTo>
                    <a:pt x="1381531" y="0"/>
                  </a:moveTo>
                  <a:lnTo>
                    <a:pt x="1371993" y="0"/>
                  </a:lnTo>
                  <a:lnTo>
                    <a:pt x="1371993" y="9537"/>
                  </a:lnTo>
                  <a:lnTo>
                    <a:pt x="1381531" y="9537"/>
                  </a:lnTo>
                  <a:lnTo>
                    <a:pt x="1381531" y="0"/>
                  </a:lnTo>
                  <a:close/>
                </a:path>
                <a:path w="4011295" h="10160">
                  <a:moveTo>
                    <a:pt x="1438694" y="0"/>
                  </a:moveTo>
                  <a:lnTo>
                    <a:pt x="1429169" y="0"/>
                  </a:lnTo>
                  <a:lnTo>
                    <a:pt x="1429169" y="9537"/>
                  </a:lnTo>
                  <a:lnTo>
                    <a:pt x="1438694" y="9537"/>
                  </a:lnTo>
                  <a:lnTo>
                    <a:pt x="1438694" y="0"/>
                  </a:lnTo>
                  <a:close/>
                </a:path>
                <a:path w="4011295" h="10160">
                  <a:moveTo>
                    <a:pt x="1495856" y="0"/>
                  </a:moveTo>
                  <a:lnTo>
                    <a:pt x="1486331" y="0"/>
                  </a:lnTo>
                  <a:lnTo>
                    <a:pt x="1486331" y="9537"/>
                  </a:lnTo>
                  <a:lnTo>
                    <a:pt x="1495856" y="9537"/>
                  </a:lnTo>
                  <a:lnTo>
                    <a:pt x="1495856" y="0"/>
                  </a:lnTo>
                  <a:close/>
                </a:path>
                <a:path w="4011295" h="10160">
                  <a:moveTo>
                    <a:pt x="1553019" y="0"/>
                  </a:moveTo>
                  <a:lnTo>
                    <a:pt x="1543494" y="0"/>
                  </a:lnTo>
                  <a:lnTo>
                    <a:pt x="1543494" y="9537"/>
                  </a:lnTo>
                  <a:lnTo>
                    <a:pt x="1553019" y="9537"/>
                  </a:lnTo>
                  <a:lnTo>
                    <a:pt x="1553019" y="0"/>
                  </a:lnTo>
                  <a:close/>
                </a:path>
                <a:path w="4011295" h="10160">
                  <a:moveTo>
                    <a:pt x="1610194" y="0"/>
                  </a:moveTo>
                  <a:lnTo>
                    <a:pt x="1600669" y="0"/>
                  </a:lnTo>
                  <a:lnTo>
                    <a:pt x="1600669" y="9537"/>
                  </a:lnTo>
                  <a:lnTo>
                    <a:pt x="1610194" y="9537"/>
                  </a:lnTo>
                  <a:lnTo>
                    <a:pt x="1610194" y="0"/>
                  </a:lnTo>
                  <a:close/>
                </a:path>
                <a:path w="4011295" h="10160">
                  <a:moveTo>
                    <a:pt x="1667357" y="0"/>
                  </a:moveTo>
                  <a:lnTo>
                    <a:pt x="1657832" y="0"/>
                  </a:lnTo>
                  <a:lnTo>
                    <a:pt x="1657832" y="9537"/>
                  </a:lnTo>
                  <a:lnTo>
                    <a:pt x="1667357" y="9537"/>
                  </a:lnTo>
                  <a:lnTo>
                    <a:pt x="1667357" y="0"/>
                  </a:lnTo>
                  <a:close/>
                </a:path>
                <a:path w="4011295" h="10160">
                  <a:moveTo>
                    <a:pt x="1724520" y="0"/>
                  </a:moveTo>
                  <a:lnTo>
                    <a:pt x="1714995" y="0"/>
                  </a:lnTo>
                  <a:lnTo>
                    <a:pt x="1714995" y="9537"/>
                  </a:lnTo>
                  <a:lnTo>
                    <a:pt x="1724520" y="9537"/>
                  </a:lnTo>
                  <a:lnTo>
                    <a:pt x="1724520" y="0"/>
                  </a:lnTo>
                  <a:close/>
                </a:path>
                <a:path w="4011295" h="10160">
                  <a:moveTo>
                    <a:pt x="1781695" y="0"/>
                  </a:moveTo>
                  <a:lnTo>
                    <a:pt x="1772170" y="0"/>
                  </a:lnTo>
                  <a:lnTo>
                    <a:pt x="1772170" y="9537"/>
                  </a:lnTo>
                  <a:lnTo>
                    <a:pt x="1781695" y="9537"/>
                  </a:lnTo>
                  <a:lnTo>
                    <a:pt x="1781695" y="0"/>
                  </a:lnTo>
                  <a:close/>
                </a:path>
                <a:path w="4011295" h="10160">
                  <a:moveTo>
                    <a:pt x="1838858" y="0"/>
                  </a:moveTo>
                  <a:lnTo>
                    <a:pt x="1829333" y="0"/>
                  </a:lnTo>
                  <a:lnTo>
                    <a:pt x="1829333" y="9537"/>
                  </a:lnTo>
                  <a:lnTo>
                    <a:pt x="1838858" y="9537"/>
                  </a:lnTo>
                  <a:lnTo>
                    <a:pt x="1838858" y="0"/>
                  </a:lnTo>
                  <a:close/>
                </a:path>
                <a:path w="4011295" h="10160">
                  <a:moveTo>
                    <a:pt x="1896021" y="0"/>
                  </a:moveTo>
                  <a:lnTo>
                    <a:pt x="1886496" y="0"/>
                  </a:lnTo>
                  <a:lnTo>
                    <a:pt x="1886496" y="9537"/>
                  </a:lnTo>
                  <a:lnTo>
                    <a:pt x="1896021" y="9537"/>
                  </a:lnTo>
                  <a:lnTo>
                    <a:pt x="1896021" y="0"/>
                  </a:lnTo>
                  <a:close/>
                </a:path>
                <a:path w="4011295" h="10160">
                  <a:moveTo>
                    <a:pt x="1953196" y="0"/>
                  </a:moveTo>
                  <a:lnTo>
                    <a:pt x="1943671" y="0"/>
                  </a:lnTo>
                  <a:lnTo>
                    <a:pt x="1943671" y="9537"/>
                  </a:lnTo>
                  <a:lnTo>
                    <a:pt x="1953196" y="9537"/>
                  </a:lnTo>
                  <a:lnTo>
                    <a:pt x="1953196" y="0"/>
                  </a:lnTo>
                  <a:close/>
                </a:path>
                <a:path w="4011295" h="10160">
                  <a:moveTo>
                    <a:pt x="2010359" y="0"/>
                  </a:moveTo>
                  <a:lnTo>
                    <a:pt x="2000834" y="0"/>
                  </a:lnTo>
                  <a:lnTo>
                    <a:pt x="2000834" y="9537"/>
                  </a:lnTo>
                  <a:lnTo>
                    <a:pt x="2010359" y="9537"/>
                  </a:lnTo>
                  <a:lnTo>
                    <a:pt x="2010359" y="0"/>
                  </a:lnTo>
                  <a:close/>
                </a:path>
                <a:path w="4011295" h="10160">
                  <a:moveTo>
                    <a:pt x="2067521" y="0"/>
                  </a:moveTo>
                  <a:lnTo>
                    <a:pt x="2057996" y="0"/>
                  </a:lnTo>
                  <a:lnTo>
                    <a:pt x="2057996" y="9537"/>
                  </a:lnTo>
                  <a:lnTo>
                    <a:pt x="2067521" y="9537"/>
                  </a:lnTo>
                  <a:lnTo>
                    <a:pt x="2067521" y="0"/>
                  </a:lnTo>
                  <a:close/>
                </a:path>
                <a:path w="4011295" h="10160">
                  <a:moveTo>
                    <a:pt x="2124697" y="0"/>
                  </a:moveTo>
                  <a:lnTo>
                    <a:pt x="2115159" y="0"/>
                  </a:lnTo>
                  <a:lnTo>
                    <a:pt x="2115159" y="9537"/>
                  </a:lnTo>
                  <a:lnTo>
                    <a:pt x="2124697" y="9537"/>
                  </a:lnTo>
                  <a:lnTo>
                    <a:pt x="2124697" y="0"/>
                  </a:lnTo>
                  <a:close/>
                </a:path>
                <a:path w="4011295" h="10160">
                  <a:moveTo>
                    <a:pt x="2181860" y="0"/>
                  </a:moveTo>
                  <a:lnTo>
                    <a:pt x="2172335" y="0"/>
                  </a:lnTo>
                  <a:lnTo>
                    <a:pt x="2172335" y="9537"/>
                  </a:lnTo>
                  <a:lnTo>
                    <a:pt x="2181860" y="9537"/>
                  </a:lnTo>
                  <a:lnTo>
                    <a:pt x="2181860" y="0"/>
                  </a:lnTo>
                  <a:close/>
                </a:path>
                <a:path w="4011295" h="10160">
                  <a:moveTo>
                    <a:pt x="2239022" y="0"/>
                  </a:moveTo>
                  <a:lnTo>
                    <a:pt x="2229497" y="0"/>
                  </a:lnTo>
                  <a:lnTo>
                    <a:pt x="2229497" y="9537"/>
                  </a:lnTo>
                  <a:lnTo>
                    <a:pt x="2239022" y="9537"/>
                  </a:lnTo>
                  <a:lnTo>
                    <a:pt x="2239022" y="0"/>
                  </a:lnTo>
                  <a:close/>
                </a:path>
                <a:path w="4011295" h="10160">
                  <a:moveTo>
                    <a:pt x="2296198" y="0"/>
                  </a:moveTo>
                  <a:lnTo>
                    <a:pt x="2286660" y="0"/>
                  </a:lnTo>
                  <a:lnTo>
                    <a:pt x="2286660" y="9537"/>
                  </a:lnTo>
                  <a:lnTo>
                    <a:pt x="2296198" y="9537"/>
                  </a:lnTo>
                  <a:lnTo>
                    <a:pt x="2296198" y="0"/>
                  </a:lnTo>
                  <a:close/>
                </a:path>
                <a:path w="4011295" h="10160">
                  <a:moveTo>
                    <a:pt x="2353360" y="0"/>
                  </a:moveTo>
                  <a:lnTo>
                    <a:pt x="2343835" y="0"/>
                  </a:lnTo>
                  <a:lnTo>
                    <a:pt x="2343835" y="9537"/>
                  </a:lnTo>
                  <a:lnTo>
                    <a:pt x="2353360" y="9537"/>
                  </a:lnTo>
                  <a:lnTo>
                    <a:pt x="2353360" y="0"/>
                  </a:lnTo>
                  <a:close/>
                </a:path>
                <a:path w="4011295" h="10160">
                  <a:moveTo>
                    <a:pt x="2410523" y="0"/>
                  </a:moveTo>
                  <a:lnTo>
                    <a:pt x="2400998" y="0"/>
                  </a:lnTo>
                  <a:lnTo>
                    <a:pt x="2400998" y="9537"/>
                  </a:lnTo>
                  <a:lnTo>
                    <a:pt x="2410523" y="9537"/>
                  </a:lnTo>
                  <a:lnTo>
                    <a:pt x="2410523" y="0"/>
                  </a:lnTo>
                  <a:close/>
                </a:path>
                <a:path w="4011295" h="10160">
                  <a:moveTo>
                    <a:pt x="2467699" y="0"/>
                  </a:moveTo>
                  <a:lnTo>
                    <a:pt x="2458161" y="0"/>
                  </a:lnTo>
                  <a:lnTo>
                    <a:pt x="2458161" y="9537"/>
                  </a:lnTo>
                  <a:lnTo>
                    <a:pt x="2467699" y="9537"/>
                  </a:lnTo>
                  <a:lnTo>
                    <a:pt x="2467699" y="0"/>
                  </a:lnTo>
                  <a:close/>
                </a:path>
                <a:path w="4011295" h="10160">
                  <a:moveTo>
                    <a:pt x="2524861" y="0"/>
                  </a:moveTo>
                  <a:lnTo>
                    <a:pt x="2515336" y="0"/>
                  </a:lnTo>
                  <a:lnTo>
                    <a:pt x="2515336" y="9537"/>
                  </a:lnTo>
                  <a:lnTo>
                    <a:pt x="2524861" y="9537"/>
                  </a:lnTo>
                  <a:lnTo>
                    <a:pt x="2524861" y="0"/>
                  </a:lnTo>
                  <a:close/>
                </a:path>
                <a:path w="4011295" h="10160">
                  <a:moveTo>
                    <a:pt x="2582024" y="0"/>
                  </a:moveTo>
                  <a:lnTo>
                    <a:pt x="2572499" y="0"/>
                  </a:lnTo>
                  <a:lnTo>
                    <a:pt x="2572499" y="9537"/>
                  </a:lnTo>
                  <a:lnTo>
                    <a:pt x="2582024" y="9537"/>
                  </a:lnTo>
                  <a:lnTo>
                    <a:pt x="2582024" y="0"/>
                  </a:lnTo>
                  <a:close/>
                </a:path>
                <a:path w="4011295" h="10160">
                  <a:moveTo>
                    <a:pt x="2639199" y="0"/>
                  </a:moveTo>
                  <a:lnTo>
                    <a:pt x="2629662" y="0"/>
                  </a:lnTo>
                  <a:lnTo>
                    <a:pt x="2629662" y="9537"/>
                  </a:lnTo>
                  <a:lnTo>
                    <a:pt x="2639199" y="9537"/>
                  </a:lnTo>
                  <a:lnTo>
                    <a:pt x="2639199" y="0"/>
                  </a:lnTo>
                  <a:close/>
                </a:path>
                <a:path w="4011295" h="10160">
                  <a:moveTo>
                    <a:pt x="2696362" y="0"/>
                  </a:moveTo>
                  <a:lnTo>
                    <a:pt x="2686837" y="0"/>
                  </a:lnTo>
                  <a:lnTo>
                    <a:pt x="2686837" y="9537"/>
                  </a:lnTo>
                  <a:lnTo>
                    <a:pt x="2696362" y="9537"/>
                  </a:lnTo>
                  <a:lnTo>
                    <a:pt x="2696362" y="0"/>
                  </a:lnTo>
                  <a:close/>
                </a:path>
                <a:path w="4011295" h="10160">
                  <a:moveTo>
                    <a:pt x="2753525" y="0"/>
                  </a:moveTo>
                  <a:lnTo>
                    <a:pt x="2744000" y="0"/>
                  </a:lnTo>
                  <a:lnTo>
                    <a:pt x="2744000" y="9537"/>
                  </a:lnTo>
                  <a:lnTo>
                    <a:pt x="2753525" y="9537"/>
                  </a:lnTo>
                  <a:lnTo>
                    <a:pt x="2753525" y="0"/>
                  </a:lnTo>
                  <a:close/>
                </a:path>
                <a:path w="4011295" h="10160">
                  <a:moveTo>
                    <a:pt x="2810700" y="0"/>
                  </a:moveTo>
                  <a:lnTo>
                    <a:pt x="2801162" y="0"/>
                  </a:lnTo>
                  <a:lnTo>
                    <a:pt x="2801162" y="9537"/>
                  </a:lnTo>
                  <a:lnTo>
                    <a:pt x="2810700" y="9537"/>
                  </a:lnTo>
                  <a:lnTo>
                    <a:pt x="2810700" y="0"/>
                  </a:lnTo>
                  <a:close/>
                </a:path>
                <a:path w="4011295" h="10160">
                  <a:moveTo>
                    <a:pt x="2867863" y="0"/>
                  </a:moveTo>
                  <a:lnTo>
                    <a:pt x="2858338" y="0"/>
                  </a:lnTo>
                  <a:lnTo>
                    <a:pt x="2858338" y="9537"/>
                  </a:lnTo>
                  <a:lnTo>
                    <a:pt x="2867863" y="9537"/>
                  </a:lnTo>
                  <a:lnTo>
                    <a:pt x="2867863" y="0"/>
                  </a:lnTo>
                  <a:close/>
                </a:path>
                <a:path w="4011295" h="10160">
                  <a:moveTo>
                    <a:pt x="2925026" y="0"/>
                  </a:moveTo>
                  <a:lnTo>
                    <a:pt x="2915501" y="0"/>
                  </a:lnTo>
                  <a:lnTo>
                    <a:pt x="2915501" y="9537"/>
                  </a:lnTo>
                  <a:lnTo>
                    <a:pt x="2925026" y="9537"/>
                  </a:lnTo>
                  <a:lnTo>
                    <a:pt x="2925026" y="0"/>
                  </a:lnTo>
                  <a:close/>
                </a:path>
                <a:path w="4011295" h="10160">
                  <a:moveTo>
                    <a:pt x="2982201" y="0"/>
                  </a:moveTo>
                  <a:lnTo>
                    <a:pt x="2972663" y="0"/>
                  </a:lnTo>
                  <a:lnTo>
                    <a:pt x="2972663" y="9537"/>
                  </a:lnTo>
                  <a:lnTo>
                    <a:pt x="2982201" y="9537"/>
                  </a:lnTo>
                  <a:lnTo>
                    <a:pt x="2982201" y="0"/>
                  </a:lnTo>
                  <a:close/>
                </a:path>
                <a:path w="4011295" h="10160">
                  <a:moveTo>
                    <a:pt x="3039364" y="0"/>
                  </a:moveTo>
                  <a:lnTo>
                    <a:pt x="3029839" y="0"/>
                  </a:lnTo>
                  <a:lnTo>
                    <a:pt x="3029839" y="9537"/>
                  </a:lnTo>
                  <a:lnTo>
                    <a:pt x="3039364" y="9537"/>
                  </a:lnTo>
                  <a:lnTo>
                    <a:pt x="3039364" y="0"/>
                  </a:lnTo>
                  <a:close/>
                </a:path>
                <a:path w="4011295" h="10160">
                  <a:moveTo>
                    <a:pt x="3096526" y="0"/>
                  </a:moveTo>
                  <a:lnTo>
                    <a:pt x="3087001" y="0"/>
                  </a:lnTo>
                  <a:lnTo>
                    <a:pt x="3087001" y="9537"/>
                  </a:lnTo>
                  <a:lnTo>
                    <a:pt x="3096526" y="9537"/>
                  </a:lnTo>
                  <a:lnTo>
                    <a:pt x="3096526" y="0"/>
                  </a:lnTo>
                  <a:close/>
                </a:path>
                <a:path w="4011295" h="10160">
                  <a:moveTo>
                    <a:pt x="3153689" y="0"/>
                  </a:moveTo>
                  <a:lnTo>
                    <a:pt x="3144164" y="0"/>
                  </a:lnTo>
                  <a:lnTo>
                    <a:pt x="3144164" y="9537"/>
                  </a:lnTo>
                  <a:lnTo>
                    <a:pt x="3153689" y="9537"/>
                  </a:lnTo>
                  <a:lnTo>
                    <a:pt x="3153689" y="0"/>
                  </a:lnTo>
                  <a:close/>
                </a:path>
                <a:path w="4011295" h="10160">
                  <a:moveTo>
                    <a:pt x="3210864" y="0"/>
                  </a:moveTo>
                  <a:lnTo>
                    <a:pt x="3201339" y="0"/>
                  </a:lnTo>
                  <a:lnTo>
                    <a:pt x="3201339" y="9537"/>
                  </a:lnTo>
                  <a:lnTo>
                    <a:pt x="3210864" y="9537"/>
                  </a:lnTo>
                  <a:lnTo>
                    <a:pt x="3210864" y="0"/>
                  </a:lnTo>
                  <a:close/>
                </a:path>
                <a:path w="4011295" h="10160">
                  <a:moveTo>
                    <a:pt x="3268027" y="0"/>
                  </a:moveTo>
                  <a:lnTo>
                    <a:pt x="3258502" y="0"/>
                  </a:lnTo>
                  <a:lnTo>
                    <a:pt x="3258502" y="9537"/>
                  </a:lnTo>
                  <a:lnTo>
                    <a:pt x="3268027" y="9537"/>
                  </a:lnTo>
                  <a:lnTo>
                    <a:pt x="3268027" y="0"/>
                  </a:lnTo>
                  <a:close/>
                </a:path>
                <a:path w="4011295" h="10160">
                  <a:moveTo>
                    <a:pt x="3325190" y="0"/>
                  </a:moveTo>
                  <a:lnTo>
                    <a:pt x="3315665" y="0"/>
                  </a:lnTo>
                  <a:lnTo>
                    <a:pt x="3315665" y="9537"/>
                  </a:lnTo>
                  <a:lnTo>
                    <a:pt x="3325190" y="9537"/>
                  </a:lnTo>
                  <a:lnTo>
                    <a:pt x="3325190" y="0"/>
                  </a:lnTo>
                  <a:close/>
                </a:path>
                <a:path w="4011295" h="10160">
                  <a:moveTo>
                    <a:pt x="3382365" y="0"/>
                  </a:moveTo>
                  <a:lnTo>
                    <a:pt x="3372840" y="0"/>
                  </a:lnTo>
                  <a:lnTo>
                    <a:pt x="3372840" y="9537"/>
                  </a:lnTo>
                  <a:lnTo>
                    <a:pt x="3382365" y="9537"/>
                  </a:lnTo>
                  <a:lnTo>
                    <a:pt x="3382365" y="0"/>
                  </a:lnTo>
                  <a:close/>
                </a:path>
                <a:path w="4011295" h="10160">
                  <a:moveTo>
                    <a:pt x="3439528" y="0"/>
                  </a:moveTo>
                  <a:lnTo>
                    <a:pt x="3430003" y="0"/>
                  </a:lnTo>
                  <a:lnTo>
                    <a:pt x="3430003" y="9537"/>
                  </a:lnTo>
                  <a:lnTo>
                    <a:pt x="3439528" y="9537"/>
                  </a:lnTo>
                  <a:lnTo>
                    <a:pt x="3439528" y="0"/>
                  </a:lnTo>
                  <a:close/>
                </a:path>
                <a:path w="4011295" h="10160">
                  <a:moveTo>
                    <a:pt x="3496691" y="0"/>
                  </a:moveTo>
                  <a:lnTo>
                    <a:pt x="3487166" y="0"/>
                  </a:lnTo>
                  <a:lnTo>
                    <a:pt x="3487166" y="9537"/>
                  </a:lnTo>
                  <a:lnTo>
                    <a:pt x="3496691" y="9537"/>
                  </a:lnTo>
                  <a:lnTo>
                    <a:pt x="3496691" y="0"/>
                  </a:lnTo>
                  <a:close/>
                </a:path>
                <a:path w="4011295" h="10160">
                  <a:moveTo>
                    <a:pt x="3553866" y="0"/>
                  </a:moveTo>
                  <a:lnTo>
                    <a:pt x="3544341" y="0"/>
                  </a:lnTo>
                  <a:lnTo>
                    <a:pt x="3544341" y="9537"/>
                  </a:lnTo>
                  <a:lnTo>
                    <a:pt x="3553866" y="9537"/>
                  </a:lnTo>
                  <a:lnTo>
                    <a:pt x="3553866" y="0"/>
                  </a:lnTo>
                  <a:close/>
                </a:path>
                <a:path w="4011295" h="10160">
                  <a:moveTo>
                    <a:pt x="3611029" y="0"/>
                  </a:moveTo>
                  <a:lnTo>
                    <a:pt x="3601504" y="0"/>
                  </a:lnTo>
                  <a:lnTo>
                    <a:pt x="3601504" y="9537"/>
                  </a:lnTo>
                  <a:lnTo>
                    <a:pt x="3611029" y="9537"/>
                  </a:lnTo>
                  <a:lnTo>
                    <a:pt x="3611029" y="0"/>
                  </a:lnTo>
                  <a:close/>
                </a:path>
                <a:path w="4011295" h="10160">
                  <a:moveTo>
                    <a:pt x="3668191" y="0"/>
                  </a:moveTo>
                  <a:lnTo>
                    <a:pt x="3658666" y="0"/>
                  </a:lnTo>
                  <a:lnTo>
                    <a:pt x="3658666" y="9537"/>
                  </a:lnTo>
                  <a:lnTo>
                    <a:pt x="3668191" y="9537"/>
                  </a:lnTo>
                  <a:lnTo>
                    <a:pt x="3668191" y="0"/>
                  </a:lnTo>
                  <a:close/>
                </a:path>
                <a:path w="4011295" h="10160">
                  <a:moveTo>
                    <a:pt x="3725367" y="0"/>
                  </a:moveTo>
                  <a:lnTo>
                    <a:pt x="3715829" y="0"/>
                  </a:lnTo>
                  <a:lnTo>
                    <a:pt x="3715829" y="9537"/>
                  </a:lnTo>
                  <a:lnTo>
                    <a:pt x="3725367" y="9537"/>
                  </a:lnTo>
                  <a:lnTo>
                    <a:pt x="3725367" y="0"/>
                  </a:lnTo>
                  <a:close/>
                </a:path>
                <a:path w="4011295" h="10160">
                  <a:moveTo>
                    <a:pt x="3782530" y="0"/>
                  </a:moveTo>
                  <a:lnTo>
                    <a:pt x="3773005" y="0"/>
                  </a:lnTo>
                  <a:lnTo>
                    <a:pt x="3773005" y="9537"/>
                  </a:lnTo>
                  <a:lnTo>
                    <a:pt x="3782530" y="9537"/>
                  </a:lnTo>
                  <a:lnTo>
                    <a:pt x="3782530" y="0"/>
                  </a:lnTo>
                  <a:close/>
                </a:path>
                <a:path w="4011295" h="10160">
                  <a:moveTo>
                    <a:pt x="3839692" y="0"/>
                  </a:moveTo>
                  <a:lnTo>
                    <a:pt x="3830167" y="0"/>
                  </a:lnTo>
                  <a:lnTo>
                    <a:pt x="3830167" y="9537"/>
                  </a:lnTo>
                  <a:lnTo>
                    <a:pt x="3839692" y="9537"/>
                  </a:lnTo>
                  <a:lnTo>
                    <a:pt x="3839692" y="0"/>
                  </a:lnTo>
                  <a:close/>
                </a:path>
                <a:path w="4011295" h="10160">
                  <a:moveTo>
                    <a:pt x="3896868" y="0"/>
                  </a:moveTo>
                  <a:lnTo>
                    <a:pt x="3887330" y="0"/>
                  </a:lnTo>
                  <a:lnTo>
                    <a:pt x="3887330" y="9537"/>
                  </a:lnTo>
                  <a:lnTo>
                    <a:pt x="3896868" y="9537"/>
                  </a:lnTo>
                  <a:lnTo>
                    <a:pt x="3896868" y="0"/>
                  </a:lnTo>
                  <a:close/>
                </a:path>
                <a:path w="4011295" h="10160">
                  <a:moveTo>
                    <a:pt x="3954030" y="0"/>
                  </a:moveTo>
                  <a:lnTo>
                    <a:pt x="3944505" y="0"/>
                  </a:lnTo>
                  <a:lnTo>
                    <a:pt x="3944505" y="9537"/>
                  </a:lnTo>
                  <a:lnTo>
                    <a:pt x="3954030" y="9537"/>
                  </a:lnTo>
                  <a:lnTo>
                    <a:pt x="3954030" y="0"/>
                  </a:lnTo>
                  <a:close/>
                </a:path>
                <a:path w="4011295" h="10160">
                  <a:moveTo>
                    <a:pt x="4011193" y="0"/>
                  </a:moveTo>
                  <a:lnTo>
                    <a:pt x="4001668" y="0"/>
                  </a:lnTo>
                  <a:lnTo>
                    <a:pt x="4001668" y="9537"/>
                  </a:lnTo>
                  <a:lnTo>
                    <a:pt x="4011193" y="9537"/>
                  </a:lnTo>
                  <a:lnTo>
                    <a:pt x="4011193" y="0"/>
                  </a:lnTo>
                  <a:close/>
                </a:path>
              </a:pathLst>
            </a:custGeom>
            <a:solidFill>
              <a:srgbClr val="C7C6C3"/>
            </a:solidFill>
          </p:spPr>
          <p:txBody>
            <a:bodyPr wrap="square" lIns="0" tIns="0" rIns="0" bIns="0" rtlCol="0"/>
            <a:lstStyle/>
            <a:p>
              <a:endParaRPr sz="1688"/>
            </a:p>
          </p:txBody>
        </p:sp>
        <p:sp>
          <p:nvSpPr>
            <p:cNvPr id="15" name="object 15"/>
            <p:cNvSpPr/>
            <p:nvPr/>
          </p:nvSpPr>
          <p:spPr>
            <a:xfrm>
              <a:off x="1036104" y="3082226"/>
              <a:ext cx="10928985" cy="981075"/>
            </a:xfrm>
            <a:custGeom>
              <a:avLst/>
              <a:gdLst/>
              <a:ahLst/>
              <a:cxnLst/>
              <a:rect l="l" t="t" r="r" b="b"/>
              <a:pathLst>
                <a:path w="10928985" h="981075">
                  <a:moveTo>
                    <a:pt x="9537" y="0"/>
                  </a:moveTo>
                  <a:lnTo>
                    <a:pt x="0" y="0"/>
                  </a:lnTo>
                  <a:lnTo>
                    <a:pt x="0" y="9525"/>
                  </a:lnTo>
                  <a:lnTo>
                    <a:pt x="9537" y="9525"/>
                  </a:lnTo>
                  <a:lnTo>
                    <a:pt x="9537" y="0"/>
                  </a:lnTo>
                  <a:close/>
                </a:path>
                <a:path w="10928985" h="981075">
                  <a:moveTo>
                    <a:pt x="66700" y="0"/>
                  </a:moveTo>
                  <a:lnTo>
                    <a:pt x="57175" y="0"/>
                  </a:lnTo>
                  <a:lnTo>
                    <a:pt x="57175" y="9525"/>
                  </a:lnTo>
                  <a:lnTo>
                    <a:pt x="66700" y="9525"/>
                  </a:lnTo>
                  <a:lnTo>
                    <a:pt x="66700" y="0"/>
                  </a:lnTo>
                  <a:close/>
                </a:path>
                <a:path w="10928985" h="981075">
                  <a:moveTo>
                    <a:pt x="123863" y="0"/>
                  </a:moveTo>
                  <a:lnTo>
                    <a:pt x="114338" y="0"/>
                  </a:lnTo>
                  <a:lnTo>
                    <a:pt x="114338" y="9525"/>
                  </a:lnTo>
                  <a:lnTo>
                    <a:pt x="123863" y="9525"/>
                  </a:lnTo>
                  <a:lnTo>
                    <a:pt x="123863" y="0"/>
                  </a:lnTo>
                  <a:close/>
                </a:path>
                <a:path w="10928985" h="981075">
                  <a:moveTo>
                    <a:pt x="181038" y="0"/>
                  </a:moveTo>
                  <a:lnTo>
                    <a:pt x="171500" y="0"/>
                  </a:lnTo>
                  <a:lnTo>
                    <a:pt x="171500" y="9525"/>
                  </a:lnTo>
                  <a:lnTo>
                    <a:pt x="181038" y="9525"/>
                  </a:lnTo>
                  <a:lnTo>
                    <a:pt x="181038" y="0"/>
                  </a:lnTo>
                  <a:close/>
                </a:path>
                <a:path w="10928985" h="981075">
                  <a:moveTo>
                    <a:pt x="238201" y="0"/>
                  </a:moveTo>
                  <a:lnTo>
                    <a:pt x="228676" y="0"/>
                  </a:lnTo>
                  <a:lnTo>
                    <a:pt x="228676" y="9525"/>
                  </a:lnTo>
                  <a:lnTo>
                    <a:pt x="238201" y="9525"/>
                  </a:lnTo>
                  <a:lnTo>
                    <a:pt x="238201" y="0"/>
                  </a:lnTo>
                  <a:close/>
                </a:path>
                <a:path w="10928985" h="981075">
                  <a:moveTo>
                    <a:pt x="295363" y="0"/>
                  </a:moveTo>
                  <a:lnTo>
                    <a:pt x="285838" y="0"/>
                  </a:lnTo>
                  <a:lnTo>
                    <a:pt x="285838" y="9525"/>
                  </a:lnTo>
                  <a:lnTo>
                    <a:pt x="295363" y="9525"/>
                  </a:lnTo>
                  <a:lnTo>
                    <a:pt x="295363" y="0"/>
                  </a:lnTo>
                  <a:close/>
                </a:path>
                <a:path w="10928985" h="981075">
                  <a:moveTo>
                    <a:pt x="352539" y="0"/>
                  </a:moveTo>
                  <a:lnTo>
                    <a:pt x="343001" y="0"/>
                  </a:lnTo>
                  <a:lnTo>
                    <a:pt x="343001" y="9525"/>
                  </a:lnTo>
                  <a:lnTo>
                    <a:pt x="352539" y="9525"/>
                  </a:lnTo>
                  <a:lnTo>
                    <a:pt x="352539" y="0"/>
                  </a:lnTo>
                  <a:close/>
                </a:path>
                <a:path w="10928985" h="981075">
                  <a:moveTo>
                    <a:pt x="409702" y="0"/>
                  </a:moveTo>
                  <a:lnTo>
                    <a:pt x="400177" y="0"/>
                  </a:lnTo>
                  <a:lnTo>
                    <a:pt x="400177" y="9525"/>
                  </a:lnTo>
                  <a:lnTo>
                    <a:pt x="409702" y="9525"/>
                  </a:lnTo>
                  <a:lnTo>
                    <a:pt x="409702" y="0"/>
                  </a:lnTo>
                  <a:close/>
                </a:path>
                <a:path w="10928985" h="981075">
                  <a:moveTo>
                    <a:pt x="466864" y="0"/>
                  </a:moveTo>
                  <a:lnTo>
                    <a:pt x="457339" y="0"/>
                  </a:lnTo>
                  <a:lnTo>
                    <a:pt x="457339" y="9525"/>
                  </a:lnTo>
                  <a:lnTo>
                    <a:pt x="466864" y="9525"/>
                  </a:lnTo>
                  <a:lnTo>
                    <a:pt x="466864" y="0"/>
                  </a:lnTo>
                  <a:close/>
                </a:path>
                <a:path w="10928985" h="981075">
                  <a:moveTo>
                    <a:pt x="524027" y="0"/>
                  </a:moveTo>
                  <a:lnTo>
                    <a:pt x="514502" y="0"/>
                  </a:lnTo>
                  <a:lnTo>
                    <a:pt x="514502" y="9525"/>
                  </a:lnTo>
                  <a:lnTo>
                    <a:pt x="524027" y="9525"/>
                  </a:lnTo>
                  <a:lnTo>
                    <a:pt x="524027" y="0"/>
                  </a:lnTo>
                  <a:close/>
                </a:path>
                <a:path w="10928985" h="981075">
                  <a:moveTo>
                    <a:pt x="581202" y="0"/>
                  </a:moveTo>
                  <a:lnTo>
                    <a:pt x="571677" y="0"/>
                  </a:lnTo>
                  <a:lnTo>
                    <a:pt x="571677" y="9525"/>
                  </a:lnTo>
                  <a:lnTo>
                    <a:pt x="581202" y="9525"/>
                  </a:lnTo>
                  <a:lnTo>
                    <a:pt x="581202" y="0"/>
                  </a:lnTo>
                  <a:close/>
                </a:path>
                <a:path w="10928985" h="981075">
                  <a:moveTo>
                    <a:pt x="638365" y="0"/>
                  </a:moveTo>
                  <a:lnTo>
                    <a:pt x="628840" y="0"/>
                  </a:lnTo>
                  <a:lnTo>
                    <a:pt x="628840" y="9525"/>
                  </a:lnTo>
                  <a:lnTo>
                    <a:pt x="638365" y="9525"/>
                  </a:lnTo>
                  <a:lnTo>
                    <a:pt x="638365" y="0"/>
                  </a:lnTo>
                  <a:close/>
                </a:path>
                <a:path w="10928985" h="981075">
                  <a:moveTo>
                    <a:pt x="695528" y="0"/>
                  </a:moveTo>
                  <a:lnTo>
                    <a:pt x="686003" y="0"/>
                  </a:lnTo>
                  <a:lnTo>
                    <a:pt x="686003" y="9525"/>
                  </a:lnTo>
                  <a:lnTo>
                    <a:pt x="695528" y="9525"/>
                  </a:lnTo>
                  <a:lnTo>
                    <a:pt x="695528" y="0"/>
                  </a:lnTo>
                  <a:close/>
                </a:path>
                <a:path w="10928985" h="981075">
                  <a:moveTo>
                    <a:pt x="752703" y="0"/>
                  </a:moveTo>
                  <a:lnTo>
                    <a:pt x="743178" y="0"/>
                  </a:lnTo>
                  <a:lnTo>
                    <a:pt x="743178" y="9525"/>
                  </a:lnTo>
                  <a:lnTo>
                    <a:pt x="752703" y="9525"/>
                  </a:lnTo>
                  <a:lnTo>
                    <a:pt x="752703" y="0"/>
                  </a:lnTo>
                  <a:close/>
                </a:path>
                <a:path w="10928985" h="981075">
                  <a:moveTo>
                    <a:pt x="809866" y="0"/>
                  </a:moveTo>
                  <a:lnTo>
                    <a:pt x="800341" y="0"/>
                  </a:lnTo>
                  <a:lnTo>
                    <a:pt x="800341" y="9525"/>
                  </a:lnTo>
                  <a:lnTo>
                    <a:pt x="809866" y="9525"/>
                  </a:lnTo>
                  <a:lnTo>
                    <a:pt x="809866" y="0"/>
                  </a:lnTo>
                  <a:close/>
                </a:path>
                <a:path w="10928985" h="981075">
                  <a:moveTo>
                    <a:pt x="867029" y="0"/>
                  </a:moveTo>
                  <a:lnTo>
                    <a:pt x="857504" y="0"/>
                  </a:lnTo>
                  <a:lnTo>
                    <a:pt x="857504" y="9525"/>
                  </a:lnTo>
                  <a:lnTo>
                    <a:pt x="867029" y="9525"/>
                  </a:lnTo>
                  <a:lnTo>
                    <a:pt x="867029" y="0"/>
                  </a:lnTo>
                  <a:close/>
                </a:path>
                <a:path w="10928985" h="981075">
                  <a:moveTo>
                    <a:pt x="924204" y="0"/>
                  </a:moveTo>
                  <a:lnTo>
                    <a:pt x="914679" y="0"/>
                  </a:lnTo>
                  <a:lnTo>
                    <a:pt x="914679" y="9525"/>
                  </a:lnTo>
                  <a:lnTo>
                    <a:pt x="924204" y="9525"/>
                  </a:lnTo>
                  <a:lnTo>
                    <a:pt x="924204" y="0"/>
                  </a:lnTo>
                  <a:close/>
                </a:path>
                <a:path w="10928985" h="981075">
                  <a:moveTo>
                    <a:pt x="981367" y="0"/>
                  </a:moveTo>
                  <a:lnTo>
                    <a:pt x="971842" y="0"/>
                  </a:lnTo>
                  <a:lnTo>
                    <a:pt x="971842" y="9525"/>
                  </a:lnTo>
                  <a:lnTo>
                    <a:pt x="981367" y="9525"/>
                  </a:lnTo>
                  <a:lnTo>
                    <a:pt x="981367" y="0"/>
                  </a:lnTo>
                  <a:close/>
                </a:path>
                <a:path w="10928985" h="981075">
                  <a:moveTo>
                    <a:pt x="1038529" y="0"/>
                  </a:moveTo>
                  <a:lnTo>
                    <a:pt x="1029004" y="0"/>
                  </a:lnTo>
                  <a:lnTo>
                    <a:pt x="1029004" y="9525"/>
                  </a:lnTo>
                  <a:lnTo>
                    <a:pt x="1038529" y="9525"/>
                  </a:lnTo>
                  <a:lnTo>
                    <a:pt x="1038529" y="0"/>
                  </a:lnTo>
                  <a:close/>
                </a:path>
                <a:path w="10928985" h="981075">
                  <a:moveTo>
                    <a:pt x="1095705" y="0"/>
                  </a:moveTo>
                  <a:lnTo>
                    <a:pt x="1086167" y="0"/>
                  </a:lnTo>
                  <a:lnTo>
                    <a:pt x="1086167" y="9525"/>
                  </a:lnTo>
                  <a:lnTo>
                    <a:pt x="1095705" y="9525"/>
                  </a:lnTo>
                  <a:lnTo>
                    <a:pt x="1095705" y="0"/>
                  </a:lnTo>
                  <a:close/>
                </a:path>
                <a:path w="10928985" h="981075">
                  <a:moveTo>
                    <a:pt x="1152867" y="0"/>
                  </a:moveTo>
                  <a:lnTo>
                    <a:pt x="1143342" y="0"/>
                  </a:lnTo>
                  <a:lnTo>
                    <a:pt x="1143342" y="9525"/>
                  </a:lnTo>
                  <a:lnTo>
                    <a:pt x="1152867" y="9525"/>
                  </a:lnTo>
                  <a:lnTo>
                    <a:pt x="1152867" y="0"/>
                  </a:lnTo>
                  <a:close/>
                </a:path>
                <a:path w="10928985" h="981075">
                  <a:moveTo>
                    <a:pt x="1210030" y="0"/>
                  </a:moveTo>
                  <a:lnTo>
                    <a:pt x="1200505" y="0"/>
                  </a:lnTo>
                  <a:lnTo>
                    <a:pt x="1200505" y="9525"/>
                  </a:lnTo>
                  <a:lnTo>
                    <a:pt x="1210030" y="9525"/>
                  </a:lnTo>
                  <a:lnTo>
                    <a:pt x="1210030" y="0"/>
                  </a:lnTo>
                  <a:close/>
                </a:path>
                <a:path w="10928985" h="981075">
                  <a:moveTo>
                    <a:pt x="1267206" y="0"/>
                  </a:moveTo>
                  <a:lnTo>
                    <a:pt x="1257668" y="0"/>
                  </a:lnTo>
                  <a:lnTo>
                    <a:pt x="1257668" y="9525"/>
                  </a:lnTo>
                  <a:lnTo>
                    <a:pt x="1267206" y="9525"/>
                  </a:lnTo>
                  <a:lnTo>
                    <a:pt x="1267206" y="0"/>
                  </a:lnTo>
                  <a:close/>
                </a:path>
                <a:path w="10928985" h="981075">
                  <a:moveTo>
                    <a:pt x="1324368" y="0"/>
                  </a:moveTo>
                  <a:lnTo>
                    <a:pt x="1314843" y="0"/>
                  </a:lnTo>
                  <a:lnTo>
                    <a:pt x="1314843" y="9525"/>
                  </a:lnTo>
                  <a:lnTo>
                    <a:pt x="1324368" y="9525"/>
                  </a:lnTo>
                  <a:lnTo>
                    <a:pt x="1324368" y="0"/>
                  </a:lnTo>
                  <a:close/>
                </a:path>
                <a:path w="10928985" h="981075">
                  <a:moveTo>
                    <a:pt x="1381531" y="0"/>
                  </a:moveTo>
                  <a:lnTo>
                    <a:pt x="1372006" y="0"/>
                  </a:lnTo>
                  <a:lnTo>
                    <a:pt x="1372006" y="9525"/>
                  </a:lnTo>
                  <a:lnTo>
                    <a:pt x="1381531" y="9525"/>
                  </a:lnTo>
                  <a:lnTo>
                    <a:pt x="1381531" y="0"/>
                  </a:lnTo>
                  <a:close/>
                </a:path>
                <a:path w="10928985" h="981075">
                  <a:moveTo>
                    <a:pt x="1438706" y="0"/>
                  </a:moveTo>
                  <a:lnTo>
                    <a:pt x="1429169" y="0"/>
                  </a:lnTo>
                  <a:lnTo>
                    <a:pt x="1429169" y="9525"/>
                  </a:lnTo>
                  <a:lnTo>
                    <a:pt x="1438706" y="9525"/>
                  </a:lnTo>
                  <a:lnTo>
                    <a:pt x="1438706" y="0"/>
                  </a:lnTo>
                  <a:close/>
                </a:path>
                <a:path w="10928985" h="981075">
                  <a:moveTo>
                    <a:pt x="1495869" y="0"/>
                  </a:moveTo>
                  <a:lnTo>
                    <a:pt x="1486344" y="0"/>
                  </a:lnTo>
                  <a:lnTo>
                    <a:pt x="1486344" y="9525"/>
                  </a:lnTo>
                  <a:lnTo>
                    <a:pt x="1495869" y="9525"/>
                  </a:lnTo>
                  <a:lnTo>
                    <a:pt x="1495869" y="0"/>
                  </a:lnTo>
                  <a:close/>
                </a:path>
                <a:path w="10928985" h="981075">
                  <a:moveTo>
                    <a:pt x="1553032" y="0"/>
                  </a:moveTo>
                  <a:lnTo>
                    <a:pt x="1543507" y="0"/>
                  </a:lnTo>
                  <a:lnTo>
                    <a:pt x="1543507" y="9525"/>
                  </a:lnTo>
                  <a:lnTo>
                    <a:pt x="1553032" y="9525"/>
                  </a:lnTo>
                  <a:lnTo>
                    <a:pt x="1553032" y="0"/>
                  </a:lnTo>
                  <a:close/>
                </a:path>
                <a:path w="10928985" h="981075">
                  <a:moveTo>
                    <a:pt x="1610207" y="0"/>
                  </a:moveTo>
                  <a:lnTo>
                    <a:pt x="1600669" y="0"/>
                  </a:lnTo>
                  <a:lnTo>
                    <a:pt x="1600669" y="9525"/>
                  </a:lnTo>
                  <a:lnTo>
                    <a:pt x="1610207" y="9525"/>
                  </a:lnTo>
                  <a:lnTo>
                    <a:pt x="1610207" y="0"/>
                  </a:lnTo>
                  <a:close/>
                </a:path>
                <a:path w="10928985" h="981075">
                  <a:moveTo>
                    <a:pt x="1667370" y="0"/>
                  </a:moveTo>
                  <a:lnTo>
                    <a:pt x="1657845" y="0"/>
                  </a:lnTo>
                  <a:lnTo>
                    <a:pt x="1657845" y="9525"/>
                  </a:lnTo>
                  <a:lnTo>
                    <a:pt x="1667370" y="9525"/>
                  </a:lnTo>
                  <a:lnTo>
                    <a:pt x="1667370" y="0"/>
                  </a:lnTo>
                  <a:close/>
                </a:path>
                <a:path w="10928985" h="981075">
                  <a:moveTo>
                    <a:pt x="1724533" y="0"/>
                  </a:moveTo>
                  <a:lnTo>
                    <a:pt x="1715008" y="0"/>
                  </a:lnTo>
                  <a:lnTo>
                    <a:pt x="1715008" y="9525"/>
                  </a:lnTo>
                  <a:lnTo>
                    <a:pt x="1724533" y="9525"/>
                  </a:lnTo>
                  <a:lnTo>
                    <a:pt x="1724533" y="0"/>
                  </a:lnTo>
                  <a:close/>
                </a:path>
                <a:path w="10928985" h="981075">
                  <a:moveTo>
                    <a:pt x="1781708" y="0"/>
                  </a:moveTo>
                  <a:lnTo>
                    <a:pt x="1772170" y="0"/>
                  </a:lnTo>
                  <a:lnTo>
                    <a:pt x="1772170" y="9525"/>
                  </a:lnTo>
                  <a:lnTo>
                    <a:pt x="1781708" y="9525"/>
                  </a:lnTo>
                  <a:lnTo>
                    <a:pt x="1781708" y="0"/>
                  </a:lnTo>
                  <a:close/>
                </a:path>
                <a:path w="10928985" h="981075">
                  <a:moveTo>
                    <a:pt x="1838871" y="0"/>
                  </a:moveTo>
                  <a:lnTo>
                    <a:pt x="1829346" y="0"/>
                  </a:lnTo>
                  <a:lnTo>
                    <a:pt x="1829346" y="9525"/>
                  </a:lnTo>
                  <a:lnTo>
                    <a:pt x="1838871" y="9525"/>
                  </a:lnTo>
                  <a:lnTo>
                    <a:pt x="1838871" y="0"/>
                  </a:lnTo>
                  <a:close/>
                </a:path>
                <a:path w="10928985" h="981075">
                  <a:moveTo>
                    <a:pt x="1896033" y="0"/>
                  </a:moveTo>
                  <a:lnTo>
                    <a:pt x="1886508" y="0"/>
                  </a:lnTo>
                  <a:lnTo>
                    <a:pt x="1886508" y="9525"/>
                  </a:lnTo>
                  <a:lnTo>
                    <a:pt x="1896033" y="9525"/>
                  </a:lnTo>
                  <a:lnTo>
                    <a:pt x="1896033" y="0"/>
                  </a:lnTo>
                  <a:close/>
                </a:path>
                <a:path w="10928985" h="981075">
                  <a:moveTo>
                    <a:pt x="1953209" y="0"/>
                  </a:moveTo>
                  <a:lnTo>
                    <a:pt x="1943671" y="0"/>
                  </a:lnTo>
                  <a:lnTo>
                    <a:pt x="1943671" y="9525"/>
                  </a:lnTo>
                  <a:lnTo>
                    <a:pt x="1953209" y="9525"/>
                  </a:lnTo>
                  <a:lnTo>
                    <a:pt x="1953209" y="0"/>
                  </a:lnTo>
                  <a:close/>
                </a:path>
                <a:path w="10928985" h="981075">
                  <a:moveTo>
                    <a:pt x="2010371" y="0"/>
                  </a:moveTo>
                  <a:lnTo>
                    <a:pt x="2000846" y="0"/>
                  </a:lnTo>
                  <a:lnTo>
                    <a:pt x="2000846" y="9525"/>
                  </a:lnTo>
                  <a:lnTo>
                    <a:pt x="2010371" y="9525"/>
                  </a:lnTo>
                  <a:lnTo>
                    <a:pt x="2010371" y="0"/>
                  </a:lnTo>
                  <a:close/>
                </a:path>
                <a:path w="10928985" h="981075">
                  <a:moveTo>
                    <a:pt x="2067534" y="0"/>
                  </a:moveTo>
                  <a:lnTo>
                    <a:pt x="2058009" y="0"/>
                  </a:lnTo>
                  <a:lnTo>
                    <a:pt x="2058009" y="9525"/>
                  </a:lnTo>
                  <a:lnTo>
                    <a:pt x="2067534" y="9525"/>
                  </a:lnTo>
                  <a:lnTo>
                    <a:pt x="2067534" y="0"/>
                  </a:lnTo>
                  <a:close/>
                </a:path>
                <a:path w="10928985" h="981075">
                  <a:moveTo>
                    <a:pt x="9041879" y="971511"/>
                  </a:moveTo>
                  <a:lnTo>
                    <a:pt x="9032354" y="971511"/>
                  </a:lnTo>
                  <a:lnTo>
                    <a:pt x="9032354" y="981049"/>
                  </a:lnTo>
                  <a:lnTo>
                    <a:pt x="9041879" y="981049"/>
                  </a:lnTo>
                  <a:lnTo>
                    <a:pt x="9041879" y="971511"/>
                  </a:lnTo>
                  <a:close/>
                </a:path>
                <a:path w="10928985" h="981075">
                  <a:moveTo>
                    <a:pt x="9099055" y="971511"/>
                  </a:moveTo>
                  <a:lnTo>
                    <a:pt x="9089517" y="971511"/>
                  </a:lnTo>
                  <a:lnTo>
                    <a:pt x="9089517" y="981049"/>
                  </a:lnTo>
                  <a:lnTo>
                    <a:pt x="9099055" y="981049"/>
                  </a:lnTo>
                  <a:lnTo>
                    <a:pt x="9099055" y="971511"/>
                  </a:lnTo>
                  <a:close/>
                </a:path>
                <a:path w="10928985" h="981075">
                  <a:moveTo>
                    <a:pt x="9156217" y="971511"/>
                  </a:moveTo>
                  <a:lnTo>
                    <a:pt x="9146692" y="971511"/>
                  </a:lnTo>
                  <a:lnTo>
                    <a:pt x="9146692" y="981049"/>
                  </a:lnTo>
                  <a:lnTo>
                    <a:pt x="9156217" y="981049"/>
                  </a:lnTo>
                  <a:lnTo>
                    <a:pt x="9156217" y="971511"/>
                  </a:lnTo>
                  <a:close/>
                </a:path>
                <a:path w="10928985" h="981075">
                  <a:moveTo>
                    <a:pt x="9213380" y="971511"/>
                  </a:moveTo>
                  <a:lnTo>
                    <a:pt x="9203855" y="971511"/>
                  </a:lnTo>
                  <a:lnTo>
                    <a:pt x="9203855" y="981049"/>
                  </a:lnTo>
                  <a:lnTo>
                    <a:pt x="9213380" y="981049"/>
                  </a:lnTo>
                  <a:lnTo>
                    <a:pt x="9213380" y="971511"/>
                  </a:lnTo>
                  <a:close/>
                </a:path>
                <a:path w="10928985" h="981075">
                  <a:moveTo>
                    <a:pt x="9270555" y="971511"/>
                  </a:moveTo>
                  <a:lnTo>
                    <a:pt x="9261018" y="971511"/>
                  </a:lnTo>
                  <a:lnTo>
                    <a:pt x="9261018" y="981049"/>
                  </a:lnTo>
                  <a:lnTo>
                    <a:pt x="9270555" y="981049"/>
                  </a:lnTo>
                  <a:lnTo>
                    <a:pt x="9270555" y="971511"/>
                  </a:lnTo>
                  <a:close/>
                </a:path>
                <a:path w="10928985" h="981075">
                  <a:moveTo>
                    <a:pt x="9327718" y="971511"/>
                  </a:moveTo>
                  <a:lnTo>
                    <a:pt x="9318193" y="971511"/>
                  </a:lnTo>
                  <a:lnTo>
                    <a:pt x="9318193" y="981049"/>
                  </a:lnTo>
                  <a:lnTo>
                    <a:pt x="9327718" y="981049"/>
                  </a:lnTo>
                  <a:lnTo>
                    <a:pt x="9327718" y="971511"/>
                  </a:lnTo>
                  <a:close/>
                </a:path>
                <a:path w="10928985" h="981075">
                  <a:moveTo>
                    <a:pt x="9384881" y="971511"/>
                  </a:moveTo>
                  <a:lnTo>
                    <a:pt x="9375356" y="971511"/>
                  </a:lnTo>
                  <a:lnTo>
                    <a:pt x="9375356" y="981049"/>
                  </a:lnTo>
                  <a:lnTo>
                    <a:pt x="9384881" y="981049"/>
                  </a:lnTo>
                  <a:lnTo>
                    <a:pt x="9384881" y="971511"/>
                  </a:lnTo>
                  <a:close/>
                </a:path>
                <a:path w="10928985" h="981075">
                  <a:moveTo>
                    <a:pt x="9442056" y="971511"/>
                  </a:moveTo>
                  <a:lnTo>
                    <a:pt x="9432519" y="971511"/>
                  </a:lnTo>
                  <a:lnTo>
                    <a:pt x="9432519" y="981049"/>
                  </a:lnTo>
                  <a:lnTo>
                    <a:pt x="9442056" y="981049"/>
                  </a:lnTo>
                  <a:lnTo>
                    <a:pt x="9442056" y="971511"/>
                  </a:lnTo>
                  <a:close/>
                </a:path>
                <a:path w="10928985" h="981075">
                  <a:moveTo>
                    <a:pt x="9499219" y="971511"/>
                  </a:moveTo>
                  <a:lnTo>
                    <a:pt x="9489694" y="971511"/>
                  </a:lnTo>
                  <a:lnTo>
                    <a:pt x="9489694" y="981049"/>
                  </a:lnTo>
                  <a:lnTo>
                    <a:pt x="9499219" y="981049"/>
                  </a:lnTo>
                  <a:lnTo>
                    <a:pt x="9499219" y="971511"/>
                  </a:lnTo>
                  <a:close/>
                </a:path>
                <a:path w="10928985" h="981075">
                  <a:moveTo>
                    <a:pt x="9556382" y="971511"/>
                  </a:moveTo>
                  <a:lnTo>
                    <a:pt x="9546857" y="971511"/>
                  </a:lnTo>
                  <a:lnTo>
                    <a:pt x="9546857" y="981049"/>
                  </a:lnTo>
                  <a:lnTo>
                    <a:pt x="9556382" y="981049"/>
                  </a:lnTo>
                  <a:lnTo>
                    <a:pt x="9556382" y="971511"/>
                  </a:lnTo>
                  <a:close/>
                </a:path>
                <a:path w="10928985" h="981075">
                  <a:moveTo>
                    <a:pt x="9613557" y="971511"/>
                  </a:moveTo>
                  <a:lnTo>
                    <a:pt x="9604019" y="971511"/>
                  </a:lnTo>
                  <a:lnTo>
                    <a:pt x="9604019" y="981049"/>
                  </a:lnTo>
                  <a:lnTo>
                    <a:pt x="9613557" y="981049"/>
                  </a:lnTo>
                  <a:lnTo>
                    <a:pt x="9613557" y="971511"/>
                  </a:lnTo>
                  <a:close/>
                </a:path>
                <a:path w="10928985" h="981075">
                  <a:moveTo>
                    <a:pt x="9670720" y="971511"/>
                  </a:moveTo>
                  <a:lnTo>
                    <a:pt x="9661195" y="971511"/>
                  </a:lnTo>
                  <a:lnTo>
                    <a:pt x="9661195" y="981049"/>
                  </a:lnTo>
                  <a:lnTo>
                    <a:pt x="9670720" y="981049"/>
                  </a:lnTo>
                  <a:lnTo>
                    <a:pt x="9670720" y="971511"/>
                  </a:lnTo>
                  <a:close/>
                </a:path>
                <a:path w="10928985" h="981075">
                  <a:moveTo>
                    <a:pt x="9727882" y="971511"/>
                  </a:moveTo>
                  <a:lnTo>
                    <a:pt x="9718357" y="971511"/>
                  </a:lnTo>
                  <a:lnTo>
                    <a:pt x="9718357" y="981049"/>
                  </a:lnTo>
                  <a:lnTo>
                    <a:pt x="9727882" y="981049"/>
                  </a:lnTo>
                  <a:lnTo>
                    <a:pt x="9727882" y="971511"/>
                  </a:lnTo>
                  <a:close/>
                </a:path>
                <a:path w="10928985" h="981075">
                  <a:moveTo>
                    <a:pt x="9785045" y="971511"/>
                  </a:moveTo>
                  <a:lnTo>
                    <a:pt x="9775520" y="971511"/>
                  </a:lnTo>
                  <a:lnTo>
                    <a:pt x="9775520" y="981049"/>
                  </a:lnTo>
                  <a:lnTo>
                    <a:pt x="9785045" y="981049"/>
                  </a:lnTo>
                  <a:lnTo>
                    <a:pt x="9785045" y="971511"/>
                  </a:lnTo>
                  <a:close/>
                </a:path>
                <a:path w="10928985" h="981075">
                  <a:moveTo>
                    <a:pt x="9842221" y="971511"/>
                  </a:moveTo>
                  <a:lnTo>
                    <a:pt x="9832696" y="971511"/>
                  </a:lnTo>
                  <a:lnTo>
                    <a:pt x="9832696" y="981049"/>
                  </a:lnTo>
                  <a:lnTo>
                    <a:pt x="9842221" y="981049"/>
                  </a:lnTo>
                  <a:lnTo>
                    <a:pt x="9842221" y="971511"/>
                  </a:lnTo>
                  <a:close/>
                </a:path>
                <a:path w="10928985" h="981075">
                  <a:moveTo>
                    <a:pt x="9899383" y="971511"/>
                  </a:moveTo>
                  <a:lnTo>
                    <a:pt x="9889858" y="971511"/>
                  </a:lnTo>
                  <a:lnTo>
                    <a:pt x="9889858" y="981049"/>
                  </a:lnTo>
                  <a:lnTo>
                    <a:pt x="9899383" y="981049"/>
                  </a:lnTo>
                  <a:lnTo>
                    <a:pt x="9899383" y="971511"/>
                  </a:lnTo>
                  <a:close/>
                </a:path>
                <a:path w="10928985" h="981075">
                  <a:moveTo>
                    <a:pt x="9956546" y="971511"/>
                  </a:moveTo>
                  <a:lnTo>
                    <a:pt x="9947021" y="971511"/>
                  </a:lnTo>
                  <a:lnTo>
                    <a:pt x="9947021" y="981049"/>
                  </a:lnTo>
                  <a:lnTo>
                    <a:pt x="9956546" y="981049"/>
                  </a:lnTo>
                  <a:lnTo>
                    <a:pt x="9956546" y="971511"/>
                  </a:lnTo>
                  <a:close/>
                </a:path>
                <a:path w="10928985" h="981075">
                  <a:moveTo>
                    <a:pt x="10013721" y="971511"/>
                  </a:moveTo>
                  <a:lnTo>
                    <a:pt x="10004196" y="971511"/>
                  </a:lnTo>
                  <a:lnTo>
                    <a:pt x="10004196" y="981049"/>
                  </a:lnTo>
                  <a:lnTo>
                    <a:pt x="10013721" y="981049"/>
                  </a:lnTo>
                  <a:lnTo>
                    <a:pt x="10013721" y="971511"/>
                  </a:lnTo>
                  <a:close/>
                </a:path>
                <a:path w="10928985" h="981075">
                  <a:moveTo>
                    <a:pt x="10070884" y="971511"/>
                  </a:moveTo>
                  <a:lnTo>
                    <a:pt x="10061359" y="971511"/>
                  </a:lnTo>
                  <a:lnTo>
                    <a:pt x="10061359" y="981049"/>
                  </a:lnTo>
                  <a:lnTo>
                    <a:pt x="10070884" y="981049"/>
                  </a:lnTo>
                  <a:lnTo>
                    <a:pt x="10070884" y="971511"/>
                  </a:lnTo>
                  <a:close/>
                </a:path>
                <a:path w="10928985" h="981075">
                  <a:moveTo>
                    <a:pt x="10128047" y="971511"/>
                  </a:moveTo>
                  <a:lnTo>
                    <a:pt x="10118522" y="971511"/>
                  </a:lnTo>
                  <a:lnTo>
                    <a:pt x="10118522" y="981049"/>
                  </a:lnTo>
                  <a:lnTo>
                    <a:pt x="10128047" y="981049"/>
                  </a:lnTo>
                  <a:lnTo>
                    <a:pt x="10128047" y="971511"/>
                  </a:lnTo>
                  <a:close/>
                </a:path>
                <a:path w="10928985" h="981075">
                  <a:moveTo>
                    <a:pt x="10185222" y="971511"/>
                  </a:moveTo>
                  <a:lnTo>
                    <a:pt x="10175684" y="971511"/>
                  </a:lnTo>
                  <a:lnTo>
                    <a:pt x="10175684" y="981049"/>
                  </a:lnTo>
                  <a:lnTo>
                    <a:pt x="10185222" y="981049"/>
                  </a:lnTo>
                  <a:lnTo>
                    <a:pt x="10185222" y="971511"/>
                  </a:lnTo>
                  <a:close/>
                </a:path>
                <a:path w="10928985" h="981075">
                  <a:moveTo>
                    <a:pt x="10242385" y="971511"/>
                  </a:moveTo>
                  <a:lnTo>
                    <a:pt x="10232860" y="971511"/>
                  </a:lnTo>
                  <a:lnTo>
                    <a:pt x="10232860" y="981049"/>
                  </a:lnTo>
                  <a:lnTo>
                    <a:pt x="10242385" y="981049"/>
                  </a:lnTo>
                  <a:lnTo>
                    <a:pt x="10242385" y="971511"/>
                  </a:lnTo>
                  <a:close/>
                </a:path>
                <a:path w="10928985" h="981075">
                  <a:moveTo>
                    <a:pt x="10299548" y="971511"/>
                  </a:moveTo>
                  <a:lnTo>
                    <a:pt x="10290023" y="971511"/>
                  </a:lnTo>
                  <a:lnTo>
                    <a:pt x="10290023" y="981049"/>
                  </a:lnTo>
                  <a:lnTo>
                    <a:pt x="10299548" y="981049"/>
                  </a:lnTo>
                  <a:lnTo>
                    <a:pt x="10299548" y="971511"/>
                  </a:lnTo>
                  <a:close/>
                </a:path>
                <a:path w="10928985" h="981075">
                  <a:moveTo>
                    <a:pt x="10356723" y="971511"/>
                  </a:moveTo>
                  <a:lnTo>
                    <a:pt x="10347185" y="971511"/>
                  </a:lnTo>
                  <a:lnTo>
                    <a:pt x="10347185" y="981049"/>
                  </a:lnTo>
                  <a:lnTo>
                    <a:pt x="10356723" y="981049"/>
                  </a:lnTo>
                  <a:lnTo>
                    <a:pt x="10356723" y="971511"/>
                  </a:lnTo>
                  <a:close/>
                </a:path>
                <a:path w="10928985" h="981075">
                  <a:moveTo>
                    <a:pt x="10413886" y="971511"/>
                  </a:moveTo>
                  <a:lnTo>
                    <a:pt x="10404361" y="971511"/>
                  </a:lnTo>
                  <a:lnTo>
                    <a:pt x="10404361" y="981049"/>
                  </a:lnTo>
                  <a:lnTo>
                    <a:pt x="10413886" y="981049"/>
                  </a:lnTo>
                  <a:lnTo>
                    <a:pt x="10413886" y="971511"/>
                  </a:lnTo>
                  <a:close/>
                </a:path>
                <a:path w="10928985" h="981075">
                  <a:moveTo>
                    <a:pt x="10471048" y="971511"/>
                  </a:moveTo>
                  <a:lnTo>
                    <a:pt x="10461523" y="971511"/>
                  </a:lnTo>
                  <a:lnTo>
                    <a:pt x="10461523" y="981049"/>
                  </a:lnTo>
                  <a:lnTo>
                    <a:pt x="10471048" y="981049"/>
                  </a:lnTo>
                  <a:lnTo>
                    <a:pt x="10471048" y="971511"/>
                  </a:lnTo>
                  <a:close/>
                </a:path>
                <a:path w="10928985" h="981075">
                  <a:moveTo>
                    <a:pt x="10528224" y="971511"/>
                  </a:moveTo>
                  <a:lnTo>
                    <a:pt x="10518686" y="971511"/>
                  </a:lnTo>
                  <a:lnTo>
                    <a:pt x="10518686" y="981049"/>
                  </a:lnTo>
                  <a:lnTo>
                    <a:pt x="10528224" y="981049"/>
                  </a:lnTo>
                  <a:lnTo>
                    <a:pt x="10528224" y="971511"/>
                  </a:lnTo>
                  <a:close/>
                </a:path>
                <a:path w="10928985" h="981075">
                  <a:moveTo>
                    <a:pt x="10585387" y="971511"/>
                  </a:moveTo>
                  <a:lnTo>
                    <a:pt x="10575862" y="971511"/>
                  </a:lnTo>
                  <a:lnTo>
                    <a:pt x="10575862" y="981049"/>
                  </a:lnTo>
                  <a:lnTo>
                    <a:pt x="10585387" y="981049"/>
                  </a:lnTo>
                  <a:lnTo>
                    <a:pt x="10585387" y="971511"/>
                  </a:lnTo>
                  <a:close/>
                </a:path>
                <a:path w="10928985" h="981075">
                  <a:moveTo>
                    <a:pt x="10642549" y="971511"/>
                  </a:moveTo>
                  <a:lnTo>
                    <a:pt x="10633024" y="971511"/>
                  </a:lnTo>
                  <a:lnTo>
                    <a:pt x="10633024" y="981049"/>
                  </a:lnTo>
                  <a:lnTo>
                    <a:pt x="10642549" y="981049"/>
                  </a:lnTo>
                  <a:lnTo>
                    <a:pt x="10642549" y="971511"/>
                  </a:lnTo>
                  <a:close/>
                </a:path>
                <a:path w="10928985" h="981075">
                  <a:moveTo>
                    <a:pt x="10699725" y="971511"/>
                  </a:moveTo>
                  <a:lnTo>
                    <a:pt x="10690187" y="971511"/>
                  </a:lnTo>
                  <a:lnTo>
                    <a:pt x="10690187" y="981049"/>
                  </a:lnTo>
                  <a:lnTo>
                    <a:pt x="10699725" y="981049"/>
                  </a:lnTo>
                  <a:lnTo>
                    <a:pt x="10699725" y="971511"/>
                  </a:lnTo>
                  <a:close/>
                </a:path>
                <a:path w="10928985" h="981075">
                  <a:moveTo>
                    <a:pt x="10756887" y="971511"/>
                  </a:moveTo>
                  <a:lnTo>
                    <a:pt x="10747362" y="971511"/>
                  </a:lnTo>
                  <a:lnTo>
                    <a:pt x="10747362" y="981049"/>
                  </a:lnTo>
                  <a:lnTo>
                    <a:pt x="10756887" y="981049"/>
                  </a:lnTo>
                  <a:lnTo>
                    <a:pt x="10756887" y="971511"/>
                  </a:lnTo>
                  <a:close/>
                </a:path>
                <a:path w="10928985" h="981075">
                  <a:moveTo>
                    <a:pt x="10814050" y="971511"/>
                  </a:moveTo>
                  <a:lnTo>
                    <a:pt x="10804525" y="971511"/>
                  </a:lnTo>
                  <a:lnTo>
                    <a:pt x="10804525" y="981049"/>
                  </a:lnTo>
                  <a:lnTo>
                    <a:pt x="10814050" y="981049"/>
                  </a:lnTo>
                  <a:lnTo>
                    <a:pt x="10814050" y="971511"/>
                  </a:lnTo>
                  <a:close/>
                </a:path>
                <a:path w="10928985" h="981075">
                  <a:moveTo>
                    <a:pt x="10871225" y="971511"/>
                  </a:moveTo>
                  <a:lnTo>
                    <a:pt x="10861688" y="971511"/>
                  </a:lnTo>
                  <a:lnTo>
                    <a:pt x="10861688" y="981049"/>
                  </a:lnTo>
                  <a:lnTo>
                    <a:pt x="10871225" y="981049"/>
                  </a:lnTo>
                  <a:lnTo>
                    <a:pt x="10871225" y="971511"/>
                  </a:lnTo>
                  <a:close/>
                </a:path>
                <a:path w="10928985" h="981075">
                  <a:moveTo>
                    <a:pt x="10928388" y="971511"/>
                  </a:moveTo>
                  <a:lnTo>
                    <a:pt x="10918863" y="971511"/>
                  </a:lnTo>
                  <a:lnTo>
                    <a:pt x="10918863" y="981049"/>
                  </a:lnTo>
                  <a:lnTo>
                    <a:pt x="10928388" y="981049"/>
                  </a:lnTo>
                  <a:lnTo>
                    <a:pt x="10928388" y="971511"/>
                  </a:lnTo>
                  <a:close/>
                </a:path>
              </a:pathLst>
            </a:custGeom>
            <a:solidFill>
              <a:srgbClr val="C7C6C3"/>
            </a:solidFill>
          </p:spPr>
          <p:txBody>
            <a:bodyPr wrap="square" lIns="0" tIns="0" rIns="0" bIns="0" rtlCol="0"/>
            <a:lstStyle/>
            <a:p>
              <a:endParaRPr sz="1688"/>
            </a:p>
          </p:txBody>
        </p:sp>
        <p:sp>
          <p:nvSpPr>
            <p:cNvPr id="16" name="object 16"/>
            <p:cNvSpPr/>
            <p:nvPr/>
          </p:nvSpPr>
          <p:spPr>
            <a:xfrm>
              <a:off x="3094113" y="3082226"/>
              <a:ext cx="4011295" cy="9525"/>
            </a:xfrm>
            <a:custGeom>
              <a:avLst/>
              <a:gdLst/>
              <a:ahLst/>
              <a:cxnLst/>
              <a:rect l="l" t="t" r="r" b="b"/>
              <a:pathLst>
                <a:path w="4011295" h="9525">
                  <a:moveTo>
                    <a:pt x="9525" y="0"/>
                  </a:moveTo>
                  <a:lnTo>
                    <a:pt x="0" y="0"/>
                  </a:lnTo>
                  <a:lnTo>
                    <a:pt x="0" y="9525"/>
                  </a:lnTo>
                  <a:lnTo>
                    <a:pt x="9525" y="9525"/>
                  </a:lnTo>
                  <a:lnTo>
                    <a:pt x="9525" y="0"/>
                  </a:lnTo>
                  <a:close/>
                </a:path>
                <a:path w="4011295" h="9525">
                  <a:moveTo>
                    <a:pt x="66687" y="0"/>
                  </a:moveTo>
                  <a:lnTo>
                    <a:pt x="57162" y="0"/>
                  </a:lnTo>
                  <a:lnTo>
                    <a:pt x="57162" y="9525"/>
                  </a:lnTo>
                  <a:lnTo>
                    <a:pt x="66687" y="9525"/>
                  </a:lnTo>
                  <a:lnTo>
                    <a:pt x="66687" y="0"/>
                  </a:lnTo>
                  <a:close/>
                </a:path>
                <a:path w="4011295" h="9525">
                  <a:moveTo>
                    <a:pt x="123863" y="0"/>
                  </a:moveTo>
                  <a:lnTo>
                    <a:pt x="114338" y="0"/>
                  </a:lnTo>
                  <a:lnTo>
                    <a:pt x="114338" y="9525"/>
                  </a:lnTo>
                  <a:lnTo>
                    <a:pt x="123863" y="9525"/>
                  </a:lnTo>
                  <a:lnTo>
                    <a:pt x="123863" y="0"/>
                  </a:lnTo>
                  <a:close/>
                </a:path>
                <a:path w="4011295" h="9525">
                  <a:moveTo>
                    <a:pt x="181025" y="0"/>
                  </a:moveTo>
                  <a:lnTo>
                    <a:pt x="171500" y="0"/>
                  </a:lnTo>
                  <a:lnTo>
                    <a:pt x="171500" y="9525"/>
                  </a:lnTo>
                  <a:lnTo>
                    <a:pt x="181025" y="9525"/>
                  </a:lnTo>
                  <a:lnTo>
                    <a:pt x="181025" y="0"/>
                  </a:lnTo>
                  <a:close/>
                </a:path>
                <a:path w="4011295" h="9525">
                  <a:moveTo>
                    <a:pt x="238188" y="0"/>
                  </a:moveTo>
                  <a:lnTo>
                    <a:pt x="228663" y="0"/>
                  </a:lnTo>
                  <a:lnTo>
                    <a:pt x="228663" y="9525"/>
                  </a:lnTo>
                  <a:lnTo>
                    <a:pt x="238188" y="9525"/>
                  </a:lnTo>
                  <a:lnTo>
                    <a:pt x="238188" y="0"/>
                  </a:lnTo>
                  <a:close/>
                </a:path>
                <a:path w="4011295" h="9525">
                  <a:moveTo>
                    <a:pt x="295363" y="0"/>
                  </a:moveTo>
                  <a:lnTo>
                    <a:pt x="285838" y="0"/>
                  </a:lnTo>
                  <a:lnTo>
                    <a:pt x="285838" y="9525"/>
                  </a:lnTo>
                  <a:lnTo>
                    <a:pt x="295363" y="9525"/>
                  </a:lnTo>
                  <a:lnTo>
                    <a:pt x="295363" y="0"/>
                  </a:lnTo>
                  <a:close/>
                </a:path>
                <a:path w="4011295" h="9525">
                  <a:moveTo>
                    <a:pt x="352526" y="0"/>
                  </a:moveTo>
                  <a:lnTo>
                    <a:pt x="343001" y="0"/>
                  </a:lnTo>
                  <a:lnTo>
                    <a:pt x="343001" y="9525"/>
                  </a:lnTo>
                  <a:lnTo>
                    <a:pt x="352526" y="9525"/>
                  </a:lnTo>
                  <a:lnTo>
                    <a:pt x="352526" y="0"/>
                  </a:lnTo>
                  <a:close/>
                </a:path>
                <a:path w="4011295" h="9525">
                  <a:moveTo>
                    <a:pt x="409689" y="0"/>
                  </a:moveTo>
                  <a:lnTo>
                    <a:pt x="400164" y="0"/>
                  </a:lnTo>
                  <a:lnTo>
                    <a:pt x="400164" y="9525"/>
                  </a:lnTo>
                  <a:lnTo>
                    <a:pt x="409689" y="9525"/>
                  </a:lnTo>
                  <a:lnTo>
                    <a:pt x="409689" y="0"/>
                  </a:lnTo>
                  <a:close/>
                </a:path>
                <a:path w="4011295" h="9525">
                  <a:moveTo>
                    <a:pt x="466864" y="0"/>
                  </a:moveTo>
                  <a:lnTo>
                    <a:pt x="457327" y="0"/>
                  </a:lnTo>
                  <a:lnTo>
                    <a:pt x="457327" y="9525"/>
                  </a:lnTo>
                  <a:lnTo>
                    <a:pt x="466864" y="9525"/>
                  </a:lnTo>
                  <a:lnTo>
                    <a:pt x="466864" y="0"/>
                  </a:lnTo>
                  <a:close/>
                </a:path>
                <a:path w="4011295" h="9525">
                  <a:moveTo>
                    <a:pt x="524027" y="0"/>
                  </a:moveTo>
                  <a:lnTo>
                    <a:pt x="514502" y="0"/>
                  </a:lnTo>
                  <a:lnTo>
                    <a:pt x="514502" y="9525"/>
                  </a:lnTo>
                  <a:lnTo>
                    <a:pt x="524027" y="9525"/>
                  </a:lnTo>
                  <a:lnTo>
                    <a:pt x="524027" y="0"/>
                  </a:lnTo>
                  <a:close/>
                </a:path>
                <a:path w="4011295" h="9525">
                  <a:moveTo>
                    <a:pt x="581190" y="0"/>
                  </a:moveTo>
                  <a:lnTo>
                    <a:pt x="571665" y="0"/>
                  </a:lnTo>
                  <a:lnTo>
                    <a:pt x="571665" y="9525"/>
                  </a:lnTo>
                  <a:lnTo>
                    <a:pt x="581190" y="9525"/>
                  </a:lnTo>
                  <a:lnTo>
                    <a:pt x="581190" y="0"/>
                  </a:lnTo>
                  <a:close/>
                </a:path>
                <a:path w="4011295" h="9525">
                  <a:moveTo>
                    <a:pt x="638365" y="0"/>
                  </a:moveTo>
                  <a:lnTo>
                    <a:pt x="628827" y="0"/>
                  </a:lnTo>
                  <a:lnTo>
                    <a:pt x="628827" y="9525"/>
                  </a:lnTo>
                  <a:lnTo>
                    <a:pt x="638365" y="9525"/>
                  </a:lnTo>
                  <a:lnTo>
                    <a:pt x="638365" y="0"/>
                  </a:lnTo>
                  <a:close/>
                </a:path>
                <a:path w="4011295" h="9525">
                  <a:moveTo>
                    <a:pt x="695528" y="0"/>
                  </a:moveTo>
                  <a:lnTo>
                    <a:pt x="686003" y="0"/>
                  </a:lnTo>
                  <a:lnTo>
                    <a:pt x="686003" y="9525"/>
                  </a:lnTo>
                  <a:lnTo>
                    <a:pt x="695528" y="9525"/>
                  </a:lnTo>
                  <a:lnTo>
                    <a:pt x="695528" y="0"/>
                  </a:lnTo>
                  <a:close/>
                </a:path>
                <a:path w="4011295" h="9525">
                  <a:moveTo>
                    <a:pt x="752690" y="0"/>
                  </a:moveTo>
                  <a:lnTo>
                    <a:pt x="743165" y="0"/>
                  </a:lnTo>
                  <a:lnTo>
                    <a:pt x="743165" y="9525"/>
                  </a:lnTo>
                  <a:lnTo>
                    <a:pt x="752690" y="9525"/>
                  </a:lnTo>
                  <a:lnTo>
                    <a:pt x="752690" y="0"/>
                  </a:lnTo>
                  <a:close/>
                </a:path>
                <a:path w="4011295" h="9525">
                  <a:moveTo>
                    <a:pt x="809866" y="0"/>
                  </a:moveTo>
                  <a:lnTo>
                    <a:pt x="800328" y="0"/>
                  </a:lnTo>
                  <a:lnTo>
                    <a:pt x="800328" y="9525"/>
                  </a:lnTo>
                  <a:lnTo>
                    <a:pt x="809866" y="9525"/>
                  </a:lnTo>
                  <a:lnTo>
                    <a:pt x="809866" y="0"/>
                  </a:lnTo>
                  <a:close/>
                </a:path>
                <a:path w="4011295" h="9525">
                  <a:moveTo>
                    <a:pt x="867029" y="0"/>
                  </a:moveTo>
                  <a:lnTo>
                    <a:pt x="857504" y="0"/>
                  </a:lnTo>
                  <a:lnTo>
                    <a:pt x="857504" y="9525"/>
                  </a:lnTo>
                  <a:lnTo>
                    <a:pt x="867029" y="9525"/>
                  </a:lnTo>
                  <a:lnTo>
                    <a:pt x="867029" y="0"/>
                  </a:lnTo>
                  <a:close/>
                </a:path>
                <a:path w="4011295" h="9525">
                  <a:moveTo>
                    <a:pt x="924191" y="0"/>
                  </a:moveTo>
                  <a:lnTo>
                    <a:pt x="914666" y="0"/>
                  </a:lnTo>
                  <a:lnTo>
                    <a:pt x="914666" y="9525"/>
                  </a:lnTo>
                  <a:lnTo>
                    <a:pt x="924191" y="9525"/>
                  </a:lnTo>
                  <a:lnTo>
                    <a:pt x="924191" y="0"/>
                  </a:lnTo>
                  <a:close/>
                </a:path>
                <a:path w="4011295" h="9525">
                  <a:moveTo>
                    <a:pt x="981367" y="0"/>
                  </a:moveTo>
                  <a:lnTo>
                    <a:pt x="971829" y="0"/>
                  </a:lnTo>
                  <a:lnTo>
                    <a:pt x="971829" y="9525"/>
                  </a:lnTo>
                  <a:lnTo>
                    <a:pt x="981367" y="9525"/>
                  </a:lnTo>
                  <a:lnTo>
                    <a:pt x="981367" y="0"/>
                  </a:lnTo>
                  <a:close/>
                </a:path>
                <a:path w="4011295" h="9525">
                  <a:moveTo>
                    <a:pt x="1038529" y="0"/>
                  </a:moveTo>
                  <a:lnTo>
                    <a:pt x="1029004" y="0"/>
                  </a:lnTo>
                  <a:lnTo>
                    <a:pt x="1029004" y="9525"/>
                  </a:lnTo>
                  <a:lnTo>
                    <a:pt x="1038529" y="9525"/>
                  </a:lnTo>
                  <a:lnTo>
                    <a:pt x="1038529" y="0"/>
                  </a:lnTo>
                  <a:close/>
                </a:path>
                <a:path w="4011295" h="9525">
                  <a:moveTo>
                    <a:pt x="1095692" y="0"/>
                  </a:moveTo>
                  <a:lnTo>
                    <a:pt x="1086167" y="0"/>
                  </a:lnTo>
                  <a:lnTo>
                    <a:pt x="1086167" y="9525"/>
                  </a:lnTo>
                  <a:lnTo>
                    <a:pt x="1095692" y="9525"/>
                  </a:lnTo>
                  <a:lnTo>
                    <a:pt x="1095692" y="0"/>
                  </a:lnTo>
                  <a:close/>
                </a:path>
                <a:path w="4011295" h="9525">
                  <a:moveTo>
                    <a:pt x="1152867" y="0"/>
                  </a:moveTo>
                  <a:lnTo>
                    <a:pt x="1143330" y="0"/>
                  </a:lnTo>
                  <a:lnTo>
                    <a:pt x="1143330" y="9525"/>
                  </a:lnTo>
                  <a:lnTo>
                    <a:pt x="1152867" y="9525"/>
                  </a:lnTo>
                  <a:lnTo>
                    <a:pt x="1152867" y="0"/>
                  </a:lnTo>
                  <a:close/>
                </a:path>
                <a:path w="4011295" h="9525">
                  <a:moveTo>
                    <a:pt x="1210030" y="0"/>
                  </a:moveTo>
                  <a:lnTo>
                    <a:pt x="1200505" y="0"/>
                  </a:lnTo>
                  <a:lnTo>
                    <a:pt x="1200505" y="9525"/>
                  </a:lnTo>
                  <a:lnTo>
                    <a:pt x="1210030" y="9525"/>
                  </a:lnTo>
                  <a:lnTo>
                    <a:pt x="1210030" y="0"/>
                  </a:lnTo>
                  <a:close/>
                </a:path>
                <a:path w="4011295" h="9525">
                  <a:moveTo>
                    <a:pt x="1267193" y="0"/>
                  </a:moveTo>
                  <a:lnTo>
                    <a:pt x="1257668" y="0"/>
                  </a:lnTo>
                  <a:lnTo>
                    <a:pt x="1257668" y="9525"/>
                  </a:lnTo>
                  <a:lnTo>
                    <a:pt x="1267193" y="9525"/>
                  </a:lnTo>
                  <a:lnTo>
                    <a:pt x="1267193" y="0"/>
                  </a:lnTo>
                  <a:close/>
                </a:path>
                <a:path w="4011295" h="9525">
                  <a:moveTo>
                    <a:pt x="1324368" y="0"/>
                  </a:moveTo>
                  <a:lnTo>
                    <a:pt x="1314831" y="0"/>
                  </a:lnTo>
                  <a:lnTo>
                    <a:pt x="1314831" y="9525"/>
                  </a:lnTo>
                  <a:lnTo>
                    <a:pt x="1324368" y="9525"/>
                  </a:lnTo>
                  <a:lnTo>
                    <a:pt x="1324368" y="0"/>
                  </a:lnTo>
                  <a:close/>
                </a:path>
                <a:path w="4011295" h="9525">
                  <a:moveTo>
                    <a:pt x="1381531" y="0"/>
                  </a:moveTo>
                  <a:lnTo>
                    <a:pt x="1372006" y="0"/>
                  </a:lnTo>
                  <a:lnTo>
                    <a:pt x="1372006" y="9525"/>
                  </a:lnTo>
                  <a:lnTo>
                    <a:pt x="1381531" y="9525"/>
                  </a:lnTo>
                  <a:lnTo>
                    <a:pt x="1381531" y="0"/>
                  </a:lnTo>
                  <a:close/>
                </a:path>
                <a:path w="4011295" h="9525">
                  <a:moveTo>
                    <a:pt x="1438694" y="0"/>
                  </a:moveTo>
                  <a:lnTo>
                    <a:pt x="1429169" y="0"/>
                  </a:lnTo>
                  <a:lnTo>
                    <a:pt x="1429169" y="9525"/>
                  </a:lnTo>
                  <a:lnTo>
                    <a:pt x="1438694" y="9525"/>
                  </a:lnTo>
                  <a:lnTo>
                    <a:pt x="1438694" y="0"/>
                  </a:lnTo>
                  <a:close/>
                </a:path>
                <a:path w="4011295" h="9525">
                  <a:moveTo>
                    <a:pt x="1495856" y="0"/>
                  </a:moveTo>
                  <a:lnTo>
                    <a:pt x="1486331" y="0"/>
                  </a:lnTo>
                  <a:lnTo>
                    <a:pt x="1486331" y="9525"/>
                  </a:lnTo>
                  <a:lnTo>
                    <a:pt x="1495856" y="9525"/>
                  </a:lnTo>
                  <a:lnTo>
                    <a:pt x="1495856" y="0"/>
                  </a:lnTo>
                  <a:close/>
                </a:path>
                <a:path w="4011295" h="9525">
                  <a:moveTo>
                    <a:pt x="1553032" y="0"/>
                  </a:moveTo>
                  <a:lnTo>
                    <a:pt x="1543507" y="0"/>
                  </a:lnTo>
                  <a:lnTo>
                    <a:pt x="1543507" y="9525"/>
                  </a:lnTo>
                  <a:lnTo>
                    <a:pt x="1553032" y="9525"/>
                  </a:lnTo>
                  <a:lnTo>
                    <a:pt x="1553032" y="0"/>
                  </a:lnTo>
                  <a:close/>
                </a:path>
                <a:path w="4011295" h="9525">
                  <a:moveTo>
                    <a:pt x="1610194" y="0"/>
                  </a:moveTo>
                  <a:lnTo>
                    <a:pt x="1600669" y="0"/>
                  </a:lnTo>
                  <a:lnTo>
                    <a:pt x="1600669" y="9525"/>
                  </a:lnTo>
                  <a:lnTo>
                    <a:pt x="1610194" y="9525"/>
                  </a:lnTo>
                  <a:lnTo>
                    <a:pt x="1610194" y="0"/>
                  </a:lnTo>
                  <a:close/>
                </a:path>
                <a:path w="4011295" h="9525">
                  <a:moveTo>
                    <a:pt x="1667357" y="0"/>
                  </a:moveTo>
                  <a:lnTo>
                    <a:pt x="1657832" y="0"/>
                  </a:lnTo>
                  <a:lnTo>
                    <a:pt x="1657832" y="9525"/>
                  </a:lnTo>
                  <a:lnTo>
                    <a:pt x="1667357" y="9525"/>
                  </a:lnTo>
                  <a:lnTo>
                    <a:pt x="1667357" y="0"/>
                  </a:lnTo>
                  <a:close/>
                </a:path>
                <a:path w="4011295" h="9525">
                  <a:moveTo>
                    <a:pt x="1724533" y="0"/>
                  </a:moveTo>
                  <a:lnTo>
                    <a:pt x="1715008" y="0"/>
                  </a:lnTo>
                  <a:lnTo>
                    <a:pt x="1715008" y="9525"/>
                  </a:lnTo>
                  <a:lnTo>
                    <a:pt x="1724533" y="9525"/>
                  </a:lnTo>
                  <a:lnTo>
                    <a:pt x="1724533" y="0"/>
                  </a:lnTo>
                  <a:close/>
                </a:path>
                <a:path w="4011295" h="9525">
                  <a:moveTo>
                    <a:pt x="1781695" y="0"/>
                  </a:moveTo>
                  <a:lnTo>
                    <a:pt x="1772170" y="0"/>
                  </a:lnTo>
                  <a:lnTo>
                    <a:pt x="1772170" y="9525"/>
                  </a:lnTo>
                  <a:lnTo>
                    <a:pt x="1781695" y="9525"/>
                  </a:lnTo>
                  <a:lnTo>
                    <a:pt x="1781695" y="0"/>
                  </a:lnTo>
                  <a:close/>
                </a:path>
                <a:path w="4011295" h="9525">
                  <a:moveTo>
                    <a:pt x="1838858" y="0"/>
                  </a:moveTo>
                  <a:lnTo>
                    <a:pt x="1829333" y="0"/>
                  </a:lnTo>
                  <a:lnTo>
                    <a:pt x="1829333" y="9525"/>
                  </a:lnTo>
                  <a:lnTo>
                    <a:pt x="1838858" y="9525"/>
                  </a:lnTo>
                  <a:lnTo>
                    <a:pt x="1838858" y="0"/>
                  </a:lnTo>
                  <a:close/>
                </a:path>
                <a:path w="4011295" h="9525">
                  <a:moveTo>
                    <a:pt x="1896033" y="0"/>
                  </a:moveTo>
                  <a:lnTo>
                    <a:pt x="1886508" y="0"/>
                  </a:lnTo>
                  <a:lnTo>
                    <a:pt x="1886508" y="9525"/>
                  </a:lnTo>
                  <a:lnTo>
                    <a:pt x="1896033" y="9525"/>
                  </a:lnTo>
                  <a:lnTo>
                    <a:pt x="1896033" y="0"/>
                  </a:lnTo>
                  <a:close/>
                </a:path>
                <a:path w="4011295" h="9525">
                  <a:moveTo>
                    <a:pt x="1953196" y="0"/>
                  </a:moveTo>
                  <a:lnTo>
                    <a:pt x="1943671" y="0"/>
                  </a:lnTo>
                  <a:lnTo>
                    <a:pt x="1943671" y="9525"/>
                  </a:lnTo>
                  <a:lnTo>
                    <a:pt x="1953196" y="9525"/>
                  </a:lnTo>
                  <a:lnTo>
                    <a:pt x="1953196" y="0"/>
                  </a:lnTo>
                  <a:close/>
                </a:path>
                <a:path w="4011295" h="9525">
                  <a:moveTo>
                    <a:pt x="2010359" y="0"/>
                  </a:moveTo>
                  <a:lnTo>
                    <a:pt x="2000834" y="0"/>
                  </a:lnTo>
                  <a:lnTo>
                    <a:pt x="2000834" y="9525"/>
                  </a:lnTo>
                  <a:lnTo>
                    <a:pt x="2010359" y="9525"/>
                  </a:lnTo>
                  <a:lnTo>
                    <a:pt x="2010359" y="0"/>
                  </a:lnTo>
                  <a:close/>
                </a:path>
                <a:path w="4011295" h="9525">
                  <a:moveTo>
                    <a:pt x="2067534" y="0"/>
                  </a:moveTo>
                  <a:lnTo>
                    <a:pt x="2057996" y="0"/>
                  </a:lnTo>
                  <a:lnTo>
                    <a:pt x="2057996" y="9525"/>
                  </a:lnTo>
                  <a:lnTo>
                    <a:pt x="2067534" y="9525"/>
                  </a:lnTo>
                  <a:lnTo>
                    <a:pt x="2067534" y="0"/>
                  </a:lnTo>
                  <a:close/>
                </a:path>
                <a:path w="4011295" h="9525">
                  <a:moveTo>
                    <a:pt x="2124697" y="0"/>
                  </a:moveTo>
                  <a:lnTo>
                    <a:pt x="2115172" y="0"/>
                  </a:lnTo>
                  <a:lnTo>
                    <a:pt x="2115172" y="9525"/>
                  </a:lnTo>
                  <a:lnTo>
                    <a:pt x="2124697" y="9525"/>
                  </a:lnTo>
                  <a:lnTo>
                    <a:pt x="2124697" y="0"/>
                  </a:lnTo>
                  <a:close/>
                </a:path>
                <a:path w="4011295" h="9525">
                  <a:moveTo>
                    <a:pt x="2181860" y="0"/>
                  </a:moveTo>
                  <a:lnTo>
                    <a:pt x="2172335" y="0"/>
                  </a:lnTo>
                  <a:lnTo>
                    <a:pt x="2172335" y="9525"/>
                  </a:lnTo>
                  <a:lnTo>
                    <a:pt x="2181860" y="9525"/>
                  </a:lnTo>
                  <a:lnTo>
                    <a:pt x="2181860" y="0"/>
                  </a:lnTo>
                  <a:close/>
                </a:path>
                <a:path w="4011295" h="9525">
                  <a:moveTo>
                    <a:pt x="2239035" y="0"/>
                  </a:moveTo>
                  <a:lnTo>
                    <a:pt x="2229497" y="0"/>
                  </a:lnTo>
                  <a:lnTo>
                    <a:pt x="2229497" y="9525"/>
                  </a:lnTo>
                  <a:lnTo>
                    <a:pt x="2239035" y="9525"/>
                  </a:lnTo>
                  <a:lnTo>
                    <a:pt x="2239035" y="0"/>
                  </a:lnTo>
                  <a:close/>
                </a:path>
                <a:path w="4011295" h="9525">
                  <a:moveTo>
                    <a:pt x="2296198" y="0"/>
                  </a:moveTo>
                  <a:lnTo>
                    <a:pt x="2286673" y="0"/>
                  </a:lnTo>
                  <a:lnTo>
                    <a:pt x="2286673" y="9525"/>
                  </a:lnTo>
                  <a:lnTo>
                    <a:pt x="2296198" y="9525"/>
                  </a:lnTo>
                  <a:lnTo>
                    <a:pt x="2296198" y="0"/>
                  </a:lnTo>
                  <a:close/>
                </a:path>
                <a:path w="4011295" h="9525">
                  <a:moveTo>
                    <a:pt x="2353360" y="0"/>
                  </a:moveTo>
                  <a:lnTo>
                    <a:pt x="2343835" y="0"/>
                  </a:lnTo>
                  <a:lnTo>
                    <a:pt x="2343835" y="9525"/>
                  </a:lnTo>
                  <a:lnTo>
                    <a:pt x="2353360" y="9525"/>
                  </a:lnTo>
                  <a:lnTo>
                    <a:pt x="2353360" y="0"/>
                  </a:lnTo>
                  <a:close/>
                </a:path>
                <a:path w="4011295" h="9525">
                  <a:moveTo>
                    <a:pt x="2410536" y="0"/>
                  </a:moveTo>
                  <a:lnTo>
                    <a:pt x="2400998" y="0"/>
                  </a:lnTo>
                  <a:lnTo>
                    <a:pt x="2400998" y="9525"/>
                  </a:lnTo>
                  <a:lnTo>
                    <a:pt x="2410536" y="9525"/>
                  </a:lnTo>
                  <a:lnTo>
                    <a:pt x="2410536" y="0"/>
                  </a:lnTo>
                  <a:close/>
                </a:path>
                <a:path w="4011295" h="9525">
                  <a:moveTo>
                    <a:pt x="2467699" y="0"/>
                  </a:moveTo>
                  <a:lnTo>
                    <a:pt x="2458174" y="0"/>
                  </a:lnTo>
                  <a:lnTo>
                    <a:pt x="2458174" y="9525"/>
                  </a:lnTo>
                  <a:lnTo>
                    <a:pt x="2467699" y="9525"/>
                  </a:lnTo>
                  <a:lnTo>
                    <a:pt x="2467699" y="0"/>
                  </a:lnTo>
                  <a:close/>
                </a:path>
                <a:path w="4011295" h="9525">
                  <a:moveTo>
                    <a:pt x="2524861" y="0"/>
                  </a:moveTo>
                  <a:lnTo>
                    <a:pt x="2515336" y="0"/>
                  </a:lnTo>
                  <a:lnTo>
                    <a:pt x="2515336" y="9525"/>
                  </a:lnTo>
                  <a:lnTo>
                    <a:pt x="2524861" y="9525"/>
                  </a:lnTo>
                  <a:lnTo>
                    <a:pt x="2524861" y="0"/>
                  </a:lnTo>
                  <a:close/>
                </a:path>
                <a:path w="4011295" h="9525">
                  <a:moveTo>
                    <a:pt x="2582037" y="0"/>
                  </a:moveTo>
                  <a:lnTo>
                    <a:pt x="2572499" y="0"/>
                  </a:lnTo>
                  <a:lnTo>
                    <a:pt x="2572499" y="9525"/>
                  </a:lnTo>
                  <a:lnTo>
                    <a:pt x="2582037" y="9525"/>
                  </a:lnTo>
                  <a:lnTo>
                    <a:pt x="2582037" y="0"/>
                  </a:lnTo>
                  <a:close/>
                </a:path>
                <a:path w="4011295" h="9525">
                  <a:moveTo>
                    <a:pt x="2639199" y="0"/>
                  </a:moveTo>
                  <a:lnTo>
                    <a:pt x="2629674" y="0"/>
                  </a:lnTo>
                  <a:lnTo>
                    <a:pt x="2629674" y="9525"/>
                  </a:lnTo>
                  <a:lnTo>
                    <a:pt x="2639199" y="9525"/>
                  </a:lnTo>
                  <a:lnTo>
                    <a:pt x="2639199" y="0"/>
                  </a:lnTo>
                  <a:close/>
                </a:path>
                <a:path w="4011295" h="9525">
                  <a:moveTo>
                    <a:pt x="2696362" y="0"/>
                  </a:moveTo>
                  <a:lnTo>
                    <a:pt x="2686837" y="0"/>
                  </a:lnTo>
                  <a:lnTo>
                    <a:pt x="2686837" y="9525"/>
                  </a:lnTo>
                  <a:lnTo>
                    <a:pt x="2696362" y="9525"/>
                  </a:lnTo>
                  <a:lnTo>
                    <a:pt x="2696362" y="0"/>
                  </a:lnTo>
                  <a:close/>
                </a:path>
                <a:path w="4011295" h="9525">
                  <a:moveTo>
                    <a:pt x="2753537" y="0"/>
                  </a:moveTo>
                  <a:lnTo>
                    <a:pt x="2744000" y="0"/>
                  </a:lnTo>
                  <a:lnTo>
                    <a:pt x="2744000" y="9525"/>
                  </a:lnTo>
                  <a:lnTo>
                    <a:pt x="2753537" y="9525"/>
                  </a:lnTo>
                  <a:lnTo>
                    <a:pt x="2753537" y="0"/>
                  </a:lnTo>
                  <a:close/>
                </a:path>
                <a:path w="4011295" h="9525">
                  <a:moveTo>
                    <a:pt x="2810700" y="0"/>
                  </a:moveTo>
                  <a:lnTo>
                    <a:pt x="2801175" y="0"/>
                  </a:lnTo>
                  <a:lnTo>
                    <a:pt x="2801175" y="9525"/>
                  </a:lnTo>
                  <a:lnTo>
                    <a:pt x="2810700" y="9525"/>
                  </a:lnTo>
                  <a:lnTo>
                    <a:pt x="2810700" y="0"/>
                  </a:lnTo>
                  <a:close/>
                </a:path>
                <a:path w="4011295" h="9525">
                  <a:moveTo>
                    <a:pt x="2867863" y="0"/>
                  </a:moveTo>
                  <a:lnTo>
                    <a:pt x="2858338" y="0"/>
                  </a:lnTo>
                  <a:lnTo>
                    <a:pt x="2858338" y="9525"/>
                  </a:lnTo>
                  <a:lnTo>
                    <a:pt x="2867863" y="9525"/>
                  </a:lnTo>
                  <a:lnTo>
                    <a:pt x="2867863" y="0"/>
                  </a:lnTo>
                  <a:close/>
                </a:path>
                <a:path w="4011295" h="9525">
                  <a:moveTo>
                    <a:pt x="2925038" y="0"/>
                  </a:moveTo>
                  <a:lnTo>
                    <a:pt x="2915501" y="0"/>
                  </a:lnTo>
                  <a:lnTo>
                    <a:pt x="2915501" y="9525"/>
                  </a:lnTo>
                  <a:lnTo>
                    <a:pt x="2925038" y="9525"/>
                  </a:lnTo>
                  <a:lnTo>
                    <a:pt x="2925038" y="0"/>
                  </a:lnTo>
                  <a:close/>
                </a:path>
                <a:path w="4011295" h="9525">
                  <a:moveTo>
                    <a:pt x="2982201" y="0"/>
                  </a:moveTo>
                  <a:lnTo>
                    <a:pt x="2972676" y="0"/>
                  </a:lnTo>
                  <a:lnTo>
                    <a:pt x="2972676" y="9525"/>
                  </a:lnTo>
                  <a:lnTo>
                    <a:pt x="2982201" y="9525"/>
                  </a:lnTo>
                  <a:lnTo>
                    <a:pt x="2982201" y="0"/>
                  </a:lnTo>
                  <a:close/>
                </a:path>
                <a:path w="4011295" h="9525">
                  <a:moveTo>
                    <a:pt x="3039364" y="0"/>
                  </a:moveTo>
                  <a:lnTo>
                    <a:pt x="3029839" y="0"/>
                  </a:lnTo>
                  <a:lnTo>
                    <a:pt x="3029839" y="9525"/>
                  </a:lnTo>
                  <a:lnTo>
                    <a:pt x="3039364" y="9525"/>
                  </a:lnTo>
                  <a:lnTo>
                    <a:pt x="3039364" y="0"/>
                  </a:lnTo>
                  <a:close/>
                </a:path>
                <a:path w="4011295" h="9525">
                  <a:moveTo>
                    <a:pt x="3096526" y="0"/>
                  </a:moveTo>
                  <a:lnTo>
                    <a:pt x="3087001" y="0"/>
                  </a:lnTo>
                  <a:lnTo>
                    <a:pt x="3087001" y="9525"/>
                  </a:lnTo>
                  <a:lnTo>
                    <a:pt x="3096526" y="9525"/>
                  </a:lnTo>
                  <a:lnTo>
                    <a:pt x="3096526" y="0"/>
                  </a:lnTo>
                  <a:close/>
                </a:path>
                <a:path w="4011295" h="9525">
                  <a:moveTo>
                    <a:pt x="3153702" y="0"/>
                  </a:moveTo>
                  <a:lnTo>
                    <a:pt x="3144177" y="0"/>
                  </a:lnTo>
                  <a:lnTo>
                    <a:pt x="3144177" y="9525"/>
                  </a:lnTo>
                  <a:lnTo>
                    <a:pt x="3153702" y="9525"/>
                  </a:lnTo>
                  <a:lnTo>
                    <a:pt x="3153702" y="0"/>
                  </a:lnTo>
                  <a:close/>
                </a:path>
                <a:path w="4011295" h="9525">
                  <a:moveTo>
                    <a:pt x="3210864" y="0"/>
                  </a:moveTo>
                  <a:lnTo>
                    <a:pt x="3201339" y="0"/>
                  </a:lnTo>
                  <a:lnTo>
                    <a:pt x="3201339" y="9525"/>
                  </a:lnTo>
                  <a:lnTo>
                    <a:pt x="3210864" y="9525"/>
                  </a:lnTo>
                  <a:lnTo>
                    <a:pt x="3210864" y="0"/>
                  </a:lnTo>
                  <a:close/>
                </a:path>
                <a:path w="4011295" h="9525">
                  <a:moveTo>
                    <a:pt x="3268027" y="0"/>
                  </a:moveTo>
                  <a:lnTo>
                    <a:pt x="3258502" y="0"/>
                  </a:lnTo>
                  <a:lnTo>
                    <a:pt x="3258502" y="9525"/>
                  </a:lnTo>
                  <a:lnTo>
                    <a:pt x="3268027" y="9525"/>
                  </a:lnTo>
                  <a:lnTo>
                    <a:pt x="3268027" y="0"/>
                  </a:lnTo>
                  <a:close/>
                </a:path>
                <a:path w="4011295" h="9525">
                  <a:moveTo>
                    <a:pt x="3325203" y="0"/>
                  </a:moveTo>
                  <a:lnTo>
                    <a:pt x="3315678" y="0"/>
                  </a:lnTo>
                  <a:lnTo>
                    <a:pt x="3315678" y="9525"/>
                  </a:lnTo>
                  <a:lnTo>
                    <a:pt x="3325203" y="9525"/>
                  </a:lnTo>
                  <a:lnTo>
                    <a:pt x="3325203" y="0"/>
                  </a:lnTo>
                  <a:close/>
                </a:path>
                <a:path w="4011295" h="9525">
                  <a:moveTo>
                    <a:pt x="3382365" y="0"/>
                  </a:moveTo>
                  <a:lnTo>
                    <a:pt x="3372840" y="0"/>
                  </a:lnTo>
                  <a:lnTo>
                    <a:pt x="3372840" y="9525"/>
                  </a:lnTo>
                  <a:lnTo>
                    <a:pt x="3382365" y="9525"/>
                  </a:lnTo>
                  <a:lnTo>
                    <a:pt x="3382365" y="0"/>
                  </a:lnTo>
                  <a:close/>
                </a:path>
                <a:path w="4011295" h="9525">
                  <a:moveTo>
                    <a:pt x="3439528" y="0"/>
                  </a:moveTo>
                  <a:lnTo>
                    <a:pt x="3430003" y="0"/>
                  </a:lnTo>
                  <a:lnTo>
                    <a:pt x="3430003" y="9525"/>
                  </a:lnTo>
                  <a:lnTo>
                    <a:pt x="3439528" y="9525"/>
                  </a:lnTo>
                  <a:lnTo>
                    <a:pt x="3439528" y="0"/>
                  </a:lnTo>
                  <a:close/>
                </a:path>
                <a:path w="4011295" h="9525">
                  <a:moveTo>
                    <a:pt x="3496703" y="0"/>
                  </a:moveTo>
                  <a:lnTo>
                    <a:pt x="3487166" y="0"/>
                  </a:lnTo>
                  <a:lnTo>
                    <a:pt x="3487166" y="9525"/>
                  </a:lnTo>
                  <a:lnTo>
                    <a:pt x="3496703" y="9525"/>
                  </a:lnTo>
                  <a:lnTo>
                    <a:pt x="3496703" y="0"/>
                  </a:lnTo>
                  <a:close/>
                </a:path>
                <a:path w="4011295" h="9525">
                  <a:moveTo>
                    <a:pt x="3553866" y="0"/>
                  </a:moveTo>
                  <a:lnTo>
                    <a:pt x="3544341" y="0"/>
                  </a:lnTo>
                  <a:lnTo>
                    <a:pt x="3544341" y="9525"/>
                  </a:lnTo>
                  <a:lnTo>
                    <a:pt x="3553866" y="9525"/>
                  </a:lnTo>
                  <a:lnTo>
                    <a:pt x="3553866" y="0"/>
                  </a:lnTo>
                  <a:close/>
                </a:path>
                <a:path w="4011295" h="9525">
                  <a:moveTo>
                    <a:pt x="3611029" y="0"/>
                  </a:moveTo>
                  <a:lnTo>
                    <a:pt x="3601504" y="0"/>
                  </a:lnTo>
                  <a:lnTo>
                    <a:pt x="3601504" y="9525"/>
                  </a:lnTo>
                  <a:lnTo>
                    <a:pt x="3611029" y="9525"/>
                  </a:lnTo>
                  <a:lnTo>
                    <a:pt x="3611029" y="0"/>
                  </a:lnTo>
                  <a:close/>
                </a:path>
                <a:path w="4011295" h="9525">
                  <a:moveTo>
                    <a:pt x="3668204" y="0"/>
                  </a:moveTo>
                  <a:lnTo>
                    <a:pt x="3658666" y="0"/>
                  </a:lnTo>
                  <a:lnTo>
                    <a:pt x="3658666" y="9525"/>
                  </a:lnTo>
                  <a:lnTo>
                    <a:pt x="3668204" y="9525"/>
                  </a:lnTo>
                  <a:lnTo>
                    <a:pt x="3668204" y="0"/>
                  </a:lnTo>
                  <a:close/>
                </a:path>
                <a:path w="4011295" h="9525">
                  <a:moveTo>
                    <a:pt x="3725367" y="0"/>
                  </a:moveTo>
                  <a:lnTo>
                    <a:pt x="3715842" y="0"/>
                  </a:lnTo>
                  <a:lnTo>
                    <a:pt x="3715842" y="9525"/>
                  </a:lnTo>
                  <a:lnTo>
                    <a:pt x="3725367" y="9525"/>
                  </a:lnTo>
                  <a:lnTo>
                    <a:pt x="3725367" y="0"/>
                  </a:lnTo>
                  <a:close/>
                </a:path>
                <a:path w="4011295" h="9525">
                  <a:moveTo>
                    <a:pt x="3782530" y="0"/>
                  </a:moveTo>
                  <a:lnTo>
                    <a:pt x="3773005" y="0"/>
                  </a:lnTo>
                  <a:lnTo>
                    <a:pt x="3773005" y="9525"/>
                  </a:lnTo>
                  <a:lnTo>
                    <a:pt x="3782530" y="9525"/>
                  </a:lnTo>
                  <a:lnTo>
                    <a:pt x="3782530" y="0"/>
                  </a:lnTo>
                  <a:close/>
                </a:path>
                <a:path w="4011295" h="9525">
                  <a:moveTo>
                    <a:pt x="3839705" y="0"/>
                  </a:moveTo>
                  <a:lnTo>
                    <a:pt x="3830167" y="0"/>
                  </a:lnTo>
                  <a:lnTo>
                    <a:pt x="3830167" y="9525"/>
                  </a:lnTo>
                  <a:lnTo>
                    <a:pt x="3839705" y="9525"/>
                  </a:lnTo>
                  <a:lnTo>
                    <a:pt x="3839705" y="0"/>
                  </a:lnTo>
                  <a:close/>
                </a:path>
                <a:path w="4011295" h="9525">
                  <a:moveTo>
                    <a:pt x="3896868" y="0"/>
                  </a:moveTo>
                  <a:lnTo>
                    <a:pt x="3887343" y="0"/>
                  </a:lnTo>
                  <a:lnTo>
                    <a:pt x="3887343" y="9525"/>
                  </a:lnTo>
                  <a:lnTo>
                    <a:pt x="3896868" y="9525"/>
                  </a:lnTo>
                  <a:lnTo>
                    <a:pt x="3896868" y="0"/>
                  </a:lnTo>
                  <a:close/>
                </a:path>
                <a:path w="4011295" h="9525">
                  <a:moveTo>
                    <a:pt x="3954030" y="0"/>
                  </a:moveTo>
                  <a:lnTo>
                    <a:pt x="3944505" y="0"/>
                  </a:lnTo>
                  <a:lnTo>
                    <a:pt x="3944505" y="9525"/>
                  </a:lnTo>
                  <a:lnTo>
                    <a:pt x="3954030" y="9525"/>
                  </a:lnTo>
                  <a:lnTo>
                    <a:pt x="3954030" y="0"/>
                  </a:lnTo>
                  <a:close/>
                </a:path>
                <a:path w="4011295" h="9525">
                  <a:moveTo>
                    <a:pt x="4011206" y="0"/>
                  </a:moveTo>
                  <a:lnTo>
                    <a:pt x="4001668" y="0"/>
                  </a:lnTo>
                  <a:lnTo>
                    <a:pt x="4001668" y="9525"/>
                  </a:lnTo>
                  <a:lnTo>
                    <a:pt x="4011206" y="9525"/>
                  </a:lnTo>
                  <a:lnTo>
                    <a:pt x="4011206" y="0"/>
                  </a:lnTo>
                  <a:close/>
                </a:path>
              </a:pathLst>
            </a:custGeom>
            <a:solidFill>
              <a:srgbClr val="C7C6C3"/>
            </a:solidFill>
          </p:spPr>
          <p:txBody>
            <a:bodyPr wrap="square" lIns="0" tIns="0" rIns="0" bIns="0" rtlCol="0"/>
            <a:lstStyle/>
            <a:p>
              <a:endParaRPr sz="1688"/>
            </a:p>
          </p:txBody>
        </p:sp>
        <p:sp>
          <p:nvSpPr>
            <p:cNvPr id="17" name="object 17"/>
            <p:cNvSpPr/>
            <p:nvPr/>
          </p:nvSpPr>
          <p:spPr>
            <a:xfrm>
              <a:off x="7095782" y="3082226"/>
              <a:ext cx="4011295" cy="9525"/>
            </a:xfrm>
            <a:custGeom>
              <a:avLst/>
              <a:gdLst/>
              <a:ahLst/>
              <a:cxnLst/>
              <a:rect l="l" t="t" r="r" b="b"/>
              <a:pathLst>
                <a:path w="4011295" h="9525">
                  <a:moveTo>
                    <a:pt x="9537" y="0"/>
                  </a:moveTo>
                  <a:lnTo>
                    <a:pt x="0" y="0"/>
                  </a:lnTo>
                  <a:lnTo>
                    <a:pt x="0" y="9525"/>
                  </a:lnTo>
                  <a:lnTo>
                    <a:pt x="9537" y="9525"/>
                  </a:lnTo>
                  <a:lnTo>
                    <a:pt x="9537" y="0"/>
                  </a:lnTo>
                  <a:close/>
                </a:path>
                <a:path w="4011295" h="9525">
                  <a:moveTo>
                    <a:pt x="66700" y="0"/>
                  </a:moveTo>
                  <a:lnTo>
                    <a:pt x="57175" y="0"/>
                  </a:lnTo>
                  <a:lnTo>
                    <a:pt x="57175" y="9525"/>
                  </a:lnTo>
                  <a:lnTo>
                    <a:pt x="66700" y="9525"/>
                  </a:lnTo>
                  <a:lnTo>
                    <a:pt x="66700" y="0"/>
                  </a:lnTo>
                  <a:close/>
                </a:path>
                <a:path w="4011295" h="9525">
                  <a:moveTo>
                    <a:pt x="123863" y="0"/>
                  </a:moveTo>
                  <a:lnTo>
                    <a:pt x="114338" y="0"/>
                  </a:lnTo>
                  <a:lnTo>
                    <a:pt x="114338" y="9525"/>
                  </a:lnTo>
                  <a:lnTo>
                    <a:pt x="123863" y="9525"/>
                  </a:lnTo>
                  <a:lnTo>
                    <a:pt x="123863" y="0"/>
                  </a:lnTo>
                  <a:close/>
                </a:path>
                <a:path w="4011295" h="9525">
                  <a:moveTo>
                    <a:pt x="181038" y="0"/>
                  </a:moveTo>
                  <a:lnTo>
                    <a:pt x="171500" y="0"/>
                  </a:lnTo>
                  <a:lnTo>
                    <a:pt x="171500" y="9525"/>
                  </a:lnTo>
                  <a:lnTo>
                    <a:pt x="181038" y="9525"/>
                  </a:lnTo>
                  <a:lnTo>
                    <a:pt x="181038" y="0"/>
                  </a:lnTo>
                  <a:close/>
                </a:path>
                <a:path w="4011295" h="9525">
                  <a:moveTo>
                    <a:pt x="238201" y="0"/>
                  </a:moveTo>
                  <a:lnTo>
                    <a:pt x="228676" y="0"/>
                  </a:lnTo>
                  <a:lnTo>
                    <a:pt x="228676" y="9525"/>
                  </a:lnTo>
                  <a:lnTo>
                    <a:pt x="238201" y="9525"/>
                  </a:lnTo>
                  <a:lnTo>
                    <a:pt x="238201" y="0"/>
                  </a:lnTo>
                  <a:close/>
                </a:path>
                <a:path w="4011295" h="9525">
                  <a:moveTo>
                    <a:pt x="295363" y="0"/>
                  </a:moveTo>
                  <a:lnTo>
                    <a:pt x="285838" y="0"/>
                  </a:lnTo>
                  <a:lnTo>
                    <a:pt x="285838" y="9525"/>
                  </a:lnTo>
                  <a:lnTo>
                    <a:pt x="295363" y="9525"/>
                  </a:lnTo>
                  <a:lnTo>
                    <a:pt x="295363" y="0"/>
                  </a:lnTo>
                  <a:close/>
                </a:path>
                <a:path w="4011295" h="9525">
                  <a:moveTo>
                    <a:pt x="352539" y="0"/>
                  </a:moveTo>
                  <a:lnTo>
                    <a:pt x="343001" y="0"/>
                  </a:lnTo>
                  <a:lnTo>
                    <a:pt x="343001" y="9525"/>
                  </a:lnTo>
                  <a:lnTo>
                    <a:pt x="352539" y="9525"/>
                  </a:lnTo>
                  <a:lnTo>
                    <a:pt x="352539" y="0"/>
                  </a:lnTo>
                  <a:close/>
                </a:path>
                <a:path w="4011295" h="9525">
                  <a:moveTo>
                    <a:pt x="409702" y="0"/>
                  </a:moveTo>
                  <a:lnTo>
                    <a:pt x="400177" y="0"/>
                  </a:lnTo>
                  <a:lnTo>
                    <a:pt x="400177" y="9525"/>
                  </a:lnTo>
                  <a:lnTo>
                    <a:pt x="409702" y="9525"/>
                  </a:lnTo>
                  <a:lnTo>
                    <a:pt x="409702" y="0"/>
                  </a:lnTo>
                  <a:close/>
                </a:path>
                <a:path w="4011295" h="9525">
                  <a:moveTo>
                    <a:pt x="466864" y="0"/>
                  </a:moveTo>
                  <a:lnTo>
                    <a:pt x="457339" y="0"/>
                  </a:lnTo>
                  <a:lnTo>
                    <a:pt x="457339" y="9525"/>
                  </a:lnTo>
                  <a:lnTo>
                    <a:pt x="466864" y="9525"/>
                  </a:lnTo>
                  <a:lnTo>
                    <a:pt x="466864" y="0"/>
                  </a:lnTo>
                  <a:close/>
                </a:path>
                <a:path w="4011295" h="9525">
                  <a:moveTo>
                    <a:pt x="524027" y="0"/>
                  </a:moveTo>
                  <a:lnTo>
                    <a:pt x="514502" y="0"/>
                  </a:lnTo>
                  <a:lnTo>
                    <a:pt x="514502" y="9525"/>
                  </a:lnTo>
                  <a:lnTo>
                    <a:pt x="524027" y="9525"/>
                  </a:lnTo>
                  <a:lnTo>
                    <a:pt x="524027" y="0"/>
                  </a:lnTo>
                  <a:close/>
                </a:path>
                <a:path w="4011295" h="9525">
                  <a:moveTo>
                    <a:pt x="581202" y="0"/>
                  </a:moveTo>
                  <a:lnTo>
                    <a:pt x="571677" y="0"/>
                  </a:lnTo>
                  <a:lnTo>
                    <a:pt x="571677" y="9525"/>
                  </a:lnTo>
                  <a:lnTo>
                    <a:pt x="581202" y="9525"/>
                  </a:lnTo>
                  <a:lnTo>
                    <a:pt x="581202" y="0"/>
                  </a:lnTo>
                  <a:close/>
                </a:path>
                <a:path w="4011295" h="9525">
                  <a:moveTo>
                    <a:pt x="638365" y="0"/>
                  </a:moveTo>
                  <a:lnTo>
                    <a:pt x="628840" y="0"/>
                  </a:lnTo>
                  <a:lnTo>
                    <a:pt x="628840" y="9525"/>
                  </a:lnTo>
                  <a:lnTo>
                    <a:pt x="638365" y="9525"/>
                  </a:lnTo>
                  <a:lnTo>
                    <a:pt x="638365" y="0"/>
                  </a:lnTo>
                  <a:close/>
                </a:path>
                <a:path w="4011295" h="9525">
                  <a:moveTo>
                    <a:pt x="695528" y="0"/>
                  </a:moveTo>
                  <a:lnTo>
                    <a:pt x="686003" y="0"/>
                  </a:lnTo>
                  <a:lnTo>
                    <a:pt x="686003" y="9525"/>
                  </a:lnTo>
                  <a:lnTo>
                    <a:pt x="695528" y="9525"/>
                  </a:lnTo>
                  <a:lnTo>
                    <a:pt x="695528" y="0"/>
                  </a:lnTo>
                  <a:close/>
                </a:path>
                <a:path w="4011295" h="9525">
                  <a:moveTo>
                    <a:pt x="752703" y="0"/>
                  </a:moveTo>
                  <a:lnTo>
                    <a:pt x="743178" y="0"/>
                  </a:lnTo>
                  <a:lnTo>
                    <a:pt x="743178" y="9525"/>
                  </a:lnTo>
                  <a:lnTo>
                    <a:pt x="752703" y="9525"/>
                  </a:lnTo>
                  <a:lnTo>
                    <a:pt x="752703" y="0"/>
                  </a:lnTo>
                  <a:close/>
                </a:path>
                <a:path w="4011295" h="9525">
                  <a:moveTo>
                    <a:pt x="809866" y="0"/>
                  </a:moveTo>
                  <a:lnTo>
                    <a:pt x="800341" y="0"/>
                  </a:lnTo>
                  <a:lnTo>
                    <a:pt x="800341" y="9525"/>
                  </a:lnTo>
                  <a:lnTo>
                    <a:pt x="809866" y="9525"/>
                  </a:lnTo>
                  <a:lnTo>
                    <a:pt x="809866" y="0"/>
                  </a:lnTo>
                  <a:close/>
                </a:path>
                <a:path w="4011295" h="9525">
                  <a:moveTo>
                    <a:pt x="867029" y="0"/>
                  </a:moveTo>
                  <a:lnTo>
                    <a:pt x="857504" y="0"/>
                  </a:lnTo>
                  <a:lnTo>
                    <a:pt x="857504" y="9525"/>
                  </a:lnTo>
                  <a:lnTo>
                    <a:pt x="867029" y="9525"/>
                  </a:lnTo>
                  <a:lnTo>
                    <a:pt x="867029" y="0"/>
                  </a:lnTo>
                  <a:close/>
                </a:path>
                <a:path w="4011295" h="9525">
                  <a:moveTo>
                    <a:pt x="924204" y="0"/>
                  </a:moveTo>
                  <a:lnTo>
                    <a:pt x="914679" y="0"/>
                  </a:lnTo>
                  <a:lnTo>
                    <a:pt x="914679" y="9525"/>
                  </a:lnTo>
                  <a:lnTo>
                    <a:pt x="924204" y="9525"/>
                  </a:lnTo>
                  <a:lnTo>
                    <a:pt x="924204" y="0"/>
                  </a:lnTo>
                  <a:close/>
                </a:path>
                <a:path w="4011295" h="9525">
                  <a:moveTo>
                    <a:pt x="981367" y="0"/>
                  </a:moveTo>
                  <a:lnTo>
                    <a:pt x="971842" y="0"/>
                  </a:lnTo>
                  <a:lnTo>
                    <a:pt x="971842" y="9525"/>
                  </a:lnTo>
                  <a:lnTo>
                    <a:pt x="981367" y="9525"/>
                  </a:lnTo>
                  <a:lnTo>
                    <a:pt x="981367" y="0"/>
                  </a:lnTo>
                  <a:close/>
                </a:path>
                <a:path w="4011295" h="9525">
                  <a:moveTo>
                    <a:pt x="1038529" y="0"/>
                  </a:moveTo>
                  <a:lnTo>
                    <a:pt x="1029004" y="0"/>
                  </a:lnTo>
                  <a:lnTo>
                    <a:pt x="1029004" y="9525"/>
                  </a:lnTo>
                  <a:lnTo>
                    <a:pt x="1038529" y="9525"/>
                  </a:lnTo>
                  <a:lnTo>
                    <a:pt x="1038529" y="0"/>
                  </a:lnTo>
                  <a:close/>
                </a:path>
                <a:path w="4011295" h="9525">
                  <a:moveTo>
                    <a:pt x="1095705" y="0"/>
                  </a:moveTo>
                  <a:lnTo>
                    <a:pt x="1086167" y="0"/>
                  </a:lnTo>
                  <a:lnTo>
                    <a:pt x="1086167" y="9525"/>
                  </a:lnTo>
                  <a:lnTo>
                    <a:pt x="1095705" y="9525"/>
                  </a:lnTo>
                  <a:lnTo>
                    <a:pt x="1095705" y="0"/>
                  </a:lnTo>
                  <a:close/>
                </a:path>
                <a:path w="4011295" h="9525">
                  <a:moveTo>
                    <a:pt x="1152867" y="0"/>
                  </a:moveTo>
                  <a:lnTo>
                    <a:pt x="1143342" y="0"/>
                  </a:lnTo>
                  <a:lnTo>
                    <a:pt x="1143342" y="9525"/>
                  </a:lnTo>
                  <a:lnTo>
                    <a:pt x="1152867" y="9525"/>
                  </a:lnTo>
                  <a:lnTo>
                    <a:pt x="1152867" y="0"/>
                  </a:lnTo>
                  <a:close/>
                </a:path>
                <a:path w="4011295" h="9525">
                  <a:moveTo>
                    <a:pt x="1210030" y="0"/>
                  </a:moveTo>
                  <a:lnTo>
                    <a:pt x="1200505" y="0"/>
                  </a:lnTo>
                  <a:lnTo>
                    <a:pt x="1200505" y="9525"/>
                  </a:lnTo>
                  <a:lnTo>
                    <a:pt x="1210030" y="9525"/>
                  </a:lnTo>
                  <a:lnTo>
                    <a:pt x="1210030" y="0"/>
                  </a:lnTo>
                  <a:close/>
                </a:path>
                <a:path w="4011295" h="9525">
                  <a:moveTo>
                    <a:pt x="1267206" y="0"/>
                  </a:moveTo>
                  <a:lnTo>
                    <a:pt x="1257668" y="0"/>
                  </a:lnTo>
                  <a:lnTo>
                    <a:pt x="1257668" y="9525"/>
                  </a:lnTo>
                  <a:lnTo>
                    <a:pt x="1267206" y="9525"/>
                  </a:lnTo>
                  <a:lnTo>
                    <a:pt x="1267206" y="0"/>
                  </a:lnTo>
                  <a:close/>
                </a:path>
                <a:path w="4011295" h="9525">
                  <a:moveTo>
                    <a:pt x="1324368" y="0"/>
                  </a:moveTo>
                  <a:lnTo>
                    <a:pt x="1314843" y="0"/>
                  </a:lnTo>
                  <a:lnTo>
                    <a:pt x="1314843" y="9525"/>
                  </a:lnTo>
                  <a:lnTo>
                    <a:pt x="1324368" y="9525"/>
                  </a:lnTo>
                  <a:lnTo>
                    <a:pt x="1324368" y="0"/>
                  </a:lnTo>
                  <a:close/>
                </a:path>
                <a:path w="4011295" h="9525">
                  <a:moveTo>
                    <a:pt x="1381531" y="0"/>
                  </a:moveTo>
                  <a:lnTo>
                    <a:pt x="1372006" y="0"/>
                  </a:lnTo>
                  <a:lnTo>
                    <a:pt x="1372006" y="9525"/>
                  </a:lnTo>
                  <a:lnTo>
                    <a:pt x="1381531" y="9525"/>
                  </a:lnTo>
                  <a:lnTo>
                    <a:pt x="1381531" y="0"/>
                  </a:lnTo>
                  <a:close/>
                </a:path>
                <a:path w="4011295" h="9525">
                  <a:moveTo>
                    <a:pt x="1438706" y="0"/>
                  </a:moveTo>
                  <a:lnTo>
                    <a:pt x="1429169" y="0"/>
                  </a:lnTo>
                  <a:lnTo>
                    <a:pt x="1429169" y="9525"/>
                  </a:lnTo>
                  <a:lnTo>
                    <a:pt x="1438706" y="9525"/>
                  </a:lnTo>
                  <a:lnTo>
                    <a:pt x="1438706" y="0"/>
                  </a:lnTo>
                  <a:close/>
                </a:path>
                <a:path w="4011295" h="9525">
                  <a:moveTo>
                    <a:pt x="1495869" y="0"/>
                  </a:moveTo>
                  <a:lnTo>
                    <a:pt x="1486344" y="0"/>
                  </a:lnTo>
                  <a:lnTo>
                    <a:pt x="1486344" y="9525"/>
                  </a:lnTo>
                  <a:lnTo>
                    <a:pt x="1495869" y="9525"/>
                  </a:lnTo>
                  <a:lnTo>
                    <a:pt x="1495869" y="0"/>
                  </a:lnTo>
                  <a:close/>
                </a:path>
                <a:path w="4011295" h="9525">
                  <a:moveTo>
                    <a:pt x="1553032" y="0"/>
                  </a:moveTo>
                  <a:lnTo>
                    <a:pt x="1543507" y="0"/>
                  </a:lnTo>
                  <a:lnTo>
                    <a:pt x="1543507" y="9525"/>
                  </a:lnTo>
                  <a:lnTo>
                    <a:pt x="1553032" y="9525"/>
                  </a:lnTo>
                  <a:lnTo>
                    <a:pt x="1553032" y="0"/>
                  </a:lnTo>
                  <a:close/>
                </a:path>
                <a:path w="4011295" h="9525">
                  <a:moveTo>
                    <a:pt x="1610207" y="0"/>
                  </a:moveTo>
                  <a:lnTo>
                    <a:pt x="1600669" y="0"/>
                  </a:lnTo>
                  <a:lnTo>
                    <a:pt x="1600669" y="9525"/>
                  </a:lnTo>
                  <a:lnTo>
                    <a:pt x="1610207" y="9525"/>
                  </a:lnTo>
                  <a:lnTo>
                    <a:pt x="1610207" y="0"/>
                  </a:lnTo>
                  <a:close/>
                </a:path>
                <a:path w="4011295" h="9525">
                  <a:moveTo>
                    <a:pt x="1667370" y="0"/>
                  </a:moveTo>
                  <a:lnTo>
                    <a:pt x="1657845" y="0"/>
                  </a:lnTo>
                  <a:lnTo>
                    <a:pt x="1657845" y="9525"/>
                  </a:lnTo>
                  <a:lnTo>
                    <a:pt x="1667370" y="9525"/>
                  </a:lnTo>
                  <a:lnTo>
                    <a:pt x="1667370" y="0"/>
                  </a:lnTo>
                  <a:close/>
                </a:path>
                <a:path w="4011295" h="9525">
                  <a:moveTo>
                    <a:pt x="1724533" y="0"/>
                  </a:moveTo>
                  <a:lnTo>
                    <a:pt x="1715008" y="0"/>
                  </a:lnTo>
                  <a:lnTo>
                    <a:pt x="1715008" y="9525"/>
                  </a:lnTo>
                  <a:lnTo>
                    <a:pt x="1724533" y="9525"/>
                  </a:lnTo>
                  <a:lnTo>
                    <a:pt x="1724533" y="0"/>
                  </a:lnTo>
                  <a:close/>
                </a:path>
                <a:path w="4011295" h="9525">
                  <a:moveTo>
                    <a:pt x="1781708" y="0"/>
                  </a:moveTo>
                  <a:lnTo>
                    <a:pt x="1772170" y="0"/>
                  </a:lnTo>
                  <a:lnTo>
                    <a:pt x="1772170" y="9525"/>
                  </a:lnTo>
                  <a:lnTo>
                    <a:pt x="1781708" y="9525"/>
                  </a:lnTo>
                  <a:lnTo>
                    <a:pt x="1781708" y="0"/>
                  </a:lnTo>
                  <a:close/>
                </a:path>
                <a:path w="4011295" h="9525">
                  <a:moveTo>
                    <a:pt x="1838871" y="0"/>
                  </a:moveTo>
                  <a:lnTo>
                    <a:pt x="1829346" y="0"/>
                  </a:lnTo>
                  <a:lnTo>
                    <a:pt x="1829346" y="9525"/>
                  </a:lnTo>
                  <a:lnTo>
                    <a:pt x="1838871" y="9525"/>
                  </a:lnTo>
                  <a:lnTo>
                    <a:pt x="1838871" y="0"/>
                  </a:lnTo>
                  <a:close/>
                </a:path>
                <a:path w="4011295" h="9525">
                  <a:moveTo>
                    <a:pt x="1896033" y="0"/>
                  </a:moveTo>
                  <a:lnTo>
                    <a:pt x="1886508" y="0"/>
                  </a:lnTo>
                  <a:lnTo>
                    <a:pt x="1886508" y="9525"/>
                  </a:lnTo>
                  <a:lnTo>
                    <a:pt x="1896033" y="9525"/>
                  </a:lnTo>
                  <a:lnTo>
                    <a:pt x="1896033" y="0"/>
                  </a:lnTo>
                  <a:close/>
                </a:path>
                <a:path w="4011295" h="9525">
                  <a:moveTo>
                    <a:pt x="1953209" y="0"/>
                  </a:moveTo>
                  <a:lnTo>
                    <a:pt x="1943671" y="0"/>
                  </a:lnTo>
                  <a:lnTo>
                    <a:pt x="1943671" y="9525"/>
                  </a:lnTo>
                  <a:lnTo>
                    <a:pt x="1953209" y="9525"/>
                  </a:lnTo>
                  <a:lnTo>
                    <a:pt x="1953209" y="0"/>
                  </a:lnTo>
                  <a:close/>
                </a:path>
                <a:path w="4011295" h="9525">
                  <a:moveTo>
                    <a:pt x="2010371" y="0"/>
                  </a:moveTo>
                  <a:lnTo>
                    <a:pt x="2000846" y="0"/>
                  </a:lnTo>
                  <a:lnTo>
                    <a:pt x="2000846" y="9525"/>
                  </a:lnTo>
                  <a:lnTo>
                    <a:pt x="2010371" y="9525"/>
                  </a:lnTo>
                  <a:lnTo>
                    <a:pt x="2010371" y="0"/>
                  </a:lnTo>
                  <a:close/>
                </a:path>
                <a:path w="4011295" h="9525">
                  <a:moveTo>
                    <a:pt x="2067534" y="0"/>
                  </a:moveTo>
                  <a:lnTo>
                    <a:pt x="2058009" y="0"/>
                  </a:lnTo>
                  <a:lnTo>
                    <a:pt x="2058009" y="9525"/>
                  </a:lnTo>
                  <a:lnTo>
                    <a:pt x="2067534" y="9525"/>
                  </a:lnTo>
                  <a:lnTo>
                    <a:pt x="2067534" y="0"/>
                  </a:lnTo>
                  <a:close/>
                </a:path>
                <a:path w="4011295" h="9525">
                  <a:moveTo>
                    <a:pt x="2124697" y="0"/>
                  </a:moveTo>
                  <a:lnTo>
                    <a:pt x="2115172" y="0"/>
                  </a:lnTo>
                  <a:lnTo>
                    <a:pt x="2115172" y="9525"/>
                  </a:lnTo>
                  <a:lnTo>
                    <a:pt x="2124697" y="9525"/>
                  </a:lnTo>
                  <a:lnTo>
                    <a:pt x="2124697" y="0"/>
                  </a:lnTo>
                  <a:close/>
                </a:path>
                <a:path w="4011295" h="9525">
                  <a:moveTo>
                    <a:pt x="2181872" y="0"/>
                  </a:moveTo>
                  <a:lnTo>
                    <a:pt x="2172347" y="0"/>
                  </a:lnTo>
                  <a:lnTo>
                    <a:pt x="2172347" y="9525"/>
                  </a:lnTo>
                  <a:lnTo>
                    <a:pt x="2181872" y="9525"/>
                  </a:lnTo>
                  <a:lnTo>
                    <a:pt x="2181872" y="0"/>
                  </a:lnTo>
                  <a:close/>
                </a:path>
                <a:path w="4011295" h="9525">
                  <a:moveTo>
                    <a:pt x="2239035" y="0"/>
                  </a:moveTo>
                  <a:lnTo>
                    <a:pt x="2229510" y="0"/>
                  </a:lnTo>
                  <a:lnTo>
                    <a:pt x="2229510" y="9525"/>
                  </a:lnTo>
                  <a:lnTo>
                    <a:pt x="2239035" y="9525"/>
                  </a:lnTo>
                  <a:lnTo>
                    <a:pt x="2239035" y="0"/>
                  </a:lnTo>
                  <a:close/>
                </a:path>
                <a:path w="4011295" h="9525">
                  <a:moveTo>
                    <a:pt x="2296198" y="0"/>
                  </a:moveTo>
                  <a:lnTo>
                    <a:pt x="2286673" y="0"/>
                  </a:lnTo>
                  <a:lnTo>
                    <a:pt x="2286673" y="9525"/>
                  </a:lnTo>
                  <a:lnTo>
                    <a:pt x="2296198" y="9525"/>
                  </a:lnTo>
                  <a:lnTo>
                    <a:pt x="2296198" y="0"/>
                  </a:lnTo>
                  <a:close/>
                </a:path>
                <a:path w="4011295" h="9525">
                  <a:moveTo>
                    <a:pt x="2353373" y="0"/>
                  </a:moveTo>
                  <a:lnTo>
                    <a:pt x="2343848" y="0"/>
                  </a:lnTo>
                  <a:lnTo>
                    <a:pt x="2343848" y="9525"/>
                  </a:lnTo>
                  <a:lnTo>
                    <a:pt x="2353373" y="9525"/>
                  </a:lnTo>
                  <a:lnTo>
                    <a:pt x="2353373" y="0"/>
                  </a:lnTo>
                  <a:close/>
                </a:path>
                <a:path w="4011295" h="9525">
                  <a:moveTo>
                    <a:pt x="2410536" y="0"/>
                  </a:moveTo>
                  <a:lnTo>
                    <a:pt x="2401011" y="0"/>
                  </a:lnTo>
                  <a:lnTo>
                    <a:pt x="2401011" y="9525"/>
                  </a:lnTo>
                  <a:lnTo>
                    <a:pt x="2410536" y="9525"/>
                  </a:lnTo>
                  <a:lnTo>
                    <a:pt x="2410536" y="0"/>
                  </a:lnTo>
                  <a:close/>
                </a:path>
                <a:path w="4011295" h="9525">
                  <a:moveTo>
                    <a:pt x="2467699" y="0"/>
                  </a:moveTo>
                  <a:lnTo>
                    <a:pt x="2458174" y="0"/>
                  </a:lnTo>
                  <a:lnTo>
                    <a:pt x="2458174" y="9525"/>
                  </a:lnTo>
                  <a:lnTo>
                    <a:pt x="2467699" y="9525"/>
                  </a:lnTo>
                  <a:lnTo>
                    <a:pt x="2467699" y="0"/>
                  </a:lnTo>
                  <a:close/>
                </a:path>
                <a:path w="4011295" h="9525">
                  <a:moveTo>
                    <a:pt x="2524874" y="0"/>
                  </a:moveTo>
                  <a:lnTo>
                    <a:pt x="2515349" y="0"/>
                  </a:lnTo>
                  <a:lnTo>
                    <a:pt x="2515349" y="9525"/>
                  </a:lnTo>
                  <a:lnTo>
                    <a:pt x="2524874" y="9525"/>
                  </a:lnTo>
                  <a:lnTo>
                    <a:pt x="2524874" y="0"/>
                  </a:lnTo>
                  <a:close/>
                </a:path>
                <a:path w="4011295" h="9525">
                  <a:moveTo>
                    <a:pt x="2582037" y="0"/>
                  </a:moveTo>
                  <a:lnTo>
                    <a:pt x="2572512" y="0"/>
                  </a:lnTo>
                  <a:lnTo>
                    <a:pt x="2572512" y="9525"/>
                  </a:lnTo>
                  <a:lnTo>
                    <a:pt x="2582037" y="9525"/>
                  </a:lnTo>
                  <a:lnTo>
                    <a:pt x="2582037" y="0"/>
                  </a:lnTo>
                  <a:close/>
                </a:path>
                <a:path w="4011295" h="9525">
                  <a:moveTo>
                    <a:pt x="2639199" y="0"/>
                  </a:moveTo>
                  <a:lnTo>
                    <a:pt x="2629674" y="0"/>
                  </a:lnTo>
                  <a:lnTo>
                    <a:pt x="2629674" y="9525"/>
                  </a:lnTo>
                  <a:lnTo>
                    <a:pt x="2639199" y="9525"/>
                  </a:lnTo>
                  <a:lnTo>
                    <a:pt x="2639199" y="0"/>
                  </a:lnTo>
                  <a:close/>
                </a:path>
                <a:path w="4011295" h="9525">
                  <a:moveTo>
                    <a:pt x="2696375" y="0"/>
                  </a:moveTo>
                  <a:lnTo>
                    <a:pt x="2686837" y="0"/>
                  </a:lnTo>
                  <a:lnTo>
                    <a:pt x="2686837" y="9525"/>
                  </a:lnTo>
                  <a:lnTo>
                    <a:pt x="2696375" y="9525"/>
                  </a:lnTo>
                  <a:lnTo>
                    <a:pt x="2696375" y="0"/>
                  </a:lnTo>
                  <a:close/>
                </a:path>
                <a:path w="4011295" h="9525">
                  <a:moveTo>
                    <a:pt x="2753537" y="0"/>
                  </a:moveTo>
                  <a:lnTo>
                    <a:pt x="2744012" y="0"/>
                  </a:lnTo>
                  <a:lnTo>
                    <a:pt x="2744012" y="9525"/>
                  </a:lnTo>
                  <a:lnTo>
                    <a:pt x="2753537" y="9525"/>
                  </a:lnTo>
                  <a:lnTo>
                    <a:pt x="2753537" y="0"/>
                  </a:lnTo>
                  <a:close/>
                </a:path>
                <a:path w="4011295" h="9525">
                  <a:moveTo>
                    <a:pt x="2810700" y="0"/>
                  </a:moveTo>
                  <a:lnTo>
                    <a:pt x="2801175" y="0"/>
                  </a:lnTo>
                  <a:lnTo>
                    <a:pt x="2801175" y="9525"/>
                  </a:lnTo>
                  <a:lnTo>
                    <a:pt x="2810700" y="9525"/>
                  </a:lnTo>
                  <a:lnTo>
                    <a:pt x="2810700" y="0"/>
                  </a:lnTo>
                  <a:close/>
                </a:path>
                <a:path w="4011295" h="9525">
                  <a:moveTo>
                    <a:pt x="2867876" y="0"/>
                  </a:moveTo>
                  <a:lnTo>
                    <a:pt x="2858338" y="0"/>
                  </a:lnTo>
                  <a:lnTo>
                    <a:pt x="2858338" y="9525"/>
                  </a:lnTo>
                  <a:lnTo>
                    <a:pt x="2867876" y="9525"/>
                  </a:lnTo>
                  <a:lnTo>
                    <a:pt x="2867876" y="0"/>
                  </a:lnTo>
                  <a:close/>
                </a:path>
                <a:path w="4011295" h="9525">
                  <a:moveTo>
                    <a:pt x="2925038" y="0"/>
                  </a:moveTo>
                  <a:lnTo>
                    <a:pt x="2915513" y="0"/>
                  </a:lnTo>
                  <a:lnTo>
                    <a:pt x="2915513" y="9525"/>
                  </a:lnTo>
                  <a:lnTo>
                    <a:pt x="2925038" y="9525"/>
                  </a:lnTo>
                  <a:lnTo>
                    <a:pt x="2925038" y="0"/>
                  </a:lnTo>
                  <a:close/>
                </a:path>
                <a:path w="4011295" h="9525">
                  <a:moveTo>
                    <a:pt x="2982201" y="0"/>
                  </a:moveTo>
                  <a:lnTo>
                    <a:pt x="2972676" y="0"/>
                  </a:lnTo>
                  <a:lnTo>
                    <a:pt x="2972676" y="9525"/>
                  </a:lnTo>
                  <a:lnTo>
                    <a:pt x="2982201" y="9525"/>
                  </a:lnTo>
                  <a:lnTo>
                    <a:pt x="2982201" y="0"/>
                  </a:lnTo>
                  <a:close/>
                </a:path>
                <a:path w="4011295" h="9525">
                  <a:moveTo>
                    <a:pt x="3039376" y="0"/>
                  </a:moveTo>
                  <a:lnTo>
                    <a:pt x="3029839" y="0"/>
                  </a:lnTo>
                  <a:lnTo>
                    <a:pt x="3029839" y="9525"/>
                  </a:lnTo>
                  <a:lnTo>
                    <a:pt x="3039376" y="9525"/>
                  </a:lnTo>
                  <a:lnTo>
                    <a:pt x="3039376" y="0"/>
                  </a:lnTo>
                  <a:close/>
                </a:path>
                <a:path w="4011295" h="9525">
                  <a:moveTo>
                    <a:pt x="3096539" y="0"/>
                  </a:moveTo>
                  <a:lnTo>
                    <a:pt x="3087014" y="0"/>
                  </a:lnTo>
                  <a:lnTo>
                    <a:pt x="3087014" y="9525"/>
                  </a:lnTo>
                  <a:lnTo>
                    <a:pt x="3096539" y="9525"/>
                  </a:lnTo>
                  <a:lnTo>
                    <a:pt x="3096539" y="0"/>
                  </a:lnTo>
                  <a:close/>
                </a:path>
                <a:path w="4011295" h="9525">
                  <a:moveTo>
                    <a:pt x="3153702" y="0"/>
                  </a:moveTo>
                  <a:lnTo>
                    <a:pt x="3144177" y="0"/>
                  </a:lnTo>
                  <a:lnTo>
                    <a:pt x="3144177" y="9525"/>
                  </a:lnTo>
                  <a:lnTo>
                    <a:pt x="3153702" y="9525"/>
                  </a:lnTo>
                  <a:lnTo>
                    <a:pt x="3153702" y="0"/>
                  </a:lnTo>
                  <a:close/>
                </a:path>
                <a:path w="4011295" h="9525">
                  <a:moveTo>
                    <a:pt x="3210877" y="0"/>
                  </a:moveTo>
                  <a:lnTo>
                    <a:pt x="3201339" y="0"/>
                  </a:lnTo>
                  <a:lnTo>
                    <a:pt x="3201339" y="9525"/>
                  </a:lnTo>
                  <a:lnTo>
                    <a:pt x="3210877" y="9525"/>
                  </a:lnTo>
                  <a:lnTo>
                    <a:pt x="3210877" y="0"/>
                  </a:lnTo>
                  <a:close/>
                </a:path>
                <a:path w="4011295" h="9525">
                  <a:moveTo>
                    <a:pt x="3268040" y="0"/>
                  </a:moveTo>
                  <a:lnTo>
                    <a:pt x="3258515" y="0"/>
                  </a:lnTo>
                  <a:lnTo>
                    <a:pt x="3258515" y="9525"/>
                  </a:lnTo>
                  <a:lnTo>
                    <a:pt x="3268040" y="9525"/>
                  </a:lnTo>
                  <a:lnTo>
                    <a:pt x="3268040" y="0"/>
                  </a:lnTo>
                  <a:close/>
                </a:path>
                <a:path w="4011295" h="9525">
                  <a:moveTo>
                    <a:pt x="3325203" y="0"/>
                  </a:moveTo>
                  <a:lnTo>
                    <a:pt x="3315678" y="0"/>
                  </a:lnTo>
                  <a:lnTo>
                    <a:pt x="3315678" y="9525"/>
                  </a:lnTo>
                  <a:lnTo>
                    <a:pt x="3325203" y="9525"/>
                  </a:lnTo>
                  <a:lnTo>
                    <a:pt x="3325203" y="0"/>
                  </a:lnTo>
                  <a:close/>
                </a:path>
                <a:path w="4011295" h="9525">
                  <a:moveTo>
                    <a:pt x="3382378" y="0"/>
                  </a:moveTo>
                  <a:lnTo>
                    <a:pt x="3372840" y="0"/>
                  </a:lnTo>
                  <a:lnTo>
                    <a:pt x="3372840" y="9525"/>
                  </a:lnTo>
                  <a:lnTo>
                    <a:pt x="3382378" y="9525"/>
                  </a:lnTo>
                  <a:lnTo>
                    <a:pt x="3382378" y="0"/>
                  </a:lnTo>
                  <a:close/>
                </a:path>
                <a:path w="4011295" h="9525">
                  <a:moveTo>
                    <a:pt x="3439541" y="0"/>
                  </a:moveTo>
                  <a:lnTo>
                    <a:pt x="3430016" y="0"/>
                  </a:lnTo>
                  <a:lnTo>
                    <a:pt x="3430016" y="9525"/>
                  </a:lnTo>
                  <a:lnTo>
                    <a:pt x="3439541" y="9525"/>
                  </a:lnTo>
                  <a:lnTo>
                    <a:pt x="3439541" y="0"/>
                  </a:lnTo>
                  <a:close/>
                </a:path>
                <a:path w="4011295" h="9525">
                  <a:moveTo>
                    <a:pt x="3496703" y="0"/>
                  </a:moveTo>
                  <a:lnTo>
                    <a:pt x="3487178" y="0"/>
                  </a:lnTo>
                  <a:lnTo>
                    <a:pt x="3487178" y="9525"/>
                  </a:lnTo>
                  <a:lnTo>
                    <a:pt x="3496703" y="9525"/>
                  </a:lnTo>
                  <a:lnTo>
                    <a:pt x="3496703" y="0"/>
                  </a:lnTo>
                  <a:close/>
                </a:path>
                <a:path w="4011295" h="9525">
                  <a:moveTo>
                    <a:pt x="3553879" y="0"/>
                  </a:moveTo>
                  <a:lnTo>
                    <a:pt x="3544341" y="0"/>
                  </a:lnTo>
                  <a:lnTo>
                    <a:pt x="3544341" y="9525"/>
                  </a:lnTo>
                  <a:lnTo>
                    <a:pt x="3553879" y="9525"/>
                  </a:lnTo>
                  <a:lnTo>
                    <a:pt x="3553879" y="0"/>
                  </a:lnTo>
                  <a:close/>
                </a:path>
                <a:path w="4011295" h="9525">
                  <a:moveTo>
                    <a:pt x="3611041" y="0"/>
                  </a:moveTo>
                  <a:lnTo>
                    <a:pt x="3601516" y="0"/>
                  </a:lnTo>
                  <a:lnTo>
                    <a:pt x="3601516" y="9525"/>
                  </a:lnTo>
                  <a:lnTo>
                    <a:pt x="3611041" y="9525"/>
                  </a:lnTo>
                  <a:lnTo>
                    <a:pt x="3611041" y="0"/>
                  </a:lnTo>
                  <a:close/>
                </a:path>
                <a:path w="4011295" h="9525">
                  <a:moveTo>
                    <a:pt x="3668204" y="0"/>
                  </a:moveTo>
                  <a:lnTo>
                    <a:pt x="3658679" y="0"/>
                  </a:lnTo>
                  <a:lnTo>
                    <a:pt x="3658679" y="9525"/>
                  </a:lnTo>
                  <a:lnTo>
                    <a:pt x="3668204" y="9525"/>
                  </a:lnTo>
                  <a:lnTo>
                    <a:pt x="3668204" y="0"/>
                  </a:lnTo>
                  <a:close/>
                </a:path>
                <a:path w="4011295" h="9525">
                  <a:moveTo>
                    <a:pt x="3725367" y="0"/>
                  </a:moveTo>
                  <a:lnTo>
                    <a:pt x="3715842" y="0"/>
                  </a:lnTo>
                  <a:lnTo>
                    <a:pt x="3715842" y="9525"/>
                  </a:lnTo>
                  <a:lnTo>
                    <a:pt x="3725367" y="9525"/>
                  </a:lnTo>
                  <a:lnTo>
                    <a:pt x="3725367" y="0"/>
                  </a:lnTo>
                  <a:close/>
                </a:path>
                <a:path w="4011295" h="9525">
                  <a:moveTo>
                    <a:pt x="3782542" y="0"/>
                  </a:moveTo>
                  <a:lnTo>
                    <a:pt x="3773017" y="0"/>
                  </a:lnTo>
                  <a:lnTo>
                    <a:pt x="3773017" y="9525"/>
                  </a:lnTo>
                  <a:lnTo>
                    <a:pt x="3782542" y="9525"/>
                  </a:lnTo>
                  <a:lnTo>
                    <a:pt x="3782542" y="0"/>
                  </a:lnTo>
                  <a:close/>
                </a:path>
                <a:path w="4011295" h="9525">
                  <a:moveTo>
                    <a:pt x="3839705" y="0"/>
                  </a:moveTo>
                  <a:lnTo>
                    <a:pt x="3830180" y="0"/>
                  </a:lnTo>
                  <a:lnTo>
                    <a:pt x="3830180" y="9525"/>
                  </a:lnTo>
                  <a:lnTo>
                    <a:pt x="3839705" y="9525"/>
                  </a:lnTo>
                  <a:lnTo>
                    <a:pt x="3839705" y="0"/>
                  </a:lnTo>
                  <a:close/>
                </a:path>
                <a:path w="4011295" h="9525">
                  <a:moveTo>
                    <a:pt x="3896868" y="0"/>
                  </a:moveTo>
                  <a:lnTo>
                    <a:pt x="3887343" y="0"/>
                  </a:lnTo>
                  <a:lnTo>
                    <a:pt x="3887343" y="9525"/>
                  </a:lnTo>
                  <a:lnTo>
                    <a:pt x="3896868" y="9525"/>
                  </a:lnTo>
                  <a:lnTo>
                    <a:pt x="3896868" y="0"/>
                  </a:lnTo>
                  <a:close/>
                </a:path>
                <a:path w="4011295" h="9525">
                  <a:moveTo>
                    <a:pt x="3954043" y="0"/>
                  </a:moveTo>
                  <a:lnTo>
                    <a:pt x="3944518" y="0"/>
                  </a:lnTo>
                  <a:lnTo>
                    <a:pt x="3944518" y="9525"/>
                  </a:lnTo>
                  <a:lnTo>
                    <a:pt x="3954043" y="9525"/>
                  </a:lnTo>
                  <a:lnTo>
                    <a:pt x="3954043" y="0"/>
                  </a:lnTo>
                  <a:close/>
                </a:path>
                <a:path w="4011295" h="9525">
                  <a:moveTo>
                    <a:pt x="4011206" y="0"/>
                  </a:moveTo>
                  <a:lnTo>
                    <a:pt x="4001681" y="0"/>
                  </a:lnTo>
                  <a:lnTo>
                    <a:pt x="4001681" y="9525"/>
                  </a:lnTo>
                  <a:lnTo>
                    <a:pt x="4011206" y="9525"/>
                  </a:lnTo>
                  <a:lnTo>
                    <a:pt x="4011206" y="0"/>
                  </a:lnTo>
                  <a:close/>
                </a:path>
              </a:pathLst>
            </a:custGeom>
            <a:solidFill>
              <a:srgbClr val="C7C6C3"/>
            </a:solidFill>
          </p:spPr>
          <p:txBody>
            <a:bodyPr wrap="square" lIns="0" tIns="0" rIns="0" bIns="0" rtlCol="0"/>
            <a:lstStyle/>
            <a:p>
              <a:endParaRPr sz="1688"/>
            </a:p>
          </p:txBody>
        </p:sp>
        <p:sp>
          <p:nvSpPr>
            <p:cNvPr id="18" name="object 18"/>
            <p:cNvSpPr/>
            <p:nvPr/>
          </p:nvSpPr>
          <p:spPr>
            <a:xfrm>
              <a:off x="1036104" y="2110714"/>
              <a:ext cx="10928985" cy="981075"/>
            </a:xfrm>
            <a:custGeom>
              <a:avLst/>
              <a:gdLst/>
              <a:ahLst/>
              <a:cxnLst/>
              <a:rect l="l" t="t" r="r" b="b"/>
              <a:pathLst>
                <a:path w="10928985" h="981075">
                  <a:moveTo>
                    <a:pt x="9537" y="0"/>
                  </a:moveTo>
                  <a:lnTo>
                    <a:pt x="0" y="0"/>
                  </a:lnTo>
                  <a:lnTo>
                    <a:pt x="0" y="9525"/>
                  </a:lnTo>
                  <a:lnTo>
                    <a:pt x="9537" y="9525"/>
                  </a:lnTo>
                  <a:lnTo>
                    <a:pt x="9537" y="0"/>
                  </a:lnTo>
                  <a:close/>
                </a:path>
                <a:path w="10928985" h="981075">
                  <a:moveTo>
                    <a:pt x="66700" y="0"/>
                  </a:moveTo>
                  <a:lnTo>
                    <a:pt x="57175" y="0"/>
                  </a:lnTo>
                  <a:lnTo>
                    <a:pt x="57175" y="9525"/>
                  </a:lnTo>
                  <a:lnTo>
                    <a:pt x="66700" y="9525"/>
                  </a:lnTo>
                  <a:lnTo>
                    <a:pt x="66700" y="0"/>
                  </a:lnTo>
                  <a:close/>
                </a:path>
                <a:path w="10928985" h="981075">
                  <a:moveTo>
                    <a:pt x="123863" y="0"/>
                  </a:moveTo>
                  <a:lnTo>
                    <a:pt x="114338" y="0"/>
                  </a:lnTo>
                  <a:lnTo>
                    <a:pt x="114338" y="9525"/>
                  </a:lnTo>
                  <a:lnTo>
                    <a:pt x="123863" y="9525"/>
                  </a:lnTo>
                  <a:lnTo>
                    <a:pt x="123863" y="0"/>
                  </a:lnTo>
                  <a:close/>
                </a:path>
                <a:path w="10928985" h="981075">
                  <a:moveTo>
                    <a:pt x="181038" y="0"/>
                  </a:moveTo>
                  <a:lnTo>
                    <a:pt x="171500" y="0"/>
                  </a:lnTo>
                  <a:lnTo>
                    <a:pt x="171500" y="9525"/>
                  </a:lnTo>
                  <a:lnTo>
                    <a:pt x="181038" y="9525"/>
                  </a:lnTo>
                  <a:lnTo>
                    <a:pt x="181038" y="0"/>
                  </a:lnTo>
                  <a:close/>
                </a:path>
                <a:path w="10928985" h="981075">
                  <a:moveTo>
                    <a:pt x="238201" y="0"/>
                  </a:moveTo>
                  <a:lnTo>
                    <a:pt x="228676" y="0"/>
                  </a:lnTo>
                  <a:lnTo>
                    <a:pt x="228676" y="9525"/>
                  </a:lnTo>
                  <a:lnTo>
                    <a:pt x="238201" y="9525"/>
                  </a:lnTo>
                  <a:lnTo>
                    <a:pt x="238201" y="0"/>
                  </a:lnTo>
                  <a:close/>
                </a:path>
                <a:path w="10928985" h="981075">
                  <a:moveTo>
                    <a:pt x="295363" y="0"/>
                  </a:moveTo>
                  <a:lnTo>
                    <a:pt x="285838" y="0"/>
                  </a:lnTo>
                  <a:lnTo>
                    <a:pt x="285838" y="9525"/>
                  </a:lnTo>
                  <a:lnTo>
                    <a:pt x="295363" y="9525"/>
                  </a:lnTo>
                  <a:lnTo>
                    <a:pt x="295363" y="0"/>
                  </a:lnTo>
                  <a:close/>
                </a:path>
                <a:path w="10928985" h="981075">
                  <a:moveTo>
                    <a:pt x="352539" y="0"/>
                  </a:moveTo>
                  <a:lnTo>
                    <a:pt x="343001" y="0"/>
                  </a:lnTo>
                  <a:lnTo>
                    <a:pt x="343001" y="9525"/>
                  </a:lnTo>
                  <a:lnTo>
                    <a:pt x="352539" y="9525"/>
                  </a:lnTo>
                  <a:lnTo>
                    <a:pt x="352539" y="0"/>
                  </a:lnTo>
                  <a:close/>
                </a:path>
                <a:path w="10928985" h="981075">
                  <a:moveTo>
                    <a:pt x="409702" y="0"/>
                  </a:moveTo>
                  <a:lnTo>
                    <a:pt x="400177" y="0"/>
                  </a:lnTo>
                  <a:lnTo>
                    <a:pt x="400177" y="9525"/>
                  </a:lnTo>
                  <a:lnTo>
                    <a:pt x="409702" y="9525"/>
                  </a:lnTo>
                  <a:lnTo>
                    <a:pt x="409702" y="0"/>
                  </a:lnTo>
                  <a:close/>
                </a:path>
                <a:path w="10928985" h="981075">
                  <a:moveTo>
                    <a:pt x="466864" y="0"/>
                  </a:moveTo>
                  <a:lnTo>
                    <a:pt x="457339" y="0"/>
                  </a:lnTo>
                  <a:lnTo>
                    <a:pt x="457339" y="9525"/>
                  </a:lnTo>
                  <a:lnTo>
                    <a:pt x="466864" y="9525"/>
                  </a:lnTo>
                  <a:lnTo>
                    <a:pt x="466864" y="0"/>
                  </a:lnTo>
                  <a:close/>
                </a:path>
                <a:path w="10928985" h="981075">
                  <a:moveTo>
                    <a:pt x="524027" y="0"/>
                  </a:moveTo>
                  <a:lnTo>
                    <a:pt x="514502" y="0"/>
                  </a:lnTo>
                  <a:lnTo>
                    <a:pt x="514502" y="9525"/>
                  </a:lnTo>
                  <a:lnTo>
                    <a:pt x="524027" y="9525"/>
                  </a:lnTo>
                  <a:lnTo>
                    <a:pt x="524027" y="0"/>
                  </a:lnTo>
                  <a:close/>
                </a:path>
                <a:path w="10928985" h="981075">
                  <a:moveTo>
                    <a:pt x="581202" y="0"/>
                  </a:moveTo>
                  <a:lnTo>
                    <a:pt x="571677" y="0"/>
                  </a:lnTo>
                  <a:lnTo>
                    <a:pt x="571677" y="9525"/>
                  </a:lnTo>
                  <a:lnTo>
                    <a:pt x="581202" y="9525"/>
                  </a:lnTo>
                  <a:lnTo>
                    <a:pt x="581202" y="0"/>
                  </a:lnTo>
                  <a:close/>
                </a:path>
                <a:path w="10928985" h="981075">
                  <a:moveTo>
                    <a:pt x="638365" y="0"/>
                  </a:moveTo>
                  <a:lnTo>
                    <a:pt x="628840" y="0"/>
                  </a:lnTo>
                  <a:lnTo>
                    <a:pt x="628840" y="9525"/>
                  </a:lnTo>
                  <a:lnTo>
                    <a:pt x="638365" y="9525"/>
                  </a:lnTo>
                  <a:lnTo>
                    <a:pt x="638365" y="0"/>
                  </a:lnTo>
                  <a:close/>
                </a:path>
                <a:path w="10928985" h="981075">
                  <a:moveTo>
                    <a:pt x="695528" y="0"/>
                  </a:moveTo>
                  <a:lnTo>
                    <a:pt x="686003" y="0"/>
                  </a:lnTo>
                  <a:lnTo>
                    <a:pt x="686003" y="9525"/>
                  </a:lnTo>
                  <a:lnTo>
                    <a:pt x="695528" y="9525"/>
                  </a:lnTo>
                  <a:lnTo>
                    <a:pt x="695528" y="0"/>
                  </a:lnTo>
                  <a:close/>
                </a:path>
                <a:path w="10928985" h="981075">
                  <a:moveTo>
                    <a:pt x="752703" y="0"/>
                  </a:moveTo>
                  <a:lnTo>
                    <a:pt x="743178" y="0"/>
                  </a:lnTo>
                  <a:lnTo>
                    <a:pt x="743178" y="9525"/>
                  </a:lnTo>
                  <a:lnTo>
                    <a:pt x="752703" y="9525"/>
                  </a:lnTo>
                  <a:lnTo>
                    <a:pt x="752703" y="0"/>
                  </a:lnTo>
                  <a:close/>
                </a:path>
                <a:path w="10928985" h="981075">
                  <a:moveTo>
                    <a:pt x="809866" y="0"/>
                  </a:moveTo>
                  <a:lnTo>
                    <a:pt x="800341" y="0"/>
                  </a:lnTo>
                  <a:lnTo>
                    <a:pt x="800341" y="9525"/>
                  </a:lnTo>
                  <a:lnTo>
                    <a:pt x="809866" y="9525"/>
                  </a:lnTo>
                  <a:lnTo>
                    <a:pt x="809866" y="0"/>
                  </a:lnTo>
                  <a:close/>
                </a:path>
                <a:path w="10928985" h="981075">
                  <a:moveTo>
                    <a:pt x="867029" y="0"/>
                  </a:moveTo>
                  <a:lnTo>
                    <a:pt x="857504" y="0"/>
                  </a:lnTo>
                  <a:lnTo>
                    <a:pt x="857504" y="9525"/>
                  </a:lnTo>
                  <a:lnTo>
                    <a:pt x="867029" y="9525"/>
                  </a:lnTo>
                  <a:lnTo>
                    <a:pt x="867029" y="0"/>
                  </a:lnTo>
                  <a:close/>
                </a:path>
                <a:path w="10928985" h="981075">
                  <a:moveTo>
                    <a:pt x="924204" y="0"/>
                  </a:moveTo>
                  <a:lnTo>
                    <a:pt x="914679" y="0"/>
                  </a:lnTo>
                  <a:lnTo>
                    <a:pt x="914679" y="9525"/>
                  </a:lnTo>
                  <a:lnTo>
                    <a:pt x="924204" y="9525"/>
                  </a:lnTo>
                  <a:lnTo>
                    <a:pt x="924204" y="0"/>
                  </a:lnTo>
                  <a:close/>
                </a:path>
                <a:path w="10928985" h="981075">
                  <a:moveTo>
                    <a:pt x="981367" y="0"/>
                  </a:moveTo>
                  <a:lnTo>
                    <a:pt x="971842" y="0"/>
                  </a:lnTo>
                  <a:lnTo>
                    <a:pt x="971842" y="9525"/>
                  </a:lnTo>
                  <a:lnTo>
                    <a:pt x="981367" y="9525"/>
                  </a:lnTo>
                  <a:lnTo>
                    <a:pt x="981367" y="0"/>
                  </a:lnTo>
                  <a:close/>
                </a:path>
                <a:path w="10928985" h="981075">
                  <a:moveTo>
                    <a:pt x="1038529" y="0"/>
                  </a:moveTo>
                  <a:lnTo>
                    <a:pt x="1029004" y="0"/>
                  </a:lnTo>
                  <a:lnTo>
                    <a:pt x="1029004" y="9525"/>
                  </a:lnTo>
                  <a:lnTo>
                    <a:pt x="1038529" y="9525"/>
                  </a:lnTo>
                  <a:lnTo>
                    <a:pt x="1038529" y="0"/>
                  </a:lnTo>
                  <a:close/>
                </a:path>
                <a:path w="10928985" h="981075">
                  <a:moveTo>
                    <a:pt x="1095705" y="0"/>
                  </a:moveTo>
                  <a:lnTo>
                    <a:pt x="1086167" y="0"/>
                  </a:lnTo>
                  <a:lnTo>
                    <a:pt x="1086167" y="9525"/>
                  </a:lnTo>
                  <a:lnTo>
                    <a:pt x="1095705" y="9525"/>
                  </a:lnTo>
                  <a:lnTo>
                    <a:pt x="1095705" y="0"/>
                  </a:lnTo>
                  <a:close/>
                </a:path>
                <a:path w="10928985" h="981075">
                  <a:moveTo>
                    <a:pt x="1152867" y="0"/>
                  </a:moveTo>
                  <a:lnTo>
                    <a:pt x="1143342" y="0"/>
                  </a:lnTo>
                  <a:lnTo>
                    <a:pt x="1143342" y="9525"/>
                  </a:lnTo>
                  <a:lnTo>
                    <a:pt x="1152867" y="9525"/>
                  </a:lnTo>
                  <a:lnTo>
                    <a:pt x="1152867" y="0"/>
                  </a:lnTo>
                  <a:close/>
                </a:path>
                <a:path w="10928985" h="981075">
                  <a:moveTo>
                    <a:pt x="1210030" y="0"/>
                  </a:moveTo>
                  <a:lnTo>
                    <a:pt x="1200505" y="0"/>
                  </a:lnTo>
                  <a:lnTo>
                    <a:pt x="1200505" y="9525"/>
                  </a:lnTo>
                  <a:lnTo>
                    <a:pt x="1210030" y="9525"/>
                  </a:lnTo>
                  <a:lnTo>
                    <a:pt x="1210030" y="0"/>
                  </a:lnTo>
                  <a:close/>
                </a:path>
                <a:path w="10928985" h="981075">
                  <a:moveTo>
                    <a:pt x="1267206" y="0"/>
                  </a:moveTo>
                  <a:lnTo>
                    <a:pt x="1257668" y="0"/>
                  </a:lnTo>
                  <a:lnTo>
                    <a:pt x="1257668" y="9525"/>
                  </a:lnTo>
                  <a:lnTo>
                    <a:pt x="1267206" y="9525"/>
                  </a:lnTo>
                  <a:lnTo>
                    <a:pt x="1267206" y="0"/>
                  </a:lnTo>
                  <a:close/>
                </a:path>
                <a:path w="10928985" h="981075">
                  <a:moveTo>
                    <a:pt x="1324368" y="0"/>
                  </a:moveTo>
                  <a:lnTo>
                    <a:pt x="1314843" y="0"/>
                  </a:lnTo>
                  <a:lnTo>
                    <a:pt x="1314843" y="9525"/>
                  </a:lnTo>
                  <a:lnTo>
                    <a:pt x="1324368" y="9525"/>
                  </a:lnTo>
                  <a:lnTo>
                    <a:pt x="1324368" y="0"/>
                  </a:lnTo>
                  <a:close/>
                </a:path>
                <a:path w="10928985" h="981075">
                  <a:moveTo>
                    <a:pt x="1381531" y="0"/>
                  </a:moveTo>
                  <a:lnTo>
                    <a:pt x="1372006" y="0"/>
                  </a:lnTo>
                  <a:lnTo>
                    <a:pt x="1372006" y="9525"/>
                  </a:lnTo>
                  <a:lnTo>
                    <a:pt x="1381531" y="9525"/>
                  </a:lnTo>
                  <a:lnTo>
                    <a:pt x="1381531" y="0"/>
                  </a:lnTo>
                  <a:close/>
                </a:path>
                <a:path w="10928985" h="981075">
                  <a:moveTo>
                    <a:pt x="1438706" y="0"/>
                  </a:moveTo>
                  <a:lnTo>
                    <a:pt x="1429169" y="0"/>
                  </a:lnTo>
                  <a:lnTo>
                    <a:pt x="1429169" y="9525"/>
                  </a:lnTo>
                  <a:lnTo>
                    <a:pt x="1438706" y="9525"/>
                  </a:lnTo>
                  <a:lnTo>
                    <a:pt x="1438706" y="0"/>
                  </a:lnTo>
                  <a:close/>
                </a:path>
                <a:path w="10928985" h="981075">
                  <a:moveTo>
                    <a:pt x="1495869" y="0"/>
                  </a:moveTo>
                  <a:lnTo>
                    <a:pt x="1486344" y="0"/>
                  </a:lnTo>
                  <a:lnTo>
                    <a:pt x="1486344" y="9525"/>
                  </a:lnTo>
                  <a:lnTo>
                    <a:pt x="1495869" y="9525"/>
                  </a:lnTo>
                  <a:lnTo>
                    <a:pt x="1495869" y="0"/>
                  </a:lnTo>
                  <a:close/>
                </a:path>
                <a:path w="10928985" h="981075">
                  <a:moveTo>
                    <a:pt x="1553032" y="0"/>
                  </a:moveTo>
                  <a:lnTo>
                    <a:pt x="1543507" y="0"/>
                  </a:lnTo>
                  <a:lnTo>
                    <a:pt x="1543507" y="9525"/>
                  </a:lnTo>
                  <a:lnTo>
                    <a:pt x="1553032" y="9525"/>
                  </a:lnTo>
                  <a:lnTo>
                    <a:pt x="1553032" y="0"/>
                  </a:lnTo>
                  <a:close/>
                </a:path>
                <a:path w="10928985" h="981075">
                  <a:moveTo>
                    <a:pt x="1610207" y="0"/>
                  </a:moveTo>
                  <a:lnTo>
                    <a:pt x="1600669" y="0"/>
                  </a:lnTo>
                  <a:lnTo>
                    <a:pt x="1600669" y="9525"/>
                  </a:lnTo>
                  <a:lnTo>
                    <a:pt x="1610207" y="9525"/>
                  </a:lnTo>
                  <a:lnTo>
                    <a:pt x="1610207" y="0"/>
                  </a:lnTo>
                  <a:close/>
                </a:path>
                <a:path w="10928985" h="981075">
                  <a:moveTo>
                    <a:pt x="1667370" y="0"/>
                  </a:moveTo>
                  <a:lnTo>
                    <a:pt x="1657845" y="0"/>
                  </a:lnTo>
                  <a:lnTo>
                    <a:pt x="1657845" y="9525"/>
                  </a:lnTo>
                  <a:lnTo>
                    <a:pt x="1667370" y="9525"/>
                  </a:lnTo>
                  <a:lnTo>
                    <a:pt x="1667370" y="0"/>
                  </a:lnTo>
                  <a:close/>
                </a:path>
                <a:path w="10928985" h="981075">
                  <a:moveTo>
                    <a:pt x="1724533" y="0"/>
                  </a:moveTo>
                  <a:lnTo>
                    <a:pt x="1715008" y="0"/>
                  </a:lnTo>
                  <a:lnTo>
                    <a:pt x="1715008" y="9525"/>
                  </a:lnTo>
                  <a:lnTo>
                    <a:pt x="1724533" y="9525"/>
                  </a:lnTo>
                  <a:lnTo>
                    <a:pt x="1724533" y="0"/>
                  </a:lnTo>
                  <a:close/>
                </a:path>
                <a:path w="10928985" h="981075">
                  <a:moveTo>
                    <a:pt x="1781708" y="0"/>
                  </a:moveTo>
                  <a:lnTo>
                    <a:pt x="1772170" y="0"/>
                  </a:lnTo>
                  <a:lnTo>
                    <a:pt x="1772170" y="9525"/>
                  </a:lnTo>
                  <a:lnTo>
                    <a:pt x="1781708" y="9525"/>
                  </a:lnTo>
                  <a:lnTo>
                    <a:pt x="1781708" y="0"/>
                  </a:lnTo>
                  <a:close/>
                </a:path>
                <a:path w="10928985" h="981075">
                  <a:moveTo>
                    <a:pt x="1838871" y="0"/>
                  </a:moveTo>
                  <a:lnTo>
                    <a:pt x="1829346" y="0"/>
                  </a:lnTo>
                  <a:lnTo>
                    <a:pt x="1829346" y="9525"/>
                  </a:lnTo>
                  <a:lnTo>
                    <a:pt x="1838871" y="9525"/>
                  </a:lnTo>
                  <a:lnTo>
                    <a:pt x="1838871" y="0"/>
                  </a:lnTo>
                  <a:close/>
                </a:path>
                <a:path w="10928985" h="981075">
                  <a:moveTo>
                    <a:pt x="1896033" y="0"/>
                  </a:moveTo>
                  <a:lnTo>
                    <a:pt x="1886508" y="0"/>
                  </a:lnTo>
                  <a:lnTo>
                    <a:pt x="1886508" y="9525"/>
                  </a:lnTo>
                  <a:lnTo>
                    <a:pt x="1896033" y="9525"/>
                  </a:lnTo>
                  <a:lnTo>
                    <a:pt x="1896033" y="0"/>
                  </a:lnTo>
                  <a:close/>
                </a:path>
                <a:path w="10928985" h="981075">
                  <a:moveTo>
                    <a:pt x="1953209" y="0"/>
                  </a:moveTo>
                  <a:lnTo>
                    <a:pt x="1943671" y="0"/>
                  </a:lnTo>
                  <a:lnTo>
                    <a:pt x="1943671" y="9525"/>
                  </a:lnTo>
                  <a:lnTo>
                    <a:pt x="1953209" y="9525"/>
                  </a:lnTo>
                  <a:lnTo>
                    <a:pt x="1953209" y="0"/>
                  </a:lnTo>
                  <a:close/>
                </a:path>
                <a:path w="10928985" h="981075">
                  <a:moveTo>
                    <a:pt x="2010371" y="0"/>
                  </a:moveTo>
                  <a:lnTo>
                    <a:pt x="2000846" y="0"/>
                  </a:lnTo>
                  <a:lnTo>
                    <a:pt x="2000846" y="9525"/>
                  </a:lnTo>
                  <a:lnTo>
                    <a:pt x="2010371" y="9525"/>
                  </a:lnTo>
                  <a:lnTo>
                    <a:pt x="2010371" y="0"/>
                  </a:lnTo>
                  <a:close/>
                </a:path>
                <a:path w="10928985" h="981075">
                  <a:moveTo>
                    <a:pt x="2067534" y="0"/>
                  </a:moveTo>
                  <a:lnTo>
                    <a:pt x="2058009" y="0"/>
                  </a:lnTo>
                  <a:lnTo>
                    <a:pt x="2058009" y="9525"/>
                  </a:lnTo>
                  <a:lnTo>
                    <a:pt x="2067534" y="9525"/>
                  </a:lnTo>
                  <a:lnTo>
                    <a:pt x="2067534" y="0"/>
                  </a:lnTo>
                  <a:close/>
                </a:path>
                <a:path w="10928985" h="981075">
                  <a:moveTo>
                    <a:pt x="2124697" y="0"/>
                  </a:moveTo>
                  <a:lnTo>
                    <a:pt x="2115172" y="0"/>
                  </a:lnTo>
                  <a:lnTo>
                    <a:pt x="2115172" y="9525"/>
                  </a:lnTo>
                  <a:lnTo>
                    <a:pt x="2124697" y="9525"/>
                  </a:lnTo>
                  <a:lnTo>
                    <a:pt x="2124697" y="0"/>
                  </a:lnTo>
                  <a:close/>
                </a:path>
                <a:path w="10928985" h="981075">
                  <a:moveTo>
                    <a:pt x="2181872" y="0"/>
                  </a:moveTo>
                  <a:lnTo>
                    <a:pt x="2172347" y="0"/>
                  </a:lnTo>
                  <a:lnTo>
                    <a:pt x="2172347" y="9525"/>
                  </a:lnTo>
                  <a:lnTo>
                    <a:pt x="2181872" y="9525"/>
                  </a:lnTo>
                  <a:lnTo>
                    <a:pt x="2181872" y="0"/>
                  </a:lnTo>
                  <a:close/>
                </a:path>
                <a:path w="10928985" h="981075">
                  <a:moveTo>
                    <a:pt x="2239035" y="0"/>
                  </a:moveTo>
                  <a:lnTo>
                    <a:pt x="2229510" y="0"/>
                  </a:lnTo>
                  <a:lnTo>
                    <a:pt x="2229510" y="9525"/>
                  </a:lnTo>
                  <a:lnTo>
                    <a:pt x="2239035" y="9525"/>
                  </a:lnTo>
                  <a:lnTo>
                    <a:pt x="2239035" y="0"/>
                  </a:lnTo>
                  <a:close/>
                </a:path>
                <a:path w="10928985" h="981075">
                  <a:moveTo>
                    <a:pt x="2296198" y="0"/>
                  </a:moveTo>
                  <a:lnTo>
                    <a:pt x="2286673" y="0"/>
                  </a:lnTo>
                  <a:lnTo>
                    <a:pt x="2286673" y="9525"/>
                  </a:lnTo>
                  <a:lnTo>
                    <a:pt x="2296198" y="9525"/>
                  </a:lnTo>
                  <a:lnTo>
                    <a:pt x="2296198" y="0"/>
                  </a:lnTo>
                  <a:close/>
                </a:path>
                <a:path w="10928985" h="981075">
                  <a:moveTo>
                    <a:pt x="2353373" y="0"/>
                  </a:moveTo>
                  <a:lnTo>
                    <a:pt x="2343848" y="0"/>
                  </a:lnTo>
                  <a:lnTo>
                    <a:pt x="2343848" y="9525"/>
                  </a:lnTo>
                  <a:lnTo>
                    <a:pt x="2353373" y="9525"/>
                  </a:lnTo>
                  <a:lnTo>
                    <a:pt x="2353373" y="0"/>
                  </a:lnTo>
                  <a:close/>
                </a:path>
                <a:path w="10928985" h="981075">
                  <a:moveTo>
                    <a:pt x="2410536" y="0"/>
                  </a:moveTo>
                  <a:lnTo>
                    <a:pt x="2401011" y="0"/>
                  </a:lnTo>
                  <a:lnTo>
                    <a:pt x="2401011" y="9525"/>
                  </a:lnTo>
                  <a:lnTo>
                    <a:pt x="2410536" y="9525"/>
                  </a:lnTo>
                  <a:lnTo>
                    <a:pt x="2410536" y="0"/>
                  </a:lnTo>
                  <a:close/>
                </a:path>
                <a:path w="10928985" h="981075">
                  <a:moveTo>
                    <a:pt x="2467699" y="0"/>
                  </a:moveTo>
                  <a:lnTo>
                    <a:pt x="2458174" y="0"/>
                  </a:lnTo>
                  <a:lnTo>
                    <a:pt x="2458174" y="9525"/>
                  </a:lnTo>
                  <a:lnTo>
                    <a:pt x="2467699" y="9525"/>
                  </a:lnTo>
                  <a:lnTo>
                    <a:pt x="2467699" y="0"/>
                  </a:lnTo>
                  <a:close/>
                </a:path>
                <a:path w="10928985" h="981075">
                  <a:moveTo>
                    <a:pt x="2524874" y="0"/>
                  </a:moveTo>
                  <a:lnTo>
                    <a:pt x="2515336" y="0"/>
                  </a:lnTo>
                  <a:lnTo>
                    <a:pt x="2515336" y="9525"/>
                  </a:lnTo>
                  <a:lnTo>
                    <a:pt x="2524874" y="9525"/>
                  </a:lnTo>
                  <a:lnTo>
                    <a:pt x="2524874" y="0"/>
                  </a:lnTo>
                  <a:close/>
                </a:path>
                <a:path w="10928985" h="981075">
                  <a:moveTo>
                    <a:pt x="2582037" y="0"/>
                  </a:moveTo>
                  <a:lnTo>
                    <a:pt x="2572512" y="0"/>
                  </a:lnTo>
                  <a:lnTo>
                    <a:pt x="2572512" y="9525"/>
                  </a:lnTo>
                  <a:lnTo>
                    <a:pt x="2582037" y="9525"/>
                  </a:lnTo>
                  <a:lnTo>
                    <a:pt x="2582037" y="0"/>
                  </a:lnTo>
                  <a:close/>
                </a:path>
                <a:path w="10928985" h="981075">
                  <a:moveTo>
                    <a:pt x="2639199" y="0"/>
                  </a:moveTo>
                  <a:lnTo>
                    <a:pt x="2629674" y="0"/>
                  </a:lnTo>
                  <a:lnTo>
                    <a:pt x="2629674" y="9525"/>
                  </a:lnTo>
                  <a:lnTo>
                    <a:pt x="2639199" y="9525"/>
                  </a:lnTo>
                  <a:lnTo>
                    <a:pt x="2639199" y="0"/>
                  </a:lnTo>
                  <a:close/>
                </a:path>
                <a:path w="10928985" h="981075">
                  <a:moveTo>
                    <a:pt x="2696375" y="0"/>
                  </a:moveTo>
                  <a:lnTo>
                    <a:pt x="2686837" y="0"/>
                  </a:lnTo>
                  <a:lnTo>
                    <a:pt x="2686837" y="9525"/>
                  </a:lnTo>
                  <a:lnTo>
                    <a:pt x="2696375" y="9525"/>
                  </a:lnTo>
                  <a:lnTo>
                    <a:pt x="2696375" y="0"/>
                  </a:lnTo>
                  <a:close/>
                </a:path>
                <a:path w="10928985" h="981075">
                  <a:moveTo>
                    <a:pt x="2753537" y="0"/>
                  </a:moveTo>
                  <a:lnTo>
                    <a:pt x="2744012" y="0"/>
                  </a:lnTo>
                  <a:lnTo>
                    <a:pt x="2744012" y="9525"/>
                  </a:lnTo>
                  <a:lnTo>
                    <a:pt x="2753537" y="9525"/>
                  </a:lnTo>
                  <a:lnTo>
                    <a:pt x="2753537" y="0"/>
                  </a:lnTo>
                  <a:close/>
                </a:path>
                <a:path w="10928985" h="981075">
                  <a:moveTo>
                    <a:pt x="2810700" y="0"/>
                  </a:moveTo>
                  <a:lnTo>
                    <a:pt x="2801175" y="0"/>
                  </a:lnTo>
                  <a:lnTo>
                    <a:pt x="2801175" y="9525"/>
                  </a:lnTo>
                  <a:lnTo>
                    <a:pt x="2810700" y="9525"/>
                  </a:lnTo>
                  <a:lnTo>
                    <a:pt x="2810700" y="0"/>
                  </a:lnTo>
                  <a:close/>
                </a:path>
                <a:path w="10928985" h="981075">
                  <a:moveTo>
                    <a:pt x="2867876" y="0"/>
                  </a:moveTo>
                  <a:lnTo>
                    <a:pt x="2858338" y="0"/>
                  </a:lnTo>
                  <a:lnTo>
                    <a:pt x="2858338" y="9525"/>
                  </a:lnTo>
                  <a:lnTo>
                    <a:pt x="2867876" y="9525"/>
                  </a:lnTo>
                  <a:lnTo>
                    <a:pt x="2867876" y="0"/>
                  </a:lnTo>
                  <a:close/>
                </a:path>
                <a:path w="10928985" h="981075">
                  <a:moveTo>
                    <a:pt x="2925038" y="0"/>
                  </a:moveTo>
                  <a:lnTo>
                    <a:pt x="2915513" y="0"/>
                  </a:lnTo>
                  <a:lnTo>
                    <a:pt x="2915513" y="9525"/>
                  </a:lnTo>
                  <a:lnTo>
                    <a:pt x="2925038" y="9525"/>
                  </a:lnTo>
                  <a:lnTo>
                    <a:pt x="2925038" y="0"/>
                  </a:lnTo>
                  <a:close/>
                </a:path>
                <a:path w="10928985" h="981075">
                  <a:moveTo>
                    <a:pt x="2982201" y="0"/>
                  </a:moveTo>
                  <a:lnTo>
                    <a:pt x="2972676" y="0"/>
                  </a:lnTo>
                  <a:lnTo>
                    <a:pt x="2972676" y="9525"/>
                  </a:lnTo>
                  <a:lnTo>
                    <a:pt x="2982201" y="9525"/>
                  </a:lnTo>
                  <a:lnTo>
                    <a:pt x="2982201" y="0"/>
                  </a:lnTo>
                  <a:close/>
                </a:path>
                <a:path w="10928985" h="981075">
                  <a:moveTo>
                    <a:pt x="3039376" y="0"/>
                  </a:moveTo>
                  <a:lnTo>
                    <a:pt x="3029839" y="0"/>
                  </a:lnTo>
                  <a:lnTo>
                    <a:pt x="3029839" y="9525"/>
                  </a:lnTo>
                  <a:lnTo>
                    <a:pt x="3039376" y="9525"/>
                  </a:lnTo>
                  <a:lnTo>
                    <a:pt x="3039376" y="0"/>
                  </a:lnTo>
                  <a:close/>
                </a:path>
                <a:path w="10928985" h="981075">
                  <a:moveTo>
                    <a:pt x="3096539" y="0"/>
                  </a:moveTo>
                  <a:lnTo>
                    <a:pt x="3087014" y="0"/>
                  </a:lnTo>
                  <a:lnTo>
                    <a:pt x="3087014" y="9525"/>
                  </a:lnTo>
                  <a:lnTo>
                    <a:pt x="3096539" y="9525"/>
                  </a:lnTo>
                  <a:lnTo>
                    <a:pt x="3096539" y="0"/>
                  </a:lnTo>
                  <a:close/>
                </a:path>
                <a:path w="10928985" h="981075">
                  <a:moveTo>
                    <a:pt x="10070884" y="971511"/>
                  </a:moveTo>
                  <a:lnTo>
                    <a:pt x="10061359" y="971511"/>
                  </a:lnTo>
                  <a:lnTo>
                    <a:pt x="10061359" y="981036"/>
                  </a:lnTo>
                  <a:lnTo>
                    <a:pt x="10070884" y="981036"/>
                  </a:lnTo>
                  <a:lnTo>
                    <a:pt x="10070884" y="971511"/>
                  </a:lnTo>
                  <a:close/>
                </a:path>
                <a:path w="10928985" h="981075">
                  <a:moveTo>
                    <a:pt x="10128047" y="971511"/>
                  </a:moveTo>
                  <a:lnTo>
                    <a:pt x="10118522" y="971511"/>
                  </a:lnTo>
                  <a:lnTo>
                    <a:pt x="10118522" y="981036"/>
                  </a:lnTo>
                  <a:lnTo>
                    <a:pt x="10128047" y="981036"/>
                  </a:lnTo>
                  <a:lnTo>
                    <a:pt x="10128047" y="971511"/>
                  </a:lnTo>
                  <a:close/>
                </a:path>
                <a:path w="10928985" h="981075">
                  <a:moveTo>
                    <a:pt x="10185222" y="971511"/>
                  </a:moveTo>
                  <a:lnTo>
                    <a:pt x="10175684" y="971511"/>
                  </a:lnTo>
                  <a:lnTo>
                    <a:pt x="10175684" y="981036"/>
                  </a:lnTo>
                  <a:lnTo>
                    <a:pt x="10185222" y="981036"/>
                  </a:lnTo>
                  <a:lnTo>
                    <a:pt x="10185222" y="971511"/>
                  </a:lnTo>
                  <a:close/>
                </a:path>
                <a:path w="10928985" h="981075">
                  <a:moveTo>
                    <a:pt x="10242385" y="971511"/>
                  </a:moveTo>
                  <a:lnTo>
                    <a:pt x="10232860" y="971511"/>
                  </a:lnTo>
                  <a:lnTo>
                    <a:pt x="10232860" y="981036"/>
                  </a:lnTo>
                  <a:lnTo>
                    <a:pt x="10242385" y="981036"/>
                  </a:lnTo>
                  <a:lnTo>
                    <a:pt x="10242385" y="971511"/>
                  </a:lnTo>
                  <a:close/>
                </a:path>
                <a:path w="10928985" h="981075">
                  <a:moveTo>
                    <a:pt x="10299548" y="971511"/>
                  </a:moveTo>
                  <a:lnTo>
                    <a:pt x="10290023" y="971511"/>
                  </a:lnTo>
                  <a:lnTo>
                    <a:pt x="10290023" y="981036"/>
                  </a:lnTo>
                  <a:lnTo>
                    <a:pt x="10299548" y="981036"/>
                  </a:lnTo>
                  <a:lnTo>
                    <a:pt x="10299548" y="971511"/>
                  </a:lnTo>
                  <a:close/>
                </a:path>
                <a:path w="10928985" h="981075">
                  <a:moveTo>
                    <a:pt x="10356723" y="971511"/>
                  </a:moveTo>
                  <a:lnTo>
                    <a:pt x="10347185" y="971511"/>
                  </a:lnTo>
                  <a:lnTo>
                    <a:pt x="10347185" y="981036"/>
                  </a:lnTo>
                  <a:lnTo>
                    <a:pt x="10356723" y="981036"/>
                  </a:lnTo>
                  <a:lnTo>
                    <a:pt x="10356723" y="971511"/>
                  </a:lnTo>
                  <a:close/>
                </a:path>
                <a:path w="10928985" h="981075">
                  <a:moveTo>
                    <a:pt x="10413886" y="971511"/>
                  </a:moveTo>
                  <a:lnTo>
                    <a:pt x="10404361" y="971511"/>
                  </a:lnTo>
                  <a:lnTo>
                    <a:pt x="10404361" y="981036"/>
                  </a:lnTo>
                  <a:lnTo>
                    <a:pt x="10413886" y="981036"/>
                  </a:lnTo>
                  <a:lnTo>
                    <a:pt x="10413886" y="971511"/>
                  </a:lnTo>
                  <a:close/>
                </a:path>
                <a:path w="10928985" h="981075">
                  <a:moveTo>
                    <a:pt x="10471048" y="971511"/>
                  </a:moveTo>
                  <a:lnTo>
                    <a:pt x="10461523" y="971511"/>
                  </a:lnTo>
                  <a:lnTo>
                    <a:pt x="10461523" y="981036"/>
                  </a:lnTo>
                  <a:lnTo>
                    <a:pt x="10471048" y="981036"/>
                  </a:lnTo>
                  <a:lnTo>
                    <a:pt x="10471048" y="971511"/>
                  </a:lnTo>
                  <a:close/>
                </a:path>
                <a:path w="10928985" h="981075">
                  <a:moveTo>
                    <a:pt x="10528224" y="971511"/>
                  </a:moveTo>
                  <a:lnTo>
                    <a:pt x="10518686" y="971511"/>
                  </a:lnTo>
                  <a:lnTo>
                    <a:pt x="10518686" y="981036"/>
                  </a:lnTo>
                  <a:lnTo>
                    <a:pt x="10528224" y="981036"/>
                  </a:lnTo>
                  <a:lnTo>
                    <a:pt x="10528224" y="971511"/>
                  </a:lnTo>
                  <a:close/>
                </a:path>
                <a:path w="10928985" h="981075">
                  <a:moveTo>
                    <a:pt x="10585387" y="971511"/>
                  </a:moveTo>
                  <a:lnTo>
                    <a:pt x="10575862" y="971511"/>
                  </a:lnTo>
                  <a:lnTo>
                    <a:pt x="10575862" y="981036"/>
                  </a:lnTo>
                  <a:lnTo>
                    <a:pt x="10585387" y="981036"/>
                  </a:lnTo>
                  <a:lnTo>
                    <a:pt x="10585387" y="971511"/>
                  </a:lnTo>
                  <a:close/>
                </a:path>
                <a:path w="10928985" h="981075">
                  <a:moveTo>
                    <a:pt x="10642549" y="971511"/>
                  </a:moveTo>
                  <a:lnTo>
                    <a:pt x="10633024" y="971511"/>
                  </a:lnTo>
                  <a:lnTo>
                    <a:pt x="10633024" y="981036"/>
                  </a:lnTo>
                  <a:lnTo>
                    <a:pt x="10642549" y="981036"/>
                  </a:lnTo>
                  <a:lnTo>
                    <a:pt x="10642549" y="971511"/>
                  </a:lnTo>
                  <a:close/>
                </a:path>
                <a:path w="10928985" h="981075">
                  <a:moveTo>
                    <a:pt x="10699725" y="971511"/>
                  </a:moveTo>
                  <a:lnTo>
                    <a:pt x="10690187" y="971511"/>
                  </a:lnTo>
                  <a:lnTo>
                    <a:pt x="10690187" y="981036"/>
                  </a:lnTo>
                  <a:lnTo>
                    <a:pt x="10699725" y="981036"/>
                  </a:lnTo>
                  <a:lnTo>
                    <a:pt x="10699725" y="971511"/>
                  </a:lnTo>
                  <a:close/>
                </a:path>
                <a:path w="10928985" h="981075">
                  <a:moveTo>
                    <a:pt x="10756887" y="971511"/>
                  </a:moveTo>
                  <a:lnTo>
                    <a:pt x="10747362" y="971511"/>
                  </a:lnTo>
                  <a:lnTo>
                    <a:pt x="10747362" y="981036"/>
                  </a:lnTo>
                  <a:lnTo>
                    <a:pt x="10756887" y="981036"/>
                  </a:lnTo>
                  <a:lnTo>
                    <a:pt x="10756887" y="971511"/>
                  </a:lnTo>
                  <a:close/>
                </a:path>
                <a:path w="10928985" h="981075">
                  <a:moveTo>
                    <a:pt x="10814050" y="971511"/>
                  </a:moveTo>
                  <a:lnTo>
                    <a:pt x="10804525" y="971511"/>
                  </a:lnTo>
                  <a:lnTo>
                    <a:pt x="10804525" y="981036"/>
                  </a:lnTo>
                  <a:lnTo>
                    <a:pt x="10814050" y="981036"/>
                  </a:lnTo>
                  <a:lnTo>
                    <a:pt x="10814050" y="971511"/>
                  </a:lnTo>
                  <a:close/>
                </a:path>
                <a:path w="10928985" h="981075">
                  <a:moveTo>
                    <a:pt x="10871225" y="971511"/>
                  </a:moveTo>
                  <a:lnTo>
                    <a:pt x="10861688" y="971511"/>
                  </a:lnTo>
                  <a:lnTo>
                    <a:pt x="10861688" y="981036"/>
                  </a:lnTo>
                  <a:lnTo>
                    <a:pt x="10871225" y="981036"/>
                  </a:lnTo>
                  <a:lnTo>
                    <a:pt x="10871225" y="971511"/>
                  </a:lnTo>
                  <a:close/>
                </a:path>
                <a:path w="10928985" h="981075">
                  <a:moveTo>
                    <a:pt x="10928388" y="971511"/>
                  </a:moveTo>
                  <a:lnTo>
                    <a:pt x="10918863" y="971511"/>
                  </a:lnTo>
                  <a:lnTo>
                    <a:pt x="10918863" y="981036"/>
                  </a:lnTo>
                  <a:lnTo>
                    <a:pt x="10928388" y="981036"/>
                  </a:lnTo>
                  <a:lnTo>
                    <a:pt x="10928388" y="971511"/>
                  </a:lnTo>
                  <a:close/>
                </a:path>
              </a:pathLst>
            </a:custGeom>
            <a:solidFill>
              <a:srgbClr val="C7C6C3"/>
            </a:solidFill>
          </p:spPr>
          <p:txBody>
            <a:bodyPr wrap="square" lIns="0" tIns="0" rIns="0" bIns="0" rtlCol="0"/>
            <a:lstStyle/>
            <a:p>
              <a:endParaRPr sz="1688"/>
            </a:p>
          </p:txBody>
        </p:sp>
        <p:sp>
          <p:nvSpPr>
            <p:cNvPr id="19" name="object 19"/>
            <p:cNvSpPr/>
            <p:nvPr/>
          </p:nvSpPr>
          <p:spPr>
            <a:xfrm>
              <a:off x="4123118" y="2110714"/>
              <a:ext cx="4011295" cy="9525"/>
            </a:xfrm>
            <a:custGeom>
              <a:avLst/>
              <a:gdLst/>
              <a:ahLst/>
              <a:cxnLst/>
              <a:rect l="l" t="t" r="r" b="b"/>
              <a:pathLst>
                <a:path w="4011295" h="9525">
                  <a:moveTo>
                    <a:pt x="9525" y="0"/>
                  </a:moveTo>
                  <a:lnTo>
                    <a:pt x="0" y="0"/>
                  </a:lnTo>
                  <a:lnTo>
                    <a:pt x="0" y="9525"/>
                  </a:lnTo>
                  <a:lnTo>
                    <a:pt x="9525" y="9525"/>
                  </a:lnTo>
                  <a:lnTo>
                    <a:pt x="9525" y="0"/>
                  </a:lnTo>
                  <a:close/>
                </a:path>
                <a:path w="4011295" h="9525">
                  <a:moveTo>
                    <a:pt x="66687" y="0"/>
                  </a:moveTo>
                  <a:lnTo>
                    <a:pt x="57162" y="0"/>
                  </a:lnTo>
                  <a:lnTo>
                    <a:pt x="57162" y="9525"/>
                  </a:lnTo>
                  <a:lnTo>
                    <a:pt x="66687" y="9525"/>
                  </a:lnTo>
                  <a:lnTo>
                    <a:pt x="66687" y="0"/>
                  </a:lnTo>
                  <a:close/>
                </a:path>
                <a:path w="4011295" h="9525">
                  <a:moveTo>
                    <a:pt x="123863" y="0"/>
                  </a:moveTo>
                  <a:lnTo>
                    <a:pt x="114325" y="0"/>
                  </a:lnTo>
                  <a:lnTo>
                    <a:pt x="114325" y="9525"/>
                  </a:lnTo>
                  <a:lnTo>
                    <a:pt x="123863" y="9525"/>
                  </a:lnTo>
                  <a:lnTo>
                    <a:pt x="123863" y="0"/>
                  </a:lnTo>
                  <a:close/>
                </a:path>
                <a:path w="4011295" h="9525">
                  <a:moveTo>
                    <a:pt x="181025" y="0"/>
                  </a:moveTo>
                  <a:lnTo>
                    <a:pt x="171500" y="0"/>
                  </a:lnTo>
                  <a:lnTo>
                    <a:pt x="171500" y="9525"/>
                  </a:lnTo>
                  <a:lnTo>
                    <a:pt x="181025" y="9525"/>
                  </a:lnTo>
                  <a:lnTo>
                    <a:pt x="181025" y="0"/>
                  </a:lnTo>
                  <a:close/>
                </a:path>
                <a:path w="4011295" h="9525">
                  <a:moveTo>
                    <a:pt x="238188" y="0"/>
                  </a:moveTo>
                  <a:lnTo>
                    <a:pt x="228663" y="0"/>
                  </a:lnTo>
                  <a:lnTo>
                    <a:pt x="228663" y="9525"/>
                  </a:lnTo>
                  <a:lnTo>
                    <a:pt x="238188" y="9525"/>
                  </a:lnTo>
                  <a:lnTo>
                    <a:pt x="238188" y="0"/>
                  </a:lnTo>
                  <a:close/>
                </a:path>
                <a:path w="4011295" h="9525">
                  <a:moveTo>
                    <a:pt x="295363" y="0"/>
                  </a:moveTo>
                  <a:lnTo>
                    <a:pt x="285826" y="0"/>
                  </a:lnTo>
                  <a:lnTo>
                    <a:pt x="285826" y="9525"/>
                  </a:lnTo>
                  <a:lnTo>
                    <a:pt x="295363" y="9525"/>
                  </a:lnTo>
                  <a:lnTo>
                    <a:pt x="295363" y="0"/>
                  </a:lnTo>
                  <a:close/>
                </a:path>
                <a:path w="4011295" h="9525">
                  <a:moveTo>
                    <a:pt x="352526" y="0"/>
                  </a:moveTo>
                  <a:lnTo>
                    <a:pt x="343001" y="0"/>
                  </a:lnTo>
                  <a:lnTo>
                    <a:pt x="343001" y="9525"/>
                  </a:lnTo>
                  <a:lnTo>
                    <a:pt x="352526" y="9525"/>
                  </a:lnTo>
                  <a:lnTo>
                    <a:pt x="352526" y="0"/>
                  </a:lnTo>
                  <a:close/>
                </a:path>
                <a:path w="4011295" h="9525">
                  <a:moveTo>
                    <a:pt x="409689" y="0"/>
                  </a:moveTo>
                  <a:lnTo>
                    <a:pt x="400164" y="0"/>
                  </a:lnTo>
                  <a:lnTo>
                    <a:pt x="400164" y="9525"/>
                  </a:lnTo>
                  <a:lnTo>
                    <a:pt x="409689" y="9525"/>
                  </a:lnTo>
                  <a:lnTo>
                    <a:pt x="409689" y="0"/>
                  </a:lnTo>
                  <a:close/>
                </a:path>
                <a:path w="4011295" h="9525">
                  <a:moveTo>
                    <a:pt x="466852" y="0"/>
                  </a:moveTo>
                  <a:lnTo>
                    <a:pt x="457327" y="0"/>
                  </a:lnTo>
                  <a:lnTo>
                    <a:pt x="457327" y="9525"/>
                  </a:lnTo>
                  <a:lnTo>
                    <a:pt x="466852" y="9525"/>
                  </a:lnTo>
                  <a:lnTo>
                    <a:pt x="466852" y="0"/>
                  </a:lnTo>
                  <a:close/>
                </a:path>
                <a:path w="4011295" h="9525">
                  <a:moveTo>
                    <a:pt x="524027" y="0"/>
                  </a:moveTo>
                  <a:lnTo>
                    <a:pt x="514502" y="0"/>
                  </a:lnTo>
                  <a:lnTo>
                    <a:pt x="514502" y="9525"/>
                  </a:lnTo>
                  <a:lnTo>
                    <a:pt x="524027" y="9525"/>
                  </a:lnTo>
                  <a:lnTo>
                    <a:pt x="524027" y="0"/>
                  </a:lnTo>
                  <a:close/>
                </a:path>
                <a:path w="4011295" h="9525">
                  <a:moveTo>
                    <a:pt x="581190" y="0"/>
                  </a:moveTo>
                  <a:lnTo>
                    <a:pt x="571665" y="0"/>
                  </a:lnTo>
                  <a:lnTo>
                    <a:pt x="571665" y="9525"/>
                  </a:lnTo>
                  <a:lnTo>
                    <a:pt x="581190" y="9525"/>
                  </a:lnTo>
                  <a:lnTo>
                    <a:pt x="581190" y="0"/>
                  </a:lnTo>
                  <a:close/>
                </a:path>
                <a:path w="4011295" h="9525">
                  <a:moveTo>
                    <a:pt x="638352" y="0"/>
                  </a:moveTo>
                  <a:lnTo>
                    <a:pt x="628827" y="0"/>
                  </a:lnTo>
                  <a:lnTo>
                    <a:pt x="628827" y="9525"/>
                  </a:lnTo>
                  <a:lnTo>
                    <a:pt x="638352" y="9525"/>
                  </a:lnTo>
                  <a:lnTo>
                    <a:pt x="638352" y="0"/>
                  </a:lnTo>
                  <a:close/>
                </a:path>
                <a:path w="4011295" h="9525">
                  <a:moveTo>
                    <a:pt x="695528" y="0"/>
                  </a:moveTo>
                  <a:lnTo>
                    <a:pt x="686003" y="0"/>
                  </a:lnTo>
                  <a:lnTo>
                    <a:pt x="686003" y="9525"/>
                  </a:lnTo>
                  <a:lnTo>
                    <a:pt x="695528" y="9525"/>
                  </a:lnTo>
                  <a:lnTo>
                    <a:pt x="695528" y="0"/>
                  </a:lnTo>
                  <a:close/>
                </a:path>
                <a:path w="4011295" h="9525">
                  <a:moveTo>
                    <a:pt x="752690" y="0"/>
                  </a:moveTo>
                  <a:lnTo>
                    <a:pt x="743165" y="0"/>
                  </a:lnTo>
                  <a:lnTo>
                    <a:pt x="743165" y="9525"/>
                  </a:lnTo>
                  <a:lnTo>
                    <a:pt x="752690" y="9525"/>
                  </a:lnTo>
                  <a:lnTo>
                    <a:pt x="752690" y="0"/>
                  </a:lnTo>
                  <a:close/>
                </a:path>
                <a:path w="4011295" h="9525">
                  <a:moveTo>
                    <a:pt x="809853" y="0"/>
                  </a:moveTo>
                  <a:lnTo>
                    <a:pt x="800328" y="0"/>
                  </a:lnTo>
                  <a:lnTo>
                    <a:pt x="800328" y="9525"/>
                  </a:lnTo>
                  <a:lnTo>
                    <a:pt x="809853" y="9525"/>
                  </a:lnTo>
                  <a:lnTo>
                    <a:pt x="809853" y="0"/>
                  </a:lnTo>
                  <a:close/>
                </a:path>
                <a:path w="4011295" h="9525">
                  <a:moveTo>
                    <a:pt x="867029" y="0"/>
                  </a:moveTo>
                  <a:lnTo>
                    <a:pt x="857504" y="0"/>
                  </a:lnTo>
                  <a:lnTo>
                    <a:pt x="857504" y="9525"/>
                  </a:lnTo>
                  <a:lnTo>
                    <a:pt x="867029" y="9525"/>
                  </a:lnTo>
                  <a:lnTo>
                    <a:pt x="867029" y="0"/>
                  </a:lnTo>
                  <a:close/>
                </a:path>
                <a:path w="4011295" h="9525">
                  <a:moveTo>
                    <a:pt x="924191" y="0"/>
                  </a:moveTo>
                  <a:lnTo>
                    <a:pt x="914666" y="0"/>
                  </a:lnTo>
                  <a:lnTo>
                    <a:pt x="914666" y="9525"/>
                  </a:lnTo>
                  <a:lnTo>
                    <a:pt x="924191" y="9525"/>
                  </a:lnTo>
                  <a:lnTo>
                    <a:pt x="924191" y="0"/>
                  </a:lnTo>
                  <a:close/>
                </a:path>
                <a:path w="4011295" h="9525">
                  <a:moveTo>
                    <a:pt x="981354" y="0"/>
                  </a:moveTo>
                  <a:lnTo>
                    <a:pt x="971829" y="0"/>
                  </a:lnTo>
                  <a:lnTo>
                    <a:pt x="971829" y="9525"/>
                  </a:lnTo>
                  <a:lnTo>
                    <a:pt x="981354" y="9525"/>
                  </a:lnTo>
                  <a:lnTo>
                    <a:pt x="981354" y="0"/>
                  </a:lnTo>
                  <a:close/>
                </a:path>
                <a:path w="4011295" h="9525">
                  <a:moveTo>
                    <a:pt x="1038529" y="0"/>
                  </a:moveTo>
                  <a:lnTo>
                    <a:pt x="1028992" y="0"/>
                  </a:lnTo>
                  <a:lnTo>
                    <a:pt x="1028992" y="9525"/>
                  </a:lnTo>
                  <a:lnTo>
                    <a:pt x="1038529" y="9525"/>
                  </a:lnTo>
                  <a:lnTo>
                    <a:pt x="1038529" y="0"/>
                  </a:lnTo>
                  <a:close/>
                </a:path>
                <a:path w="4011295" h="9525">
                  <a:moveTo>
                    <a:pt x="1095692" y="0"/>
                  </a:moveTo>
                  <a:lnTo>
                    <a:pt x="1086167" y="0"/>
                  </a:lnTo>
                  <a:lnTo>
                    <a:pt x="1086167" y="9525"/>
                  </a:lnTo>
                  <a:lnTo>
                    <a:pt x="1095692" y="9525"/>
                  </a:lnTo>
                  <a:lnTo>
                    <a:pt x="1095692" y="0"/>
                  </a:lnTo>
                  <a:close/>
                </a:path>
                <a:path w="4011295" h="9525">
                  <a:moveTo>
                    <a:pt x="1152855" y="0"/>
                  </a:moveTo>
                  <a:lnTo>
                    <a:pt x="1143330" y="0"/>
                  </a:lnTo>
                  <a:lnTo>
                    <a:pt x="1143330" y="9525"/>
                  </a:lnTo>
                  <a:lnTo>
                    <a:pt x="1152855" y="9525"/>
                  </a:lnTo>
                  <a:lnTo>
                    <a:pt x="1152855" y="0"/>
                  </a:lnTo>
                  <a:close/>
                </a:path>
                <a:path w="4011295" h="9525">
                  <a:moveTo>
                    <a:pt x="1210030" y="0"/>
                  </a:moveTo>
                  <a:lnTo>
                    <a:pt x="1200492" y="0"/>
                  </a:lnTo>
                  <a:lnTo>
                    <a:pt x="1200492" y="9525"/>
                  </a:lnTo>
                  <a:lnTo>
                    <a:pt x="1210030" y="9525"/>
                  </a:lnTo>
                  <a:lnTo>
                    <a:pt x="1210030" y="0"/>
                  </a:lnTo>
                  <a:close/>
                </a:path>
                <a:path w="4011295" h="9525">
                  <a:moveTo>
                    <a:pt x="1267193" y="0"/>
                  </a:moveTo>
                  <a:lnTo>
                    <a:pt x="1257668" y="0"/>
                  </a:lnTo>
                  <a:lnTo>
                    <a:pt x="1257668" y="9525"/>
                  </a:lnTo>
                  <a:lnTo>
                    <a:pt x="1267193" y="9525"/>
                  </a:lnTo>
                  <a:lnTo>
                    <a:pt x="1267193" y="0"/>
                  </a:lnTo>
                  <a:close/>
                </a:path>
                <a:path w="4011295" h="9525">
                  <a:moveTo>
                    <a:pt x="1324356" y="0"/>
                  </a:moveTo>
                  <a:lnTo>
                    <a:pt x="1314831" y="0"/>
                  </a:lnTo>
                  <a:lnTo>
                    <a:pt x="1314831" y="9525"/>
                  </a:lnTo>
                  <a:lnTo>
                    <a:pt x="1324356" y="9525"/>
                  </a:lnTo>
                  <a:lnTo>
                    <a:pt x="1324356" y="0"/>
                  </a:lnTo>
                  <a:close/>
                </a:path>
                <a:path w="4011295" h="9525">
                  <a:moveTo>
                    <a:pt x="1381531" y="0"/>
                  </a:moveTo>
                  <a:lnTo>
                    <a:pt x="1371993" y="0"/>
                  </a:lnTo>
                  <a:lnTo>
                    <a:pt x="1371993" y="9525"/>
                  </a:lnTo>
                  <a:lnTo>
                    <a:pt x="1381531" y="9525"/>
                  </a:lnTo>
                  <a:lnTo>
                    <a:pt x="1381531" y="0"/>
                  </a:lnTo>
                  <a:close/>
                </a:path>
                <a:path w="4011295" h="9525">
                  <a:moveTo>
                    <a:pt x="1438694" y="0"/>
                  </a:moveTo>
                  <a:lnTo>
                    <a:pt x="1429169" y="0"/>
                  </a:lnTo>
                  <a:lnTo>
                    <a:pt x="1429169" y="9525"/>
                  </a:lnTo>
                  <a:lnTo>
                    <a:pt x="1438694" y="9525"/>
                  </a:lnTo>
                  <a:lnTo>
                    <a:pt x="1438694" y="0"/>
                  </a:lnTo>
                  <a:close/>
                </a:path>
                <a:path w="4011295" h="9525">
                  <a:moveTo>
                    <a:pt x="1495856" y="0"/>
                  </a:moveTo>
                  <a:lnTo>
                    <a:pt x="1486331" y="0"/>
                  </a:lnTo>
                  <a:lnTo>
                    <a:pt x="1486331" y="9525"/>
                  </a:lnTo>
                  <a:lnTo>
                    <a:pt x="1495856" y="9525"/>
                  </a:lnTo>
                  <a:lnTo>
                    <a:pt x="1495856" y="0"/>
                  </a:lnTo>
                  <a:close/>
                </a:path>
                <a:path w="4011295" h="9525">
                  <a:moveTo>
                    <a:pt x="1553032" y="0"/>
                  </a:moveTo>
                  <a:lnTo>
                    <a:pt x="1543494" y="0"/>
                  </a:lnTo>
                  <a:lnTo>
                    <a:pt x="1543494" y="9525"/>
                  </a:lnTo>
                  <a:lnTo>
                    <a:pt x="1553032" y="9525"/>
                  </a:lnTo>
                  <a:lnTo>
                    <a:pt x="1553032" y="0"/>
                  </a:lnTo>
                  <a:close/>
                </a:path>
                <a:path w="4011295" h="9525">
                  <a:moveTo>
                    <a:pt x="1610194" y="0"/>
                  </a:moveTo>
                  <a:lnTo>
                    <a:pt x="1600669" y="0"/>
                  </a:lnTo>
                  <a:lnTo>
                    <a:pt x="1600669" y="9525"/>
                  </a:lnTo>
                  <a:lnTo>
                    <a:pt x="1610194" y="9525"/>
                  </a:lnTo>
                  <a:lnTo>
                    <a:pt x="1610194" y="0"/>
                  </a:lnTo>
                  <a:close/>
                </a:path>
                <a:path w="4011295" h="9525">
                  <a:moveTo>
                    <a:pt x="1667357" y="0"/>
                  </a:moveTo>
                  <a:lnTo>
                    <a:pt x="1657832" y="0"/>
                  </a:lnTo>
                  <a:lnTo>
                    <a:pt x="1657832" y="9525"/>
                  </a:lnTo>
                  <a:lnTo>
                    <a:pt x="1667357" y="9525"/>
                  </a:lnTo>
                  <a:lnTo>
                    <a:pt x="1667357" y="0"/>
                  </a:lnTo>
                  <a:close/>
                </a:path>
                <a:path w="4011295" h="9525">
                  <a:moveTo>
                    <a:pt x="1724533" y="0"/>
                  </a:moveTo>
                  <a:lnTo>
                    <a:pt x="1714995" y="0"/>
                  </a:lnTo>
                  <a:lnTo>
                    <a:pt x="1714995" y="9525"/>
                  </a:lnTo>
                  <a:lnTo>
                    <a:pt x="1724533" y="9525"/>
                  </a:lnTo>
                  <a:lnTo>
                    <a:pt x="1724533" y="0"/>
                  </a:lnTo>
                  <a:close/>
                </a:path>
                <a:path w="4011295" h="9525">
                  <a:moveTo>
                    <a:pt x="1781695" y="0"/>
                  </a:moveTo>
                  <a:lnTo>
                    <a:pt x="1772170" y="0"/>
                  </a:lnTo>
                  <a:lnTo>
                    <a:pt x="1772170" y="9525"/>
                  </a:lnTo>
                  <a:lnTo>
                    <a:pt x="1781695" y="9525"/>
                  </a:lnTo>
                  <a:lnTo>
                    <a:pt x="1781695" y="0"/>
                  </a:lnTo>
                  <a:close/>
                </a:path>
                <a:path w="4011295" h="9525">
                  <a:moveTo>
                    <a:pt x="1838858" y="0"/>
                  </a:moveTo>
                  <a:lnTo>
                    <a:pt x="1829333" y="0"/>
                  </a:lnTo>
                  <a:lnTo>
                    <a:pt x="1829333" y="9525"/>
                  </a:lnTo>
                  <a:lnTo>
                    <a:pt x="1838858" y="9525"/>
                  </a:lnTo>
                  <a:lnTo>
                    <a:pt x="1838858" y="0"/>
                  </a:lnTo>
                  <a:close/>
                </a:path>
                <a:path w="4011295" h="9525">
                  <a:moveTo>
                    <a:pt x="1896033" y="0"/>
                  </a:moveTo>
                  <a:lnTo>
                    <a:pt x="1886496" y="0"/>
                  </a:lnTo>
                  <a:lnTo>
                    <a:pt x="1886496" y="9525"/>
                  </a:lnTo>
                  <a:lnTo>
                    <a:pt x="1896033" y="9525"/>
                  </a:lnTo>
                  <a:lnTo>
                    <a:pt x="1896033" y="0"/>
                  </a:lnTo>
                  <a:close/>
                </a:path>
                <a:path w="4011295" h="9525">
                  <a:moveTo>
                    <a:pt x="1953196" y="0"/>
                  </a:moveTo>
                  <a:lnTo>
                    <a:pt x="1943671" y="0"/>
                  </a:lnTo>
                  <a:lnTo>
                    <a:pt x="1943671" y="9525"/>
                  </a:lnTo>
                  <a:lnTo>
                    <a:pt x="1953196" y="9525"/>
                  </a:lnTo>
                  <a:lnTo>
                    <a:pt x="1953196" y="0"/>
                  </a:lnTo>
                  <a:close/>
                </a:path>
                <a:path w="4011295" h="9525">
                  <a:moveTo>
                    <a:pt x="2010359" y="0"/>
                  </a:moveTo>
                  <a:lnTo>
                    <a:pt x="2000834" y="0"/>
                  </a:lnTo>
                  <a:lnTo>
                    <a:pt x="2000834" y="9525"/>
                  </a:lnTo>
                  <a:lnTo>
                    <a:pt x="2010359" y="9525"/>
                  </a:lnTo>
                  <a:lnTo>
                    <a:pt x="2010359" y="0"/>
                  </a:lnTo>
                  <a:close/>
                </a:path>
                <a:path w="4011295" h="9525">
                  <a:moveTo>
                    <a:pt x="2067521" y="0"/>
                  </a:moveTo>
                  <a:lnTo>
                    <a:pt x="2057996" y="0"/>
                  </a:lnTo>
                  <a:lnTo>
                    <a:pt x="2057996" y="9525"/>
                  </a:lnTo>
                  <a:lnTo>
                    <a:pt x="2067521" y="9525"/>
                  </a:lnTo>
                  <a:lnTo>
                    <a:pt x="2067521" y="0"/>
                  </a:lnTo>
                  <a:close/>
                </a:path>
                <a:path w="4011295" h="9525">
                  <a:moveTo>
                    <a:pt x="2124697" y="0"/>
                  </a:moveTo>
                  <a:lnTo>
                    <a:pt x="2115172" y="0"/>
                  </a:lnTo>
                  <a:lnTo>
                    <a:pt x="2115172" y="9525"/>
                  </a:lnTo>
                  <a:lnTo>
                    <a:pt x="2124697" y="9525"/>
                  </a:lnTo>
                  <a:lnTo>
                    <a:pt x="2124697" y="0"/>
                  </a:lnTo>
                  <a:close/>
                </a:path>
                <a:path w="4011295" h="9525">
                  <a:moveTo>
                    <a:pt x="2181860" y="0"/>
                  </a:moveTo>
                  <a:lnTo>
                    <a:pt x="2172335" y="0"/>
                  </a:lnTo>
                  <a:lnTo>
                    <a:pt x="2172335" y="9525"/>
                  </a:lnTo>
                  <a:lnTo>
                    <a:pt x="2181860" y="9525"/>
                  </a:lnTo>
                  <a:lnTo>
                    <a:pt x="2181860" y="0"/>
                  </a:lnTo>
                  <a:close/>
                </a:path>
                <a:path w="4011295" h="9525">
                  <a:moveTo>
                    <a:pt x="2239022" y="0"/>
                  </a:moveTo>
                  <a:lnTo>
                    <a:pt x="2229497" y="0"/>
                  </a:lnTo>
                  <a:lnTo>
                    <a:pt x="2229497" y="9525"/>
                  </a:lnTo>
                  <a:lnTo>
                    <a:pt x="2239022" y="9525"/>
                  </a:lnTo>
                  <a:lnTo>
                    <a:pt x="2239022" y="0"/>
                  </a:lnTo>
                  <a:close/>
                </a:path>
                <a:path w="4011295" h="9525">
                  <a:moveTo>
                    <a:pt x="2296198" y="0"/>
                  </a:moveTo>
                  <a:lnTo>
                    <a:pt x="2286673" y="0"/>
                  </a:lnTo>
                  <a:lnTo>
                    <a:pt x="2286673" y="9525"/>
                  </a:lnTo>
                  <a:lnTo>
                    <a:pt x="2296198" y="9525"/>
                  </a:lnTo>
                  <a:lnTo>
                    <a:pt x="2296198" y="0"/>
                  </a:lnTo>
                  <a:close/>
                </a:path>
                <a:path w="4011295" h="9525">
                  <a:moveTo>
                    <a:pt x="2353360" y="0"/>
                  </a:moveTo>
                  <a:lnTo>
                    <a:pt x="2343835" y="0"/>
                  </a:lnTo>
                  <a:lnTo>
                    <a:pt x="2343835" y="9525"/>
                  </a:lnTo>
                  <a:lnTo>
                    <a:pt x="2353360" y="9525"/>
                  </a:lnTo>
                  <a:lnTo>
                    <a:pt x="2353360" y="0"/>
                  </a:lnTo>
                  <a:close/>
                </a:path>
                <a:path w="4011295" h="9525">
                  <a:moveTo>
                    <a:pt x="2410523" y="0"/>
                  </a:moveTo>
                  <a:lnTo>
                    <a:pt x="2400998" y="0"/>
                  </a:lnTo>
                  <a:lnTo>
                    <a:pt x="2400998" y="9525"/>
                  </a:lnTo>
                  <a:lnTo>
                    <a:pt x="2410523" y="9525"/>
                  </a:lnTo>
                  <a:lnTo>
                    <a:pt x="2410523" y="0"/>
                  </a:lnTo>
                  <a:close/>
                </a:path>
                <a:path w="4011295" h="9525">
                  <a:moveTo>
                    <a:pt x="2467699" y="0"/>
                  </a:moveTo>
                  <a:lnTo>
                    <a:pt x="2458161" y="0"/>
                  </a:lnTo>
                  <a:lnTo>
                    <a:pt x="2458161" y="9525"/>
                  </a:lnTo>
                  <a:lnTo>
                    <a:pt x="2467699" y="9525"/>
                  </a:lnTo>
                  <a:lnTo>
                    <a:pt x="2467699" y="0"/>
                  </a:lnTo>
                  <a:close/>
                </a:path>
                <a:path w="4011295" h="9525">
                  <a:moveTo>
                    <a:pt x="2524861" y="0"/>
                  </a:moveTo>
                  <a:lnTo>
                    <a:pt x="2515336" y="0"/>
                  </a:lnTo>
                  <a:lnTo>
                    <a:pt x="2515336" y="9525"/>
                  </a:lnTo>
                  <a:lnTo>
                    <a:pt x="2524861" y="9525"/>
                  </a:lnTo>
                  <a:lnTo>
                    <a:pt x="2524861" y="0"/>
                  </a:lnTo>
                  <a:close/>
                </a:path>
                <a:path w="4011295" h="9525">
                  <a:moveTo>
                    <a:pt x="2582024" y="0"/>
                  </a:moveTo>
                  <a:lnTo>
                    <a:pt x="2572499" y="0"/>
                  </a:lnTo>
                  <a:lnTo>
                    <a:pt x="2572499" y="9525"/>
                  </a:lnTo>
                  <a:lnTo>
                    <a:pt x="2582024" y="9525"/>
                  </a:lnTo>
                  <a:lnTo>
                    <a:pt x="2582024" y="0"/>
                  </a:lnTo>
                  <a:close/>
                </a:path>
                <a:path w="4011295" h="9525">
                  <a:moveTo>
                    <a:pt x="2639199" y="0"/>
                  </a:moveTo>
                  <a:lnTo>
                    <a:pt x="2629662" y="0"/>
                  </a:lnTo>
                  <a:lnTo>
                    <a:pt x="2629662" y="9525"/>
                  </a:lnTo>
                  <a:lnTo>
                    <a:pt x="2639199" y="9525"/>
                  </a:lnTo>
                  <a:lnTo>
                    <a:pt x="2639199" y="0"/>
                  </a:lnTo>
                  <a:close/>
                </a:path>
                <a:path w="4011295" h="9525">
                  <a:moveTo>
                    <a:pt x="2696362" y="0"/>
                  </a:moveTo>
                  <a:lnTo>
                    <a:pt x="2686837" y="0"/>
                  </a:lnTo>
                  <a:lnTo>
                    <a:pt x="2686837" y="9525"/>
                  </a:lnTo>
                  <a:lnTo>
                    <a:pt x="2696362" y="9525"/>
                  </a:lnTo>
                  <a:lnTo>
                    <a:pt x="2696362" y="0"/>
                  </a:lnTo>
                  <a:close/>
                </a:path>
                <a:path w="4011295" h="9525">
                  <a:moveTo>
                    <a:pt x="2753525" y="0"/>
                  </a:moveTo>
                  <a:lnTo>
                    <a:pt x="2744000" y="0"/>
                  </a:lnTo>
                  <a:lnTo>
                    <a:pt x="2744000" y="9525"/>
                  </a:lnTo>
                  <a:lnTo>
                    <a:pt x="2753525" y="9525"/>
                  </a:lnTo>
                  <a:lnTo>
                    <a:pt x="2753525" y="0"/>
                  </a:lnTo>
                  <a:close/>
                </a:path>
                <a:path w="4011295" h="9525">
                  <a:moveTo>
                    <a:pt x="2810700" y="0"/>
                  </a:moveTo>
                  <a:lnTo>
                    <a:pt x="2801162" y="0"/>
                  </a:lnTo>
                  <a:lnTo>
                    <a:pt x="2801162" y="9525"/>
                  </a:lnTo>
                  <a:lnTo>
                    <a:pt x="2810700" y="9525"/>
                  </a:lnTo>
                  <a:lnTo>
                    <a:pt x="2810700" y="0"/>
                  </a:lnTo>
                  <a:close/>
                </a:path>
                <a:path w="4011295" h="9525">
                  <a:moveTo>
                    <a:pt x="2867863" y="0"/>
                  </a:moveTo>
                  <a:lnTo>
                    <a:pt x="2858338" y="0"/>
                  </a:lnTo>
                  <a:lnTo>
                    <a:pt x="2858338" y="9525"/>
                  </a:lnTo>
                  <a:lnTo>
                    <a:pt x="2867863" y="9525"/>
                  </a:lnTo>
                  <a:lnTo>
                    <a:pt x="2867863" y="0"/>
                  </a:lnTo>
                  <a:close/>
                </a:path>
                <a:path w="4011295" h="9525">
                  <a:moveTo>
                    <a:pt x="2925026" y="0"/>
                  </a:moveTo>
                  <a:lnTo>
                    <a:pt x="2915501" y="0"/>
                  </a:lnTo>
                  <a:lnTo>
                    <a:pt x="2915501" y="9525"/>
                  </a:lnTo>
                  <a:lnTo>
                    <a:pt x="2925026" y="9525"/>
                  </a:lnTo>
                  <a:lnTo>
                    <a:pt x="2925026" y="0"/>
                  </a:lnTo>
                  <a:close/>
                </a:path>
                <a:path w="4011295" h="9525">
                  <a:moveTo>
                    <a:pt x="2982201" y="0"/>
                  </a:moveTo>
                  <a:lnTo>
                    <a:pt x="2972663" y="0"/>
                  </a:lnTo>
                  <a:lnTo>
                    <a:pt x="2972663" y="9525"/>
                  </a:lnTo>
                  <a:lnTo>
                    <a:pt x="2982201" y="9525"/>
                  </a:lnTo>
                  <a:lnTo>
                    <a:pt x="2982201" y="0"/>
                  </a:lnTo>
                  <a:close/>
                </a:path>
                <a:path w="4011295" h="9525">
                  <a:moveTo>
                    <a:pt x="3039364" y="0"/>
                  </a:moveTo>
                  <a:lnTo>
                    <a:pt x="3029839" y="0"/>
                  </a:lnTo>
                  <a:lnTo>
                    <a:pt x="3029839" y="9525"/>
                  </a:lnTo>
                  <a:lnTo>
                    <a:pt x="3039364" y="9525"/>
                  </a:lnTo>
                  <a:lnTo>
                    <a:pt x="3039364" y="0"/>
                  </a:lnTo>
                  <a:close/>
                </a:path>
                <a:path w="4011295" h="9525">
                  <a:moveTo>
                    <a:pt x="3096526" y="0"/>
                  </a:moveTo>
                  <a:lnTo>
                    <a:pt x="3087001" y="0"/>
                  </a:lnTo>
                  <a:lnTo>
                    <a:pt x="3087001" y="9525"/>
                  </a:lnTo>
                  <a:lnTo>
                    <a:pt x="3096526" y="9525"/>
                  </a:lnTo>
                  <a:lnTo>
                    <a:pt x="3096526" y="0"/>
                  </a:lnTo>
                  <a:close/>
                </a:path>
                <a:path w="4011295" h="9525">
                  <a:moveTo>
                    <a:pt x="3153702" y="0"/>
                  </a:moveTo>
                  <a:lnTo>
                    <a:pt x="3144164" y="0"/>
                  </a:lnTo>
                  <a:lnTo>
                    <a:pt x="3144164" y="9525"/>
                  </a:lnTo>
                  <a:lnTo>
                    <a:pt x="3153702" y="9525"/>
                  </a:lnTo>
                  <a:lnTo>
                    <a:pt x="3153702" y="0"/>
                  </a:lnTo>
                  <a:close/>
                </a:path>
                <a:path w="4011295" h="9525">
                  <a:moveTo>
                    <a:pt x="3210864" y="0"/>
                  </a:moveTo>
                  <a:lnTo>
                    <a:pt x="3201339" y="0"/>
                  </a:lnTo>
                  <a:lnTo>
                    <a:pt x="3201339" y="9525"/>
                  </a:lnTo>
                  <a:lnTo>
                    <a:pt x="3210864" y="9525"/>
                  </a:lnTo>
                  <a:lnTo>
                    <a:pt x="3210864" y="0"/>
                  </a:lnTo>
                  <a:close/>
                </a:path>
                <a:path w="4011295" h="9525">
                  <a:moveTo>
                    <a:pt x="3268027" y="0"/>
                  </a:moveTo>
                  <a:lnTo>
                    <a:pt x="3258502" y="0"/>
                  </a:lnTo>
                  <a:lnTo>
                    <a:pt x="3258502" y="9525"/>
                  </a:lnTo>
                  <a:lnTo>
                    <a:pt x="3268027" y="9525"/>
                  </a:lnTo>
                  <a:lnTo>
                    <a:pt x="3268027" y="0"/>
                  </a:lnTo>
                  <a:close/>
                </a:path>
                <a:path w="4011295" h="9525">
                  <a:moveTo>
                    <a:pt x="3325203" y="0"/>
                  </a:moveTo>
                  <a:lnTo>
                    <a:pt x="3315665" y="0"/>
                  </a:lnTo>
                  <a:lnTo>
                    <a:pt x="3315665" y="9525"/>
                  </a:lnTo>
                  <a:lnTo>
                    <a:pt x="3325203" y="9525"/>
                  </a:lnTo>
                  <a:lnTo>
                    <a:pt x="3325203" y="0"/>
                  </a:lnTo>
                  <a:close/>
                </a:path>
                <a:path w="4011295" h="9525">
                  <a:moveTo>
                    <a:pt x="3382365" y="0"/>
                  </a:moveTo>
                  <a:lnTo>
                    <a:pt x="3372840" y="0"/>
                  </a:lnTo>
                  <a:lnTo>
                    <a:pt x="3372840" y="9525"/>
                  </a:lnTo>
                  <a:lnTo>
                    <a:pt x="3382365" y="9525"/>
                  </a:lnTo>
                  <a:lnTo>
                    <a:pt x="3382365" y="0"/>
                  </a:lnTo>
                  <a:close/>
                </a:path>
                <a:path w="4011295" h="9525">
                  <a:moveTo>
                    <a:pt x="3439528" y="0"/>
                  </a:moveTo>
                  <a:lnTo>
                    <a:pt x="3430003" y="0"/>
                  </a:lnTo>
                  <a:lnTo>
                    <a:pt x="3430003" y="9525"/>
                  </a:lnTo>
                  <a:lnTo>
                    <a:pt x="3439528" y="9525"/>
                  </a:lnTo>
                  <a:lnTo>
                    <a:pt x="3439528" y="0"/>
                  </a:lnTo>
                  <a:close/>
                </a:path>
                <a:path w="4011295" h="9525">
                  <a:moveTo>
                    <a:pt x="3496691" y="0"/>
                  </a:moveTo>
                  <a:lnTo>
                    <a:pt x="3487166" y="0"/>
                  </a:lnTo>
                  <a:lnTo>
                    <a:pt x="3487166" y="9525"/>
                  </a:lnTo>
                  <a:lnTo>
                    <a:pt x="3496691" y="9525"/>
                  </a:lnTo>
                  <a:lnTo>
                    <a:pt x="3496691" y="0"/>
                  </a:lnTo>
                  <a:close/>
                </a:path>
                <a:path w="4011295" h="9525">
                  <a:moveTo>
                    <a:pt x="3553866" y="0"/>
                  </a:moveTo>
                  <a:lnTo>
                    <a:pt x="3544341" y="0"/>
                  </a:lnTo>
                  <a:lnTo>
                    <a:pt x="3544341" y="9525"/>
                  </a:lnTo>
                  <a:lnTo>
                    <a:pt x="3553866" y="9525"/>
                  </a:lnTo>
                  <a:lnTo>
                    <a:pt x="3553866" y="0"/>
                  </a:lnTo>
                  <a:close/>
                </a:path>
                <a:path w="4011295" h="9525">
                  <a:moveTo>
                    <a:pt x="3611029" y="0"/>
                  </a:moveTo>
                  <a:lnTo>
                    <a:pt x="3601504" y="0"/>
                  </a:lnTo>
                  <a:lnTo>
                    <a:pt x="3601504" y="9525"/>
                  </a:lnTo>
                  <a:lnTo>
                    <a:pt x="3611029" y="9525"/>
                  </a:lnTo>
                  <a:lnTo>
                    <a:pt x="3611029" y="0"/>
                  </a:lnTo>
                  <a:close/>
                </a:path>
                <a:path w="4011295" h="9525">
                  <a:moveTo>
                    <a:pt x="3668191" y="0"/>
                  </a:moveTo>
                  <a:lnTo>
                    <a:pt x="3658666" y="0"/>
                  </a:lnTo>
                  <a:lnTo>
                    <a:pt x="3658666" y="9525"/>
                  </a:lnTo>
                  <a:lnTo>
                    <a:pt x="3668191" y="9525"/>
                  </a:lnTo>
                  <a:lnTo>
                    <a:pt x="3668191" y="0"/>
                  </a:lnTo>
                  <a:close/>
                </a:path>
                <a:path w="4011295" h="9525">
                  <a:moveTo>
                    <a:pt x="3725367" y="0"/>
                  </a:moveTo>
                  <a:lnTo>
                    <a:pt x="3715842" y="0"/>
                  </a:lnTo>
                  <a:lnTo>
                    <a:pt x="3715842" y="9525"/>
                  </a:lnTo>
                  <a:lnTo>
                    <a:pt x="3725367" y="9525"/>
                  </a:lnTo>
                  <a:lnTo>
                    <a:pt x="3725367" y="0"/>
                  </a:lnTo>
                  <a:close/>
                </a:path>
                <a:path w="4011295" h="9525">
                  <a:moveTo>
                    <a:pt x="3782530" y="0"/>
                  </a:moveTo>
                  <a:lnTo>
                    <a:pt x="3773005" y="0"/>
                  </a:lnTo>
                  <a:lnTo>
                    <a:pt x="3773005" y="9525"/>
                  </a:lnTo>
                  <a:lnTo>
                    <a:pt x="3782530" y="9525"/>
                  </a:lnTo>
                  <a:lnTo>
                    <a:pt x="3782530" y="0"/>
                  </a:lnTo>
                  <a:close/>
                </a:path>
                <a:path w="4011295" h="9525">
                  <a:moveTo>
                    <a:pt x="3839692" y="0"/>
                  </a:moveTo>
                  <a:lnTo>
                    <a:pt x="3830167" y="0"/>
                  </a:lnTo>
                  <a:lnTo>
                    <a:pt x="3830167" y="9525"/>
                  </a:lnTo>
                  <a:lnTo>
                    <a:pt x="3839692" y="9525"/>
                  </a:lnTo>
                  <a:lnTo>
                    <a:pt x="3839692" y="0"/>
                  </a:lnTo>
                  <a:close/>
                </a:path>
                <a:path w="4011295" h="9525">
                  <a:moveTo>
                    <a:pt x="3896868" y="0"/>
                  </a:moveTo>
                  <a:lnTo>
                    <a:pt x="3887343" y="0"/>
                  </a:lnTo>
                  <a:lnTo>
                    <a:pt x="3887343" y="9525"/>
                  </a:lnTo>
                  <a:lnTo>
                    <a:pt x="3896868" y="9525"/>
                  </a:lnTo>
                  <a:lnTo>
                    <a:pt x="3896868" y="0"/>
                  </a:lnTo>
                  <a:close/>
                </a:path>
                <a:path w="4011295" h="9525">
                  <a:moveTo>
                    <a:pt x="3954030" y="0"/>
                  </a:moveTo>
                  <a:lnTo>
                    <a:pt x="3944505" y="0"/>
                  </a:lnTo>
                  <a:lnTo>
                    <a:pt x="3944505" y="9525"/>
                  </a:lnTo>
                  <a:lnTo>
                    <a:pt x="3954030" y="9525"/>
                  </a:lnTo>
                  <a:lnTo>
                    <a:pt x="3954030" y="0"/>
                  </a:lnTo>
                  <a:close/>
                </a:path>
                <a:path w="4011295" h="9525">
                  <a:moveTo>
                    <a:pt x="4011193" y="0"/>
                  </a:moveTo>
                  <a:lnTo>
                    <a:pt x="4001668" y="0"/>
                  </a:lnTo>
                  <a:lnTo>
                    <a:pt x="4001668" y="9525"/>
                  </a:lnTo>
                  <a:lnTo>
                    <a:pt x="4011193" y="9525"/>
                  </a:lnTo>
                  <a:lnTo>
                    <a:pt x="4011193" y="0"/>
                  </a:lnTo>
                  <a:close/>
                </a:path>
              </a:pathLst>
            </a:custGeom>
            <a:solidFill>
              <a:srgbClr val="C7C6C3"/>
            </a:solidFill>
          </p:spPr>
          <p:txBody>
            <a:bodyPr wrap="square" lIns="0" tIns="0" rIns="0" bIns="0" rtlCol="0"/>
            <a:lstStyle/>
            <a:p>
              <a:endParaRPr sz="1688"/>
            </a:p>
          </p:txBody>
        </p:sp>
        <p:sp>
          <p:nvSpPr>
            <p:cNvPr id="20" name="object 20"/>
            <p:cNvSpPr/>
            <p:nvPr/>
          </p:nvSpPr>
          <p:spPr>
            <a:xfrm>
              <a:off x="8124787" y="2110714"/>
              <a:ext cx="3839845" cy="9525"/>
            </a:xfrm>
            <a:custGeom>
              <a:avLst/>
              <a:gdLst/>
              <a:ahLst/>
              <a:cxnLst/>
              <a:rect l="l" t="t" r="r" b="b"/>
              <a:pathLst>
                <a:path w="3839845" h="9525">
                  <a:moveTo>
                    <a:pt x="9525" y="0"/>
                  </a:moveTo>
                  <a:lnTo>
                    <a:pt x="0" y="0"/>
                  </a:lnTo>
                  <a:lnTo>
                    <a:pt x="0" y="9525"/>
                  </a:lnTo>
                  <a:lnTo>
                    <a:pt x="9525" y="9525"/>
                  </a:lnTo>
                  <a:lnTo>
                    <a:pt x="9525" y="0"/>
                  </a:lnTo>
                  <a:close/>
                </a:path>
                <a:path w="3839845" h="9525">
                  <a:moveTo>
                    <a:pt x="66700" y="0"/>
                  </a:moveTo>
                  <a:lnTo>
                    <a:pt x="57162" y="0"/>
                  </a:lnTo>
                  <a:lnTo>
                    <a:pt x="57162" y="9525"/>
                  </a:lnTo>
                  <a:lnTo>
                    <a:pt x="66700" y="9525"/>
                  </a:lnTo>
                  <a:lnTo>
                    <a:pt x="66700" y="0"/>
                  </a:lnTo>
                  <a:close/>
                </a:path>
                <a:path w="3839845" h="9525">
                  <a:moveTo>
                    <a:pt x="123863" y="0"/>
                  </a:moveTo>
                  <a:lnTo>
                    <a:pt x="114338" y="0"/>
                  </a:lnTo>
                  <a:lnTo>
                    <a:pt x="114338" y="9525"/>
                  </a:lnTo>
                  <a:lnTo>
                    <a:pt x="123863" y="9525"/>
                  </a:lnTo>
                  <a:lnTo>
                    <a:pt x="123863" y="0"/>
                  </a:lnTo>
                  <a:close/>
                </a:path>
                <a:path w="3839845" h="9525">
                  <a:moveTo>
                    <a:pt x="181025" y="0"/>
                  </a:moveTo>
                  <a:lnTo>
                    <a:pt x="171500" y="0"/>
                  </a:lnTo>
                  <a:lnTo>
                    <a:pt x="171500" y="9525"/>
                  </a:lnTo>
                  <a:lnTo>
                    <a:pt x="181025" y="9525"/>
                  </a:lnTo>
                  <a:lnTo>
                    <a:pt x="181025" y="0"/>
                  </a:lnTo>
                  <a:close/>
                </a:path>
                <a:path w="3839845" h="9525">
                  <a:moveTo>
                    <a:pt x="238201" y="0"/>
                  </a:moveTo>
                  <a:lnTo>
                    <a:pt x="228663" y="0"/>
                  </a:lnTo>
                  <a:lnTo>
                    <a:pt x="228663" y="9525"/>
                  </a:lnTo>
                  <a:lnTo>
                    <a:pt x="238201" y="9525"/>
                  </a:lnTo>
                  <a:lnTo>
                    <a:pt x="238201" y="0"/>
                  </a:lnTo>
                  <a:close/>
                </a:path>
                <a:path w="3839845" h="9525">
                  <a:moveTo>
                    <a:pt x="295363" y="0"/>
                  </a:moveTo>
                  <a:lnTo>
                    <a:pt x="285838" y="0"/>
                  </a:lnTo>
                  <a:lnTo>
                    <a:pt x="285838" y="9525"/>
                  </a:lnTo>
                  <a:lnTo>
                    <a:pt x="295363" y="9525"/>
                  </a:lnTo>
                  <a:lnTo>
                    <a:pt x="295363" y="0"/>
                  </a:lnTo>
                  <a:close/>
                </a:path>
                <a:path w="3839845" h="9525">
                  <a:moveTo>
                    <a:pt x="352526" y="0"/>
                  </a:moveTo>
                  <a:lnTo>
                    <a:pt x="343001" y="0"/>
                  </a:lnTo>
                  <a:lnTo>
                    <a:pt x="343001" y="9525"/>
                  </a:lnTo>
                  <a:lnTo>
                    <a:pt x="352526" y="9525"/>
                  </a:lnTo>
                  <a:lnTo>
                    <a:pt x="352526" y="0"/>
                  </a:lnTo>
                  <a:close/>
                </a:path>
                <a:path w="3839845" h="9525">
                  <a:moveTo>
                    <a:pt x="409702" y="0"/>
                  </a:moveTo>
                  <a:lnTo>
                    <a:pt x="400164" y="0"/>
                  </a:lnTo>
                  <a:lnTo>
                    <a:pt x="400164" y="9525"/>
                  </a:lnTo>
                  <a:lnTo>
                    <a:pt x="409702" y="9525"/>
                  </a:lnTo>
                  <a:lnTo>
                    <a:pt x="409702" y="0"/>
                  </a:lnTo>
                  <a:close/>
                </a:path>
                <a:path w="3839845" h="9525">
                  <a:moveTo>
                    <a:pt x="466864" y="0"/>
                  </a:moveTo>
                  <a:lnTo>
                    <a:pt x="457339" y="0"/>
                  </a:lnTo>
                  <a:lnTo>
                    <a:pt x="457339" y="9525"/>
                  </a:lnTo>
                  <a:lnTo>
                    <a:pt x="466864" y="9525"/>
                  </a:lnTo>
                  <a:lnTo>
                    <a:pt x="466864" y="0"/>
                  </a:lnTo>
                  <a:close/>
                </a:path>
                <a:path w="3839845" h="9525">
                  <a:moveTo>
                    <a:pt x="524027" y="0"/>
                  </a:moveTo>
                  <a:lnTo>
                    <a:pt x="514502" y="0"/>
                  </a:lnTo>
                  <a:lnTo>
                    <a:pt x="514502" y="9525"/>
                  </a:lnTo>
                  <a:lnTo>
                    <a:pt x="524027" y="9525"/>
                  </a:lnTo>
                  <a:lnTo>
                    <a:pt x="524027" y="0"/>
                  </a:lnTo>
                  <a:close/>
                </a:path>
                <a:path w="3839845" h="9525">
                  <a:moveTo>
                    <a:pt x="581202" y="0"/>
                  </a:moveTo>
                  <a:lnTo>
                    <a:pt x="571665" y="0"/>
                  </a:lnTo>
                  <a:lnTo>
                    <a:pt x="571665" y="9525"/>
                  </a:lnTo>
                  <a:lnTo>
                    <a:pt x="581202" y="9525"/>
                  </a:lnTo>
                  <a:lnTo>
                    <a:pt x="581202" y="0"/>
                  </a:lnTo>
                  <a:close/>
                </a:path>
                <a:path w="3839845" h="9525">
                  <a:moveTo>
                    <a:pt x="638365" y="0"/>
                  </a:moveTo>
                  <a:lnTo>
                    <a:pt x="628840" y="0"/>
                  </a:lnTo>
                  <a:lnTo>
                    <a:pt x="628840" y="9525"/>
                  </a:lnTo>
                  <a:lnTo>
                    <a:pt x="638365" y="9525"/>
                  </a:lnTo>
                  <a:lnTo>
                    <a:pt x="638365" y="0"/>
                  </a:lnTo>
                  <a:close/>
                </a:path>
                <a:path w="3839845" h="9525">
                  <a:moveTo>
                    <a:pt x="695528" y="0"/>
                  </a:moveTo>
                  <a:lnTo>
                    <a:pt x="686003" y="0"/>
                  </a:lnTo>
                  <a:lnTo>
                    <a:pt x="686003" y="9525"/>
                  </a:lnTo>
                  <a:lnTo>
                    <a:pt x="695528" y="9525"/>
                  </a:lnTo>
                  <a:lnTo>
                    <a:pt x="695528" y="0"/>
                  </a:lnTo>
                  <a:close/>
                </a:path>
                <a:path w="3839845" h="9525">
                  <a:moveTo>
                    <a:pt x="752703" y="0"/>
                  </a:moveTo>
                  <a:lnTo>
                    <a:pt x="743165" y="0"/>
                  </a:lnTo>
                  <a:lnTo>
                    <a:pt x="743165" y="9525"/>
                  </a:lnTo>
                  <a:lnTo>
                    <a:pt x="752703" y="9525"/>
                  </a:lnTo>
                  <a:lnTo>
                    <a:pt x="752703" y="0"/>
                  </a:lnTo>
                  <a:close/>
                </a:path>
                <a:path w="3839845" h="9525">
                  <a:moveTo>
                    <a:pt x="809866" y="0"/>
                  </a:moveTo>
                  <a:lnTo>
                    <a:pt x="800341" y="0"/>
                  </a:lnTo>
                  <a:lnTo>
                    <a:pt x="800341" y="9525"/>
                  </a:lnTo>
                  <a:lnTo>
                    <a:pt x="809866" y="9525"/>
                  </a:lnTo>
                  <a:lnTo>
                    <a:pt x="809866" y="0"/>
                  </a:lnTo>
                  <a:close/>
                </a:path>
                <a:path w="3839845" h="9525">
                  <a:moveTo>
                    <a:pt x="867029" y="0"/>
                  </a:moveTo>
                  <a:lnTo>
                    <a:pt x="857504" y="0"/>
                  </a:lnTo>
                  <a:lnTo>
                    <a:pt x="857504" y="9525"/>
                  </a:lnTo>
                  <a:lnTo>
                    <a:pt x="867029" y="9525"/>
                  </a:lnTo>
                  <a:lnTo>
                    <a:pt x="867029" y="0"/>
                  </a:lnTo>
                  <a:close/>
                </a:path>
                <a:path w="3839845" h="9525">
                  <a:moveTo>
                    <a:pt x="924204" y="0"/>
                  </a:moveTo>
                  <a:lnTo>
                    <a:pt x="914666" y="0"/>
                  </a:lnTo>
                  <a:lnTo>
                    <a:pt x="914666" y="9525"/>
                  </a:lnTo>
                  <a:lnTo>
                    <a:pt x="924204" y="9525"/>
                  </a:lnTo>
                  <a:lnTo>
                    <a:pt x="924204" y="0"/>
                  </a:lnTo>
                  <a:close/>
                </a:path>
                <a:path w="3839845" h="9525">
                  <a:moveTo>
                    <a:pt x="981367" y="0"/>
                  </a:moveTo>
                  <a:lnTo>
                    <a:pt x="971842" y="0"/>
                  </a:lnTo>
                  <a:lnTo>
                    <a:pt x="971842" y="9525"/>
                  </a:lnTo>
                  <a:lnTo>
                    <a:pt x="981367" y="9525"/>
                  </a:lnTo>
                  <a:lnTo>
                    <a:pt x="981367" y="0"/>
                  </a:lnTo>
                  <a:close/>
                </a:path>
                <a:path w="3839845" h="9525">
                  <a:moveTo>
                    <a:pt x="1038529" y="0"/>
                  </a:moveTo>
                  <a:lnTo>
                    <a:pt x="1029004" y="0"/>
                  </a:lnTo>
                  <a:lnTo>
                    <a:pt x="1029004" y="9525"/>
                  </a:lnTo>
                  <a:lnTo>
                    <a:pt x="1038529" y="9525"/>
                  </a:lnTo>
                  <a:lnTo>
                    <a:pt x="1038529" y="0"/>
                  </a:lnTo>
                  <a:close/>
                </a:path>
                <a:path w="3839845" h="9525">
                  <a:moveTo>
                    <a:pt x="1095692" y="0"/>
                  </a:moveTo>
                  <a:lnTo>
                    <a:pt x="1086167" y="0"/>
                  </a:lnTo>
                  <a:lnTo>
                    <a:pt x="1086167" y="9525"/>
                  </a:lnTo>
                  <a:lnTo>
                    <a:pt x="1095692" y="9525"/>
                  </a:lnTo>
                  <a:lnTo>
                    <a:pt x="1095692" y="0"/>
                  </a:lnTo>
                  <a:close/>
                </a:path>
                <a:path w="3839845" h="9525">
                  <a:moveTo>
                    <a:pt x="1152867" y="0"/>
                  </a:moveTo>
                  <a:lnTo>
                    <a:pt x="1143342" y="0"/>
                  </a:lnTo>
                  <a:lnTo>
                    <a:pt x="1143342" y="9525"/>
                  </a:lnTo>
                  <a:lnTo>
                    <a:pt x="1152867" y="9525"/>
                  </a:lnTo>
                  <a:lnTo>
                    <a:pt x="1152867" y="0"/>
                  </a:lnTo>
                  <a:close/>
                </a:path>
                <a:path w="3839845" h="9525">
                  <a:moveTo>
                    <a:pt x="1210030" y="0"/>
                  </a:moveTo>
                  <a:lnTo>
                    <a:pt x="1200505" y="0"/>
                  </a:lnTo>
                  <a:lnTo>
                    <a:pt x="1200505" y="9525"/>
                  </a:lnTo>
                  <a:lnTo>
                    <a:pt x="1210030" y="9525"/>
                  </a:lnTo>
                  <a:lnTo>
                    <a:pt x="1210030" y="0"/>
                  </a:lnTo>
                  <a:close/>
                </a:path>
                <a:path w="3839845" h="9525">
                  <a:moveTo>
                    <a:pt x="1267193" y="0"/>
                  </a:moveTo>
                  <a:lnTo>
                    <a:pt x="1257668" y="0"/>
                  </a:lnTo>
                  <a:lnTo>
                    <a:pt x="1257668" y="9525"/>
                  </a:lnTo>
                  <a:lnTo>
                    <a:pt x="1267193" y="9525"/>
                  </a:lnTo>
                  <a:lnTo>
                    <a:pt x="1267193" y="0"/>
                  </a:lnTo>
                  <a:close/>
                </a:path>
                <a:path w="3839845" h="9525">
                  <a:moveTo>
                    <a:pt x="1324368" y="0"/>
                  </a:moveTo>
                  <a:lnTo>
                    <a:pt x="1314843" y="0"/>
                  </a:lnTo>
                  <a:lnTo>
                    <a:pt x="1314843" y="9525"/>
                  </a:lnTo>
                  <a:lnTo>
                    <a:pt x="1324368" y="9525"/>
                  </a:lnTo>
                  <a:lnTo>
                    <a:pt x="1324368" y="0"/>
                  </a:lnTo>
                  <a:close/>
                </a:path>
                <a:path w="3839845" h="9525">
                  <a:moveTo>
                    <a:pt x="1381531" y="0"/>
                  </a:moveTo>
                  <a:lnTo>
                    <a:pt x="1372006" y="0"/>
                  </a:lnTo>
                  <a:lnTo>
                    <a:pt x="1372006" y="9525"/>
                  </a:lnTo>
                  <a:lnTo>
                    <a:pt x="1381531" y="9525"/>
                  </a:lnTo>
                  <a:lnTo>
                    <a:pt x="1381531" y="0"/>
                  </a:lnTo>
                  <a:close/>
                </a:path>
                <a:path w="3839845" h="9525">
                  <a:moveTo>
                    <a:pt x="1438694" y="0"/>
                  </a:moveTo>
                  <a:lnTo>
                    <a:pt x="1429169" y="0"/>
                  </a:lnTo>
                  <a:lnTo>
                    <a:pt x="1429169" y="9525"/>
                  </a:lnTo>
                  <a:lnTo>
                    <a:pt x="1438694" y="9525"/>
                  </a:lnTo>
                  <a:lnTo>
                    <a:pt x="1438694" y="0"/>
                  </a:lnTo>
                  <a:close/>
                </a:path>
                <a:path w="3839845" h="9525">
                  <a:moveTo>
                    <a:pt x="1495869" y="0"/>
                  </a:moveTo>
                  <a:lnTo>
                    <a:pt x="1486344" y="0"/>
                  </a:lnTo>
                  <a:lnTo>
                    <a:pt x="1486344" y="9525"/>
                  </a:lnTo>
                  <a:lnTo>
                    <a:pt x="1495869" y="9525"/>
                  </a:lnTo>
                  <a:lnTo>
                    <a:pt x="1495869" y="0"/>
                  </a:lnTo>
                  <a:close/>
                </a:path>
                <a:path w="3839845" h="9525">
                  <a:moveTo>
                    <a:pt x="1553032" y="0"/>
                  </a:moveTo>
                  <a:lnTo>
                    <a:pt x="1543507" y="0"/>
                  </a:lnTo>
                  <a:lnTo>
                    <a:pt x="1543507" y="9525"/>
                  </a:lnTo>
                  <a:lnTo>
                    <a:pt x="1553032" y="9525"/>
                  </a:lnTo>
                  <a:lnTo>
                    <a:pt x="1553032" y="0"/>
                  </a:lnTo>
                  <a:close/>
                </a:path>
                <a:path w="3839845" h="9525">
                  <a:moveTo>
                    <a:pt x="1610194" y="0"/>
                  </a:moveTo>
                  <a:lnTo>
                    <a:pt x="1600669" y="0"/>
                  </a:lnTo>
                  <a:lnTo>
                    <a:pt x="1600669" y="9525"/>
                  </a:lnTo>
                  <a:lnTo>
                    <a:pt x="1610194" y="9525"/>
                  </a:lnTo>
                  <a:lnTo>
                    <a:pt x="1610194" y="0"/>
                  </a:lnTo>
                  <a:close/>
                </a:path>
                <a:path w="3839845" h="9525">
                  <a:moveTo>
                    <a:pt x="1667370" y="0"/>
                  </a:moveTo>
                  <a:lnTo>
                    <a:pt x="1657832" y="0"/>
                  </a:lnTo>
                  <a:lnTo>
                    <a:pt x="1657832" y="9525"/>
                  </a:lnTo>
                  <a:lnTo>
                    <a:pt x="1667370" y="9525"/>
                  </a:lnTo>
                  <a:lnTo>
                    <a:pt x="1667370" y="0"/>
                  </a:lnTo>
                  <a:close/>
                </a:path>
                <a:path w="3839845" h="9525">
                  <a:moveTo>
                    <a:pt x="1724533" y="0"/>
                  </a:moveTo>
                  <a:lnTo>
                    <a:pt x="1715008" y="0"/>
                  </a:lnTo>
                  <a:lnTo>
                    <a:pt x="1715008" y="9525"/>
                  </a:lnTo>
                  <a:lnTo>
                    <a:pt x="1724533" y="9525"/>
                  </a:lnTo>
                  <a:lnTo>
                    <a:pt x="1724533" y="0"/>
                  </a:lnTo>
                  <a:close/>
                </a:path>
                <a:path w="3839845" h="9525">
                  <a:moveTo>
                    <a:pt x="1781695" y="0"/>
                  </a:moveTo>
                  <a:lnTo>
                    <a:pt x="1772170" y="0"/>
                  </a:lnTo>
                  <a:lnTo>
                    <a:pt x="1772170" y="9525"/>
                  </a:lnTo>
                  <a:lnTo>
                    <a:pt x="1781695" y="9525"/>
                  </a:lnTo>
                  <a:lnTo>
                    <a:pt x="1781695" y="0"/>
                  </a:lnTo>
                  <a:close/>
                </a:path>
                <a:path w="3839845" h="9525">
                  <a:moveTo>
                    <a:pt x="1838871" y="0"/>
                  </a:moveTo>
                  <a:lnTo>
                    <a:pt x="1829333" y="0"/>
                  </a:lnTo>
                  <a:lnTo>
                    <a:pt x="1829333" y="9525"/>
                  </a:lnTo>
                  <a:lnTo>
                    <a:pt x="1838871" y="9525"/>
                  </a:lnTo>
                  <a:lnTo>
                    <a:pt x="1838871" y="0"/>
                  </a:lnTo>
                  <a:close/>
                </a:path>
                <a:path w="3839845" h="9525">
                  <a:moveTo>
                    <a:pt x="1896033" y="0"/>
                  </a:moveTo>
                  <a:lnTo>
                    <a:pt x="1886508" y="0"/>
                  </a:lnTo>
                  <a:lnTo>
                    <a:pt x="1886508" y="9525"/>
                  </a:lnTo>
                  <a:lnTo>
                    <a:pt x="1896033" y="9525"/>
                  </a:lnTo>
                  <a:lnTo>
                    <a:pt x="1896033" y="0"/>
                  </a:lnTo>
                  <a:close/>
                </a:path>
                <a:path w="3839845" h="9525">
                  <a:moveTo>
                    <a:pt x="1953196" y="0"/>
                  </a:moveTo>
                  <a:lnTo>
                    <a:pt x="1943671" y="0"/>
                  </a:lnTo>
                  <a:lnTo>
                    <a:pt x="1943671" y="9525"/>
                  </a:lnTo>
                  <a:lnTo>
                    <a:pt x="1953196" y="9525"/>
                  </a:lnTo>
                  <a:lnTo>
                    <a:pt x="1953196" y="0"/>
                  </a:lnTo>
                  <a:close/>
                </a:path>
                <a:path w="3839845" h="9525">
                  <a:moveTo>
                    <a:pt x="2010371" y="0"/>
                  </a:moveTo>
                  <a:lnTo>
                    <a:pt x="2000834" y="0"/>
                  </a:lnTo>
                  <a:lnTo>
                    <a:pt x="2000834" y="9525"/>
                  </a:lnTo>
                  <a:lnTo>
                    <a:pt x="2010371" y="9525"/>
                  </a:lnTo>
                  <a:lnTo>
                    <a:pt x="2010371" y="0"/>
                  </a:lnTo>
                  <a:close/>
                </a:path>
                <a:path w="3839845" h="9525">
                  <a:moveTo>
                    <a:pt x="2067534" y="0"/>
                  </a:moveTo>
                  <a:lnTo>
                    <a:pt x="2058009" y="0"/>
                  </a:lnTo>
                  <a:lnTo>
                    <a:pt x="2058009" y="9525"/>
                  </a:lnTo>
                  <a:lnTo>
                    <a:pt x="2067534" y="9525"/>
                  </a:lnTo>
                  <a:lnTo>
                    <a:pt x="2067534" y="0"/>
                  </a:lnTo>
                  <a:close/>
                </a:path>
                <a:path w="3839845" h="9525">
                  <a:moveTo>
                    <a:pt x="2124697" y="0"/>
                  </a:moveTo>
                  <a:lnTo>
                    <a:pt x="2115172" y="0"/>
                  </a:lnTo>
                  <a:lnTo>
                    <a:pt x="2115172" y="9525"/>
                  </a:lnTo>
                  <a:lnTo>
                    <a:pt x="2124697" y="9525"/>
                  </a:lnTo>
                  <a:lnTo>
                    <a:pt x="2124697" y="0"/>
                  </a:lnTo>
                  <a:close/>
                </a:path>
                <a:path w="3839845" h="9525">
                  <a:moveTo>
                    <a:pt x="2181872" y="0"/>
                  </a:moveTo>
                  <a:lnTo>
                    <a:pt x="2172335" y="0"/>
                  </a:lnTo>
                  <a:lnTo>
                    <a:pt x="2172335" y="9525"/>
                  </a:lnTo>
                  <a:lnTo>
                    <a:pt x="2181872" y="9525"/>
                  </a:lnTo>
                  <a:lnTo>
                    <a:pt x="2181872" y="0"/>
                  </a:lnTo>
                  <a:close/>
                </a:path>
                <a:path w="3839845" h="9525">
                  <a:moveTo>
                    <a:pt x="2239035" y="0"/>
                  </a:moveTo>
                  <a:lnTo>
                    <a:pt x="2229510" y="0"/>
                  </a:lnTo>
                  <a:lnTo>
                    <a:pt x="2229510" y="9525"/>
                  </a:lnTo>
                  <a:lnTo>
                    <a:pt x="2239035" y="9525"/>
                  </a:lnTo>
                  <a:lnTo>
                    <a:pt x="2239035" y="0"/>
                  </a:lnTo>
                  <a:close/>
                </a:path>
                <a:path w="3839845" h="9525">
                  <a:moveTo>
                    <a:pt x="2296198" y="0"/>
                  </a:moveTo>
                  <a:lnTo>
                    <a:pt x="2286673" y="0"/>
                  </a:lnTo>
                  <a:lnTo>
                    <a:pt x="2286673" y="9525"/>
                  </a:lnTo>
                  <a:lnTo>
                    <a:pt x="2296198" y="9525"/>
                  </a:lnTo>
                  <a:lnTo>
                    <a:pt x="2296198" y="0"/>
                  </a:lnTo>
                  <a:close/>
                </a:path>
                <a:path w="3839845" h="9525">
                  <a:moveTo>
                    <a:pt x="2353373" y="0"/>
                  </a:moveTo>
                  <a:lnTo>
                    <a:pt x="2343835" y="0"/>
                  </a:lnTo>
                  <a:lnTo>
                    <a:pt x="2343835" y="9525"/>
                  </a:lnTo>
                  <a:lnTo>
                    <a:pt x="2353373" y="9525"/>
                  </a:lnTo>
                  <a:lnTo>
                    <a:pt x="2353373" y="0"/>
                  </a:lnTo>
                  <a:close/>
                </a:path>
                <a:path w="3839845" h="9525">
                  <a:moveTo>
                    <a:pt x="2410536" y="0"/>
                  </a:moveTo>
                  <a:lnTo>
                    <a:pt x="2401011" y="0"/>
                  </a:lnTo>
                  <a:lnTo>
                    <a:pt x="2401011" y="9525"/>
                  </a:lnTo>
                  <a:lnTo>
                    <a:pt x="2410536" y="9525"/>
                  </a:lnTo>
                  <a:lnTo>
                    <a:pt x="2410536" y="0"/>
                  </a:lnTo>
                  <a:close/>
                </a:path>
                <a:path w="3839845" h="9525">
                  <a:moveTo>
                    <a:pt x="2467699" y="0"/>
                  </a:moveTo>
                  <a:lnTo>
                    <a:pt x="2458174" y="0"/>
                  </a:lnTo>
                  <a:lnTo>
                    <a:pt x="2458174" y="9525"/>
                  </a:lnTo>
                  <a:lnTo>
                    <a:pt x="2467699" y="9525"/>
                  </a:lnTo>
                  <a:lnTo>
                    <a:pt x="2467699" y="0"/>
                  </a:lnTo>
                  <a:close/>
                </a:path>
                <a:path w="3839845" h="9525">
                  <a:moveTo>
                    <a:pt x="2524874" y="0"/>
                  </a:moveTo>
                  <a:lnTo>
                    <a:pt x="2515336" y="0"/>
                  </a:lnTo>
                  <a:lnTo>
                    <a:pt x="2515336" y="9525"/>
                  </a:lnTo>
                  <a:lnTo>
                    <a:pt x="2524874" y="9525"/>
                  </a:lnTo>
                  <a:lnTo>
                    <a:pt x="2524874" y="0"/>
                  </a:lnTo>
                  <a:close/>
                </a:path>
                <a:path w="3839845" h="9525">
                  <a:moveTo>
                    <a:pt x="2582037" y="0"/>
                  </a:moveTo>
                  <a:lnTo>
                    <a:pt x="2572512" y="0"/>
                  </a:lnTo>
                  <a:lnTo>
                    <a:pt x="2572512" y="9525"/>
                  </a:lnTo>
                  <a:lnTo>
                    <a:pt x="2582037" y="9525"/>
                  </a:lnTo>
                  <a:lnTo>
                    <a:pt x="2582037" y="0"/>
                  </a:lnTo>
                  <a:close/>
                </a:path>
                <a:path w="3839845" h="9525">
                  <a:moveTo>
                    <a:pt x="2639199" y="0"/>
                  </a:moveTo>
                  <a:lnTo>
                    <a:pt x="2629674" y="0"/>
                  </a:lnTo>
                  <a:lnTo>
                    <a:pt x="2629674" y="9525"/>
                  </a:lnTo>
                  <a:lnTo>
                    <a:pt x="2639199" y="9525"/>
                  </a:lnTo>
                  <a:lnTo>
                    <a:pt x="2639199" y="0"/>
                  </a:lnTo>
                  <a:close/>
                </a:path>
                <a:path w="3839845" h="9525">
                  <a:moveTo>
                    <a:pt x="2696362" y="0"/>
                  </a:moveTo>
                  <a:lnTo>
                    <a:pt x="2686837" y="0"/>
                  </a:lnTo>
                  <a:lnTo>
                    <a:pt x="2686837" y="9525"/>
                  </a:lnTo>
                  <a:lnTo>
                    <a:pt x="2696362" y="9525"/>
                  </a:lnTo>
                  <a:lnTo>
                    <a:pt x="2696362" y="0"/>
                  </a:lnTo>
                  <a:close/>
                </a:path>
                <a:path w="3839845" h="9525">
                  <a:moveTo>
                    <a:pt x="2753537" y="0"/>
                  </a:moveTo>
                  <a:lnTo>
                    <a:pt x="2744012" y="0"/>
                  </a:lnTo>
                  <a:lnTo>
                    <a:pt x="2744012" y="9525"/>
                  </a:lnTo>
                  <a:lnTo>
                    <a:pt x="2753537" y="9525"/>
                  </a:lnTo>
                  <a:lnTo>
                    <a:pt x="2753537" y="0"/>
                  </a:lnTo>
                  <a:close/>
                </a:path>
                <a:path w="3839845" h="9525">
                  <a:moveTo>
                    <a:pt x="2810700" y="0"/>
                  </a:moveTo>
                  <a:lnTo>
                    <a:pt x="2801175" y="0"/>
                  </a:lnTo>
                  <a:lnTo>
                    <a:pt x="2801175" y="9525"/>
                  </a:lnTo>
                  <a:lnTo>
                    <a:pt x="2810700" y="9525"/>
                  </a:lnTo>
                  <a:lnTo>
                    <a:pt x="2810700" y="0"/>
                  </a:lnTo>
                  <a:close/>
                </a:path>
                <a:path w="3839845" h="9525">
                  <a:moveTo>
                    <a:pt x="2867863" y="0"/>
                  </a:moveTo>
                  <a:lnTo>
                    <a:pt x="2858338" y="0"/>
                  </a:lnTo>
                  <a:lnTo>
                    <a:pt x="2858338" y="9525"/>
                  </a:lnTo>
                  <a:lnTo>
                    <a:pt x="2867863" y="9525"/>
                  </a:lnTo>
                  <a:lnTo>
                    <a:pt x="2867863" y="0"/>
                  </a:lnTo>
                  <a:close/>
                </a:path>
                <a:path w="3839845" h="9525">
                  <a:moveTo>
                    <a:pt x="2925038" y="0"/>
                  </a:moveTo>
                  <a:lnTo>
                    <a:pt x="2915513" y="0"/>
                  </a:lnTo>
                  <a:lnTo>
                    <a:pt x="2915513" y="9525"/>
                  </a:lnTo>
                  <a:lnTo>
                    <a:pt x="2925038" y="9525"/>
                  </a:lnTo>
                  <a:lnTo>
                    <a:pt x="2925038" y="0"/>
                  </a:lnTo>
                  <a:close/>
                </a:path>
                <a:path w="3839845" h="9525">
                  <a:moveTo>
                    <a:pt x="2982201" y="0"/>
                  </a:moveTo>
                  <a:lnTo>
                    <a:pt x="2972676" y="0"/>
                  </a:lnTo>
                  <a:lnTo>
                    <a:pt x="2972676" y="9525"/>
                  </a:lnTo>
                  <a:lnTo>
                    <a:pt x="2982201" y="9525"/>
                  </a:lnTo>
                  <a:lnTo>
                    <a:pt x="2982201" y="0"/>
                  </a:lnTo>
                  <a:close/>
                </a:path>
                <a:path w="3839845" h="9525">
                  <a:moveTo>
                    <a:pt x="3039364" y="0"/>
                  </a:moveTo>
                  <a:lnTo>
                    <a:pt x="3029839" y="0"/>
                  </a:lnTo>
                  <a:lnTo>
                    <a:pt x="3029839" y="9525"/>
                  </a:lnTo>
                  <a:lnTo>
                    <a:pt x="3039364" y="9525"/>
                  </a:lnTo>
                  <a:lnTo>
                    <a:pt x="3039364" y="0"/>
                  </a:lnTo>
                  <a:close/>
                </a:path>
                <a:path w="3839845" h="9525">
                  <a:moveTo>
                    <a:pt x="3096539" y="0"/>
                  </a:moveTo>
                  <a:lnTo>
                    <a:pt x="3087001" y="0"/>
                  </a:lnTo>
                  <a:lnTo>
                    <a:pt x="3087001" y="9525"/>
                  </a:lnTo>
                  <a:lnTo>
                    <a:pt x="3096539" y="9525"/>
                  </a:lnTo>
                  <a:lnTo>
                    <a:pt x="3096539" y="0"/>
                  </a:lnTo>
                  <a:close/>
                </a:path>
                <a:path w="3839845" h="9525">
                  <a:moveTo>
                    <a:pt x="3153702" y="0"/>
                  </a:moveTo>
                  <a:lnTo>
                    <a:pt x="3144177" y="0"/>
                  </a:lnTo>
                  <a:lnTo>
                    <a:pt x="3144177" y="9525"/>
                  </a:lnTo>
                  <a:lnTo>
                    <a:pt x="3153702" y="9525"/>
                  </a:lnTo>
                  <a:lnTo>
                    <a:pt x="3153702" y="0"/>
                  </a:lnTo>
                  <a:close/>
                </a:path>
                <a:path w="3839845" h="9525">
                  <a:moveTo>
                    <a:pt x="3210864" y="0"/>
                  </a:moveTo>
                  <a:lnTo>
                    <a:pt x="3201339" y="0"/>
                  </a:lnTo>
                  <a:lnTo>
                    <a:pt x="3201339" y="9525"/>
                  </a:lnTo>
                  <a:lnTo>
                    <a:pt x="3210864" y="9525"/>
                  </a:lnTo>
                  <a:lnTo>
                    <a:pt x="3210864" y="0"/>
                  </a:lnTo>
                  <a:close/>
                </a:path>
                <a:path w="3839845" h="9525">
                  <a:moveTo>
                    <a:pt x="3268040" y="0"/>
                  </a:moveTo>
                  <a:lnTo>
                    <a:pt x="3258502" y="0"/>
                  </a:lnTo>
                  <a:lnTo>
                    <a:pt x="3258502" y="9525"/>
                  </a:lnTo>
                  <a:lnTo>
                    <a:pt x="3268040" y="9525"/>
                  </a:lnTo>
                  <a:lnTo>
                    <a:pt x="3268040" y="0"/>
                  </a:lnTo>
                  <a:close/>
                </a:path>
                <a:path w="3839845" h="9525">
                  <a:moveTo>
                    <a:pt x="3325203" y="0"/>
                  </a:moveTo>
                  <a:lnTo>
                    <a:pt x="3315678" y="0"/>
                  </a:lnTo>
                  <a:lnTo>
                    <a:pt x="3315678" y="9525"/>
                  </a:lnTo>
                  <a:lnTo>
                    <a:pt x="3325203" y="9525"/>
                  </a:lnTo>
                  <a:lnTo>
                    <a:pt x="3325203" y="0"/>
                  </a:lnTo>
                  <a:close/>
                </a:path>
                <a:path w="3839845" h="9525">
                  <a:moveTo>
                    <a:pt x="3382365" y="0"/>
                  </a:moveTo>
                  <a:lnTo>
                    <a:pt x="3372840" y="0"/>
                  </a:lnTo>
                  <a:lnTo>
                    <a:pt x="3372840" y="9525"/>
                  </a:lnTo>
                  <a:lnTo>
                    <a:pt x="3382365" y="9525"/>
                  </a:lnTo>
                  <a:lnTo>
                    <a:pt x="3382365" y="0"/>
                  </a:lnTo>
                  <a:close/>
                </a:path>
                <a:path w="3839845" h="9525">
                  <a:moveTo>
                    <a:pt x="3439541" y="0"/>
                  </a:moveTo>
                  <a:lnTo>
                    <a:pt x="3430003" y="0"/>
                  </a:lnTo>
                  <a:lnTo>
                    <a:pt x="3430003" y="9525"/>
                  </a:lnTo>
                  <a:lnTo>
                    <a:pt x="3439541" y="9525"/>
                  </a:lnTo>
                  <a:lnTo>
                    <a:pt x="3439541" y="0"/>
                  </a:lnTo>
                  <a:close/>
                </a:path>
                <a:path w="3839845" h="9525">
                  <a:moveTo>
                    <a:pt x="3496703" y="0"/>
                  </a:moveTo>
                  <a:lnTo>
                    <a:pt x="3487178" y="0"/>
                  </a:lnTo>
                  <a:lnTo>
                    <a:pt x="3487178" y="9525"/>
                  </a:lnTo>
                  <a:lnTo>
                    <a:pt x="3496703" y="9525"/>
                  </a:lnTo>
                  <a:lnTo>
                    <a:pt x="3496703" y="0"/>
                  </a:lnTo>
                  <a:close/>
                </a:path>
                <a:path w="3839845" h="9525">
                  <a:moveTo>
                    <a:pt x="3553866" y="0"/>
                  </a:moveTo>
                  <a:lnTo>
                    <a:pt x="3544341" y="0"/>
                  </a:lnTo>
                  <a:lnTo>
                    <a:pt x="3544341" y="9525"/>
                  </a:lnTo>
                  <a:lnTo>
                    <a:pt x="3553866" y="9525"/>
                  </a:lnTo>
                  <a:lnTo>
                    <a:pt x="3553866" y="0"/>
                  </a:lnTo>
                  <a:close/>
                </a:path>
                <a:path w="3839845" h="9525">
                  <a:moveTo>
                    <a:pt x="3611041" y="0"/>
                  </a:moveTo>
                  <a:lnTo>
                    <a:pt x="3601504" y="0"/>
                  </a:lnTo>
                  <a:lnTo>
                    <a:pt x="3601504" y="9525"/>
                  </a:lnTo>
                  <a:lnTo>
                    <a:pt x="3611041" y="9525"/>
                  </a:lnTo>
                  <a:lnTo>
                    <a:pt x="3611041" y="0"/>
                  </a:lnTo>
                  <a:close/>
                </a:path>
                <a:path w="3839845" h="9525">
                  <a:moveTo>
                    <a:pt x="3668204" y="0"/>
                  </a:moveTo>
                  <a:lnTo>
                    <a:pt x="3658679" y="0"/>
                  </a:lnTo>
                  <a:lnTo>
                    <a:pt x="3658679" y="9525"/>
                  </a:lnTo>
                  <a:lnTo>
                    <a:pt x="3668204" y="9525"/>
                  </a:lnTo>
                  <a:lnTo>
                    <a:pt x="3668204" y="0"/>
                  </a:lnTo>
                  <a:close/>
                </a:path>
                <a:path w="3839845" h="9525">
                  <a:moveTo>
                    <a:pt x="3725367" y="0"/>
                  </a:moveTo>
                  <a:lnTo>
                    <a:pt x="3715842" y="0"/>
                  </a:lnTo>
                  <a:lnTo>
                    <a:pt x="3715842" y="9525"/>
                  </a:lnTo>
                  <a:lnTo>
                    <a:pt x="3725367" y="9525"/>
                  </a:lnTo>
                  <a:lnTo>
                    <a:pt x="3725367" y="0"/>
                  </a:lnTo>
                  <a:close/>
                </a:path>
                <a:path w="3839845" h="9525">
                  <a:moveTo>
                    <a:pt x="3782542" y="0"/>
                  </a:moveTo>
                  <a:lnTo>
                    <a:pt x="3773005" y="0"/>
                  </a:lnTo>
                  <a:lnTo>
                    <a:pt x="3773005" y="9525"/>
                  </a:lnTo>
                  <a:lnTo>
                    <a:pt x="3782542" y="9525"/>
                  </a:lnTo>
                  <a:lnTo>
                    <a:pt x="3782542" y="0"/>
                  </a:lnTo>
                  <a:close/>
                </a:path>
                <a:path w="3839845" h="9525">
                  <a:moveTo>
                    <a:pt x="3839705" y="0"/>
                  </a:moveTo>
                  <a:lnTo>
                    <a:pt x="3830180" y="0"/>
                  </a:lnTo>
                  <a:lnTo>
                    <a:pt x="3830180" y="9525"/>
                  </a:lnTo>
                  <a:lnTo>
                    <a:pt x="3839705" y="9525"/>
                  </a:lnTo>
                  <a:lnTo>
                    <a:pt x="3839705" y="0"/>
                  </a:lnTo>
                  <a:close/>
                </a:path>
              </a:pathLst>
            </a:custGeom>
            <a:solidFill>
              <a:srgbClr val="C7C6C3"/>
            </a:solidFill>
          </p:spPr>
          <p:txBody>
            <a:bodyPr wrap="square" lIns="0" tIns="0" rIns="0" bIns="0" rtlCol="0"/>
            <a:lstStyle/>
            <a:p>
              <a:endParaRPr sz="1688"/>
            </a:p>
          </p:txBody>
        </p:sp>
        <p:pic>
          <p:nvPicPr>
            <p:cNvPr id="21" name="object 21"/>
            <p:cNvPicPr/>
            <p:nvPr/>
          </p:nvPicPr>
          <p:blipFill>
            <a:blip r:embed="rId2" cstate="print"/>
            <a:stretch>
              <a:fillRect/>
            </a:stretch>
          </p:blipFill>
          <p:spPr>
            <a:xfrm>
              <a:off x="10365696" y="6397246"/>
              <a:ext cx="85750" cy="85767"/>
            </a:xfrm>
            <a:prstGeom prst="rect">
              <a:avLst/>
            </a:prstGeom>
          </p:spPr>
        </p:pic>
        <p:pic>
          <p:nvPicPr>
            <p:cNvPr id="22" name="object 22"/>
            <p:cNvPicPr/>
            <p:nvPr/>
          </p:nvPicPr>
          <p:blipFill>
            <a:blip r:embed="rId3" cstate="print"/>
            <a:stretch>
              <a:fillRect/>
            </a:stretch>
          </p:blipFill>
          <p:spPr>
            <a:xfrm>
              <a:off x="10365696" y="6260480"/>
              <a:ext cx="85750" cy="85767"/>
            </a:xfrm>
            <a:prstGeom prst="rect">
              <a:avLst/>
            </a:prstGeom>
          </p:spPr>
        </p:pic>
        <p:pic>
          <p:nvPicPr>
            <p:cNvPr id="23" name="object 23"/>
            <p:cNvPicPr/>
            <p:nvPr/>
          </p:nvPicPr>
          <p:blipFill>
            <a:blip r:embed="rId4" cstate="print"/>
            <a:stretch>
              <a:fillRect/>
            </a:stretch>
          </p:blipFill>
          <p:spPr>
            <a:xfrm>
              <a:off x="10365696" y="6153607"/>
              <a:ext cx="85750" cy="85767"/>
            </a:xfrm>
            <a:prstGeom prst="rect">
              <a:avLst/>
            </a:prstGeom>
          </p:spPr>
        </p:pic>
        <p:sp>
          <p:nvSpPr>
            <p:cNvPr id="24" name="object 24"/>
            <p:cNvSpPr/>
            <p:nvPr/>
          </p:nvSpPr>
          <p:spPr>
            <a:xfrm>
              <a:off x="11481464" y="6025244"/>
              <a:ext cx="86360" cy="86360"/>
            </a:xfrm>
            <a:custGeom>
              <a:avLst/>
              <a:gdLst/>
              <a:ahLst/>
              <a:cxnLst/>
              <a:rect l="l" t="t" r="r" b="b"/>
              <a:pathLst>
                <a:path w="86359" h="86360">
                  <a:moveTo>
                    <a:pt x="48561" y="85767"/>
                  </a:moveTo>
                  <a:lnTo>
                    <a:pt x="37190" y="85767"/>
                  </a:lnTo>
                  <a:lnTo>
                    <a:pt x="31721" y="84678"/>
                  </a:lnTo>
                  <a:lnTo>
                    <a:pt x="1088" y="54039"/>
                  </a:lnTo>
                  <a:lnTo>
                    <a:pt x="0" y="48570"/>
                  </a:lnTo>
                  <a:lnTo>
                    <a:pt x="0" y="37197"/>
                  </a:lnTo>
                  <a:lnTo>
                    <a:pt x="21214" y="5440"/>
                  </a:lnTo>
                  <a:lnTo>
                    <a:pt x="37190" y="0"/>
                  </a:lnTo>
                  <a:lnTo>
                    <a:pt x="48561" y="0"/>
                  </a:lnTo>
                  <a:lnTo>
                    <a:pt x="80309" y="21217"/>
                  </a:lnTo>
                  <a:lnTo>
                    <a:pt x="85751" y="42883"/>
                  </a:lnTo>
                  <a:lnTo>
                    <a:pt x="85750" y="48570"/>
                  </a:lnTo>
                  <a:lnTo>
                    <a:pt x="64535" y="80326"/>
                  </a:lnTo>
                  <a:lnTo>
                    <a:pt x="48561" y="85767"/>
                  </a:lnTo>
                  <a:close/>
                </a:path>
              </a:pathLst>
            </a:custGeom>
            <a:solidFill>
              <a:srgbClr val="6A007B"/>
            </a:solidFill>
          </p:spPr>
          <p:txBody>
            <a:bodyPr wrap="square" lIns="0" tIns="0" rIns="0" bIns="0" rtlCol="0"/>
            <a:lstStyle/>
            <a:p>
              <a:endParaRPr sz="1688"/>
            </a:p>
          </p:txBody>
        </p:sp>
        <p:pic>
          <p:nvPicPr>
            <p:cNvPr id="25" name="object 25"/>
            <p:cNvPicPr/>
            <p:nvPr/>
          </p:nvPicPr>
          <p:blipFill>
            <a:blip r:embed="rId5" cstate="print"/>
            <a:stretch>
              <a:fillRect/>
            </a:stretch>
          </p:blipFill>
          <p:spPr>
            <a:xfrm>
              <a:off x="11481464" y="5848231"/>
              <a:ext cx="85751" cy="85767"/>
            </a:xfrm>
            <a:prstGeom prst="rect">
              <a:avLst/>
            </a:prstGeom>
          </p:spPr>
        </p:pic>
        <p:pic>
          <p:nvPicPr>
            <p:cNvPr id="26" name="object 26"/>
            <p:cNvPicPr/>
            <p:nvPr/>
          </p:nvPicPr>
          <p:blipFill>
            <a:blip r:embed="rId6" cstate="print"/>
            <a:stretch>
              <a:fillRect/>
            </a:stretch>
          </p:blipFill>
          <p:spPr>
            <a:xfrm>
              <a:off x="10365696" y="5712230"/>
              <a:ext cx="85750" cy="85767"/>
            </a:xfrm>
            <a:prstGeom prst="rect">
              <a:avLst/>
            </a:prstGeom>
          </p:spPr>
        </p:pic>
        <p:pic>
          <p:nvPicPr>
            <p:cNvPr id="27" name="object 27"/>
            <p:cNvPicPr/>
            <p:nvPr/>
          </p:nvPicPr>
          <p:blipFill>
            <a:blip r:embed="rId7" cstate="print"/>
            <a:stretch>
              <a:fillRect/>
            </a:stretch>
          </p:blipFill>
          <p:spPr>
            <a:xfrm>
              <a:off x="10365696" y="5579227"/>
              <a:ext cx="85750" cy="85767"/>
            </a:xfrm>
            <a:prstGeom prst="rect">
              <a:avLst/>
            </a:prstGeom>
          </p:spPr>
        </p:pic>
        <p:pic>
          <p:nvPicPr>
            <p:cNvPr id="28" name="object 28"/>
            <p:cNvPicPr/>
            <p:nvPr/>
          </p:nvPicPr>
          <p:blipFill>
            <a:blip r:embed="rId8" cstate="print"/>
            <a:stretch>
              <a:fillRect/>
            </a:stretch>
          </p:blipFill>
          <p:spPr>
            <a:xfrm>
              <a:off x="10365696" y="5336571"/>
              <a:ext cx="85750" cy="85767"/>
            </a:xfrm>
            <a:prstGeom prst="rect">
              <a:avLst/>
            </a:prstGeom>
          </p:spPr>
        </p:pic>
        <p:pic>
          <p:nvPicPr>
            <p:cNvPr id="29" name="object 29"/>
            <p:cNvPicPr/>
            <p:nvPr/>
          </p:nvPicPr>
          <p:blipFill>
            <a:blip r:embed="rId9" cstate="print"/>
            <a:stretch>
              <a:fillRect/>
            </a:stretch>
          </p:blipFill>
          <p:spPr>
            <a:xfrm>
              <a:off x="8134159" y="5133331"/>
              <a:ext cx="85750" cy="85767"/>
            </a:xfrm>
            <a:prstGeom prst="rect">
              <a:avLst/>
            </a:prstGeom>
          </p:spPr>
        </p:pic>
        <p:pic>
          <p:nvPicPr>
            <p:cNvPr id="30" name="object 30"/>
            <p:cNvPicPr/>
            <p:nvPr/>
          </p:nvPicPr>
          <p:blipFill>
            <a:blip r:embed="rId10" cstate="print"/>
            <a:stretch>
              <a:fillRect/>
            </a:stretch>
          </p:blipFill>
          <p:spPr>
            <a:xfrm>
              <a:off x="7018390" y="4724187"/>
              <a:ext cx="85750" cy="85767"/>
            </a:xfrm>
            <a:prstGeom prst="rect">
              <a:avLst/>
            </a:prstGeom>
          </p:spPr>
        </p:pic>
        <p:pic>
          <p:nvPicPr>
            <p:cNvPr id="31" name="object 31"/>
            <p:cNvPicPr/>
            <p:nvPr/>
          </p:nvPicPr>
          <p:blipFill>
            <a:blip r:embed="rId11" cstate="print"/>
            <a:stretch>
              <a:fillRect/>
            </a:stretch>
          </p:blipFill>
          <p:spPr>
            <a:xfrm>
              <a:off x="7018390" y="4314697"/>
              <a:ext cx="85750" cy="177625"/>
            </a:xfrm>
            <a:prstGeom prst="rect">
              <a:avLst/>
            </a:prstGeom>
          </p:spPr>
        </p:pic>
        <p:sp>
          <p:nvSpPr>
            <p:cNvPr id="32" name="object 32"/>
            <p:cNvSpPr/>
            <p:nvPr/>
          </p:nvSpPr>
          <p:spPr>
            <a:xfrm>
              <a:off x="8134159" y="4128386"/>
              <a:ext cx="86360" cy="86360"/>
            </a:xfrm>
            <a:custGeom>
              <a:avLst/>
              <a:gdLst/>
              <a:ahLst/>
              <a:cxnLst/>
              <a:rect l="l" t="t" r="r" b="b"/>
              <a:pathLst>
                <a:path w="86359" h="86360">
                  <a:moveTo>
                    <a:pt x="48561" y="85767"/>
                  </a:moveTo>
                  <a:lnTo>
                    <a:pt x="37189" y="85767"/>
                  </a:lnTo>
                  <a:lnTo>
                    <a:pt x="31720" y="84679"/>
                  </a:lnTo>
                  <a:lnTo>
                    <a:pt x="1087" y="54040"/>
                  </a:lnTo>
                  <a:lnTo>
                    <a:pt x="0" y="48570"/>
                  </a:lnTo>
                  <a:lnTo>
                    <a:pt x="0" y="37196"/>
                  </a:lnTo>
                  <a:lnTo>
                    <a:pt x="21214" y="5440"/>
                  </a:lnTo>
                  <a:lnTo>
                    <a:pt x="37189" y="0"/>
                  </a:lnTo>
                  <a:lnTo>
                    <a:pt x="48561" y="0"/>
                  </a:lnTo>
                  <a:lnTo>
                    <a:pt x="80311" y="21218"/>
                  </a:lnTo>
                  <a:lnTo>
                    <a:pt x="85750" y="42883"/>
                  </a:lnTo>
                  <a:lnTo>
                    <a:pt x="85750" y="48570"/>
                  </a:lnTo>
                  <a:lnTo>
                    <a:pt x="64535" y="80326"/>
                  </a:lnTo>
                  <a:lnTo>
                    <a:pt x="48561" y="85767"/>
                  </a:lnTo>
                  <a:close/>
                </a:path>
              </a:pathLst>
            </a:custGeom>
            <a:solidFill>
              <a:srgbClr val="FFA058"/>
            </a:solidFill>
          </p:spPr>
          <p:txBody>
            <a:bodyPr wrap="square" lIns="0" tIns="0" rIns="0" bIns="0" rtlCol="0"/>
            <a:lstStyle/>
            <a:p>
              <a:endParaRPr sz="1688"/>
            </a:p>
          </p:txBody>
        </p:sp>
        <p:pic>
          <p:nvPicPr>
            <p:cNvPr id="33" name="object 33"/>
            <p:cNvPicPr/>
            <p:nvPr/>
          </p:nvPicPr>
          <p:blipFill>
            <a:blip r:embed="rId12" cstate="print"/>
            <a:stretch>
              <a:fillRect/>
            </a:stretch>
          </p:blipFill>
          <p:spPr>
            <a:xfrm>
              <a:off x="9249927" y="4123720"/>
              <a:ext cx="85750" cy="85767"/>
            </a:xfrm>
            <a:prstGeom prst="rect">
              <a:avLst/>
            </a:prstGeom>
          </p:spPr>
        </p:pic>
        <p:sp>
          <p:nvSpPr>
            <p:cNvPr id="34" name="object 34"/>
            <p:cNvSpPr/>
            <p:nvPr/>
          </p:nvSpPr>
          <p:spPr>
            <a:xfrm>
              <a:off x="8134159" y="4053492"/>
              <a:ext cx="86360" cy="86360"/>
            </a:xfrm>
            <a:custGeom>
              <a:avLst/>
              <a:gdLst/>
              <a:ahLst/>
              <a:cxnLst/>
              <a:rect l="l" t="t" r="r" b="b"/>
              <a:pathLst>
                <a:path w="86359" h="86360">
                  <a:moveTo>
                    <a:pt x="48561" y="85767"/>
                  </a:moveTo>
                  <a:lnTo>
                    <a:pt x="37189" y="85767"/>
                  </a:lnTo>
                  <a:lnTo>
                    <a:pt x="31720" y="84679"/>
                  </a:lnTo>
                  <a:lnTo>
                    <a:pt x="1087" y="54040"/>
                  </a:lnTo>
                  <a:lnTo>
                    <a:pt x="0" y="48570"/>
                  </a:lnTo>
                  <a:lnTo>
                    <a:pt x="0" y="37196"/>
                  </a:lnTo>
                  <a:lnTo>
                    <a:pt x="21214" y="5440"/>
                  </a:lnTo>
                  <a:lnTo>
                    <a:pt x="37189" y="0"/>
                  </a:lnTo>
                  <a:lnTo>
                    <a:pt x="48561" y="0"/>
                  </a:lnTo>
                  <a:lnTo>
                    <a:pt x="80311" y="21218"/>
                  </a:lnTo>
                  <a:lnTo>
                    <a:pt x="85750" y="42883"/>
                  </a:lnTo>
                  <a:lnTo>
                    <a:pt x="85750" y="48570"/>
                  </a:lnTo>
                  <a:lnTo>
                    <a:pt x="64535" y="80326"/>
                  </a:lnTo>
                  <a:lnTo>
                    <a:pt x="48561" y="85767"/>
                  </a:lnTo>
                  <a:close/>
                </a:path>
              </a:pathLst>
            </a:custGeom>
            <a:solidFill>
              <a:srgbClr val="F472D0"/>
            </a:solidFill>
          </p:spPr>
          <p:txBody>
            <a:bodyPr wrap="square" lIns="0" tIns="0" rIns="0" bIns="0" rtlCol="0"/>
            <a:lstStyle/>
            <a:p>
              <a:endParaRPr sz="1688"/>
            </a:p>
          </p:txBody>
        </p:sp>
        <p:pic>
          <p:nvPicPr>
            <p:cNvPr id="35" name="object 35"/>
            <p:cNvPicPr/>
            <p:nvPr/>
          </p:nvPicPr>
          <p:blipFill>
            <a:blip r:embed="rId13" cstate="print"/>
            <a:stretch>
              <a:fillRect/>
            </a:stretch>
          </p:blipFill>
          <p:spPr>
            <a:xfrm>
              <a:off x="5902621" y="3853030"/>
              <a:ext cx="85750" cy="85767"/>
            </a:xfrm>
            <a:prstGeom prst="rect">
              <a:avLst/>
            </a:prstGeom>
          </p:spPr>
        </p:pic>
        <p:pic>
          <p:nvPicPr>
            <p:cNvPr id="36" name="object 36"/>
            <p:cNvPicPr/>
            <p:nvPr/>
          </p:nvPicPr>
          <p:blipFill>
            <a:blip r:embed="rId14" cstate="print"/>
            <a:stretch>
              <a:fillRect/>
            </a:stretch>
          </p:blipFill>
          <p:spPr>
            <a:xfrm>
              <a:off x="8134159" y="3785180"/>
              <a:ext cx="85750" cy="85767"/>
            </a:xfrm>
            <a:prstGeom prst="rect">
              <a:avLst/>
            </a:prstGeom>
          </p:spPr>
        </p:pic>
        <p:pic>
          <p:nvPicPr>
            <p:cNvPr id="37" name="object 37"/>
            <p:cNvPicPr/>
            <p:nvPr/>
          </p:nvPicPr>
          <p:blipFill>
            <a:blip r:embed="rId15" cstate="print"/>
            <a:stretch>
              <a:fillRect/>
            </a:stretch>
          </p:blipFill>
          <p:spPr>
            <a:xfrm>
              <a:off x="3671084" y="3583568"/>
              <a:ext cx="85750" cy="85767"/>
            </a:xfrm>
            <a:prstGeom prst="rect">
              <a:avLst/>
            </a:prstGeom>
          </p:spPr>
        </p:pic>
        <p:pic>
          <p:nvPicPr>
            <p:cNvPr id="38" name="object 38"/>
            <p:cNvPicPr/>
            <p:nvPr/>
          </p:nvPicPr>
          <p:blipFill>
            <a:blip r:embed="rId16" cstate="print"/>
            <a:stretch>
              <a:fillRect/>
            </a:stretch>
          </p:blipFill>
          <p:spPr>
            <a:xfrm>
              <a:off x="7018390" y="3430351"/>
              <a:ext cx="85750" cy="159276"/>
            </a:xfrm>
            <a:prstGeom prst="rect">
              <a:avLst/>
            </a:prstGeom>
          </p:spPr>
        </p:pic>
        <p:pic>
          <p:nvPicPr>
            <p:cNvPr id="39" name="object 39"/>
            <p:cNvPicPr/>
            <p:nvPr/>
          </p:nvPicPr>
          <p:blipFill>
            <a:blip r:embed="rId17" cstate="print"/>
            <a:stretch>
              <a:fillRect/>
            </a:stretch>
          </p:blipFill>
          <p:spPr>
            <a:xfrm>
              <a:off x="4786853" y="3645125"/>
              <a:ext cx="85750" cy="85767"/>
            </a:xfrm>
            <a:prstGeom prst="rect">
              <a:avLst/>
            </a:prstGeom>
          </p:spPr>
        </p:pic>
        <p:pic>
          <p:nvPicPr>
            <p:cNvPr id="40" name="object 40"/>
            <p:cNvPicPr/>
            <p:nvPr/>
          </p:nvPicPr>
          <p:blipFill>
            <a:blip r:embed="rId18" cstate="print"/>
            <a:stretch>
              <a:fillRect/>
            </a:stretch>
          </p:blipFill>
          <p:spPr>
            <a:xfrm>
              <a:off x="5902621" y="3656270"/>
              <a:ext cx="85750" cy="85767"/>
            </a:xfrm>
            <a:prstGeom prst="rect">
              <a:avLst/>
            </a:prstGeom>
          </p:spPr>
        </p:pic>
        <p:pic>
          <p:nvPicPr>
            <p:cNvPr id="41" name="object 41"/>
            <p:cNvPicPr/>
            <p:nvPr/>
          </p:nvPicPr>
          <p:blipFill>
            <a:blip r:embed="rId19" cstate="print"/>
            <a:stretch>
              <a:fillRect/>
            </a:stretch>
          </p:blipFill>
          <p:spPr>
            <a:xfrm>
              <a:off x="5902621" y="3500625"/>
              <a:ext cx="85750" cy="85767"/>
            </a:xfrm>
            <a:prstGeom prst="rect">
              <a:avLst/>
            </a:prstGeom>
          </p:spPr>
        </p:pic>
        <p:pic>
          <p:nvPicPr>
            <p:cNvPr id="42" name="object 42"/>
            <p:cNvPicPr/>
            <p:nvPr/>
          </p:nvPicPr>
          <p:blipFill>
            <a:blip r:embed="rId20" cstate="print"/>
            <a:stretch>
              <a:fillRect/>
            </a:stretch>
          </p:blipFill>
          <p:spPr>
            <a:xfrm>
              <a:off x="8134159" y="3443974"/>
              <a:ext cx="85750" cy="85767"/>
            </a:xfrm>
            <a:prstGeom prst="rect">
              <a:avLst/>
            </a:prstGeom>
          </p:spPr>
        </p:pic>
        <p:pic>
          <p:nvPicPr>
            <p:cNvPr id="43" name="object 43"/>
            <p:cNvPicPr/>
            <p:nvPr/>
          </p:nvPicPr>
          <p:blipFill>
            <a:blip r:embed="rId21" cstate="print"/>
            <a:stretch>
              <a:fillRect/>
            </a:stretch>
          </p:blipFill>
          <p:spPr>
            <a:xfrm>
              <a:off x="1439547" y="3337455"/>
              <a:ext cx="85750" cy="85767"/>
            </a:xfrm>
            <a:prstGeom prst="rect">
              <a:avLst/>
            </a:prstGeom>
          </p:spPr>
        </p:pic>
        <p:sp>
          <p:nvSpPr>
            <p:cNvPr id="44" name="object 44"/>
            <p:cNvSpPr/>
            <p:nvPr/>
          </p:nvSpPr>
          <p:spPr>
            <a:xfrm>
              <a:off x="2555316" y="3075196"/>
              <a:ext cx="86360" cy="86360"/>
            </a:xfrm>
            <a:custGeom>
              <a:avLst/>
              <a:gdLst/>
              <a:ahLst/>
              <a:cxnLst/>
              <a:rect l="l" t="t" r="r" b="b"/>
              <a:pathLst>
                <a:path w="86360" h="86360">
                  <a:moveTo>
                    <a:pt x="48560" y="85767"/>
                  </a:moveTo>
                  <a:lnTo>
                    <a:pt x="37189" y="85767"/>
                  </a:lnTo>
                  <a:lnTo>
                    <a:pt x="31720" y="84679"/>
                  </a:lnTo>
                  <a:lnTo>
                    <a:pt x="1087" y="54040"/>
                  </a:lnTo>
                  <a:lnTo>
                    <a:pt x="0" y="48570"/>
                  </a:lnTo>
                  <a:lnTo>
                    <a:pt x="0" y="37196"/>
                  </a:lnTo>
                  <a:lnTo>
                    <a:pt x="21214" y="5440"/>
                  </a:lnTo>
                  <a:lnTo>
                    <a:pt x="37189" y="0"/>
                  </a:lnTo>
                  <a:lnTo>
                    <a:pt x="48560" y="0"/>
                  </a:lnTo>
                  <a:lnTo>
                    <a:pt x="80310" y="21218"/>
                  </a:lnTo>
                  <a:lnTo>
                    <a:pt x="85750" y="37196"/>
                  </a:lnTo>
                  <a:lnTo>
                    <a:pt x="85750" y="42883"/>
                  </a:lnTo>
                  <a:lnTo>
                    <a:pt x="85750" y="48570"/>
                  </a:lnTo>
                  <a:lnTo>
                    <a:pt x="64535" y="80326"/>
                  </a:lnTo>
                  <a:lnTo>
                    <a:pt x="54029" y="84679"/>
                  </a:lnTo>
                  <a:lnTo>
                    <a:pt x="48560" y="85767"/>
                  </a:lnTo>
                  <a:close/>
                </a:path>
              </a:pathLst>
            </a:custGeom>
            <a:solidFill>
              <a:srgbClr val="533285"/>
            </a:solidFill>
          </p:spPr>
          <p:txBody>
            <a:bodyPr wrap="square" lIns="0" tIns="0" rIns="0" bIns="0" rtlCol="0"/>
            <a:lstStyle/>
            <a:p>
              <a:endParaRPr sz="1688"/>
            </a:p>
          </p:txBody>
        </p:sp>
        <p:pic>
          <p:nvPicPr>
            <p:cNvPr id="45" name="object 45"/>
            <p:cNvPicPr/>
            <p:nvPr/>
          </p:nvPicPr>
          <p:blipFill>
            <a:blip r:embed="rId22" cstate="print"/>
            <a:stretch>
              <a:fillRect/>
            </a:stretch>
          </p:blipFill>
          <p:spPr>
            <a:xfrm>
              <a:off x="1439547" y="2288284"/>
              <a:ext cx="85750" cy="85767"/>
            </a:xfrm>
            <a:prstGeom prst="rect">
              <a:avLst/>
            </a:prstGeom>
          </p:spPr>
        </p:pic>
      </p:grpSp>
      <p:sp>
        <p:nvSpPr>
          <p:cNvPr id="46" name="object 46"/>
          <p:cNvSpPr txBox="1"/>
          <p:nvPr/>
        </p:nvSpPr>
        <p:spPr>
          <a:xfrm>
            <a:off x="767367" y="4630888"/>
            <a:ext cx="293489"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$40M</a:t>
            </a:r>
            <a:endParaRPr sz="844">
              <a:latin typeface="Segoe UI"/>
              <a:cs typeface="Segoe UI"/>
            </a:endParaRPr>
          </a:p>
        </p:txBody>
      </p:sp>
      <p:sp>
        <p:nvSpPr>
          <p:cNvPr id="47" name="object 47"/>
          <p:cNvSpPr txBox="1"/>
          <p:nvPr/>
        </p:nvSpPr>
        <p:spPr>
          <a:xfrm>
            <a:off x="767367" y="3720093"/>
            <a:ext cx="293489"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$60M</a:t>
            </a:r>
            <a:endParaRPr sz="844">
              <a:latin typeface="Segoe UI"/>
              <a:cs typeface="Segoe UI"/>
            </a:endParaRPr>
          </a:p>
        </p:txBody>
      </p:sp>
      <p:sp>
        <p:nvSpPr>
          <p:cNvPr id="48" name="object 48"/>
          <p:cNvSpPr txBox="1"/>
          <p:nvPr/>
        </p:nvSpPr>
        <p:spPr>
          <a:xfrm>
            <a:off x="767367" y="2809297"/>
            <a:ext cx="293489"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$80M</a:t>
            </a:r>
            <a:endParaRPr sz="844">
              <a:latin typeface="Segoe UI"/>
              <a:cs typeface="Segoe UI"/>
            </a:endParaRPr>
          </a:p>
        </p:txBody>
      </p:sp>
      <p:sp>
        <p:nvSpPr>
          <p:cNvPr id="49" name="object 49"/>
          <p:cNvSpPr txBox="1"/>
          <p:nvPr/>
        </p:nvSpPr>
        <p:spPr>
          <a:xfrm>
            <a:off x="709616" y="1898503"/>
            <a:ext cx="351234"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$100M</a:t>
            </a:r>
            <a:endParaRPr sz="844">
              <a:latin typeface="Segoe UI"/>
              <a:cs typeface="Segoe UI"/>
            </a:endParaRPr>
          </a:p>
        </p:txBody>
      </p:sp>
      <p:sp>
        <p:nvSpPr>
          <p:cNvPr id="50" name="object 50"/>
          <p:cNvSpPr/>
          <p:nvPr/>
        </p:nvSpPr>
        <p:spPr>
          <a:xfrm>
            <a:off x="1138046"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51" name="object 51"/>
          <p:cNvSpPr/>
          <p:nvPr/>
        </p:nvSpPr>
        <p:spPr>
          <a:xfrm>
            <a:off x="1191639"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52" name="object 52"/>
          <p:cNvSpPr/>
          <p:nvPr/>
        </p:nvSpPr>
        <p:spPr>
          <a:xfrm>
            <a:off x="1245233"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53" name="object 53"/>
          <p:cNvSpPr/>
          <p:nvPr/>
        </p:nvSpPr>
        <p:spPr>
          <a:xfrm>
            <a:off x="1298827"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54" name="object 54"/>
          <p:cNvSpPr/>
          <p:nvPr/>
        </p:nvSpPr>
        <p:spPr>
          <a:xfrm>
            <a:off x="1352421"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55" name="object 55"/>
          <p:cNvSpPr/>
          <p:nvPr/>
        </p:nvSpPr>
        <p:spPr>
          <a:xfrm>
            <a:off x="1406014"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56" name="object 56"/>
          <p:cNvSpPr/>
          <p:nvPr/>
        </p:nvSpPr>
        <p:spPr>
          <a:xfrm>
            <a:off x="1459608"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57" name="object 57"/>
          <p:cNvSpPr/>
          <p:nvPr/>
        </p:nvSpPr>
        <p:spPr>
          <a:xfrm>
            <a:off x="1513202"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58" name="object 58"/>
          <p:cNvSpPr/>
          <p:nvPr/>
        </p:nvSpPr>
        <p:spPr>
          <a:xfrm>
            <a:off x="1566796"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59" name="object 59"/>
          <p:cNvSpPr/>
          <p:nvPr/>
        </p:nvSpPr>
        <p:spPr>
          <a:xfrm>
            <a:off x="1620390"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60" name="object 60"/>
          <p:cNvSpPr/>
          <p:nvPr/>
        </p:nvSpPr>
        <p:spPr>
          <a:xfrm>
            <a:off x="1673983"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61" name="object 61"/>
          <p:cNvSpPr/>
          <p:nvPr/>
        </p:nvSpPr>
        <p:spPr>
          <a:xfrm>
            <a:off x="1727578"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62" name="object 62"/>
          <p:cNvSpPr/>
          <p:nvPr/>
        </p:nvSpPr>
        <p:spPr>
          <a:xfrm>
            <a:off x="1781172"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63" name="object 63"/>
          <p:cNvSpPr/>
          <p:nvPr/>
        </p:nvSpPr>
        <p:spPr>
          <a:xfrm>
            <a:off x="1834766"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64" name="object 64"/>
          <p:cNvSpPr/>
          <p:nvPr/>
        </p:nvSpPr>
        <p:spPr>
          <a:xfrm>
            <a:off x="1888359"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65" name="object 65"/>
          <p:cNvSpPr/>
          <p:nvPr/>
        </p:nvSpPr>
        <p:spPr>
          <a:xfrm>
            <a:off x="1941953"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66" name="object 66"/>
          <p:cNvSpPr/>
          <p:nvPr/>
        </p:nvSpPr>
        <p:spPr>
          <a:xfrm>
            <a:off x="1995547"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67" name="object 67"/>
          <p:cNvSpPr/>
          <p:nvPr/>
        </p:nvSpPr>
        <p:spPr>
          <a:xfrm>
            <a:off x="2049141"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68" name="object 68"/>
          <p:cNvSpPr/>
          <p:nvPr/>
        </p:nvSpPr>
        <p:spPr>
          <a:xfrm>
            <a:off x="2102734"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69" name="object 69"/>
          <p:cNvSpPr/>
          <p:nvPr/>
        </p:nvSpPr>
        <p:spPr>
          <a:xfrm>
            <a:off x="2156328"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70" name="object 70"/>
          <p:cNvSpPr/>
          <p:nvPr/>
        </p:nvSpPr>
        <p:spPr>
          <a:xfrm>
            <a:off x="2209922"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71" name="object 71"/>
          <p:cNvSpPr/>
          <p:nvPr/>
        </p:nvSpPr>
        <p:spPr>
          <a:xfrm>
            <a:off x="2263516"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72" name="object 72"/>
          <p:cNvSpPr/>
          <p:nvPr/>
        </p:nvSpPr>
        <p:spPr>
          <a:xfrm>
            <a:off x="2317110"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73" name="object 73"/>
          <p:cNvSpPr/>
          <p:nvPr/>
        </p:nvSpPr>
        <p:spPr>
          <a:xfrm>
            <a:off x="2370703"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74" name="object 74"/>
          <p:cNvSpPr/>
          <p:nvPr/>
        </p:nvSpPr>
        <p:spPr>
          <a:xfrm>
            <a:off x="2424298"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75" name="object 75"/>
          <p:cNvSpPr/>
          <p:nvPr/>
        </p:nvSpPr>
        <p:spPr>
          <a:xfrm>
            <a:off x="2477892"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76" name="object 76"/>
          <p:cNvSpPr/>
          <p:nvPr/>
        </p:nvSpPr>
        <p:spPr>
          <a:xfrm>
            <a:off x="2531486"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77" name="object 77"/>
          <p:cNvSpPr/>
          <p:nvPr/>
        </p:nvSpPr>
        <p:spPr>
          <a:xfrm>
            <a:off x="2585079"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78" name="object 78"/>
          <p:cNvSpPr/>
          <p:nvPr/>
        </p:nvSpPr>
        <p:spPr>
          <a:xfrm>
            <a:off x="2638673"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79" name="object 79"/>
          <p:cNvSpPr/>
          <p:nvPr/>
        </p:nvSpPr>
        <p:spPr>
          <a:xfrm>
            <a:off x="2692267"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80" name="object 80"/>
          <p:cNvSpPr/>
          <p:nvPr/>
        </p:nvSpPr>
        <p:spPr>
          <a:xfrm>
            <a:off x="2745861"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81" name="object 81"/>
          <p:cNvSpPr/>
          <p:nvPr/>
        </p:nvSpPr>
        <p:spPr>
          <a:xfrm>
            <a:off x="2799455"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82" name="object 82"/>
          <p:cNvSpPr/>
          <p:nvPr/>
        </p:nvSpPr>
        <p:spPr>
          <a:xfrm>
            <a:off x="2853048"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83" name="object 83"/>
          <p:cNvSpPr/>
          <p:nvPr/>
        </p:nvSpPr>
        <p:spPr>
          <a:xfrm>
            <a:off x="2906642"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84" name="object 84"/>
          <p:cNvSpPr/>
          <p:nvPr/>
        </p:nvSpPr>
        <p:spPr>
          <a:xfrm>
            <a:off x="2960236"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85" name="object 85"/>
          <p:cNvSpPr/>
          <p:nvPr/>
        </p:nvSpPr>
        <p:spPr>
          <a:xfrm>
            <a:off x="3013830"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86" name="object 86"/>
          <p:cNvSpPr/>
          <p:nvPr/>
        </p:nvSpPr>
        <p:spPr>
          <a:xfrm>
            <a:off x="3067423"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87" name="object 87"/>
          <p:cNvSpPr/>
          <p:nvPr/>
        </p:nvSpPr>
        <p:spPr>
          <a:xfrm>
            <a:off x="3121018"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88" name="object 88"/>
          <p:cNvSpPr/>
          <p:nvPr/>
        </p:nvSpPr>
        <p:spPr>
          <a:xfrm>
            <a:off x="3174612"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89" name="object 89"/>
          <p:cNvSpPr/>
          <p:nvPr/>
        </p:nvSpPr>
        <p:spPr>
          <a:xfrm>
            <a:off x="3228206"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90" name="object 90"/>
          <p:cNvSpPr/>
          <p:nvPr/>
        </p:nvSpPr>
        <p:spPr>
          <a:xfrm>
            <a:off x="3281799"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91" name="object 91"/>
          <p:cNvSpPr/>
          <p:nvPr/>
        </p:nvSpPr>
        <p:spPr>
          <a:xfrm>
            <a:off x="3335393"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92" name="object 92"/>
          <p:cNvSpPr/>
          <p:nvPr/>
        </p:nvSpPr>
        <p:spPr>
          <a:xfrm>
            <a:off x="3388987"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93" name="object 93"/>
          <p:cNvSpPr/>
          <p:nvPr/>
        </p:nvSpPr>
        <p:spPr>
          <a:xfrm>
            <a:off x="3442581"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94" name="object 94"/>
          <p:cNvSpPr/>
          <p:nvPr/>
        </p:nvSpPr>
        <p:spPr>
          <a:xfrm>
            <a:off x="3496174"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95" name="object 95"/>
          <p:cNvSpPr/>
          <p:nvPr/>
        </p:nvSpPr>
        <p:spPr>
          <a:xfrm>
            <a:off x="3549769"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96" name="object 96"/>
          <p:cNvSpPr/>
          <p:nvPr/>
        </p:nvSpPr>
        <p:spPr>
          <a:xfrm>
            <a:off x="3603362"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97" name="object 97"/>
          <p:cNvSpPr/>
          <p:nvPr/>
        </p:nvSpPr>
        <p:spPr>
          <a:xfrm>
            <a:off x="3656956"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98" name="object 98"/>
          <p:cNvSpPr/>
          <p:nvPr/>
        </p:nvSpPr>
        <p:spPr>
          <a:xfrm>
            <a:off x="3710550"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99" name="object 99"/>
          <p:cNvSpPr/>
          <p:nvPr/>
        </p:nvSpPr>
        <p:spPr>
          <a:xfrm>
            <a:off x="3764144"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00" name="object 100"/>
          <p:cNvSpPr/>
          <p:nvPr/>
        </p:nvSpPr>
        <p:spPr>
          <a:xfrm>
            <a:off x="3817738"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01" name="object 101"/>
          <p:cNvSpPr/>
          <p:nvPr/>
        </p:nvSpPr>
        <p:spPr>
          <a:xfrm>
            <a:off x="3871332"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02" name="object 102"/>
          <p:cNvSpPr/>
          <p:nvPr/>
        </p:nvSpPr>
        <p:spPr>
          <a:xfrm>
            <a:off x="3924926"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03" name="object 103"/>
          <p:cNvSpPr/>
          <p:nvPr/>
        </p:nvSpPr>
        <p:spPr>
          <a:xfrm>
            <a:off x="3978520"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04" name="object 104"/>
          <p:cNvSpPr/>
          <p:nvPr/>
        </p:nvSpPr>
        <p:spPr>
          <a:xfrm>
            <a:off x="4032113"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05" name="object 105"/>
          <p:cNvSpPr/>
          <p:nvPr/>
        </p:nvSpPr>
        <p:spPr>
          <a:xfrm>
            <a:off x="4085707"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06" name="object 106"/>
          <p:cNvSpPr/>
          <p:nvPr/>
        </p:nvSpPr>
        <p:spPr>
          <a:xfrm>
            <a:off x="4139301"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07" name="object 107"/>
          <p:cNvSpPr/>
          <p:nvPr/>
        </p:nvSpPr>
        <p:spPr>
          <a:xfrm>
            <a:off x="4192895"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08" name="object 108"/>
          <p:cNvSpPr/>
          <p:nvPr/>
        </p:nvSpPr>
        <p:spPr>
          <a:xfrm>
            <a:off x="4246488"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09" name="object 109"/>
          <p:cNvSpPr/>
          <p:nvPr/>
        </p:nvSpPr>
        <p:spPr>
          <a:xfrm>
            <a:off x="4300082"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10" name="object 110"/>
          <p:cNvSpPr/>
          <p:nvPr/>
        </p:nvSpPr>
        <p:spPr>
          <a:xfrm>
            <a:off x="4353676"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11" name="object 111"/>
          <p:cNvSpPr/>
          <p:nvPr/>
        </p:nvSpPr>
        <p:spPr>
          <a:xfrm>
            <a:off x="4407270"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12" name="object 112"/>
          <p:cNvSpPr/>
          <p:nvPr/>
        </p:nvSpPr>
        <p:spPr>
          <a:xfrm>
            <a:off x="4460863"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13" name="object 113"/>
          <p:cNvSpPr/>
          <p:nvPr/>
        </p:nvSpPr>
        <p:spPr>
          <a:xfrm>
            <a:off x="4514458"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14" name="object 114"/>
          <p:cNvSpPr/>
          <p:nvPr/>
        </p:nvSpPr>
        <p:spPr>
          <a:xfrm>
            <a:off x="4568052"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15" name="object 115"/>
          <p:cNvSpPr/>
          <p:nvPr/>
        </p:nvSpPr>
        <p:spPr>
          <a:xfrm>
            <a:off x="4621646"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16" name="object 116"/>
          <p:cNvSpPr/>
          <p:nvPr/>
        </p:nvSpPr>
        <p:spPr>
          <a:xfrm>
            <a:off x="4675240"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17" name="object 117"/>
          <p:cNvSpPr/>
          <p:nvPr/>
        </p:nvSpPr>
        <p:spPr>
          <a:xfrm>
            <a:off x="4728834"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18" name="object 118"/>
          <p:cNvSpPr/>
          <p:nvPr/>
        </p:nvSpPr>
        <p:spPr>
          <a:xfrm>
            <a:off x="4782427"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19" name="object 119"/>
          <p:cNvSpPr/>
          <p:nvPr/>
        </p:nvSpPr>
        <p:spPr>
          <a:xfrm>
            <a:off x="4836021"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20" name="object 120"/>
          <p:cNvSpPr/>
          <p:nvPr/>
        </p:nvSpPr>
        <p:spPr>
          <a:xfrm>
            <a:off x="4889615"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21" name="object 121"/>
          <p:cNvSpPr/>
          <p:nvPr/>
        </p:nvSpPr>
        <p:spPr>
          <a:xfrm>
            <a:off x="4943209"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22" name="object 122"/>
          <p:cNvSpPr/>
          <p:nvPr/>
        </p:nvSpPr>
        <p:spPr>
          <a:xfrm>
            <a:off x="4996802"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23" name="object 123"/>
          <p:cNvSpPr/>
          <p:nvPr/>
        </p:nvSpPr>
        <p:spPr>
          <a:xfrm>
            <a:off x="5050396"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24" name="object 124"/>
          <p:cNvSpPr/>
          <p:nvPr/>
        </p:nvSpPr>
        <p:spPr>
          <a:xfrm>
            <a:off x="5103990"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25" name="object 125"/>
          <p:cNvSpPr/>
          <p:nvPr/>
        </p:nvSpPr>
        <p:spPr>
          <a:xfrm>
            <a:off x="5157584"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26" name="object 126"/>
          <p:cNvSpPr/>
          <p:nvPr/>
        </p:nvSpPr>
        <p:spPr>
          <a:xfrm>
            <a:off x="5211178"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27" name="object 127"/>
          <p:cNvSpPr/>
          <p:nvPr/>
        </p:nvSpPr>
        <p:spPr>
          <a:xfrm>
            <a:off x="5264772"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28" name="object 128"/>
          <p:cNvSpPr/>
          <p:nvPr/>
        </p:nvSpPr>
        <p:spPr>
          <a:xfrm>
            <a:off x="5318366"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29" name="object 129"/>
          <p:cNvSpPr/>
          <p:nvPr/>
        </p:nvSpPr>
        <p:spPr>
          <a:xfrm>
            <a:off x="5371960"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30" name="object 130"/>
          <p:cNvSpPr/>
          <p:nvPr/>
        </p:nvSpPr>
        <p:spPr>
          <a:xfrm>
            <a:off x="5425553"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31" name="object 131"/>
          <p:cNvSpPr/>
          <p:nvPr/>
        </p:nvSpPr>
        <p:spPr>
          <a:xfrm>
            <a:off x="5479147"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32" name="object 132"/>
          <p:cNvSpPr/>
          <p:nvPr/>
        </p:nvSpPr>
        <p:spPr>
          <a:xfrm>
            <a:off x="5532741"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33" name="object 133"/>
          <p:cNvSpPr/>
          <p:nvPr/>
        </p:nvSpPr>
        <p:spPr>
          <a:xfrm>
            <a:off x="5586335"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34" name="object 134"/>
          <p:cNvSpPr/>
          <p:nvPr/>
        </p:nvSpPr>
        <p:spPr>
          <a:xfrm>
            <a:off x="5639929"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35" name="object 135"/>
          <p:cNvSpPr/>
          <p:nvPr/>
        </p:nvSpPr>
        <p:spPr>
          <a:xfrm>
            <a:off x="5693522"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36" name="object 136"/>
          <p:cNvSpPr/>
          <p:nvPr/>
        </p:nvSpPr>
        <p:spPr>
          <a:xfrm>
            <a:off x="5747116"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37" name="object 137"/>
          <p:cNvSpPr/>
          <p:nvPr/>
        </p:nvSpPr>
        <p:spPr>
          <a:xfrm>
            <a:off x="5800710"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38" name="object 138"/>
          <p:cNvSpPr/>
          <p:nvPr/>
        </p:nvSpPr>
        <p:spPr>
          <a:xfrm>
            <a:off x="5854304"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39" name="object 139"/>
          <p:cNvSpPr/>
          <p:nvPr/>
        </p:nvSpPr>
        <p:spPr>
          <a:xfrm>
            <a:off x="5907898"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40" name="object 140"/>
          <p:cNvSpPr/>
          <p:nvPr/>
        </p:nvSpPr>
        <p:spPr>
          <a:xfrm>
            <a:off x="5961492"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41" name="object 141"/>
          <p:cNvSpPr/>
          <p:nvPr/>
        </p:nvSpPr>
        <p:spPr>
          <a:xfrm>
            <a:off x="6015086"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42" name="object 142"/>
          <p:cNvSpPr/>
          <p:nvPr/>
        </p:nvSpPr>
        <p:spPr>
          <a:xfrm>
            <a:off x="6068680"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43" name="object 143"/>
          <p:cNvSpPr/>
          <p:nvPr/>
        </p:nvSpPr>
        <p:spPr>
          <a:xfrm>
            <a:off x="6122274"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44" name="object 144"/>
          <p:cNvSpPr/>
          <p:nvPr/>
        </p:nvSpPr>
        <p:spPr>
          <a:xfrm>
            <a:off x="6175867"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45" name="object 145"/>
          <p:cNvSpPr/>
          <p:nvPr/>
        </p:nvSpPr>
        <p:spPr>
          <a:xfrm>
            <a:off x="6229461"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46" name="object 146"/>
          <p:cNvSpPr/>
          <p:nvPr/>
        </p:nvSpPr>
        <p:spPr>
          <a:xfrm>
            <a:off x="6283055"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47" name="object 147"/>
          <p:cNvSpPr/>
          <p:nvPr/>
        </p:nvSpPr>
        <p:spPr>
          <a:xfrm>
            <a:off x="6336649"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48" name="object 148"/>
          <p:cNvSpPr/>
          <p:nvPr/>
        </p:nvSpPr>
        <p:spPr>
          <a:xfrm>
            <a:off x="6390243"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49" name="object 149"/>
          <p:cNvSpPr/>
          <p:nvPr/>
        </p:nvSpPr>
        <p:spPr>
          <a:xfrm>
            <a:off x="6443836"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50" name="object 150"/>
          <p:cNvSpPr/>
          <p:nvPr/>
        </p:nvSpPr>
        <p:spPr>
          <a:xfrm>
            <a:off x="6497430"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51" name="object 151"/>
          <p:cNvSpPr/>
          <p:nvPr/>
        </p:nvSpPr>
        <p:spPr>
          <a:xfrm>
            <a:off x="6551024"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52" name="object 152"/>
          <p:cNvSpPr/>
          <p:nvPr/>
        </p:nvSpPr>
        <p:spPr>
          <a:xfrm>
            <a:off x="6604618"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53" name="object 153"/>
          <p:cNvSpPr/>
          <p:nvPr/>
        </p:nvSpPr>
        <p:spPr>
          <a:xfrm>
            <a:off x="6658212"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54" name="object 154"/>
          <p:cNvSpPr/>
          <p:nvPr/>
        </p:nvSpPr>
        <p:spPr>
          <a:xfrm>
            <a:off x="6711806"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55" name="object 155"/>
          <p:cNvSpPr/>
          <p:nvPr/>
        </p:nvSpPr>
        <p:spPr>
          <a:xfrm>
            <a:off x="6765400"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56" name="object 156"/>
          <p:cNvSpPr/>
          <p:nvPr/>
        </p:nvSpPr>
        <p:spPr>
          <a:xfrm>
            <a:off x="6818994"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57" name="object 157"/>
          <p:cNvSpPr/>
          <p:nvPr/>
        </p:nvSpPr>
        <p:spPr>
          <a:xfrm>
            <a:off x="6872587"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58" name="object 158"/>
          <p:cNvSpPr/>
          <p:nvPr/>
        </p:nvSpPr>
        <p:spPr>
          <a:xfrm>
            <a:off x="6926181"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59" name="object 159"/>
          <p:cNvSpPr/>
          <p:nvPr/>
        </p:nvSpPr>
        <p:spPr>
          <a:xfrm>
            <a:off x="6979775"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60" name="object 160"/>
          <p:cNvSpPr/>
          <p:nvPr/>
        </p:nvSpPr>
        <p:spPr>
          <a:xfrm>
            <a:off x="7033368"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61" name="object 161"/>
          <p:cNvSpPr/>
          <p:nvPr/>
        </p:nvSpPr>
        <p:spPr>
          <a:xfrm>
            <a:off x="7086962"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62" name="object 162"/>
          <p:cNvSpPr/>
          <p:nvPr/>
        </p:nvSpPr>
        <p:spPr>
          <a:xfrm>
            <a:off x="7140557"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63" name="object 163"/>
          <p:cNvSpPr/>
          <p:nvPr/>
        </p:nvSpPr>
        <p:spPr>
          <a:xfrm>
            <a:off x="7194150"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64" name="object 164"/>
          <p:cNvSpPr/>
          <p:nvPr/>
        </p:nvSpPr>
        <p:spPr>
          <a:xfrm>
            <a:off x="7247744"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65" name="object 165"/>
          <p:cNvSpPr/>
          <p:nvPr/>
        </p:nvSpPr>
        <p:spPr>
          <a:xfrm>
            <a:off x="7301338"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66" name="object 166"/>
          <p:cNvSpPr/>
          <p:nvPr/>
        </p:nvSpPr>
        <p:spPr>
          <a:xfrm>
            <a:off x="7354932"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67" name="object 167"/>
          <p:cNvSpPr/>
          <p:nvPr/>
        </p:nvSpPr>
        <p:spPr>
          <a:xfrm>
            <a:off x="7408526"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68" name="object 168"/>
          <p:cNvSpPr/>
          <p:nvPr/>
        </p:nvSpPr>
        <p:spPr>
          <a:xfrm>
            <a:off x="7462120"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69" name="object 169"/>
          <p:cNvSpPr/>
          <p:nvPr/>
        </p:nvSpPr>
        <p:spPr>
          <a:xfrm>
            <a:off x="7515714"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70" name="object 170"/>
          <p:cNvSpPr/>
          <p:nvPr/>
        </p:nvSpPr>
        <p:spPr>
          <a:xfrm>
            <a:off x="7569308"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71" name="object 171"/>
          <p:cNvSpPr/>
          <p:nvPr/>
        </p:nvSpPr>
        <p:spPr>
          <a:xfrm>
            <a:off x="7622901"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72" name="object 172"/>
          <p:cNvSpPr/>
          <p:nvPr/>
        </p:nvSpPr>
        <p:spPr>
          <a:xfrm>
            <a:off x="7676495"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73" name="object 173"/>
          <p:cNvSpPr/>
          <p:nvPr/>
        </p:nvSpPr>
        <p:spPr>
          <a:xfrm>
            <a:off x="7730089"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74" name="object 174"/>
          <p:cNvSpPr/>
          <p:nvPr/>
        </p:nvSpPr>
        <p:spPr>
          <a:xfrm>
            <a:off x="7783682"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75" name="object 175"/>
          <p:cNvSpPr/>
          <p:nvPr/>
        </p:nvSpPr>
        <p:spPr>
          <a:xfrm>
            <a:off x="7837276"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76" name="object 176"/>
          <p:cNvSpPr/>
          <p:nvPr/>
        </p:nvSpPr>
        <p:spPr>
          <a:xfrm>
            <a:off x="7890870"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77" name="object 177"/>
          <p:cNvSpPr/>
          <p:nvPr/>
        </p:nvSpPr>
        <p:spPr>
          <a:xfrm>
            <a:off x="7944464"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78" name="object 178"/>
          <p:cNvSpPr/>
          <p:nvPr/>
        </p:nvSpPr>
        <p:spPr>
          <a:xfrm>
            <a:off x="7998058"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79" name="object 179"/>
          <p:cNvSpPr/>
          <p:nvPr/>
        </p:nvSpPr>
        <p:spPr>
          <a:xfrm>
            <a:off x="8051653"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80" name="object 180"/>
          <p:cNvSpPr/>
          <p:nvPr/>
        </p:nvSpPr>
        <p:spPr>
          <a:xfrm>
            <a:off x="8105246"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81" name="object 181"/>
          <p:cNvSpPr/>
          <p:nvPr/>
        </p:nvSpPr>
        <p:spPr>
          <a:xfrm>
            <a:off x="8158840"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82" name="object 182"/>
          <p:cNvSpPr/>
          <p:nvPr/>
        </p:nvSpPr>
        <p:spPr>
          <a:xfrm>
            <a:off x="8212433"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83" name="object 183"/>
          <p:cNvSpPr/>
          <p:nvPr/>
        </p:nvSpPr>
        <p:spPr>
          <a:xfrm>
            <a:off x="8266027"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84" name="object 184"/>
          <p:cNvSpPr/>
          <p:nvPr/>
        </p:nvSpPr>
        <p:spPr>
          <a:xfrm>
            <a:off x="8319621"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85" name="object 185"/>
          <p:cNvSpPr/>
          <p:nvPr/>
        </p:nvSpPr>
        <p:spPr>
          <a:xfrm>
            <a:off x="8373215"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86" name="object 186"/>
          <p:cNvSpPr/>
          <p:nvPr/>
        </p:nvSpPr>
        <p:spPr>
          <a:xfrm>
            <a:off x="8426809"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87" name="object 187"/>
          <p:cNvSpPr/>
          <p:nvPr/>
        </p:nvSpPr>
        <p:spPr>
          <a:xfrm>
            <a:off x="8480403"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88" name="object 188"/>
          <p:cNvSpPr/>
          <p:nvPr/>
        </p:nvSpPr>
        <p:spPr>
          <a:xfrm>
            <a:off x="8533996"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89" name="object 189"/>
          <p:cNvSpPr/>
          <p:nvPr/>
        </p:nvSpPr>
        <p:spPr>
          <a:xfrm>
            <a:off x="8587590"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90" name="object 190"/>
          <p:cNvSpPr/>
          <p:nvPr/>
        </p:nvSpPr>
        <p:spPr>
          <a:xfrm>
            <a:off x="8641184"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91" name="object 191"/>
          <p:cNvSpPr/>
          <p:nvPr/>
        </p:nvSpPr>
        <p:spPr>
          <a:xfrm>
            <a:off x="8694778"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92" name="object 192"/>
          <p:cNvSpPr/>
          <p:nvPr/>
        </p:nvSpPr>
        <p:spPr>
          <a:xfrm>
            <a:off x="8748373"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93" name="object 193"/>
          <p:cNvSpPr/>
          <p:nvPr/>
        </p:nvSpPr>
        <p:spPr>
          <a:xfrm>
            <a:off x="8801966"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94" name="object 194"/>
          <p:cNvSpPr/>
          <p:nvPr/>
        </p:nvSpPr>
        <p:spPr>
          <a:xfrm>
            <a:off x="8855560"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95" name="object 195"/>
          <p:cNvSpPr/>
          <p:nvPr/>
        </p:nvSpPr>
        <p:spPr>
          <a:xfrm>
            <a:off x="8909154"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96" name="object 196"/>
          <p:cNvSpPr/>
          <p:nvPr/>
        </p:nvSpPr>
        <p:spPr>
          <a:xfrm>
            <a:off x="8962747"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97" name="object 197"/>
          <p:cNvSpPr/>
          <p:nvPr/>
        </p:nvSpPr>
        <p:spPr>
          <a:xfrm>
            <a:off x="9016341"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98" name="object 198"/>
          <p:cNvSpPr/>
          <p:nvPr/>
        </p:nvSpPr>
        <p:spPr>
          <a:xfrm>
            <a:off x="9069935"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199" name="object 199"/>
          <p:cNvSpPr/>
          <p:nvPr/>
        </p:nvSpPr>
        <p:spPr>
          <a:xfrm>
            <a:off x="9123529"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200" name="object 200"/>
          <p:cNvSpPr/>
          <p:nvPr/>
        </p:nvSpPr>
        <p:spPr>
          <a:xfrm>
            <a:off x="9177123"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201" name="object 201"/>
          <p:cNvSpPr/>
          <p:nvPr/>
        </p:nvSpPr>
        <p:spPr>
          <a:xfrm>
            <a:off x="9230717"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202" name="object 202"/>
          <p:cNvSpPr/>
          <p:nvPr/>
        </p:nvSpPr>
        <p:spPr>
          <a:xfrm>
            <a:off x="9284310"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203" name="object 203"/>
          <p:cNvSpPr/>
          <p:nvPr/>
        </p:nvSpPr>
        <p:spPr>
          <a:xfrm>
            <a:off x="9337904"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204" name="object 204"/>
          <p:cNvSpPr/>
          <p:nvPr/>
        </p:nvSpPr>
        <p:spPr>
          <a:xfrm>
            <a:off x="9391498"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205" name="object 205"/>
          <p:cNvSpPr/>
          <p:nvPr/>
        </p:nvSpPr>
        <p:spPr>
          <a:xfrm>
            <a:off x="9445092"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206" name="object 206"/>
          <p:cNvSpPr/>
          <p:nvPr/>
        </p:nvSpPr>
        <p:spPr>
          <a:xfrm>
            <a:off x="9498686"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207" name="object 207"/>
          <p:cNvSpPr/>
          <p:nvPr/>
        </p:nvSpPr>
        <p:spPr>
          <a:xfrm>
            <a:off x="9552280"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208" name="object 208"/>
          <p:cNvSpPr/>
          <p:nvPr/>
        </p:nvSpPr>
        <p:spPr>
          <a:xfrm>
            <a:off x="9605874"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209" name="object 209"/>
          <p:cNvSpPr/>
          <p:nvPr/>
        </p:nvSpPr>
        <p:spPr>
          <a:xfrm>
            <a:off x="9659468"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210" name="object 210"/>
          <p:cNvSpPr/>
          <p:nvPr/>
        </p:nvSpPr>
        <p:spPr>
          <a:xfrm>
            <a:off x="9713061"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211" name="object 211"/>
          <p:cNvSpPr/>
          <p:nvPr/>
        </p:nvSpPr>
        <p:spPr>
          <a:xfrm>
            <a:off x="9766655"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212" name="object 212"/>
          <p:cNvSpPr/>
          <p:nvPr/>
        </p:nvSpPr>
        <p:spPr>
          <a:xfrm>
            <a:off x="9820249"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213" name="object 213"/>
          <p:cNvSpPr/>
          <p:nvPr/>
        </p:nvSpPr>
        <p:spPr>
          <a:xfrm>
            <a:off x="9873842"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214" name="object 214"/>
          <p:cNvSpPr/>
          <p:nvPr/>
        </p:nvSpPr>
        <p:spPr>
          <a:xfrm>
            <a:off x="9927437"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215" name="object 215"/>
          <p:cNvSpPr/>
          <p:nvPr/>
        </p:nvSpPr>
        <p:spPr>
          <a:xfrm>
            <a:off x="9981031"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216" name="object 216"/>
          <p:cNvSpPr/>
          <p:nvPr/>
        </p:nvSpPr>
        <p:spPr>
          <a:xfrm>
            <a:off x="10034624"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217" name="object 217"/>
          <p:cNvSpPr/>
          <p:nvPr/>
        </p:nvSpPr>
        <p:spPr>
          <a:xfrm>
            <a:off x="10088218"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218" name="object 218"/>
          <p:cNvSpPr/>
          <p:nvPr/>
        </p:nvSpPr>
        <p:spPr>
          <a:xfrm>
            <a:off x="10141812"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219" name="object 219"/>
          <p:cNvSpPr/>
          <p:nvPr/>
        </p:nvSpPr>
        <p:spPr>
          <a:xfrm>
            <a:off x="10195406"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220" name="object 220"/>
          <p:cNvSpPr/>
          <p:nvPr/>
        </p:nvSpPr>
        <p:spPr>
          <a:xfrm>
            <a:off x="10249000"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221" name="object 221"/>
          <p:cNvSpPr/>
          <p:nvPr/>
        </p:nvSpPr>
        <p:spPr>
          <a:xfrm>
            <a:off x="10302594"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222" name="object 222"/>
          <p:cNvSpPr/>
          <p:nvPr/>
        </p:nvSpPr>
        <p:spPr>
          <a:xfrm>
            <a:off x="10356188"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223" name="object 223"/>
          <p:cNvSpPr/>
          <p:nvPr/>
        </p:nvSpPr>
        <p:spPr>
          <a:xfrm>
            <a:off x="10409782"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224" name="object 224"/>
          <p:cNvSpPr/>
          <p:nvPr/>
        </p:nvSpPr>
        <p:spPr>
          <a:xfrm>
            <a:off x="10463375"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225" name="object 225"/>
          <p:cNvSpPr/>
          <p:nvPr/>
        </p:nvSpPr>
        <p:spPr>
          <a:xfrm>
            <a:off x="10516969"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226" name="object 226"/>
          <p:cNvSpPr/>
          <p:nvPr/>
        </p:nvSpPr>
        <p:spPr>
          <a:xfrm>
            <a:off x="10570563"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227" name="object 227"/>
          <p:cNvSpPr/>
          <p:nvPr/>
        </p:nvSpPr>
        <p:spPr>
          <a:xfrm>
            <a:off x="10624156"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228" name="object 228"/>
          <p:cNvSpPr/>
          <p:nvPr/>
        </p:nvSpPr>
        <p:spPr>
          <a:xfrm>
            <a:off x="10677750"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229" name="object 229"/>
          <p:cNvSpPr/>
          <p:nvPr/>
        </p:nvSpPr>
        <p:spPr>
          <a:xfrm>
            <a:off x="10731344"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230" name="object 230"/>
          <p:cNvSpPr/>
          <p:nvPr/>
        </p:nvSpPr>
        <p:spPr>
          <a:xfrm>
            <a:off x="10784938"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231" name="object 231"/>
          <p:cNvSpPr/>
          <p:nvPr/>
        </p:nvSpPr>
        <p:spPr>
          <a:xfrm>
            <a:off x="10838533"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232" name="object 232"/>
          <p:cNvSpPr/>
          <p:nvPr/>
        </p:nvSpPr>
        <p:spPr>
          <a:xfrm>
            <a:off x="10892126"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233" name="object 233"/>
          <p:cNvSpPr/>
          <p:nvPr/>
        </p:nvSpPr>
        <p:spPr>
          <a:xfrm>
            <a:off x="10945720"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234" name="object 234"/>
          <p:cNvSpPr/>
          <p:nvPr/>
        </p:nvSpPr>
        <p:spPr>
          <a:xfrm>
            <a:off x="10999314"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235" name="object 235"/>
          <p:cNvSpPr/>
          <p:nvPr/>
        </p:nvSpPr>
        <p:spPr>
          <a:xfrm>
            <a:off x="11052907"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236" name="object 236"/>
          <p:cNvSpPr/>
          <p:nvPr/>
        </p:nvSpPr>
        <p:spPr>
          <a:xfrm>
            <a:off x="11106502"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237" name="object 237"/>
          <p:cNvSpPr/>
          <p:nvPr/>
        </p:nvSpPr>
        <p:spPr>
          <a:xfrm>
            <a:off x="11160096"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238" name="object 238"/>
          <p:cNvSpPr/>
          <p:nvPr/>
        </p:nvSpPr>
        <p:spPr>
          <a:xfrm>
            <a:off x="11213689"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239" name="object 239"/>
          <p:cNvSpPr/>
          <p:nvPr/>
        </p:nvSpPr>
        <p:spPr>
          <a:xfrm>
            <a:off x="11267283"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240" name="object 240"/>
          <p:cNvSpPr/>
          <p:nvPr/>
        </p:nvSpPr>
        <p:spPr>
          <a:xfrm>
            <a:off x="11320876"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241" name="object 241"/>
          <p:cNvSpPr/>
          <p:nvPr/>
        </p:nvSpPr>
        <p:spPr>
          <a:xfrm>
            <a:off x="11374470" y="1067993"/>
            <a:ext cx="8930" cy="8930"/>
          </a:xfrm>
          <a:custGeom>
            <a:avLst/>
            <a:gdLst/>
            <a:ahLst/>
            <a:cxnLst/>
            <a:rect l="l" t="t" r="r" b="b"/>
            <a:pathLst>
              <a:path w="9525" h="9525">
                <a:moveTo>
                  <a:pt x="9527" y="9529"/>
                </a:moveTo>
                <a:lnTo>
                  <a:pt x="0" y="9529"/>
                </a:lnTo>
                <a:lnTo>
                  <a:pt x="0" y="0"/>
                </a:lnTo>
                <a:lnTo>
                  <a:pt x="9527" y="0"/>
                </a:lnTo>
                <a:lnTo>
                  <a:pt x="9527" y="9529"/>
                </a:lnTo>
                <a:close/>
              </a:path>
            </a:pathLst>
          </a:custGeom>
          <a:solidFill>
            <a:srgbClr val="C7C6C3"/>
          </a:solidFill>
        </p:spPr>
        <p:txBody>
          <a:bodyPr wrap="square" lIns="0" tIns="0" rIns="0" bIns="0" rtlCol="0"/>
          <a:lstStyle/>
          <a:p>
            <a:endParaRPr sz="1688"/>
          </a:p>
        </p:txBody>
      </p:sp>
      <p:sp>
        <p:nvSpPr>
          <p:cNvPr id="242" name="object 242"/>
          <p:cNvSpPr txBox="1"/>
          <p:nvPr/>
        </p:nvSpPr>
        <p:spPr>
          <a:xfrm>
            <a:off x="6097073" y="6422898"/>
            <a:ext cx="333375" cy="185147"/>
          </a:xfrm>
          <a:prstGeom prst="rect">
            <a:avLst/>
          </a:prstGeom>
        </p:spPr>
        <p:txBody>
          <a:bodyPr vert="horz" wrap="square" lIns="0" tIns="11906" rIns="0" bIns="0" rtlCol="0">
            <a:spAutoFit/>
          </a:bodyPr>
          <a:lstStyle/>
          <a:p>
            <a:pPr marL="11906">
              <a:spcBef>
                <a:spcPts val="94"/>
              </a:spcBef>
            </a:pPr>
            <a:r>
              <a:rPr sz="1125" spc="-164" dirty="0">
                <a:solidFill>
                  <a:srgbClr val="252423"/>
                </a:solidFill>
                <a:latin typeface="Trebuchet MS"/>
                <a:cs typeface="Trebuchet MS"/>
              </a:rPr>
              <a:t>T</a:t>
            </a:r>
            <a:r>
              <a:rPr sz="1125" spc="-66" dirty="0">
                <a:solidFill>
                  <a:srgbClr val="252423"/>
                </a:solidFill>
                <a:latin typeface="Trebuchet MS"/>
                <a:cs typeface="Trebuchet MS"/>
              </a:rPr>
              <a:t>eam</a:t>
            </a:r>
            <a:endParaRPr sz="1125">
              <a:latin typeface="Trebuchet MS"/>
              <a:cs typeface="Trebuchet MS"/>
            </a:endParaRPr>
          </a:p>
        </p:txBody>
      </p:sp>
      <p:sp>
        <p:nvSpPr>
          <p:cNvPr id="243" name="object 243"/>
          <p:cNvSpPr txBox="1"/>
          <p:nvPr/>
        </p:nvSpPr>
        <p:spPr>
          <a:xfrm>
            <a:off x="523556" y="2884717"/>
            <a:ext cx="307777" cy="1376363"/>
          </a:xfrm>
          <a:prstGeom prst="rect">
            <a:avLst/>
          </a:prstGeom>
        </p:spPr>
        <p:txBody>
          <a:bodyPr vert="vert270" wrap="square" lIns="0" tIns="0" rIns="0" bIns="0" rtlCol="0">
            <a:spAutoFit/>
          </a:bodyPr>
          <a:lstStyle/>
          <a:p>
            <a:pPr marL="11906">
              <a:lnSpc>
                <a:spcPts val="1195"/>
              </a:lnSpc>
            </a:pPr>
            <a:r>
              <a:rPr sz="1125" spc="-66" dirty="0">
                <a:solidFill>
                  <a:srgbClr val="252423"/>
                </a:solidFill>
                <a:latin typeface="Trebuchet MS"/>
                <a:cs typeface="Trebuchet MS"/>
              </a:rPr>
              <a:t>A</a:t>
            </a:r>
            <a:r>
              <a:rPr sz="1125" spc="-23" dirty="0">
                <a:solidFill>
                  <a:srgbClr val="252423"/>
                </a:solidFill>
                <a:latin typeface="Trebuchet MS"/>
                <a:cs typeface="Trebuchet MS"/>
              </a:rPr>
              <a:t>v</a:t>
            </a:r>
            <a:r>
              <a:rPr sz="1125" dirty="0">
                <a:solidFill>
                  <a:srgbClr val="252423"/>
                </a:solidFill>
                <a:latin typeface="Trebuchet MS"/>
                <a:cs typeface="Trebuchet MS"/>
              </a:rPr>
              <a:t>erage</a:t>
            </a:r>
            <a:r>
              <a:rPr sz="1125" spc="-80" dirty="0">
                <a:solidFill>
                  <a:srgbClr val="252423"/>
                </a:solidFill>
                <a:latin typeface="Trebuchet MS"/>
                <a:cs typeface="Trebuchet MS"/>
              </a:rPr>
              <a:t> </a:t>
            </a:r>
            <a:r>
              <a:rPr sz="1125" dirty="0">
                <a:solidFill>
                  <a:srgbClr val="252423"/>
                </a:solidFill>
                <a:latin typeface="Trebuchet MS"/>
                <a:cs typeface="Trebuchet MS"/>
              </a:rPr>
              <a:t>of</a:t>
            </a:r>
            <a:r>
              <a:rPr sz="1125" spc="-80" dirty="0">
                <a:solidFill>
                  <a:srgbClr val="252423"/>
                </a:solidFill>
                <a:latin typeface="Trebuchet MS"/>
                <a:cs typeface="Trebuchet MS"/>
              </a:rPr>
              <a:t> T</a:t>
            </a:r>
            <a:r>
              <a:rPr sz="1125" dirty="0">
                <a:solidFill>
                  <a:srgbClr val="252423"/>
                </a:solidFill>
                <a:latin typeface="Trebuchet MS"/>
                <a:cs typeface="Trebuchet MS"/>
              </a:rPr>
              <a:t>eam</a:t>
            </a:r>
            <a:r>
              <a:rPr sz="1125" spc="-80" dirty="0">
                <a:solidFill>
                  <a:srgbClr val="252423"/>
                </a:solidFill>
                <a:latin typeface="Trebuchet MS"/>
                <a:cs typeface="Trebuchet MS"/>
              </a:rPr>
              <a:t> </a:t>
            </a:r>
            <a:r>
              <a:rPr sz="1125" dirty="0">
                <a:solidFill>
                  <a:srgbClr val="252423"/>
                </a:solidFill>
                <a:latin typeface="Trebuchet MS"/>
                <a:cs typeface="Trebuchet MS"/>
              </a:rPr>
              <a:t>Salary</a:t>
            </a:r>
            <a:endParaRPr sz="1125">
              <a:latin typeface="Trebuchet MS"/>
              <a:cs typeface="Trebuchet MS"/>
            </a:endParaRPr>
          </a:p>
        </p:txBody>
      </p:sp>
      <p:sp>
        <p:nvSpPr>
          <p:cNvPr id="244" name="object 244"/>
          <p:cNvSpPr txBox="1"/>
          <p:nvPr/>
        </p:nvSpPr>
        <p:spPr>
          <a:xfrm>
            <a:off x="1240603" y="6158363"/>
            <a:ext cx="632222" cy="288893"/>
          </a:xfrm>
          <a:prstGeom prst="rect">
            <a:avLst/>
          </a:prstGeom>
        </p:spPr>
        <p:txBody>
          <a:bodyPr vert="horz" wrap="square" lIns="0" tIns="11906" rIns="0" bIns="0" rtlCol="0">
            <a:spAutoFit/>
          </a:bodyPr>
          <a:lstStyle/>
          <a:p>
            <a:pPr marL="117277" marR="4763" indent="-105966">
              <a:lnSpc>
                <a:spcPct val="111200"/>
              </a:lnSpc>
              <a:spcBef>
                <a:spcPts val="94"/>
              </a:spcBef>
            </a:pPr>
            <a:r>
              <a:rPr sz="844" spc="-5" dirty="0">
                <a:solidFill>
                  <a:srgbClr val="605D5C"/>
                </a:solidFill>
                <a:latin typeface="Segoe UI"/>
                <a:cs typeface="Segoe UI"/>
              </a:rPr>
              <a:t>Golden</a:t>
            </a:r>
            <a:r>
              <a:rPr sz="844" spc="-52" dirty="0">
                <a:solidFill>
                  <a:srgbClr val="605D5C"/>
                </a:solidFill>
                <a:latin typeface="Segoe UI"/>
                <a:cs typeface="Segoe UI"/>
              </a:rPr>
              <a:t> </a:t>
            </a:r>
            <a:r>
              <a:rPr sz="844" spc="-9" dirty="0">
                <a:solidFill>
                  <a:srgbClr val="605D5C"/>
                </a:solidFill>
                <a:latin typeface="Segoe UI"/>
                <a:cs typeface="Segoe UI"/>
              </a:rPr>
              <a:t>State </a:t>
            </a:r>
            <a:r>
              <a:rPr sz="844" spc="-215" dirty="0">
                <a:solidFill>
                  <a:srgbClr val="605D5C"/>
                </a:solidFill>
                <a:latin typeface="Segoe UI"/>
                <a:cs typeface="Segoe UI"/>
              </a:rPr>
              <a:t> </a:t>
            </a:r>
            <a:r>
              <a:rPr sz="844" spc="-9" dirty="0">
                <a:solidFill>
                  <a:srgbClr val="605D5C"/>
                </a:solidFill>
                <a:latin typeface="Segoe UI"/>
                <a:cs typeface="Segoe UI"/>
              </a:rPr>
              <a:t>Warriors</a:t>
            </a:r>
            <a:endParaRPr sz="844">
              <a:latin typeface="Segoe UI"/>
              <a:cs typeface="Segoe UI"/>
            </a:endParaRPr>
          </a:p>
        </p:txBody>
      </p:sp>
      <p:sp>
        <p:nvSpPr>
          <p:cNvPr id="245" name="object 245"/>
          <p:cNvSpPr txBox="1"/>
          <p:nvPr/>
        </p:nvSpPr>
        <p:spPr>
          <a:xfrm>
            <a:off x="2137370" y="6172725"/>
            <a:ext cx="930473"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Cleveland</a:t>
            </a:r>
            <a:r>
              <a:rPr sz="844" spc="-14" dirty="0">
                <a:solidFill>
                  <a:srgbClr val="605D5C"/>
                </a:solidFill>
                <a:latin typeface="Segoe UI"/>
                <a:cs typeface="Segoe UI"/>
              </a:rPr>
              <a:t> </a:t>
            </a:r>
            <a:r>
              <a:rPr sz="844" spc="-5" dirty="0">
                <a:solidFill>
                  <a:srgbClr val="605D5C"/>
                </a:solidFill>
                <a:latin typeface="Segoe UI"/>
                <a:cs typeface="Segoe UI"/>
              </a:rPr>
              <a:t>Cavaliers</a:t>
            </a:r>
            <a:endParaRPr sz="844">
              <a:latin typeface="Segoe UI"/>
              <a:cs typeface="Segoe UI"/>
            </a:endParaRPr>
          </a:p>
        </p:txBody>
      </p:sp>
      <p:sp>
        <p:nvSpPr>
          <p:cNvPr id="246" name="object 246"/>
          <p:cNvSpPr txBox="1"/>
          <p:nvPr/>
        </p:nvSpPr>
        <p:spPr>
          <a:xfrm>
            <a:off x="3304527" y="6172725"/>
            <a:ext cx="688181"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Boston</a:t>
            </a:r>
            <a:r>
              <a:rPr sz="844" spc="-28" dirty="0">
                <a:solidFill>
                  <a:srgbClr val="605D5C"/>
                </a:solidFill>
                <a:latin typeface="Segoe UI"/>
                <a:cs typeface="Segoe UI"/>
              </a:rPr>
              <a:t> </a:t>
            </a:r>
            <a:r>
              <a:rPr sz="844" spc="-5" dirty="0">
                <a:solidFill>
                  <a:srgbClr val="605D5C"/>
                </a:solidFill>
                <a:latin typeface="Segoe UI"/>
                <a:cs typeface="Segoe UI"/>
              </a:rPr>
              <a:t>Celtics</a:t>
            </a:r>
            <a:endParaRPr sz="844">
              <a:latin typeface="Segoe UI"/>
              <a:cs typeface="Segoe UI"/>
            </a:endParaRPr>
          </a:p>
        </p:txBody>
      </p:sp>
      <p:sp>
        <p:nvSpPr>
          <p:cNvPr id="247" name="object 247"/>
          <p:cNvSpPr txBox="1"/>
          <p:nvPr/>
        </p:nvSpPr>
        <p:spPr>
          <a:xfrm>
            <a:off x="4292523" y="6172725"/>
            <a:ext cx="804267"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Dallas</a:t>
            </a:r>
            <a:r>
              <a:rPr sz="844" spc="-23" dirty="0">
                <a:solidFill>
                  <a:srgbClr val="605D5C"/>
                </a:solidFill>
                <a:latin typeface="Segoe UI"/>
                <a:cs typeface="Segoe UI"/>
              </a:rPr>
              <a:t> </a:t>
            </a:r>
            <a:r>
              <a:rPr sz="844" spc="-5" dirty="0">
                <a:solidFill>
                  <a:srgbClr val="605D5C"/>
                </a:solidFill>
                <a:latin typeface="Segoe UI"/>
                <a:cs typeface="Segoe UI"/>
              </a:rPr>
              <a:t>Mavericks</a:t>
            </a:r>
            <a:endParaRPr sz="844">
              <a:latin typeface="Segoe UI"/>
              <a:cs typeface="Segoe UI"/>
            </a:endParaRPr>
          </a:p>
        </p:txBody>
      </p:sp>
      <p:sp>
        <p:nvSpPr>
          <p:cNvPr id="248" name="object 248"/>
          <p:cNvSpPr txBox="1"/>
          <p:nvPr/>
        </p:nvSpPr>
        <p:spPr>
          <a:xfrm>
            <a:off x="5455129" y="6172725"/>
            <a:ext cx="571500"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Miami</a:t>
            </a:r>
            <a:r>
              <a:rPr sz="844" spc="-42" dirty="0">
                <a:solidFill>
                  <a:srgbClr val="605D5C"/>
                </a:solidFill>
                <a:latin typeface="Segoe UI"/>
                <a:cs typeface="Segoe UI"/>
              </a:rPr>
              <a:t> </a:t>
            </a:r>
            <a:r>
              <a:rPr sz="844" spc="-5" dirty="0">
                <a:solidFill>
                  <a:srgbClr val="605D5C"/>
                </a:solidFill>
                <a:latin typeface="Segoe UI"/>
                <a:cs typeface="Segoe UI"/>
              </a:rPr>
              <a:t>Heat</a:t>
            </a:r>
            <a:endParaRPr sz="844">
              <a:latin typeface="Segoe UI"/>
              <a:cs typeface="Segoe UI"/>
            </a:endParaRPr>
          </a:p>
        </p:txBody>
      </p:sp>
      <p:sp>
        <p:nvSpPr>
          <p:cNvPr id="249" name="object 249"/>
          <p:cNvSpPr txBox="1"/>
          <p:nvPr/>
        </p:nvSpPr>
        <p:spPr>
          <a:xfrm>
            <a:off x="6329453" y="6172725"/>
            <a:ext cx="914400"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Los</a:t>
            </a:r>
            <a:r>
              <a:rPr sz="844" spc="-14" dirty="0">
                <a:solidFill>
                  <a:srgbClr val="605D5C"/>
                </a:solidFill>
                <a:latin typeface="Segoe UI"/>
                <a:cs typeface="Segoe UI"/>
              </a:rPr>
              <a:t> </a:t>
            </a:r>
            <a:r>
              <a:rPr sz="844" spc="-5" dirty="0">
                <a:solidFill>
                  <a:srgbClr val="605D5C"/>
                </a:solidFill>
                <a:latin typeface="Segoe UI"/>
                <a:cs typeface="Segoe UI"/>
              </a:rPr>
              <a:t>Angeles</a:t>
            </a:r>
            <a:r>
              <a:rPr sz="844" spc="-14" dirty="0">
                <a:solidFill>
                  <a:srgbClr val="605D5C"/>
                </a:solidFill>
                <a:latin typeface="Segoe UI"/>
                <a:cs typeface="Segoe UI"/>
              </a:rPr>
              <a:t> </a:t>
            </a:r>
            <a:r>
              <a:rPr sz="844" spc="-5" dirty="0">
                <a:solidFill>
                  <a:srgbClr val="605D5C"/>
                </a:solidFill>
                <a:latin typeface="Segoe UI"/>
                <a:cs typeface="Segoe UI"/>
              </a:rPr>
              <a:t>Lakers</a:t>
            </a:r>
            <a:endParaRPr sz="844">
              <a:latin typeface="Segoe UI"/>
              <a:cs typeface="Segoe UI"/>
            </a:endParaRPr>
          </a:p>
        </p:txBody>
      </p:sp>
      <p:sp>
        <p:nvSpPr>
          <p:cNvPr id="250" name="object 250"/>
          <p:cNvSpPr txBox="1"/>
          <p:nvPr/>
        </p:nvSpPr>
        <p:spPr>
          <a:xfrm>
            <a:off x="7384694" y="6172725"/>
            <a:ext cx="895945"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San</a:t>
            </a:r>
            <a:r>
              <a:rPr sz="844" spc="-19" dirty="0">
                <a:solidFill>
                  <a:srgbClr val="605D5C"/>
                </a:solidFill>
                <a:latin typeface="Segoe UI"/>
                <a:cs typeface="Segoe UI"/>
              </a:rPr>
              <a:t> </a:t>
            </a:r>
            <a:r>
              <a:rPr sz="844" spc="-5" dirty="0">
                <a:solidFill>
                  <a:srgbClr val="605D5C"/>
                </a:solidFill>
                <a:latin typeface="Segoe UI"/>
                <a:cs typeface="Segoe UI"/>
              </a:rPr>
              <a:t>Antonio</a:t>
            </a:r>
            <a:r>
              <a:rPr sz="844" spc="-14" dirty="0">
                <a:solidFill>
                  <a:srgbClr val="605D5C"/>
                </a:solidFill>
                <a:latin typeface="Segoe UI"/>
                <a:cs typeface="Segoe UI"/>
              </a:rPr>
              <a:t> </a:t>
            </a:r>
            <a:r>
              <a:rPr sz="844" spc="-5" dirty="0">
                <a:solidFill>
                  <a:srgbClr val="605D5C"/>
                </a:solidFill>
                <a:latin typeface="Segoe UI"/>
                <a:cs typeface="Segoe UI"/>
              </a:rPr>
              <a:t>Spurs</a:t>
            </a:r>
            <a:endParaRPr sz="844">
              <a:latin typeface="Segoe UI"/>
              <a:cs typeface="Segoe UI"/>
            </a:endParaRPr>
          </a:p>
        </p:txBody>
      </p:sp>
      <p:sp>
        <p:nvSpPr>
          <p:cNvPr id="251" name="object 251"/>
          <p:cNvSpPr txBox="1"/>
          <p:nvPr/>
        </p:nvSpPr>
        <p:spPr>
          <a:xfrm>
            <a:off x="8518974" y="6172725"/>
            <a:ext cx="719733"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Detroit</a:t>
            </a:r>
            <a:r>
              <a:rPr sz="844" spc="-28" dirty="0">
                <a:solidFill>
                  <a:srgbClr val="605D5C"/>
                </a:solidFill>
                <a:latin typeface="Segoe UI"/>
                <a:cs typeface="Segoe UI"/>
              </a:rPr>
              <a:t> </a:t>
            </a:r>
            <a:r>
              <a:rPr sz="844" spc="-5" dirty="0">
                <a:solidFill>
                  <a:srgbClr val="605D5C"/>
                </a:solidFill>
                <a:latin typeface="Segoe UI"/>
                <a:cs typeface="Segoe UI"/>
              </a:rPr>
              <a:t>Pistons</a:t>
            </a:r>
            <a:endParaRPr sz="844">
              <a:latin typeface="Segoe UI"/>
              <a:cs typeface="Segoe UI"/>
            </a:endParaRPr>
          </a:p>
        </p:txBody>
      </p:sp>
      <p:sp>
        <p:nvSpPr>
          <p:cNvPr id="252" name="object 252"/>
          <p:cNvSpPr txBox="1"/>
          <p:nvPr/>
        </p:nvSpPr>
        <p:spPr>
          <a:xfrm>
            <a:off x="9597075" y="6172725"/>
            <a:ext cx="655439"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Chicago</a:t>
            </a:r>
            <a:r>
              <a:rPr sz="844" spc="-33" dirty="0">
                <a:solidFill>
                  <a:srgbClr val="605D5C"/>
                </a:solidFill>
                <a:latin typeface="Segoe UI"/>
                <a:cs typeface="Segoe UI"/>
              </a:rPr>
              <a:t> </a:t>
            </a:r>
            <a:r>
              <a:rPr sz="844" spc="-5" dirty="0">
                <a:solidFill>
                  <a:srgbClr val="605D5C"/>
                </a:solidFill>
                <a:latin typeface="Segoe UI"/>
                <a:cs typeface="Segoe UI"/>
              </a:rPr>
              <a:t>Bulls</a:t>
            </a:r>
            <a:endParaRPr sz="844">
              <a:latin typeface="Segoe UI"/>
              <a:cs typeface="Segoe UI"/>
            </a:endParaRPr>
          </a:p>
        </p:txBody>
      </p:sp>
      <p:sp>
        <p:nvSpPr>
          <p:cNvPr id="253" name="object 253"/>
          <p:cNvSpPr txBox="1"/>
          <p:nvPr/>
        </p:nvSpPr>
        <p:spPr>
          <a:xfrm>
            <a:off x="10559750" y="6172725"/>
            <a:ext cx="822127"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Houston</a:t>
            </a:r>
            <a:r>
              <a:rPr sz="844" spc="-47" dirty="0">
                <a:solidFill>
                  <a:srgbClr val="605D5C"/>
                </a:solidFill>
                <a:latin typeface="Segoe UI"/>
                <a:cs typeface="Segoe UI"/>
              </a:rPr>
              <a:t> </a:t>
            </a:r>
            <a:r>
              <a:rPr sz="844" spc="-5" dirty="0">
                <a:solidFill>
                  <a:srgbClr val="605D5C"/>
                </a:solidFill>
                <a:latin typeface="Segoe UI"/>
                <a:cs typeface="Segoe UI"/>
              </a:rPr>
              <a:t>Rockets</a:t>
            </a:r>
            <a:endParaRPr sz="844">
              <a:latin typeface="Segoe UI"/>
              <a:cs typeface="Segoe UI"/>
            </a:endParaRPr>
          </a:p>
        </p:txBody>
      </p:sp>
      <p:graphicFrame>
        <p:nvGraphicFramePr>
          <p:cNvPr id="254" name="object 254"/>
          <p:cNvGraphicFramePr>
            <a:graphicFrameLocks noGrp="1"/>
          </p:cNvGraphicFramePr>
          <p:nvPr/>
        </p:nvGraphicFramePr>
        <p:xfrm>
          <a:off x="350937" y="214313"/>
          <a:ext cx="11429400" cy="1467742"/>
        </p:xfrm>
        <a:graphic>
          <a:graphicData uri="http://schemas.openxmlformats.org/drawingml/2006/table">
            <a:tbl>
              <a:tblPr firstRow="1" bandRow="1">
                <a:tableStyleId>{2D5ABB26-0587-4C30-8999-92F81FD0307C}</a:tableStyleId>
              </a:tblPr>
              <a:tblGrid>
                <a:gridCol w="4458295">
                  <a:extLst>
                    <a:ext uri="{9D8B030D-6E8A-4147-A177-3AD203B41FA5}">
                      <a16:colId xmlns:a16="http://schemas.microsoft.com/office/drawing/2014/main" val="20000"/>
                    </a:ext>
                  </a:extLst>
                </a:gridCol>
                <a:gridCol w="369689">
                  <a:extLst>
                    <a:ext uri="{9D8B030D-6E8A-4147-A177-3AD203B41FA5}">
                      <a16:colId xmlns:a16="http://schemas.microsoft.com/office/drawing/2014/main" val="20001"/>
                    </a:ext>
                  </a:extLst>
                </a:gridCol>
                <a:gridCol w="419099">
                  <a:extLst>
                    <a:ext uri="{9D8B030D-6E8A-4147-A177-3AD203B41FA5}">
                      <a16:colId xmlns:a16="http://schemas.microsoft.com/office/drawing/2014/main" val="20002"/>
                    </a:ext>
                  </a:extLst>
                </a:gridCol>
                <a:gridCol w="419099">
                  <a:extLst>
                    <a:ext uri="{9D8B030D-6E8A-4147-A177-3AD203B41FA5}">
                      <a16:colId xmlns:a16="http://schemas.microsoft.com/office/drawing/2014/main" val="20003"/>
                    </a:ext>
                  </a:extLst>
                </a:gridCol>
                <a:gridCol w="419099">
                  <a:extLst>
                    <a:ext uri="{9D8B030D-6E8A-4147-A177-3AD203B41FA5}">
                      <a16:colId xmlns:a16="http://schemas.microsoft.com/office/drawing/2014/main" val="20004"/>
                    </a:ext>
                  </a:extLst>
                </a:gridCol>
                <a:gridCol w="419099">
                  <a:extLst>
                    <a:ext uri="{9D8B030D-6E8A-4147-A177-3AD203B41FA5}">
                      <a16:colId xmlns:a16="http://schemas.microsoft.com/office/drawing/2014/main" val="20005"/>
                    </a:ext>
                  </a:extLst>
                </a:gridCol>
                <a:gridCol w="419100">
                  <a:extLst>
                    <a:ext uri="{9D8B030D-6E8A-4147-A177-3AD203B41FA5}">
                      <a16:colId xmlns:a16="http://schemas.microsoft.com/office/drawing/2014/main" val="20006"/>
                    </a:ext>
                  </a:extLst>
                </a:gridCol>
                <a:gridCol w="419100">
                  <a:extLst>
                    <a:ext uri="{9D8B030D-6E8A-4147-A177-3AD203B41FA5}">
                      <a16:colId xmlns:a16="http://schemas.microsoft.com/office/drawing/2014/main" val="20007"/>
                    </a:ext>
                  </a:extLst>
                </a:gridCol>
                <a:gridCol w="419100">
                  <a:extLst>
                    <a:ext uri="{9D8B030D-6E8A-4147-A177-3AD203B41FA5}">
                      <a16:colId xmlns:a16="http://schemas.microsoft.com/office/drawing/2014/main" val="20008"/>
                    </a:ext>
                  </a:extLst>
                </a:gridCol>
                <a:gridCol w="419100">
                  <a:extLst>
                    <a:ext uri="{9D8B030D-6E8A-4147-A177-3AD203B41FA5}">
                      <a16:colId xmlns:a16="http://schemas.microsoft.com/office/drawing/2014/main" val="20009"/>
                    </a:ext>
                  </a:extLst>
                </a:gridCol>
                <a:gridCol w="419100">
                  <a:extLst>
                    <a:ext uri="{9D8B030D-6E8A-4147-A177-3AD203B41FA5}">
                      <a16:colId xmlns:a16="http://schemas.microsoft.com/office/drawing/2014/main" val="20010"/>
                    </a:ext>
                  </a:extLst>
                </a:gridCol>
                <a:gridCol w="419100">
                  <a:extLst>
                    <a:ext uri="{9D8B030D-6E8A-4147-A177-3AD203B41FA5}">
                      <a16:colId xmlns:a16="http://schemas.microsoft.com/office/drawing/2014/main" val="20011"/>
                    </a:ext>
                  </a:extLst>
                </a:gridCol>
                <a:gridCol w="419100">
                  <a:extLst>
                    <a:ext uri="{9D8B030D-6E8A-4147-A177-3AD203B41FA5}">
                      <a16:colId xmlns:a16="http://schemas.microsoft.com/office/drawing/2014/main" val="20012"/>
                    </a:ext>
                  </a:extLst>
                </a:gridCol>
                <a:gridCol w="419100">
                  <a:extLst>
                    <a:ext uri="{9D8B030D-6E8A-4147-A177-3AD203B41FA5}">
                      <a16:colId xmlns:a16="http://schemas.microsoft.com/office/drawing/2014/main" val="20013"/>
                    </a:ext>
                  </a:extLst>
                </a:gridCol>
                <a:gridCol w="419100">
                  <a:extLst>
                    <a:ext uri="{9D8B030D-6E8A-4147-A177-3AD203B41FA5}">
                      <a16:colId xmlns:a16="http://schemas.microsoft.com/office/drawing/2014/main" val="20014"/>
                    </a:ext>
                  </a:extLst>
                </a:gridCol>
                <a:gridCol w="1153120">
                  <a:extLst>
                    <a:ext uri="{9D8B030D-6E8A-4147-A177-3AD203B41FA5}">
                      <a16:colId xmlns:a16="http://schemas.microsoft.com/office/drawing/2014/main" val="20015"/>
                    </a:ext>
                  </a:extLst>
                </a:gridCol>
              </a:tblGrid>
              <a:tr h="301823">
                <a:tc gridSpan="16">
                  <a:txBody>
                    <a:bodyPr/>
                    <a:lstStyle/>
                    <a:p>
                      <a:pPr>
                        <a:lnSpc>
                          <a:spcPct val="100000"/>
                        </a:lnSpc>
                      </a:pPr>
                      <a:endParaRPr sz="900">
                        <a:latin typeface="Times New Roman"/>
                        <a:cs typeface="Times New Roman"/>
                      </a:endParaRPr>
                    </a:p>
                  </a:txBody>
                  <a:tcPr marL="0" marR="0" marT="0" marB="0">
                    <a:lnB w="6350">
                      <a:solidFill>
                        <a:srgbClr val="000000"/>
                      </a:solidFill>
                      <a:prstDash val="solid"/>
                    </a:lnB>
                    <a:solidFill>
                      <a:srgbClr val="FFFFFF"/>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1165919">
                <a:tc>
                  <a:txBody>
                    <a:bodyPr/>
                    <a:lstStyle/>
                    <a:p>
                      <a:pPr marL="159385">
                        <a:lnSpc>
                          <a:spcPts val="1465"/>
                        </a:lnSpc>
                      </a:pPr>
                      <a:r>
                        <a:rPr sz="1300" spc="-114" dirty="0">
                          <a:solidFill>
                            <a:srgbClr val="252423"/>
                          </a:solidFill>
                          <a:latin typeface="Trebuchet MS"/>
                          <a:cs typeface="Trebuchet MS"/>
                        </a:rPr>
                        <a:t>Team</a:t>
                      </a:r>
                      <a:r>
                        <a:rPr sz="1300" spc="-100" dirty="0">
                          <a:solidFill>
                            <a:srgbClr val="252423"/>
                          </a:solidFill>
                          <a:latin typeface="Trebuchet MS"/>
                          <a:cs typeface="Trebuchet MS"/>
                        </a:rPr>
                        <a:t> </a:t>
                      </a:r>
                      <a:r>
                        <a:rPr sz="1300" spc="-65" dirty="0">
                          <a:solidFill>
                            <a:srgbClr val="252423"/>
                          </a:solidFill>
                          <a:latin typeface="Trebuchet MS"/>
                          <a:cs typeface="Trebuchet MS"/>
                        </a:rPr>
                        <a:t>Average</a:t>
                      </a:r>
                      <a:r>
                        <a:rPr sz="1300" spc="-100" dirty="0">
                          <a:solidFill>
                            <a:srgbClr val="252423"/>
                          </a:solidFill>
                          <a:latin typeface="Trebuchet MS"/>
                          <a:cs typeface="Trebuchet MS"/>
                        </a:rPr>
                        <a:t> </a:t>
                      </a:r>
                      <a:r>
                        <a:rPr sz="1300" spc="-80" dirty="0">
                          <a:solidFill>
                            <a:srgbClr val="252423"/>
                          </a:solidFill>
                          <a:latin typeface="Trebuchet MS"/>
                          <a:cs typeface="Trebuchet MS"/>
                        </a:rPr>
                        <a:t>Yearly</a:t>
                      </a:r>
                      <a:r>
                        <a:rPr sz="1300" spc="-100" dirty="0">
                          <a:solidFill>
                            <a:srgbClr val="252423"/>
                          </a:solidFill>
                          <a:latin typeface="Trebuchet MS"/>
                          <a:cs typeface="Trebuchet MS"/>
                        </a:rPr>
                        <a:t> </a:t>
                      </a:r>
                      <a:r>
                        <a:rPr sz="1300" spc="-35" dirty="0">
                          <a:solidFill>
                            <a:srgbClr val="252423"/>
                          </a:solidFill>
                          <a:latin typeface="Trebuchet MS"/>
                          <a:cs typeface="Trebuchet MS"/>
                        </a:rPr>
                        <a:t>Salary</a:t>
                      </a:r>
                      <a:r>
                        <a:rPr sz="1300" spc="-100" dirty="0">
                          <a:solidFill>
                            <a:srgbClr val="252423"/>
                          </a:solidFill>
                          <a:latin typeface="Trebuchet MS"/>
                          <a:cs typeface="Trebuchet MS"/>
                        </a:rPr>
                        <a:t> </a:t>
                      </a:r>
                      <a:r>
                        <a:rPr sz="1300" spc="-85" dirty="0">
                          <a:solidFill>
                            <a:srgbClr val="252423"/>
                          </a:solidFill>
                          <a:latin typeface="Trebuchet MS"/>
                          <a:cs typeface="Trebuchet MS"/>
                        </a:rPr>
                        <a:t>and</a:t>
                      </a:r>
                      <a:r>
                        <a:rPr sz="1300" spc="-100" dirty="0">
                          <a:solidFill>
                            <a:srgbClr val="252423"/>
                          </a:solidFill>
                          <a:latin typeface="Trebuchet MS"/>
                          <a:cs typeface="Trebuchet MS"/>
                        </a:rPr>
                        <a:t> </a:t>
                      </a:r>
                      <a:r>
                        <a:rPr sz="1300" spc="-65" dirty="0">
                          <a:solidFill>
                            <a:srgbClr val="252423"/>
                          </a:solidFill>
                          <a:latin typeface="Trebuchet MS"/>
                          <a:cs typeface="Trebuchet MS"/>
                        </a:rPr>
                        <a:t>Number</a:t>
                      </a:r>
                      <a:r>
                        <a:rPr sz="1300" spc="-95" dirty="0">
                          <a:solidFill>
                            <a:srgbClr val="252423"/>
                          </a:solidFill>
                          <a:latin typeface="Trebuchet MS"/>
                          <a:cs typeface="Trebuchet MS"/>
                        </a:rPr>
                        <a:t> </a:t>
                      </a:r>
                      <a:r>
                        <a:rPr sz="1300" spc="-105" dirty="0">
                          <a:solidFill>
                            <a:srgbClr val="252423"/>
                          </a:solidFill>
                          <a:latin typeface="Trebuchet MS"/>
                          <a:cs typeface="Trebuchet MS"/>
                        </a:rPr>
                        <a:t>of</a:t>
                      </a:r>
                      <a:r>
                        <a:rPr sz="1300" spc="-100" dirty="0">
                          <a:solidFill>
                            <a:srgbClr val="252423"/>
                          </a:solidFill>
                          <a:latin typeface="Trebuchet MS"/>
                          <a:cs typeface="Trebuchet MS"/>
                        </a:rPr>
                        <a:t> </a:t>
                      </a:r>
                      <a:r>
                        <a:rPr sz="1300" spc="-55" dirty="0">
                          <a:solidFill>
                            <a:srgbClr val="252423"/>
                          </a:solidFill>
                          <a:latin typeface="Trebuchet MS"/>
                          <a:cs typeface="Trebuchet MS"/>
                        </a:rPr>
                        <a:t>Championships</a:t>
                      </a:r>
                      <a:r>
                        <a:rPr sz="1300" spc="-100" dirty="0">
                          <a:solidFill>
                            <a:srgbClr val="252423"/>
                          </a:solidFill>
                          <a:latin typeface="Trebuchet MS"/>
                          <a:cs typeface="Trebuchet MS"/>
                        </a:rPr>
                        <a:t> </a:t>
                      </a:r>
                      <a:r>
                        <a:rPr sz="1300" spc="-95" dirty="0">
                          <a:solidFill>
                            <a:srgbClr val="252423"/>
                          </a:solidFill>
                          <a:latin typeface="Trebuchet MS"/>
                          <a:cs typeface="Trebuchet MS"/>
                        </a:rPr>
                        <a:t>Won</a:t>
                      </a:r>
                      <a:endParaRPr sz="1300">
                        <a:latin typeface="Trebuchet MS"/>
                        <a:cs typeface="Trebuchet MS"/>
                      </a:endParaRPr>
                    </a:p>
                    <a:p>
                      <a:pPr marL="159385">
                        <a:lnSpc>
                          <a:spcPct val="100000"/>
                        </a:lnSpc>
                        <a:spcBef>
                          <a:spcPts val="819"/>
                        </a:spcBef>
                        <a:tabLst>
                          <a:tab pos="1212215" algn="l"/>
                          <a:tab pos="1659889" algn="l"/>
                          <a:tab pos="2106930" algn="l"/>
                          <a:tab pos="2553970" algn="l"/>
                          <a:tab pos="3001010" algn="l"/>
                          <a:tab pos="3448050" algn="l"/>
                          <a:tab pos="3895090" algn="l"/>
                          <a:tab pos="4342130" algn="l"/>
                        </a:tabLst>
                      </a:pPr>
                      <a:r>
                        <a:rPr sz="900" b="1" dirty="0">
                          <a:solidFill>
                            <a:srgbClr val="605D5C"/>
                          </a:solidFill>
                          <a:latin typeface="Segoe UI"/>
                          <a:cs typeface="Segoe UI"/>
                        </a:rPr>
                        <a:t>Championship	</a:t>
                      </a:r>
                      <a:r>
                        <a:rPr sz="900" dirty="0">
                          <a:solidFill>
                            <a:srgbClr val="605D5C"/>
                          </a:solidFill>
                          <a:latin typeface="Segoe UI"/>
                          <a:cs typeface="Segoe UI"/>
                        </a:rPr>
                        <a:t>1991	1992	1993	1994	1995	1996	1997	1998</a:t>
                      </a:r>
                      <a:endParaRPr sz="900">
                        <a:latin typeface="Segoe UI"/>
                        <a:cs typeface="Segoe UI"/>
                      </a:endParaRPr>
                    </a:p>
                    <a:p>
                      <a:pPr marL="363220">
                        <a:lnSpc>
                          <a:spcPct val="100000"/>
                        </a:lnSpc>
                        <a:spcBef>
                          <a:spcPts val="575"/>
                        </a:spcBef>
                      </a:pPr>
                      <a:r>
                        <a:rPr sz="800" spc="-5" dirty="0">
                          <a:solidFill>
                            <a:srgbClr val="605D5C"/>
                          </a:solidFill>
                          <a:latin typeface="Segoe UI"/>
                          <a:cs typeface="Segoe UI"/>
                        </a:rPr>
                        <a:t>$120M</a:t>
                      </a:r>
                      <a:endParaRPr sz="800">
                        <a:latin typeface="Segoe UI"/>
                        <a:cs typeface="Segoe UI"/>
                      </a:endParaRPr>
                    </a:p>
                  </a:txBody>
                  <a:tcPr marL="0" marR="0" marT="0" marB="0">
                    <a:lnT w="6350">
                      <a:solidFill>
                        <a:srgbClr val="000000"/>
                      </a:solidFill>
                      <a:prstDash val="solid"/>
                    </a:lnT>
                    <a:lnB w="76200">
                      <a:solidFill>
                        <a:srgbClr val="000000"/>
                      </a:solidFill>
                      <a:prstDash val="solid"/>
                    </a:lnB>
                    <a:solidFill>
                      <a:srgbClr val="FFFFFF"/>
                    </a:solidFill>
                  </a:tcPr>
                </a:tc>
                <a:tc>
                  <a:txBody>
                    <a:bodyPr/>
                    <a:lstStyle/>
                    <a:p>
                      <a:pPr>
                        <a:lnSpc>
                          <a:spcPct val="100000"/>
                        </a:lnSpc>
                      </a:pPr>
                      <a:endParaRPr sz="1200">
                        <a:latin typeface="Times New Roman"/>
                        <a:cs typeface="Times New Roman"/>
                      </a:endParaRPr>
                    </a:p>
                    <a:p>
                      <a:pPr marL="33655">
                        <a:lnSpc>
                          <a:spcPct val="100000"/>
                        </a:lnSpc>
                        <a:spcBef>
                          <a:spcPts val="790"/>
                        </a:spcBef>
                      </a:pPr>
                      <a:r>
                        <a:rPr sz="900" dirty="0">
                          <a:solidFill>
                            <a:srgbClr val="605D5C"/>
                          </a:solidFill>
                          <a:latin typeface="Segoe UI"/>
                          <a:cs typeface="Segoe UI"/>
                        </a:rPr>
                        <a:t>1999</a:t>
                      </a:r>
                      <a:endParaRPr sz="900">
                        <a:latin typeface="Segoe UI"/>
                        <a:cs typeface="Segoe UI"/>
                      </a:endParaRPr>
                    </a:p>
                  </a:txBody>
                  <a:tcPr marL="0" marR="0" marT="0" marB="0">
                    <a:lnT w="6350">
                      <a:solidFill>
                        <a:srgbClr val="000000"/>
                      </a:solidFill>
                      <a:prstDash val="solid"/>
                    </a:lnT>
                    <a:lnB w="76200">
                      <a:solidFill>
                        <a:srgbClr val="000000"/>
                      </a:solidFill>
                      <a:prstDash val="solid"/>
                    </a:lnB>
                    <a:solidFill>
                      <a:srgbClr val="FFFFFF"/>
                    </a:solidFill>
                  </a:tcPr>
                </a:tc>
                <a:tc>
                  <a:txBody>
                    <a:bodyPr/>
                    <a:lstStyle/>
                    <a:p>
                      <a:pPr>
                        <a:lnSpc>
                          <a:spcPct val="100000"/>
                        </a:lnSpc>
                      </a:pPr>
                      <a:endParaRPr sz="1200">
                        <a:latin typeface="Times New Roman"/>
                        <a:cs typeface="Times New Roman"/>
                      </a:endParaRPr>
                    </a:p>
                    <a:p>
                      <a:pPr marL="86360">
                        <a:lnSpc>
                          <a:spcPct val="100000"/>
                        </a:lnSpc>
                        <a:spcBef>
                          <a:spcPts val="790"/>
                        </a:spcBef>
                      </a:pPr>
                      <a:r>
                        <a:rPr sz="900" dirty="0">
                          <a:solidFill>
                            <a:srgbClr val="605D5C"/>
                          </a:solidFill>
                          <a:latin typeface="Segoe UI"/>
                          <a:cs typeface="Segoe UI"/>
                        </a:rPr>
                        <a:t>2000</a:t>
                      </a:r>
                      <a:endParaRPr sz="900">
                        <a:latin typeface="Segoe UI"/>
                        <a:cs typeface="Segoe UI"/>
                      </a:endParaRPr>
                    </a:p>
                  </a:txBody>
                  <a:tcPr marL="0" marR="0" marT="0" marB="0">
                    <a:lnT w="6350">
                      <a:solidFill>
                        <a:srgbClr val="000000"/>
                      </a:solidFill>
                      <a:prstDash val="solid"/>
                    </a:lnT>
                    <a:lnB w="76200">
                      <a:solidFill>
                        <a:srgbClr val="000000"/>
                      </a:solidFill>
                      <a:prstDash val="solid"/>
                    </a:lnB>
                    <a:solidFill>
                      <a:srgbClr val="FFFFFF"/>
                    </a:solidFill>
                  </a:tcPr>
                </a:tc>
                <a:tc>
                  <a:txBody>
                    <a:bodyPr/>
                    <a:lstStyle/>
                    <a:p>
                      <a:pPr>
                        <a:lnSpc>
                          <a:spcPct val="100000"/>
                        </a:lnSpc>
                      </a:pPr>
                      <a:endParaRPr sz="1200">
                        <a:latin typeface="Times New Roman"/>
                        <a:cs typeface="Times New Roman"/>
                      </a:endParaRPr>
                    </a:p>
                    <a:p>
                      <a:pPr marL="86360">
                        <a:lnSpc>
                          <a:spcPct val="100000"/>
                        </a:lnSpc>
                        <a:spcBef>
                          <a:spcPts val="790"/>
                        </a:spcBef>
                      </a:pPr>
                      <a:r>
                        <a:rPr sz="900" dirty="0">
                          <a:solidFill>
                            <a:srgbClr val="605D5C"/>
                          </a:solidFill>
                          <a:latin typeface="Segoe UI"/>
                          <a:cs typeface="Segoe UI"/>
                        </a:rPr>
                        <a:t>2001</a:t>
                      </a:r>
                      <a:endParaRPr sz="900">
                        <a:latin typeface="Segoe UI"/>
                        <a:cs typeface="Segoe UI"/>
                      </a:endParaRPr>
                    </a:p>
                  </a:txBody>
                  <a:tcPr marL="0" marR="0" marT="0" marB="0">
                    <a:lnT w="6350">
                      <a:solidFill>
                        <a:srgbClr val="000000"/>
                      </a:solidFill>
                      <a:prstDash val="solid"/>
                    </a:lnT>
                    <a:lnB w="76200">
                      <a:solidFill>
                        <a:srgbClr val="000000"/>
                      </a:solidFill>
                      <a:prstDash val="solid"/>
                    </a:lnB>
                    <a:solidFill>
                      <a:srgbClr val="FFFFFF"/>
                    </a:solidFill>
                  </a:tcPr>
                </a:tc>
                <a:tc>
                  <a:txBody>
                    <a:bodyPr/>
                    <a:lstStyle/>
                    <a:p>
                      <a:pPr>
                        <a:lnSpc>
                          <a:spcPct val="100000"/>
                        </a:lnSpc>
                      </a:pPr>
                      <a:endParaRPr sz="1200">
                        <a:latin typeface="Times New Roman"/>
                        <a:cs typeface="Times New Roman"/>
                      </a:endParaRPr>
                    </a:p>
                    <a:p>
                      <a:pPr marL="86360">
                        <a:lnSpc>
                          <a:spcPct val="100000"/>
                        </a:lnSpc>
                        <a:spcBef>
                          <a:spcPts val="790"/>
                        </a:spcBef>
                      </a:pPr>
                      <a:r>
                        <a:rPr sz="900" dirty="0">
                          <a:solidFill>
                            <a:srgbClr val="605D5C"/>
                          </a:solidFill>
                          <a:latin typeface="Segoe UI"/>
                          <a:cs typeface="Segoe UI"/>
                        </a:rPr>
                        <a:t>2002</a:t>
                      </a:r>
                      <a:endParaRPr sz="900">
                        <a:latin typeface="Segoe UI"/>
                        <a:cs typeface="Segoe UI"/>
                      </a:endParaRPr>
                    </a:p>
                  </a:txBody>
                  <a:tcPr marL="0" marR="0" marT="0" marB="0">
                    <a:lnT w="6350">
                      <a:solidFill>
                        <a:srgbClr val="000000"/>
                      </a:solidFill>
                      <a:prstDash val="solid"/>
                    </a:lnT>
                    <a:lnB w="76200">
                      <a:solidFill>
                        <a:srgbClr val="000000"/>
                      </a:solidFill>
                      <a:prstDash val="solid"/>
                    </a:lnB>
                    <a:solidFill>
                      <a:srgbClr val="FFFFFF"/>
                    </a:solidFill>
                  </a:tcPr>
                </a:tc>
                <a:tc>
                  <a:txBody>
                    <a:bodyPr/>
                    <a:lstStyle/>
                    <a:p>
                      <a:pPr>
                        <a:lnSpc>
                          <a:spcPct val="100000"/>
                        </a:lnSpc>
                      </a:pPr>
                      <a:endParaRPr sz="1200">
                        <a:latin typeface="Times New Roman"/>
                        <a:cs typeface="Times New Roman"/>
                      </a:endParaRPr>
                    </a:p>
                    <a:p>
                      <a:pPr marL="86360">
                        <a:lnSpc>
                          <a:spcPct val="100000"/>
                        </a:lnSpc>
                        <a:spcBef>
                          <a:spcPts val="790"/>
                        </a:spcBef>
                      </a:pPr>
                      <a:r>
                        <a:rPr sz="900" dirty="0">
                          <a:solidFill>
                            <a:srgbClr val="605D5C"/>
                          </a:solidFill>
                          <a:latin typeface="Segoe UI"/>
                          <a:cs typeface="Segoe UI"/>
                        </a:rPr>
                        <a:t>2003</a:t>
                      </a:r>
                      <a:endParaRPr sz="900">
                        <a:latin typeface="Segoe UI"/>
                        <a:cs typeface="Segoe UI"/>
                      </a:endParaRPr>
                    </a:p>
                  </a:txBody>
                  <a:tcPr marL="0" marR="0" marT="0" marB="0">
                    <a:lnT w="6350">
                      <a:solidFill>
                        <a:srgbClr val="000000"/>
                      </a:solidFill>
                      <a:prstDash val="solid"/>
                    </a:lnT>
                    <a:lnB w="76200">
                      <a:solidFill>
                        <a:srgbClr val="000000"/>
                      </a:solidFill>
                      <a:prstDash val="solid"/>
                    </a:lnB>
                    <a:solidFill>
                      <a:srgbClr val="FFFFFF"/>
                    </a:solidFill>
                  </a:tcPr>
                </a:tc>
                <a:tc>
                  <a:txBody>
                    <a:bodyPr/>
                    <a:lstStyle/>
                    <a:p>
                      <a:pPr>
                        <a:lnSpc>
                          <a:spcPct val="100000"/>
                        </a:lnSpc>
                      </a:pPr>
                      <a:endParaRPr sz="1200">
                        <a:latin typeface="Times New Roman"/>
                        <a:cs typeface="Times New Roman"/>
                      </a:endParaRPr>
                    </a:p>
                    <a:p>
                      <a:pPr marL="86360">
                        <a:lnSpc>
                          <a:spcPct val="100000"/>
                        </a:lnSpc>
                        <a:spcBef>
                          <a:spcPts val="790"/>
                        </a:spcBef>
                      </a:pPr>
                      <a:r>
                        <a:rPr sz="900" dirty="0">
                          <a:solidFill>
                            <a:srgbClr val="605D5C"/>
                          </a:solidFill>
                          <a:latin typeface="Segoe UI"/>
                          <a:cs typeface="Segoe UI"/>
                        </a:rPr>
                        <a:t>2004</a:t>
                      </a:r>
                      <a:endParaRPr sz="900">
                        <a:latin typeface="Segoe UI"/>
                        <a:cs typeface="Segoe UI"/>
                      </a:endParaRPr>
                    </a:p>
                  </a:txBody>
                  <a:tcPr marL="0" marR="0" marT="0" marB="0">
                    <a:lnT w="6350">
                      <a:solidFill>
                        <a:srgbClr val="000000"/>
                      </a:solidFill>
                      <a:prstDash val="solid"/>
                    </a:lnT>
                    <a:lnB w="76200">
                      <a:solidFill>
                        <a:srgbClr val="000000"/>
                      </a:solidFill>
                      <a:prstDash val="solid"/>
                    </a:lnB>
                    <a:solidFill>
                      <a:srgbClr val="FFFFFF"/>
                    </a:solidFill>
                  </a:tcPr>
                </a:tc>
                <a:tc>
                  <a:txBody>
                    <a:bodyPr/>
                    <a:lstStyle/>
                    <a:p>
                      <a:pPr>
                        <a:lnSpc>
                          <a:spcPct val="100000"/>
                        </a:lnSpc>
                      </a:pPr>
                      <a:endParaRPr sz="1200">
                        <a:latin typeface="Times New Roman"/>
                        <a:cs typeface="Times New Roman"/>
                      </a:endParaRPr>
                    </a:p>
                    <a:p>
                      <a:pPr marL="86360">
                        <a:lnSpc>
                          <a:spcPct val="100000"/>
                        </a:lnSpc>
                        <a:spcBef>
                          <a:spcPts val="790"/>
                        </a:spcBef>
                      </a:pPr>
                      <a:r>
                        <a:rPr sz="900" dirty="0">
                          <a:solidFill>
                            <a:srgbClr val="605D5C"/>
                          </a:solidFill>
                          <a:latin typeface="Segoe UI"/>
                          <a:cs typeface="Segoe UI"/>
                        </a:rPr>
                        <a:t>2005</a:t>
                      </a:r>
                      <a:endParaRPr sz="900">
                        <a:latin typeface="Segoe UI"/>
                        <a:cs typeface="Segoe UI"/>
                      </a:endParaRPr>
                    </a:p>
                  </a:txBody>
                  <a:tcPr marL="0" marR="0" marT="0" marB="0">
                    <a:lnT w="6350">
                      <a:solidFill>
                        <a:srgbClr val="000000"/>
                      </a:solidFill>
                      <a:prstDash val="solid"/>
                    </a:lnT>
                    <a:lnB w="76200">
                      <a:solidFill>
                        <a:srgbClr val="000000"/>
                      </a:solidFill>
                      <a:prstDash val="solid"/>
                    </a:lnB>
                    <a:solidFill>
                      <a:srgbClr val="FFFFFF"/>
                    </a:solidFill>
                  </a:tcPr>
                </a:tc>
                <a:tc>
                  <a:txBody>
                    <a:bodyPr/>
                    <a:lstStyle/>
                    <a:p>
                      <a:pPr>
                        <a:lnSpc>
                          <a:spcPct val="100000"/>
                        </a:lnSpc>
                      </a:pPr>
                      <a:endParaRPr sz="1200">
                        <a:latin typeface="Times New Roman"/>
                        <a:cs typeface="Times New Roman"/>
                      </a:endParaRPr>
                    </a:p>
                    <a:p>
                      <a:pPr marL="86360">
                        <a:lnSpc>
                          <a:spcPct val="100000"/>
                        </a:lnSpc>
                        <a:spcBef>
                          <a:spcPts val="790"/>
                        </a:spcBef>
                      </a:pPr>
                      <a:r>
                        <a:rPr sz="900" dirty="0">
                          <a:solidFill>
                            <a:srgbClr val="605D5C"/>
                          </a:solidFill>
                          <a:latin typeface="Segoe UI"/>
                          <a:cs typeface="Segoe UI"/>
                        </a:rPr>
                        <a:t>2006</a:t>
                      </a:r>
                      <a:endParaRPr sz="900">
                        <a:latin typeface="Segoe UI"/>
                        <a:cs typeface="Segoe UI"/>
                      </a:endParaRPr>
                    </a:p>
                  </a:txBody>
                  <a:tcPr marL="0" marR="0" marT="0" marB="0">
                    <a:lnT w="6350">
                      <a:solidFill>
                        <a:srgbClr val="000000"/>
                      </a:solidFill>
                      <a:prstDash val="solid"/>
                    </a:lnT>
                    <a:lnB w="76200">
                      <a:solidFill>
                        <a:srgbClr val="000000"/>
                      </a:solidFill>
                      <a:prstDash val="solid"/>
                    </a:lnB>
                    <a:solidFill>
                      <a:srgbClr val="FFFFFF"/>
                    </a:solidFill>
                  </a:tcPr>
                </a:tc>
                <a:tc>
                  <a:txBody>
                    <a:bodyPr/>
                    <a:lstStyle/>
                    <a:p>
                      <a:pPr>
                        <a:lnSpc>
                          <a:spcPct val="100000"/>
                        </a:lnSpc>
                      </a:pPr>
                      <a:endParaRPr sz="1200">
                        <a:latin typeface="Times New Roman"/>
                        <a:cs typeface="Times New Roman"/>
                      </a:endParaRPr>
                    </a:p>
                    <a:p>
                      <a:pPr marL="86360">
                        <a:lnSpc>
                          <a:spcPct val="100000"/>
                        </a:lnSpc>
                        <a:spcBef>
                          <a:spcPts val="790"/>
                        </a:spcBef>
                      </a:pPr>
                      <a:r>
                        <a:rPr sz="900" dirty="0">
                          <a:solidFill>
                            <a:srgbClr val="605D5C"/>
                          </a:solidFill>
                          <a:latin typeface="Segoe UI"/>
                          <a:cs typeface="Segoe UI"/>
                        </a:rPr>
                        <a:t>2007</a:t>
                      </a:r>
                      <a:endParaRPr sz="900">
                        <a:latin typeface="Segoe UI"/>
                        <a:cs typeface="Segoe UI"/>
                      </a:endParaRPr>
                    </a:p>
                  </a:txBody>
                  <a:tcPr marL="0" marR="0" marT="0" marB="0">
                    <a:lnT w="6350">
                      <a:solidFill>
                        <a:srgbClr val="000000"/>
                      </a:solidFill>
                      <a:prstDash val="solid"/>
                    </a:lnT>
                    <a:lnB w="76200">
                      <a:solidFill>
                        <a:srgbClr val="000000"/>
                      </a:solidFill>
                      <a:prstDash val="solid"/>
                    </a:lnB>
                    <a:solidFill>
                      <a:srgbClr val="FFFFFF"/>
                    </a:solidFill>
                  </a:tcPr>
                </a:tc>
                <a:tc>
                  <a:txBody>
                    <a:bodyPr/>
                    <a:lstStyle/>
                    <a:p>
                      <a:pPr>
                        <a:lnSpc>
                          <a:spcPct val="100000"/>
                        </a:lnSpc>
                      </a:pPr>
                      <a:endParaRPr sz="1200">
                        <a:latin typeface="Times New Roman"/>
                        <a:cs typeface="Times New Roman"/>
                      </a:endParaRPr>
                    </a:p>
                    <a:p>
                      <a:pPr marL="86360">
                        <a:lnSpc>
                          <a:spcPct val="100000"/>
                        </a:lnSpc>
                        <a:spcBef>
                          <a:spcPts val="790"/>
                        </a:spcBef>
                      </a:pPr>
                      <a:r>
                        <a:rPr sz="900" dirty="0">
                          <a:solidFill>
                            <a:srgbClr val="605D5C"/>
                          </a:solidFill>
                          <a:latin typeface="Segoe UI"/>
                          <a:cs typeface="Segoe UI"/>
                        </a:rPr>
                        <a:t>2008</a:t>
                      </a:r>
                      <a:endParaRPr sz="900">
                        <a:latin typeface="Segoe UI"/>
                        <a:cs typeface="Segoe UI"/>
                      </a:endParaRPr>
                    </a:p>
                  </a:txBody>
                  <a:tcPr marL="0" marR="0" marT="0" marB="0">
                    <a:lnT w="6350">
                      <a:solidFill>
                        <a:srgbClr val="000000"/>
                      </a:solidFill>
                      <a:prstDash val="solid"/>
                    </a:lnT>
                    <a:lnB w="76200">
                      <a:solidFill>
                        <a:srgbClr val="000000"/>
                      </a:solidFill>
                      <a:prstDash val="solid"/>
                    </a:lnB>
                    <a:solidFill>
                      <a:srgbClr val="FFFFFF"/>
                    </a:solidFill>
                  </a:tcPr>
                </a:tc>
                <a:tc>
                  <a:txBody>
                    <a:bodyPr/>
                    <a:lstStyle/>
                    <a:p>
                      <a:pPr>
                        <a:lnSpc>
                          <a:spcPct val="100000"/>
                        </a:lnSpc>
                      </a:pPr>
                      <a:endParaRPr sz="1200">
                        <a:latin typeface="Times New Roman"/>
                        <a:cs typeface="Times New Roman"/>
                      </a:endParaRPr>
                    </a:p>
                    <a:p>
                      <a:pPr marL="86360">
                        <a:lnSpc>
                          <a:spcPct val="100000"/>
                        </a:lnSpc>
                        <a:spcBef>
                          <a:spcPts val="790"/>
                        </a:spcBef>
                      </a:pPr>
                      <a:r>
                        <a:rPr sz="900" dirty="0">
                          <a:solidFill>
                            <a:srgbClr val="605D5C"/>
                          </a:solidFill>
                          <a:latin typeface="Segoe UI"/>
                          <a:cs typeface="Segoe UI"/>
                        </a:rPr>
                        <a:t>2009</a:t>
                      </a:r>
                      <a:endParaRPr sz="900">
                        <a:latin typeface="Segoe UI"/>
                        <a:cs typeface="Segoe UI"/>
                      </a:endParaRPr>
                    </a:p>
                  </a:txBody>
                  <a:tcPr marL="0" marR="0" marT="0" marB="0">
                    <a:lnT w="6350">
                      <a:solidFill>
                        <a:srgbClr val="000000"/>
                      </a:solidFill>
                      <a:prstDash val="solid"/>
                    </a:lnT>
                    <a:lnB w="76200">
                      <a:solidFill>
                        <a:srgbClr val="000000"/>
                      </a:solidFill>
                      <a:prstDash val="solid"/>
                    </a:lnB>
                    <a:solidFill>
                      <a:srgbClr val="FFFFFF"/>
                    </a:solidFill>
                  </a:tcPr>
                </a:tc>
                <a:tc>
                  <a:txBody>
                    <a:bodyPr/>
                    <a:lstStyle/>
                    <a:p>
                      <a:pPr>
                        <a:lnSpc>
                          <a:spcPct val="100000"/>
                        </a:lnSpc>
                      </a:pPr>
                      <a:endParaRPr sz="1200">
                        <a:latin typeface="Times New Roman"/>
                        <a:cs typeface="Times New Roman"/>
                      </a:endParaRPr>
                    </a:p>
                    <a:p>
                      <a:pPr marL="86360">
                        <a:lnSpc>
                          <a:spcPct val="100000"/>
                        </a:lnSpc>
                        <a:spcBef>
                          <a:spcPts val="790"/>
                        </a:spcBef>
                      </a:pPr>
                      <a:r>
                        <a:rPr sz="900" dirty="0">
                          <a:solidFill>
                            <a:srgbClr val="605D5C"/>
                          </a:solidFill>
                          <a:latin typeface="Segoe UI"/>
                          <a:cs typeface="Segoe UI"/>
                        </a:rPr>
                        <a:t>2010</a:t>
                      </a:r>
                      <a:endParaRPr sz="900">
                        <a:latin typeface="Segoe UI"/>
                        <a:cs typeface="Segoe UI"/>
                      </a:endParaRPr>
                    </a:p>
                  </a:txBody>
                  <a:tcPr marL="0" marR="0" marT="0" marB="0">
                    <a:lnT w="6350">
                      <a:solidFill>
                        <a:srgbClr val="000000"/>
                      </a:solidFill>
                      <a:prstDash val="solid"/>
                    </a:lnT>
                    <a:lnB w="76200">
                      <a:solidFill>
                        <a:srgbClr val="000000"/>
                      </a:solidFill>
                      <a:prstDash val="solid"/>
                    </a:lnB>
                    <a:solidFill>
                      <a:srgbClr val="FFFFFF"/>
                    </a:solidFill>
                  </a:tcPr>
                </a:tc>
                <a:tc>
                  <a:txBody>
                    <a:bodyPr/>
                    <a:lstStyle/>
                    <a:p>
                      <a:pPr>
                        <a:lnSpc>
                          <a:spcPct val="100000"/>
                        </a:lnSpc>
                      </a:pPr>
                      <a:endParaRPr sz="1200">
                        <a:latin typeface="Times New Roman"/>
                        <a:cs typeface="Times New Roman"/>
                      </a:endParaRPr>
                    </a:p>
                    <a:p>
                      <a:pPr marL="86360">
                        <a:lnSpc>
                          <a:spcPct val="100000"/>
                        </a:lnSpc>
                        <a:spcBef>
                          <a:spcPts val="790"/>
                        </a:spcBef>
                      </a:pPr>
                      <a:r>
                        <a:rPr sz="900" dirty="0">
                          <a:solidFill>
                            <a:srgbClr val="605D5C"/>
                          </a:solidFill>
                          <a:latin typeface="Segoe UI"/>
                          <a:cs typeface="Segoe UI"/>
                        </a:rPr>
                        <a:t>2011</a:t>
                      </a:r>
                      <a:endParaRPr sz="900">
                        <a:latin typeface="Segoe UI"/>
                        <a:cs typeface="Segoe UI"/>
                      </a:endParaRPr>
                    </a:p>
                  </a:txBody>
                  <a:tcPr marL="0" marR="0" marT="0" marB="0">
                    <a:lnT w="6350">
                      <a:solidFill>
                        <a:srgbClr val="000000"/>
                      </a:solidFill>
                      <a:prstDash val="solid"/>
                    </a:lnT>
                    <a:lnB w="76200">
                      <a:solidFill>
                        <a:srgbClr val="000000"/>
                      </a:solidFill>
                      <a:prstDash val="solid"/>
                    </a:lnB>
                    <a:solidFill>
                      <a:srgbClr val="FFFFFF"/>
                    </a:solidFill>
                  </a:tcPr>
                </a:tc>
                <a:tc>
                  <a:txBody>
                    <a:bodyPr/>
                    <a:lstStyle/>
                    <a:p>
                      <a:pPr>
                        <a:lnSpc>
                          <a:spcPct val="100000"/>
                        </a:lnSpc>
                      </a:pPr>
                      <a:endParaRPr sz="1200">
                        <a:latin typeface="Times New Roman"/>
                        <a:cs typeface="Times New Roman"/>
                      </a:endParaRPr>
                    </a:p>
                    <a:p>
                      <a:pPr marL="86360">
                        <a:lnSpc>
                          <a:spcPct val="100000"/>
                        </a:lnSpc>
                        <a:spcBef>
                          <a:spcPts val="790"/>
                        </a:spcBef>
                      </a:pPr>
                      <a:r>
                        <a:rPr sz="900" dirty="0">
                          <a:solidFill>
                            <a:srgbClr val="605D5C"/>
                          </a:solidFill>
                          <a:latin typeface="Segoe UI"/>
                          <a:cs typeface="Segoe UI"/>
                        </a:rPr>
                        <a:t>2012</a:t>
                      </a:r>
                      <a:endParaRPr sz="900">
                        <a:latin typeface="Segoe UI"/>
                        <a:cs typeface="Segoe UI"/>
                      </a:endParaRPr>
                    </a:p>
                  </a:txBody>
                  <a:tcPr marL="0" marR="0" marT="0" marB="0">
                    <a:lnT w="6350">
                      <a:solidFill>
                        <a:srgbClr val="000000"/>
                      </a:solidFill>
                      <a:prstDash val="solid"/>
                    </a:lnT>
                    <a:lnB w="76200">
                      <a:solidFill>
                        <a:srgbClr val="000000"/>
                      </a:solidFill>
                      <a:prstDash val="solid"/>
                    </a:lnB>
                    <a:solidFill>
                      <a:srgbClr val="FFFFFF"/>
                    </a:solidFill>
                  </a:tcPr>
                </a:tc>
                <a:tc>
                  <a:txBody>
                    <a:bodyPr/>
                    <a:lstStyle/>
                    <a:p>
                      <a:pPr>
                        <a:lnSpc>
                          <a:spcPct val="100000"/>
                        </a:lnSpc>
                      </a:pPr>
                      <a:endParaRPr sz="1200">
                        <a:latin typeface="Times New Roman"/>
                        <a:cs typeface="Times New Roman"/>
                      </a:endParaRPr>
                    </a:p>
                    <a:p>
                      <a:pPr marL="86360">
                        <a:lnSpc>
                          <a:spcPct val="100000"/>
                        </a:lnSpc>
                        <a:spcBef>
                          <a:spcPts val="790"/>
                        </a:spcBef>
                      </a:pPr>
                      <a:r>
                        <a:rPr sz="900" dirty="0">
                          <a:solidFill>
                            <a:srgbClr val="605D5C"/>
                          </a:solidFill>
                          <a:latin typeface="Segoe UI"/>
                          <a:cs typeface="Segoe UI"/>
                        </a:rPr>
                        <a:t>2013</a:t>
                      </a:r>
                      <a:endParaRPr sz="900">
                        <a:latin typeface="Segoe UI"/>
                        <a:cs typeface="Segoe UI"/>
                      </a:endParaRPr>
                    </a:p>
                  </a:txBody>
                  <a:tcPr marL="0" marR="0" marT="0" marB="0">
                    <a:lnT w="6350">
                      <a:solidFill>
                        <a:srgbClr val="000000"/>
                      </a:solidFill>
                      <a:prstDash val="solid"/>
                    </a:lnT>
                    <a:lnB w="76200">
                      <a:solidFill>
                        <a:srgbClr val="000000"/>
                      </a:solidFill>
                      <a:prstDash val="solid"/>
                    </a:lnB>
                    <a:solidFill>
                      <a:srgbClr val="FFFFFF"/>
                    </a:solidFill>
                  </a:tcPr>
                </a:tc>
                <a:extLst>
                  <a:ext uri="{0D108BD9-81ED-4DB2-BD59-A6C34878D82A}">
                    <a16:rowId xmlns:a16="http://schemas.microsoft.com/office/drawing/2014/main" val="10001"/>
                  </a:ext>
                </a:extLst>
              </a:tr>
            </a:tbl>
          </a:graphicData>
        </a:graphic>
      </p:graphicFrame>
      <p:pic>
        <p:nvPicPr>
          <p:cNvPr id="255" name="object 255"/>
          <p:cNvPicPr/>
          <p:nvPr/>
        </p:nvPicPr>
        <p:blipFill>
          <a:blip r:embed="rId23" cstate="print"/>
          <a:stretch>
            <a:fillRect/>
          </a:stretch>
        </p:blipFill>
        <p:spPr>
          <a:xfrm>
            <a:off x="1516263" y="1394759"/>
            <a:ext cx="80391" cy="80407"/>
          </a:xfrm>
          <a:prstGeom prst="rect">
            <a:avLst/>
          </a:prstGeom>
        </p:spPr>
      </p:pic>
      <p:pic>
        <p:nvPicPr>
          <p:cNvPr id="256" name="object 256"/>
          <p:cNvPicPr/>
          <p:nvPr/>
        </p:nvPicPr>
        <p:blipFill>
          <a:blip r:embed="rId24" cstate="print"/>
          <a:stretch>
            <a:fillRect/>
          </a:stretch>
        </p:blipFill>
        <p:spPr>
          <a:xfrm>
            <a:off x="1407041" y="819159"/>
            <a:ext cx="95740" cy="88298"/>
          </a:xfrm>
          <a:prstGeom prst="rect">
            <a:avLst/>
          </a:prstGeom>
        </p:spPr>
      </p:pic>
      <p:pic>
        <p:nvPicPr>
          <p:cNvPr id="257" name="object 257"/>
          <p:cNvPicPr/>
          <p:nvPr/>
        </p:nvPicPr>
        <p:blipFill>
          <a:blip r:embed="rId25" cstate="print"/>
          <a:stretch>
            <a:fillRect/>
          </a:stretch>
        </p:blipFill>
        <p:spPr>
          <a:xfrm>
            <a:off x="1826736" y="819159"/>
            <a:ext cx="95740" cy="88298"/>
          </a:xfrm>
          <a:prstGeom prst="rect">
            <a:avLst/>
          </a:prstGeom>
        </p:spPr>
      </p:pic>
      <p:pic>
        <p:nvPicPr>
          <p:cNvPr id="258" name="object 258"/>
          <p:cNvPicPr/>
          <p:nvPr/>
        </p:nvPicPr>
        <p:blipFill>
          <a:blip r:embed="rId26" cstate="print"/>
          <a:stretch>
            <a:fillRect/>
          </a:stretch>
        </p:blipFill>
        <p:spPr>
          <a:xfrm>
            <a:off x="2245645" y="819159"/>
            <a:ext cx="88376" cy="88298"/>
          </a:xfrm>
          <a:prstGeom prst="rect">
            <a:avLst/>
          </a:prstGeom>
        </p:spPr>
      </p:pic>
      <p:pic>
        <p:nvPicPr>
          <p:cNvPr id="259" name="object 259"/>
          <p:cNvPicPr/>
          <p:nvPr/>
        </p:nvPicPr>
        <p:blipFill>
          <a:blip r:embed="rId27" cstate="print"/>
          <a:stretch>
            <a:fillRect/>
          </a:stretch>
        </p:blipFill>
        <p:spPr>
          <a:xfrm>
            <a:off x="2665341" y="819159"/>
            <a:ext cx="88376" cy="88298"/>
          </a:xfrm>
          <a:prstGeom prst="rect">
            <a:avLst/>
          </a:prstGeom>
        </p:spPr>
      </p:pic>
      <p:pic>
        <p:nvPicPr>
          <p:cNvPr id="260" name="object 260"/>
          <p:cNvPicPr/>
          <p:nvPr/>
        </p:nvPicPr>
        <p:blipFill>
          <a:blip r:embed="rId28" cstate="print"/>
          <a:stretch>
            <a:fillRect/>
          </a:stretch>
        </p:blipFill>
        <p:spPr>
          <a:xfrm>
            <a:off x="3085036" y="819159"/>
            <a:ext cx="88376" cy="88298"/>
          </a:xfrm>
          <a:prstGeom prst="rect">
            <a:avLst/>
          </a:prstGeom>
        </p:spPr>
      </p:pic>
      <p:pic>
        <p:nvPicPr>
          <p:cNvPr id="261" name="object 261"/>
          <p:cNvPicPr/>
          <p:nvPr/>
        </p:nvPicPr>
        <p:blipFill>
          <a:blip r:embed="rId29" cstate="print"/>
          <a:stretch>
            <a:fillRect/>
          </a:stretch>
        </p:blipFill>
        <p:spPr>
          <a:xfrm>
            <a:off x="3504731" y="819159"/>
            <a:ext cx="88376" cy="88298"/>
          </a:xfrm>
          <a:prstGeom prst="rect">
            <a:avLst/>
          </a:prstGeom>
        </p:spPr>
      </p:pic>
      <p:pic>
        <p:nvPicPr>
          <p:cNvPr id="262" name="object 262"/>
          <p:cNvPicPr/>
          <p:nvPr/>
        </p:nvPicPr>
        <p:blipFill>
          <a:blip r:embed="rId30" cstate="print"/>
          <a:stretch>
            <a:fillRect/>
          </a:stretch>
        </p:blipFill>
        <p:spPr>
          <a:xfrm>
            <a:off x="3924427" y="819159"/>
            <a:ext cx="88376" cy="88298"/>
          </a:xfrm>
          <a:prstGeom prst="rect">
            <a:avLst/>
          </a:prstGeom>
        </p:spPr>
      </p:pic>
      <p:pic>
        <p:nvPicPr>
          <p:cNvPr id="263" name="object 263"/>
          <p:cNvPicPr/>
          <p:nvPr/>
        </p:nvPicPr>
        <p:blipFill>
          <a:blip r:embed="rId31" cstate="print"/>
          <a:stretch>
            <a:fillRect/>
          </a:stretch>
        </p:blipFill>
        <p:spPr>
          <a:xfrm>
            <a:off x="4344122" y="819159"/>
            <a:ext cx="88376" cy="88298"/>
          </a:xfrm>
          <a:prstGeom prst="rect">
            <a:avLst/>
          </a:prstGeom>
        </p:spPr>
      </p:pic>
      <p:pic>
        <p:nvPicPr>
          <p:cNvPr id="264" name="object 264"/>
          <p:cNvPicPr/>
          <p:nvPr/>
        </p:nvPicPr>
        <p:blipFill>
          <a:blip r:embed="rId32" cstate="print"/>
          <a:stretch>
            <a:fillRect/>
          </a:stretch>
        </p:blipFill>
        <p:spPr>
          <a:xfrm>
            <a:off x="4763817" y="819159"/>
            <a:ext cx="88376" cy="88298"/>
          </a:xfrm>
          <a:prstGeom prst="rect">
            <a:avLst/>
          </a:prstGeom>
        </p:spPr>
      </p:pic>
      <p:pic>
        <p:nvPicPr>
          <p:cNvPr id="265" name="object 265"/>
          <p:cNvPicPr/>
          <p:nvPr/>
        </p:nvPicPr>
        <p:blipFill>
          <a:blip r:embed="rId33" cstate="print"/>
          <a:stretch>
            <a:fillRect/>
          </a:stretch>
        </p:blipFill>
        <p:spPr>
          <a:xfrm>
            <a:off x="5183513" y="819159"/>
            <a:ext cx="88376" cy="88298"/>
          </a:xfrm>
          <a:prstGeom prst="rect">
            <a:avLst/>
          </a:prstGeom>
        </p:spPr>
      </p:pic>
      <p:pic>
        <p:nvPicPr>
          <p:cNvPr id="266" name="object 266"/>
          <p:cNvPicPr/>
          <p:nvPr/>
        </p:nvPicPr>
        <p:blipFill>
          <a:blip r:embed="rId34" cstate="print"/>
          <a:stretch>
            <a:fillRect/>
          </a:stretch>
        </p:blipFill>
        <p:spPr>
          <a:xfrm>
            <a:off x="5603208" y="819159"/>
            <a:ext cx="88376" cy="88298"/>
          </a:xfrm>
          <a:prstGeom prst="rect">
            <a:avLst/>
          </a:prstGeom>
        </p:spPr>
      </p:pic>
      <p:pic>
        <p:nvPicPr>
          <p:cNvPr id="267" name="object 267"/>
          <p:cNvPicPr/>
          <p:nvPr/>
        </p:nvPicPr>
        <p:blipFill>
          <a:blip r:embed="rId35" cstate="print"/>
          <a:stretch>
            <a:fillRect/>
          </a:stretch>
        </p:blipFill>
        <p:spPr>
          <a:xfrm>
            <a:off x="6022903" y="819159"/>
            <a:ext cx="88376" cy="88298"/>
          </a:xfrm>
          <a:prstGeom prst="rect">
            <a:avLst/>
          </a:prstGeom>
        </p:spPr>
      </p:pic>
      <p:pic>
        <p:nvPicPr>
          <p:cNvPr id="268" name="object 268"/>
          <p:cNvPicPr/>
          <p:nvPr/>
        </p:nvPicPr>
        <p:blipFill>
          <a:blip r:embed="rId36" cstate="print"/>
          <a:stretch>
            <a:fillRect/>
          </a:stretch>
        </p:blipFill>
        <p:spPr>
          <a:xfrm>
            <a:off x="6442599" y="819159"/>
            <a:ext cx="88376" cy="88298"/>
          </a:xfrm>
          <a:prstGeom prst="rect">
            <a:avLst/>
          </a:prstGeom>
        </p:spPr>
      </p:pic>
      <p:pic>
        <p:nvPicPr>
          <p:cNvPr id="269" name="object 269"/>
          <p:cNvPicPr/>
          <p:nvPr/>
        </p:nvPicPr>
        <p:blipFill>
          <a:blip r:embed="rId37" cstate="print"/>
          <a:stretch>
            <a:fillRect/>
          </a:stretch>
        </p:blipFill>
        <p:spPr>
          <a:xfrm>
            <a:off x="6862294" y="819159"/>
            <a:ext cx="88376" cy="88298"/>
          </a:xfrm>
          <a:prstGeom prst="rect">
            <a:avLst/>
          </a:prstGeom>
        </p:spPr>
      </p:pic>
      <p:pic>
        <p:nvPicPr>
          <p:cNvPr id="270" name="object 270"/>
          <p:cNvPicPr/>
          <p:nvPr/>
        </p:nvPicPr>
        <p:blipFill>
          <a:blip r:embed="rId38" cstate="print"/>
          <a:stretch>
            <a:fillRect/>
          </a:stretch>
        </p:blipFill>
        <p:spPr>
          <a:xfrm>
            <a:off x="7281989" y="819159"/>
            <a:ext cx="88376" cy="88298"/>
          </a:xfrm>
          <a:prstGeom prst="rect">
            <a:avLst/>
          </a:prstGeom>
        </p:spPr>
      </p:pic>
      <p:pic>
        <p:nvPicPr>
          <p:cNvPr id="271" name="object 271"/>
          <p:cNvPicPr/>
          <p:nvPr/>
        </p:nvPicPr>
        <p:blipFill>
          <a:blip r:embed="rId39" cstate="print"/>
          <a:stretch>
            <a:fillRect/>
          </a:stretch>
        </p:blipFill>
        <p:spPr>
          <a:xfrm>
            <a:off x="7701685" y="819159"/>
            <a:ext cx="88376" cy="88298"/>
          </a:xfrm>
          <a:prstGeom prst="rect">
            <a:avLst/>
          </a:prstGeom>
        </p:spPr>
      </p:pic>
      <p:pic>
        <p:nvPicPr>
          <p:cNvPr id="272" name="object 272"/>
          <p:cNvPicPr/>
          <p:nvPr/>
        </p:nvPicPr>
        <p:blipFill>
          <a:blip r:embed="rId40" cstate="print"/>
          <a:stretch>
            <a:fillRect/>
          </a:stretch>
        </p:blipFill>
        <p:spPr>
          <a:xfrm>
            <a:off x="8113236" y="819159"/>
            <a:ext cx="95740" cy="88298"/>
          </a:xfrm>
          <a:prstGeom prst="rect">
            <a:avLst/>
          </a:prstGeom>
        </p:spPr>
      </p:pic>
      <p:pic>
        <p:nvPicPr>
          <p:cNvPr id="273" name="object 273"/>
          <p:cNvPicPr/>
          <p:nvPr/>
        </p:nvPicPr>
        <p:blipFill>
          <a:blip r:embed="rId41" cstate="print"/>
          <a:stretch>
            <a:fillRect/>
          </a:stretch>
        </p:blipFill>
        <p:spPr>
          <a:xfrm>
            <a:off x="8532932" y="819159"/>
            <a:ext cx="95740" cy="88298"/>
          </a:xfrm>
          <a:prstGeom prst="rect">
            <a:avLst/>
          </a:prstGeom>
        </p:spPr>
      </p:pic>
      <p:pic>
        <p:nvPicPr>
          <p:cNvPr id="274" name="object 274"/>
          <p:cNvPicPr/>
          <p:nvPr/>
        </p:nvPicPr>
        <p:blipFill>
          <a:blip r:embed="rId42" cstate="print"/>
          <a:stretch>
            <a:fillRect/>
          </a:stretch>
        </p:blipFill>
        <p:spPr>
          <a:xfrm>
            <a:off x="8951841" y="819159"/>
            <a:ext cx="88376" cy="88298"/>
          </a:xfrm>
          <a:prstGeom prst="rect">
            <a:avLst/>
          </a:prstGeom>
        </p:spPr>
      </p:pic>
      <p:pic>
        <p:nvPicPr>
          <p:cNvPr id="275" name="object 275"/>
          <p:cNvPicPr/>
          <p:nvPr/>
        </p:nvPicPr>
        <p:blipFill>
          <a:blip r:embed="rId43" cstate="print"/>
          <a:stretch>
            <a:fillRect/>
          </a:stretch>
        </p:blipFill>
        <p:spPr>
          <a:xfrm>
            <a:off x="9371536" y="819159"/>
            <a:ext cx="88376" cy="88298"/>
          </a:xfrm>
          <a:prstGeom prst="rect">
            <a:avLst/>
          </a:prstGeom>
        </p:spPr>
      </p:pic>
      <p:pic>
        <p:nvPicPr>
          <p:cNvPr id="276" name="object 276"/>
          <p:cNvPicPr/>
          <p:nvPr/>
        </p:nvPicPr>
        <p:blipFill>
          <a:blip r:embed="rId44" cstate="print"/>
          <a:stretch>
            <a:fillRect/>
          </a:stretch>
        </p:blipFill>
        <p:spPr>
          <a:xfrm>
            <a:off x="9791231" y="819159"/>
            <a:ext cx="88376" cy="88298"/>
          </a:xfrm>
          <a:prstGeom prst="rect">
            <a:avLst/>
          </a:prstGeom>
        </p:spPr>
      </p:pic>
      <p:pic>
        <p:nvPicPr>
          <p:cNvPr id="277" name="object 277"/>
          <p:cNvPicPr/>
          <p:nvPr/>
        </p:nvPicPr>
        <p:blipFill>
          <a:blip r:embed="rId45" cstate="print"/>
          <a:stretch>
            <a:fillRect/>
          </a:stretch>
        </p:blipFill>
        <p:spPr>
          <a:xfrm>
            <a:off x="10210927" y="819159"/>
            <a:ext cx="88376" cy="88298"/>
          </a:xfrm>
          <a:prstGeom prst="rect">
            <a:avLst/>
          </a:prstGeom>
        </p:spPr>
      </p:pic>
      <p:pic>
        <p:nvPicPr>
          <p:cNvPr id="278" name="object 278"/>
          <p:cNvPicPr/>
          <p:nvPr/>
        </p:nvPicPr>
        <p:blipFill>
          <a:blip r:embed="rId46" cstate="print"/>
          <a:stretch>
            <a:fillRect/>
          </a:stretch>
        </p:blipFill>
        <p:spPr>
          <a:xfrm>
            <a:off x="10630622" y="819159"/>
            <a:ext cx="88376" cy="88298"/>
          </a:xfrm>
          <a:prstGeom prst="rect">
            <a:avLst/>
          </a:prstGeom>
        </p:spPr>
      </p:pic>
      <p:pic>
        <p:nvPicPr>
          <p:cNvPr id="279" name="object 279"/>
          <p:cNvPicPr/>
          <p:nvPr/>
        </p:nvPicPr>
        <p:blipFill>
          <a:blip r:embed="rId47" cstate="print"/>
          <a:stretch>
            <a:fillRect/>
          </a:stretch>
        </p:blipFill>
        <p:spPr>
          <a:xfrm>
            <a:off x="11302084" y="782203"/>
            <a:ext cx="84832" cy="151805"/>
          </a:xfrm>
          <a:prstGeom prst="rect">
            <a:avLst/>
          </a:prstGeom>
        </p:spPr>
      </p:pic>
      <p:sp>
        <p:nvSpPr>
          <p:cNvPr id="280" name="Slide Number Placeholder 279">
            <a:extLst>
              <a:ext uri="{FF2B5EF4-FFF2-40B4-BE49-F238E27FC236}">
                <a16:creationId xmlns:a16="http://schemas.microsoft.com/office/drawing/2014/main" id="{F07A89CB-51FD-59A3-902F-4C37FC1CAB6F}"/>
              </a:ext>
            </a:extLst>
          </p:cNvPr>
          <p:cNvSpPr>
            <a:spLocks noGrp="1"/>
          </p:cNvSpPr>
          <p:nvPr>
            <p:ph type="sldNum" sz="quarter" idx="12"/>
          </p:nvPr>
        </p:nvSpPr>
        <p:spPr/>
        <p:txBody>
          <a:bodyPr/>
          <a:lstStyle/>
          <a:p>
            <a:fld id="{9D9F3B5D-F447-4486-A2EC-CFFEA8DE9957}"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80909" y="295132"/>
            <a:ext cx="830461" cy="138323"/>
          </a:xfrm>
          <a:prstGeom prst="rect">
            <a:avLst/>
          </a:prstGeom>
        </p:spPr>
        <p:txBody>
          <a:bodyPr vert="horz" wrap="square" lIns="0" tIns="8334" rIns="0" bIns="0" rtlCol="0">
            <a:spAutoFit/>
          </a:bodyPr>
          <a:lstStyle/>
          <a:p>
            <a:pPr>
              <a:spcBef>
                <a:spcPts val="66"/>
              </a:spcBef>
            </a:pPr>
            <a:r>
              <a:rPr sz="844" spc="-9" dirty="0">
                <a:solidFill>
                  <a:srgbClr val="FFFFFF"/>
                </a:solidFill>
                <a:latin typeface="Segoe UI"/>
                <a:cs typeface="Segoe UI"/>
              </a:rPr>
              <a:t>Power</a:t>
            </a:r>
            <a:r>
              <a:rPr sz="844" spc="-42" dirty="0">
                <a:solidFill>
                  <a:srgbClr val="FFFFFF"/>
                </a:solidFill>
                <a:latin typeface="Segoe UI"/>
                <a:cs typeface="Segoe UI"/>
              </a:rPr>
              <a:t> </a:t>
            </a:r>
            <a:r>
              <a:rPr sz="844" dirty="0">
                <a:solidFill>
                  <a:srgbClr val="FFFFFF"/>
                </a:solidFill>
                <a:latin typeface="Segoe UI"/>
                <a:cs typeface="Segoe UI"/>
              </a:rPr>
              <a:t>BI</a:t>
            </a:r>
            <a:r>
              <a:rPr sz="844" spc="-38" dirty="0">
                <a:solidFill>
                  <a:srgbClr val="FFFFFF"/>
                </a:solidFill>
                <a:latin typeface="Segoe UI"/>
                <a:cs typeface="Segoe UI"/>
              </a:rPr>
              <a:t> </a:t>
            </a:r>
            <a:r>
              <a:rPr sz="844" dirty="0">
                <a:solidFill>
                  <a:srgbClr val="FFFFFF"/>
                </a:solidFill>
                <a:latin typeface="Segoe UI"/>
                <a:cs typeface="Segoe UI"/>
              </a:rPr>
              <a:t>Desktop</a:t>
            </a:r>
            <a:endParaRPr sz="844">
              <a:latin typeface="Segoe UI"/>
              <a:cs typeface="Segoe UI"/>
            </a:endParaRPr>
          </a:p>
        </p:txBody>
      </p:sp>
      <p:grpSp>
        <p:nvGrpSpPr>
          <p:cNvPr id="3" name="object 3"/>
          <p:cNvGrpSpPr/>
          <p:nvPr/>
        </p:nvGrpSpPr>
        <p:grpSpPr>
          <a:xfrm>
            <a:off x="381000" y="214313"/>
            <a:ext cx="11430000" cy="6429375"/>
            <a:chOff x="228600" y="228600"/>
            <a:chExt cx="12192000" cy="6858000"/>
          </a:xfrm>
        </p:grpSpPr>
        <p:sp>
          <p:nvSpPr>
            <p:cNvPr id="4" name="object 4"/>
            <p:cNvSpPr/>
            <p:nvPr/>
          </p:nvSpPr>
          <p:spPr>
            <a:xfrm>
              <a:off x="228600" y="228600"/>
              <a:ext cx="12192000" cy="6858000"/>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FFFFFF"/>
            </a:solidFill>
          </p:spPr>
          <p:txBody>
            <a:bodyPr wrap="square" lIns="0" tIns="0" rIns="0" bIns="0" rtlCol="0"/>
            <a:lstStyle/>
            <a:p>
              <a:endParaRPr sz="1688"/>
            </a:p>
          </p:txBody>
        </p:sp>
        <p:sp>
          <p:nvSpPr>
            <p:cNvPr id="5" name="object 5"/>
            <p:cNvSpPr/>
            <p:nvPr/>
          </p:nvSpPr>
          <p:spPr>
            <a:xfrm>
              <a:off x="6865480" y="1003858"/>
              <a:ext cx="9525" cy="5388610"/>
            </a:xfrm>
            <a:custGeom>
              <a:avLst/>
              <a:gdLst/>
              <a:ahLst/>
              <a:cxnLst/>
              <a:rect l="l" t="t" r="r" b="b"/>
              <a:pathLst>
                <a:path w="9525" h="5388610">
                  <a:moveTo>
                    <a:pt x="9525" y="5378970"/>
                  </a:moveTo>
                  <a:lnTo>
                    <a:pt x="0" y="5378970"/>
                  </a:lnTo>
                  <a:lnTo>
                    <a:pt x="0" y="5388508"/>
                  </a:lnTo>
                  <a:lnTo>
                    <a:pt x="9525" y="5388508"/>
                  </a:lnTo>
                  <a:lnTo>
                    <a:pt x="9525" y="5378970"/>
                  </a:lnTo>
                  <a:close/>
                </a:path>
                <a:path w="9525" h="5388610">
                  <a:moveTo>
                    <a:pt x="9525" y="5321757"/>
                  </a:moveTo>
                  <a:lnTo>
                    <a:pt x="0" y="5321757"/>
                  </a:lnTo>
                  <a:lnTo>
                    <a:pt x="0" y="5331295"/>
                  </a:lnTo>
                  <a:lnTo>
                    <a:pt x="9525" y="5331295"/>
                  </a:lnTo>
                  <a:lnTo>
                    <a:pt x="9525" y="5321757"/>
                  </a:lnTo>
                  <a:close/>
                </a:path>
                <a:path w="9525" h="5388610">
                  <a:moveTo>
                    <a:pt x="9525" y="5264531"/>
                  </a:moveTo>
                  <a:lnTo>
                    <a:pt x="0" y="5264531"/>
                  </a:lnTo>
                  <a:lnTo>
                    <a:pt x="0" y="5274068"/>
                  </a:lnTo>
                  <a:lnTo>
                    <a:pt x="9525" y="5274068"/>
                  </a:lnTo>
                  <a:lnTo>
                    <a:pt x="9525" y="5264531"/>
                  </a:lnTo>
                  <a:close/>
                </a:path>
                <a:path w="9525" h="5388610">
                  <a:moveTo>
                    <a:pt x="9525" y="5207305"/>
                  </a:moveTo>
                  <a:lnTo>
                    <a:pt x="0" y="5207305"/>
                  </a:lnTo>
                  <a:lnTo>
                    <a:pt x="0" y="5216842"/>
                  </a:lnTo>
                  <a:lnTo>
                    <a:pt x="9525" y="5216842"/>
                  </a:lnTo>
                  <a:lnTo>
                    <a:pt x="9525" y="5207305"/>
                  </a:lnTo>
                  <a:close/>
                </a:path>
                <a:path w="9525" h="5388610">
                  <a:moveTo>
                    <a:pt x="9525" y="4749520"/>
                  </a:moveTo>
                  <a:lnTo>
                    <a:pt x="0" y="4749520"/>
                  </a:lnTo>
                  <a:lnTo>
                    <a:pt x="0" y="4759058"/>
                  </a:lnTo>
                  <a:lnTo>
                    <a:pt x="9525" y="4759058"/>
                  </a:lnTo>
                  <a:lnTo>
                    <a:pt x="9525" y="4749520"/>
                  </a:lnTo>
                  <a:close/>
                </a:path>
                <a:path w="9525" h="5388610">
                  <a:moveTo>
                    <a:pt x="9525" y="4692294"/>
                  </a:moveTo>
                  <a:lnTo>
                    <a:pt x="0" y="4692294"/>
                  </a:lnTo>
                  <a:lnTo>
                    <a:pt x="0" y="4701832"/>
                  </a:lnTo>
                  <a:lnTo>
                    <a:pt x="9525" y="4701832"/>
                  </a:lnTo>
                  <a:lnTo>
                    <a:pt x="9525" y="4692294"/>
                  </a:lnTo>
                  <a:close/>
                </a:path>
                <a:path w="9525" h="5388610">
                  <a:moveTo>
                    <a:pt x="9525" y="4234510"/>
                  </a:moveTo>
                  <a:lnTo>
                    <a:pt x="0" y="4234510"/>
                  </a:lnTo>
                  <a:lnTo>
                    <a:pt x="0" y="4244048"/>
                  </a:lnTo>
                  <a:lnTo>
                    <a:pt x="9525" y="4244048"/>
                  </a:lnTo>
                  <a:lnTo>
                    <a:pt x="9525" y="4234510"/>
                  </a:lnTo>
                  <a:close/>
                </a:path>
                <a:path w="9525" h="5388610">
                  <a:moveTo>
                    <a:pt x="9525" y="4177284"/>
                  </a:moveTo>
                  <a:lnTo>
                    <a:pt x="0" y="4177284"/>
                  </a:lnTo>
                  <a:lnTo>
                    <a:pt x="0" y="4186821"/>
                  </a:lnTo>
                  <a:lnTo>
                    <a:pt x="9525" y="4186821"/>
                  </a:lnTo>
                  <a:lnTo>
                    <a:pt x="9525" y="4177284"/>
                  </a:lnTo>
                  <a:close/>
                </a:path>
                <a:path w="9525" h="5388610">
                  <a:moveTo>
                    <a:pt x="9525" y="3719499"/>
                  </a:moveTo>
                  <a:lnTo>
                    <a:pt x="0" y="3719499"/>
                  </a:lnTo>
                  <a:lnTo>
                    <a:pt x="0" y="3729037"/>
                  </a:lnTo>
                  <a:lnTo>
                    <a:pt x="9525" y="3729037"/>
                  </a:lnTo>
                  <a:lnTo>
                    <a:pt x="9525" y="3719499"/>
                  </a:lnTo>
                  <a:close/>
                </a:path>
                <a:path w="9525" h="5388610">
                  <a:moveTo>
                    <a:pt x="9525" y="3662286"/>
                  </a:moveTo>
                  <a:lnTo>
                    <a:pt x="0" y="3662286"/>
                  </a:lnTo>
                  <a:lnTo>
                    <a:pt x="0" y="3671824"/>
                  </a:lnTo>
                  <a:lnTo>
                    <a:pt x="9525" y="3671824"/>
                  </a:lnTo>
                  <a:lnTo>
                    <a:pt x="9525" y="3662286"/>
                  </a:lnTo>
                  <a:close/>
                </a:path>
                <a:path w="9525" h="5388610">
                  <a:moveTo>
                    <a:pt x="9525" y="3204489"/>
                  </a:moveTo>
                  <a:lnTo>
                    <a:pt x="0" y="3204489"/>
                  </a:lnTo>
                  <a:lnTo>
                    <a:pt x="0" y="3214027"/>
                  </a:lnTo>
                  <a:lnTo>
                    <a:pt x="9525" y="3214027"/>
                  </a:lnTo>
                  <a:lnTo>
                    <a:pt x="9525" y="3204489"/>
                  </a:lnTo>
                  <a:close/>
                </a:path>
                <a:path w="9525" h="5388610">
                  <a:moveTo>
                    <a:pt x="9525" y="3147276"/>
                  </a:moveTo>
                  <a:lnTo>
                    <a:pt x="0" y="3147276"/>
                  </a:lnTo>
                  <a:lnTo>
                    <a:pt x="0" y="3156813"/>
                  </a:lnTo>
                  <a:lnTo>
                    <a:pt x="9525" y="3156813"/>
                  </a:lnTo>
                  <a:lnTo>
                    <a:pt x="9525" y="3147276"/>
                  </a:lnTo>
                  <a:close/>
                </a:path>
                <a:path w="9525" h="5388610">
                  <a:moveTo>
                    <a:pt x="9525" y="2689491"/>
                  </a:moveTo>
                  <a:lnTo>
                    <a:pt x="0" y="2689491"/>
                  </a:lnTo>
                  <a:lnTo>
                    <a:pt x="0" y="2699029"/>
                  </a:lnTo>
                  <a:lnTo>
                    <a:pt x="9525" y="2699029"/>
                  </a:lnTo>
                  <a:lnTo>
                    <a:pt x="9525" y="2689491"/>
                  </a:lnTo>
                  <a:close/>
                </a:path>
                <a:path w="9525" h="5388610">
                  <a:moveTo>
                    <a:pt x="9525" y="2634805"/>
                  </a:moveTo>
                  <a:lnTo>
                    <a:pt x="0" y="2634805"/>
                  </a:lnTo>
                  <a:lnTo>
                    <a:pt x="0" y="2641803"/>
                  </a:lnTo>
                  <a:lnTo>
                    <a:pt x="9525" y="2641803"/>
                  </a:lnTo>
                  <a:lnTo>
                    <a:pt x="9525" y="2634805"/>
                  </a:lnTo>
                  <a:close/>
                </a:path>
                <a:path w="9525" h="5388610">
                  <a:moveTo>
                    <a:pt x="9525" y="2231707"/>
                  </a:moveTo>
                  <a:lnTo>
                    <a:pt x="0" y="2231707"/>
                  </a:lnTo>
                  <a:lnTo>
                    <a:pt x="0" y="2235492"/>
                  </a:lnTo>
                  <a:lnTo>
                    <a:pt x="9525" y="2235492"/>
                  </a:lnTo>
                  <a:lnTo>
                    <a:pt x="9525" y="2231707"/>
                  </a:lnTo>
                  <a:close/>
                </a:path>
                <a:path w="9525" h="5388610">
                  <a:moveTo>
                    <a:pt x="9525" y="2174481"/>
                  </a:moveTo>
                  <a:lnTo>
                    <a:pt x="0" y="2174481"/>
                  </a:lnTo>
                  <a:lnTo>
                    <a:pt x="0" y="2184019"/>
                  </a:lnTo>
                  <a:lnTo>
                    <a:pt x="9525" y="2184019"/>
                  </a:lnTo>
                  <a:lnTo>
                    <a:pt x="9525" y="2174481"/>
                  </a:lnTo>
                  <a:close/>
                </a:path>
                <a:path w="9525" h="5388610">
                  <a:moveTo>
                    <a:pt x="9525" y="2126246"/>
                  </a:moveTo>
                  <a:lnTo>
                    <a:pt x="0" y="2126246"/>
                  </a:lnTo>
                  <a:lnTo>
                    <a:pt x="0" y="2126792"/>
                  </a:lnTo>
                  <a:lnTo>
                    <a:pt x="9525" y="2126792"/>
                  </a:lnTo>
                  <a:lnTo>
                    <a:pt x="9525" y="2126246"/>
                  </a:lnTo>
                  <a:close/>
                </a:path>
                <a:path w="9525" h="5388610">
                  <a:moveTo>
                    <a:pt x="9525" y="1716697"/>
                  </a:moveTo>
                  <a:lnTo>
                    <a:pt x="0" y="1716697"/>
                  </a:lnTo>
                  <a:lnTo>
                    <a:pt x="0" y="1726234"/>
                  </a:lnTo>
                  <a:lnTo>
                    <a:pt x="9525" y="1726234"/>
                  </a:lnTo>
                  <a:lnTo>
                    <a:pt x="9525" y="1716697"/>
                  </a:lnTo>
                  <a:close/>
                </a:path>
                <a:path w="9525" h="5388610">
                  <a:moveTo>
                    <a:pt x="9525" y="1659470"/>
                  </a:moveTo>
                  <a:lnTo>
                    <a:pt x="0" y="1659470"/>
                  </a:lnTo>
                  <a:lnTo>
                    <a:pt x="0" y="1669008"/>
                  </a:lnTo>
                  <a:lnTo>
                    <a:pt x="9525" y="1669008"/>
                  </a:lnTo>
                  <a:lnTo>
                    <a:pt x="9525" y="1659470"/>
                  </a:lnTo>
                  <a:close/>
                </a:path>
                <a:path w="9525" h="5388610">
                  <a:moveTo>
                    <a:pt x="9525" y="1201686"/>
                  </a:moveTo>
                  <a:lnTo>
                    <a:pt x="0" y="1201686"/>
                  </a:lnTo>
                  <a:lnTo>
                    <a:pt x="0" y="1211224"/>
                  </a:lnTo>
                  <a:lnTo>
                    <a:pt x="9525" y="1211224"/>
                  </a:lnTo>
                  <a:lnTo>
                    <a:pt x="9525" y="1201686"/>
                  </a:lnTo>
                  <a:close/>
                </a:path>
                <a:path w="9525" h="5388610">
                  <a:moveTo>
                    <a:pt x="9525" y="1144460"/>
                  </a:moveTo>
                  <a:lnTo>
                    <a:pt x="0" y="1144460"/>
                  </a:lnTo>
                  <a:lnTo>
                    <a:pt x="0" y="1153998"/>
                  </a:lnTo>
                  <a:lnTo>
                    <a:pt x="9525" y="1153998"/>
                  </a:lnTo>
                  <a:lnTo>
                    <a:pt x="9525" y="1144460"/>
                  </a:lnTo>
                  <a:close/>
                </a:path>
                <a:path w="9525" h="5388610">
                  <a:moveTo>
                    <a:pt x="9525" y="686676"/>
                  </a:moveTo>
                  <a:lnTo>
                    <a:pt x="0" y="686676"/>
                  </a:lnTo>
                  <a:lnTo>
                    <a:pt x="0" y="696214"/>
                  </a:lnTo>
                  <a:lnTo>
                    <a:pt x="9525" y="696214"/>
                  </a:lnTo>
                  <a:lnTo>
                    <a:pt x="9525" y="686676"/>
                  </a:lnTo>
                  <a:close/>
                </a:path>
                <a:path w="9525" h="5388610">
                  <a:moveTo>
                    <a:pt x="9525" y="629450"/>
                  </a:moveTo>
                  <a:lnTo>
                    <a:pt x="0" y="629450"/>
                  </a:lnTo>
                  <a:lnTo>
                    <a:pt x="0" y="638987"/>
                  </a:lnTo>
                  <a:lnTo>
                    <a:pt x="9525" y="638987"/>
                  </a:lnTo>
                  <a:lnTo>
                    <a:pt x="9525" y="629450"/>
                  </a:lnTo>
                  <a:close/>
                </a:path>
                <a:path w="9525" h="5388610">
                  <a:moveTo>
                    <a:pt x="9525" y="171665"/>
                  </a:moveTo>
                  <a:lnTo>
                    <a:pt x="0" y="171665"/>
                  </a:lnTo>
                  <a:lnTo>
                    <a:pt x="0" y="181203"/>
                  </a:lnTo>
                  <a:lnTo>
                    <a:pt x="9525" y="181203"/>
                  </a:lnTo>
                  <a:lnTo>
                    <a:pt x="9525" y="171665"/>
                  </a:lnTo>
                  <a:close/>
                </a:path>
                <a:path w="9525" h="5388610">
                  <a:moveTo>
                    <a:pt x="9525" y="114439"/>
                  </a:moveTo>
                  <a:lnTo>
                    <a:pt x="0" y="114439"/>
                  </a:lnTo>
                  <a:lnTo>
                    <a:pt x="0" y="123977"/>
                  </a:lnTo>
                  <a:lnTo>
                    <a:pt x="9525" y="123977"/>
                  </a:lnTo>
                  <a:lnTo>
                    <a:pt x="9525" y="114439"/>
                  </a:lnTo>
                  <a:close/>
                </a:path>
                <a:path w="9525" h="5388610">
                  <a:moveTo>
                    <a:pt x="9525" y="57226"/>
                  </a:moveTo>
                  <a:lnTo>
                    <a:pt x="0" y="57226"/>
                  </a:lnTo>
                  <a:lnTo>
                    <a:pt x="0" y="66763"/>
                  </a:lnTo>
                  <a:lnTo>
                    <a:pt x="9525" y="66763"/>
                  </a:lnTo>
                  <a:lnTo>
                    <a:pt x="9525" y="57226"/>
                  </a:lnTo>
                  <a:close/>
                </a:path>
                <a:path w="9525" h="5388610">
                  <a:moveTo>
                    <a:pt x="9525" y="0"/>
                  </a:moveTo>
                  <a:lnTo>
                    <a:pt x="0" y="0"/>
                  </a:lnTo>
                  <a:lnTo>
                    <a:pt x="0" y="9537"/>
                  </a:lnTo>
                  <a:lnTo>
                    <a:pt x="9525" y="9537"/>
                  </a:lnTo>
                  <a:lnTo>
                    <a:pt x="9525" y="0"/>
                  </a:lnTo>
                  <a:close/>
                </a:path>
              </a:pathLst>
            </a:custGeom>
            <a:solidFill>
              <a:srgbClr val="C7C6C3"/>
            </a:solidFill>
          </p:spPr>
          <p:txBody>
            <a:bodyPr wrap="square" lIns="0" tIns="0" rIns="0" bIns="0" rtlCol="0"/>
            <a:lstStyle/>
            <a:p>
              <a:endParaRPr sz="1688"/>
            </a:p>
          </p:txBody>
        </p:sp>
      </p:grpSp>
      <p:sp>
        <p:nvSpPr>
          <p:cNvPr id="6" name="object 6"/>
          <p:cNvSpPr txBox="1"/>
          <p:nvPr/>
        </p:nvSpPr>
        <p:spPr>
          <a:xfrm>
            <a:off x="6489869" y="6007817"/>
            <a:ext cx="235744"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$0M</a:t>
            </a:r>
            <a:endParaRPr sz="844">
              <a:latin typeface="Segoe UI"/>
              <a:cs typeface="Segoe UI"/>
            </a:endParaRPr>
          </a:p>
        </p:txBody>
      </p:sp>
      <p:grpSp>
        <p:nvGrpSpPr>
          <p:cNvPr id="7" name="object 7"/>
          <p:cNvGrpSpPr/>
          <p:nvPr/>
        </p:nvGrpSpPr>
        <p:grpSpPr>
          <a:xfrm>
            <a:off x="8603737" y="941109"/>
            <a:ext cx="2009775" cy="5051822"/>
            <a:chOff x="8999519" y="1003850"/>
            <a:chExt cx="2143760" cy="5388610"/>
          </a:xfrm>
        </p:grpSpPr>
        <p:sp>
          <p:nvSpPr>
            <p:cNvPr id="8" name="object 8"/>
            <p:cNvSpPr/>
            <p:nvPr/>
          </p:nvSpPr>
          <p:spPr>
            <a:xfrm>
              <a:off x="8999512" y="1003858"/>
              <a:ext cx="2143760" cy="5388610"/>
            </a:xfrm>
            <a:custGeom>
              <a:avLst/>
              <a:gdLst/>
              <a:ahLst/>
              <a:cxnLst/>
              <a:rect l="l" t="t" r="r" b="b"/>
              <a:pathLst>
                <a:path w="2143759" h="5388610">
                  <a:moveTo>
                    <a:pt x="9525" y="5378970"/>
                  </a:moveTo>
                  <a:lnTo>
                    <a:pt x="0" y="5378970"/>
                  </a:lnTo>
                  <a:lnTo>
                    <a:pt x="0" y="5388508"/>
                  </a:lnTo>
                  <a:lnTo>
                    <a:pt x="9525" y="5388508"/>
                  </a:lnTo>
                  <a:lnTo>
                    <a:pt x="9525" y="5378970"/>
                  </a:lnTo>
                  <a:close/>
                </a:path>
                <a:path w="2143759" h="5388610">
                  <a:moveTo>
                    <a:pt x="9525" y="5321757"/>
                  </a:moveTo>
                  <a:lnTo>
                    <a:pt x="0" y="5321757"/>
                  </a:lnTo>
                  <a:lnTo>
                    <a:pt x="0" y="5331295"/>
                  </a:lnTo>
                  <a:lnTo>
                    <a:pt x="9525" y="5331295"/>
                  </a:lnTo>
                  <a:lnTo>
                    <a:pt x="9525" y="5321757"/>
                  </a:lnTo>
                  <a:close/>
                </a:path>
                <a:path w="2143759" h="5388610">
                  <a:moveTo>
                    <a:pt x="9525" y="5264531"/>
                  </a:moveTo>
                  <a:lnTo>
                    <a:pt x="0" y="5264531"/>
                  </a:lnTo>
                  <a:lnTo>
                    <a:pt x="0" y="5274068"/>
                  </a:lnTo>
                  <a:lnTo>
                    <a:pt x="9525" y="5274068"/>
                  </a:lnTo>
                  <a:lnTo>
                    <a:pt x="9525" y="5264531"/>
                  </a:lnTo>
                  <a:close/>
                </a:path>
                <a:path w="2143759" h="5388610">
                  <a:moveTo>
                    <a:pt x="9525" y="5207305"/>
                  </a:moveTo>
                  <a:lnTo>
                    <a:pt x="0" y="5207305"/>
                  </a:lnTo>
                  <a:lnTo>
                    <a:pt x="0" y="5216842"/>
                  </a:lnTo>
                  <a:lnTo>
                    <a:pt x="9525" y="5216842"/>
                  </a:lnTo>
                  <a:lnTo>
                    <a:pt x="9525" y="5207305"/>
                  </a:lnTo>
                  <a:close/>
                </a:path>
                <a:path w="2143759" h="5388610">
                  <a:moveTo>
                    <a:pt x="9525" y="5150078"/>
                  </a:moveTo>
                  <a:lnTo>
                    <a:pt x="0" y="5150078"/>
                  </a:lnTo>
                  <a:lnTo>
                    <a:pt x="0" y="5159616"/>
                  </a:lnTo>
                  <a:lnTo>
                    <a:pt x="9525" y="5159616"/>
                  </a:lnTo>
                  <a:lnTo>
                    <a:pt x="9525" y="5150078"/>
                  </a:lnTo>
                  <a:close/>
                </a:path>
                <a:path w="2143759" h="5388610">
                  <a:moveTo>
                    <a:pt x="9525" y="5092865"/>
                  </a:moveTo>
                  <a:lnTo>
                    <a:pt x="0" y="5092865"/>
                  </a:lnTo>
                  <a:lnTo>
                    <a:pt x="0" y="5102403"/>
                  </a:lnTo>
                  <a:lnTo>
                    <a:pt x="9525" y="5102403"/>
                  </a:lnTo>
                  <a:lnTo>
                    <a:pt x="9525" y="5092865"/>
                  </a:lnTo>
                  <a:close/>
                </a:path>
                <a:path w="2143759" h="5388610">
                  <a:moveTo>
                    <a:pt x="9525" y="5035639"/>
                  </a:moveTo>
                  <a:lnTo>
                    <a:pt x="0" y="5035639"/>
                  </a:lnTo>
                  <a:lnTo>
                    <a:pt x="0" y="5045176"/>
                  </a:lnTo>
                  <a:lnTo>
                    <a:pt x="9525" y="5045176"/>
                  </a:lnTo>
                  <a:lnTo>
                    <a:pt x="9525" y="5035639"/>
                  </a:lnTo>
                  <a:close/>
                </a:path>
                <a:path w="2143759" h="5388610">
                  <a:moveTo>
                    <a:pt x="9525" y="4978412"/>
                  </a:moveTo>
                  <a:lnTo>
                    <a:pt x="0" y="4978412"/>
                  </a:lnTo>
                  <a:lnTo>
                    <a:pt x="0" y="4987950"/>
                  </a:lnTo>
                  <a:lnTo>
                    <a:pt x="9525" y="4987950"/>
                  </a:lnTo>
                  <a:lnTo>
                    <a:pt x="9525" y="4978412"/>
                  </a:lnTo>
                  <a:close/>
                </a:path>
                <a:path w="2143759" h="5388610">
                  <a:moveTo>
                    <a:pt x="9525" y="4921186"/>
                  </a:moveTo>
                  <a:lnTo>
                    <a:pt x="0" y="4921186"/>
                  </a:lnTo>
                  <a:lnTo>
                    <a:pt x="0" y="4930724"/>
                  </a:lnTo>
                  <a:lnTo>
                    <a:pt x="9525" y="4930724"/>
                  </a:lnTo>
                  <a:lnTo>
                    <a:pt x="9525" y="4921186"/>
                  </a:lnTo>
                  <a:close/>
                </a:path>
                <a:path w="2143759" h="5388610">
                  <a:moveTo>
                    <a:pt x="9525" y="4863973"/>
                  </a:moveTo>
                  <a:lnTo>
                    <a:pt x="0" y="4863973"/>
                  </a:lnTo>
                  <a:lnTo>
                    <a:pt x="0" y="4873510"/>
                  </a:lnTo>
                  <a:lnTo>
                    <a:pt x="9525" y="4873510"/>
                  </a:lnTo>
                  <a:lnTo>
                    <a:pt x="9525" y="4863973"/>
                  </a:lnTo>
                  <a:close/>
                </a:path>
                <a:path w="2143759" h="5388610">
                  <a:moveTo>
                    <a:pt x="9525" y="4806747"/>
                  </a:moveTo>
                  <a:lnTo>
                    <a:pt x="0" y="4806747"/>
                  </a:lnTo>
                  <a:lnTo>
                    <a:pt x="0" y="4816284"/>
                  </a:lnTo>
                  <a:lnTo>
                    <a:pt x="9525" y="4816284"/>
                  </a:lnTo>
                  <a:lnTo>
                    <a:pt x="9525" y="4806747"/>
                  </a:lnTo>
                  <a:close/>
                </a:path>
                <a:path w="2143759" h="5388610">
                  <a:moveTo>
                    <a:pt x="9525" y="4749520"/>
                  </a:moveTo>
                  <a:lnTo>
                    <a:pt x="0" y="4749520"/>
                  </a:lnTo>
                  <a:lnTo>
                    <a:pt x="0" y="4759058"/>
                  </a:lnTo>
                  <a:lnTo>
                    <a:pt x="9525" y="4759058"/>
                  </a:lnTo>
                  <a:lnTo>
                    <a:pt x="9525" y="4749520"/>
                  </a:lnTo>
                  <a:close/>
                </a:path>
                <a:path w="2143759" h="5388610">
                  <a:moveTo>
                    <a:pt x="9525" y="4692294"/>
                  </a:moveTo>
                  <a:lnTo>
                    <a:pt x="0" y="4692294"/>
                  </a:lnTo>
                  <a:lnTo>
                    <a:pt x="0" y="4701832"/>
                  </a:lnTo>
                  <a:lnTo>
                    <a:pt x="9525" y="4701832"/>
                  </a:lnTo>
                  <a:lnTo>
                    <a:pt x="9525" y="4692294"/>
                  </a:lnTo>
                  <a:close/>
                </a:path>
                <a:path w="2143759" h="5388610">
                  <a:moveTo>
                    <a:pt x="9525" y="4635081"/>
                  </a:moveTo>
                  <a:lnTo>
                    <a:pt x="0" y="4635081"/>
                  </a:lnTo>
                  <a:lnTo>
                    <a:pt x="0" y="4644606"/>
                  </a:lnTo>
                  <a:lnTo>
                    <a:pt x="9525" y="4644606"/>
                  </a:lnTo>
                  <a:lnTo>
                    <a:pt x="9525" y="4635081"/>
                  </a:lnTo>
                  <a:close/>
                </a:path>
                <a:path w="2143759" h="5388610">
                  <a:moveTo>
                    <a:pt x="9525" y="4577854"/>
                  </a:moveTo>
                  <a:lnTo>
                    <a:pt x="0" y="4577854"/>
                  </a:lnTo>
                  <a:lnTo>
                    <a:pt x="0" y="4587392"/>
                  </a:lnTo>
                  <a:lnTo>
                    <a:pt x="9525" y="4587392"/>
                  </a:lnTo>
                  <a:lnTo>
                    <a:pt x="9525" y="4577854"/>
                  </a:lnTo>
                  <a:close/>
                </a:path>
                <a:path w="2143759" h="5388610">
                  <a:moveTo>
                    <a:pt x="9525" y="4520628"/>
                  </a:moveTo>
                  <a:lnTo>
                    <a:pt x="0" y="4520628"/>
                  </a:lnTo>
                  <a:lnTo>
                    <a:pt x="0" y="4530166"/>
                  </a:lnTo>
                  <a:lnTo>
                    <a:pt x="9525" y="4530166"/>
                  </a:lnTo>
                  <a:lnTo>
                    <a:pt x="9525" y="4520628"/>
                  </a:lnTo>
                  <a:close/>
                </a:path>
                <a:path w="2143759" h="5388610">
                  <a:moveTo>
                    <a:pt x="9525" y="4463402"/>
                  </a:moveTo>
                  <a:lnTo>
                    <a:pt x="0" y="4463402"/>
                  </a:lnTo>
                  <a:lnTo>
                    <a:pt x="0" y="4472940"/>
                  </a:lnTo>
                  <a:lnTo>
                    <a:pt x="9525" y="4472940"/>
                  </a:lnTo>
                  <a:lnTo>
                    <a:pt x="9525" y="4463402"/>
                  </a:lnTo>
                  <a:close/>
                </a:path>
                <a:path w="2143759" h="5388610">
                  <a:moveTo>
                    <a:pt x="9525" y="4406176"/>
                  </a:moveTo>
                  <a:lnTo>
                    <a:pt x="0" y="4406176"/>
                  </a:lnTo>
                  <a:lnTo>
                    <a:pt x="0" y="4415714"/>
                  </a:lnTo>
                  <a:lnTo>
                    <a:pt x="9525" y="4415714"/>
                  </a:lnTo>
                  <a:lnTo>
                    <a:pt x="9525" y="4406176"/>
                  </a:lnTo>
                  <a:close/>
                </a:path>
                <a:path w="2143759" h="5388610">
                  <a:moveTo>
                    <a:pt x="9525" y="4348962"/>
                  </a:moveTo>
                  <a:lnTo>
                    <a:pt x="0" y="4348962"/>
                  </a:lnTo>
                  <a:lnTo>
                    <a:pt x="0" y="4358500"/>
                  </a:lnTo>
                  <a:lnTo>
                    <a:pt x="9525" y="4358500"/>
                  </a:lnTo>
                  <a:lnTo>
                    <a:pt x="9525" y="4348962"/>
                  </a:lnTo>
                  <a:close/>
                </a:path>
                <a:path w="2143759" h="5388610">
                  <a:moveTo>
                    <a:pt x="9525" y="4291736"/>
                  </a:moveTo>
                  <a:lnTo>
                    <a:pt x="0" y="4291736"/>
                  </a:lnTo>
                  <a:lnTo>
                    <a:pt x="0" y="4301274"/>
                  </a:lnTo>
                  <a:lnTo>
                    <a:pt x="9525" y="4301274"/>
                  </a:lnTo>
                  <a:lnTo>
                    <a:pt x="9525" y="4291736"/>
                  </a:lnTo>
                  <a:close/>
                </a:path>
                <a:path w="2143759" h="5388610">
                  <a:moveTo>
                    <a:pt x="9525" y="4234510"/>
                  </a:moveTo>
                  <a:lnTo>
                    <a:pt x="0" y="4234510"/>
                  </a:lnTo>
                  <a:lnTo>
                    <a:pt x="0" y="4244048"/>
                  </a:lnTo>
                  <a:lnTo>
                    <a:pt x="9525" y="4244048"/>
                  </a:lnTo>
                  <a:lnTo>
                    <a:pt x="9525" y="4234510"/>
                  </a:lnTo>
                  <a:close/>
                </a:path>
                <a:path w="2143759" h="5388610">
                  <a:moveTo>
                    <a:pt x="9525" y="4177284"/>
                  </a:moveTo>
                  <a:lnTo>
                    <a:pt x="0" y="4177284"/>
                  </a:lnTo>
                  <a:lnTo>
                    <a:pt x="0" y="4186821"/>
                  </a:lnTo>
                  <a:lnTo>
                    <a:pt x="9525" y="4186821"/>
                  </a:lnTo>
                  <a:lnTo>
                    <a:pt x="9525" y="4177284"/>
                  </a:lnTo>
                  <a:close/>
                </a:path>
                <a:path w="2143759" h="5388610">
                  <a:moveTo>
                    <a:pt x="9525" y="3948392"/>
                  </a:moveTo>
                  <a:lnTo>
                    <a:pt x="0" y="3948392"/>
                  </a:lnTo>
                  <a:lnTo>
                    <a:pt x="0" y="3957929"/>
                  </a:lnTo>
                  <a:lnTo>
                    <a:pt x="9525" y="3957929"/>
                  </a:lnTo>
                  <a:lnTo>
                    <a:pt x="9525" y="3948392"/>
                  </a:lnTo>
                  <a:close/>
                </a:path>
                <a:path w="2143759" h="5388610">
                  <a:moveTo>
                    <a:pt x="9525" y="3891178"/>
                  </a:moveTo>
                  <a:lnTo>
                    <a:pt x="0" y="3891178"/>
                  </a:lnTo>
                  <a:lnTo>
                    <a:pt x="0" y="3900716"/>
                  </a:lnTo>
                  <a:lnTo>
                    <a:pt x="9525" y="3900716"/>
                  </a:lnTo>
                  <a:lnTo>
                    <a:pt x="9525" y="3891178"/>
                  </a:lnTo>
                  <a:close/>
                </a:path>
                <a:path w="2143759" h="5388610">
                  <a:moveTo>
                    <a:pt x="9525" y="3833952"/>
                  </a:moveTo>
                  <a:lnTo>
                    <a:pt x="0" y="3833952"/>
                  </a:lnTo>
                  <a:lnTo>
                    <a:pt x="0" y="3843490"/>
                  </a:lnTo>
                  <a:lnTo>
                    <a:pt x="9525" y="3843490"/>
                  </a:lnTo>
                  <a:lnTo>
                    <a:pt x="9525" y="3833952"/>
                  </a:lnTo>
                  <a:close/>
                </a:path>
                <a:path w="2143759" h="5388610">
                  <a:moveTo>
                    <a:pt x="9525" y="3776726"/>
                  </a:moveTo>
                  <a:lnTo>
                    <a:pt x="0" y="3776726"/>
                  </a:lnTo>
                  <a:lnTo>
                    <a:pt x="0" y="3786263"/>
                  </a:lnTo>
                  <a:lnTo>
                    <a:pt x="9525" y="3786263"/>
                  </a:lnTo>
                  <a:lnTo>
                    <a:pt x="9525" y="3776726"/>
                  </a:lnTo>
                  <a:close/>
                </a:path>
                <a:path w="2143759" h="5388610">
                  <a:moveTo>
                    <a:pt x="9525" y="3719499"/>
                  </a:moveTo>
                  <a:lnTo>
                    <a:pt x="0" y="3719499"/>
                  </a:lnTo>
                  <a:lnTo>
                    <a:pt x="0" y="3729037"/>
                  </a:lnTo>
                  <a:lnTo>
                    <a:pt x="9525" y="3729037"/>
                  </a:lnTo>
                  <a:lnTo>
                    <a:pt x="9525" y="3719499"/>
                  </a:lnTo>
                  <a:close/>
                </a:path>
                <a:path w="2143759" h="5388610">
                  <a:moveTo>
                    <a:pt x="9525" y="3662286"/>
                  </a:moveTo>
                  <a:lnTo>
                    <a:pt x="0" y="3662286"/>
                  </a:lnTo>
                  <a:lnTo>
                    <a:pt x="0" y="3671824"/>
                  </a:lnTo>
                  <a:lnTo>
                    <a:pt x="9525" y="3671824"/>
                  </a:lnTo>
                  <a:lnTo>
                    <a:pt x="9525" y="3662286"/>
                  </a:lnTo>
                  <a:close/>
                </a:path>
                <a:path w="2143759" h="5388610">
                  <a:moveTo>
                    <a:pt x="9525" y="3433394"/>
                  </a:moveTo>
                  <a:lnTo>
                    <a:pt x="0" y="3433394"/>
                  </a:lnTo>
                  <a:lnTo>
                    <a:pt x="0" y="3442919"/>
                  </a:lnTo>
                  <a:lnTo>
                    <a:pt x="9525" y="3442919"/>
                  </a:lnTo>
                  <a:lnTo>
                    <a:pt x="9525" y="3433394"/>
                  </a:lnTo>
                  <a:close/>
                </a:path>
                <a:path w="2143759" h="5388610">
                  <a:moveTo>
                    <a:pt x="9525" y="3376168"/>
                  </a:moveTo>
                  <a:lnTo>
                    <a:pt x="0" y="3376168"/>
                  </a:lnTo>
                  <a:lnTo>
                    <a:pt x="0" y="3385705"/>
                  </a:lnTo>
                  <a:lnTo>
                    <a:pt x="9525" y="3385705"/>
                  </a:lnTo>
                  <a:lnTo>
                    <a:pt x="9525" y="3376168"/>
                  </a:lnTo>
                  <a:close/>
                </a:path>
                <a:path w="2143759" h="5388610">
                  <a:moveTo>
                    <a:pt x="9525" y="3318941"/>
                  </a:moveTo>
                  <a:lnTo>
                    <a:pt x="0" y="3318941"/>
                  </a:lnTo>
                  <a:lnTo>
                    <a:pt x="0" y="3328479"/>
                  </a:lnTo>
                  <a:lnTo>
                    <a:pt x="9525" y="3328479"/>
                  </a:lnTo>
                  <a:lnTo>
                    <a:pt x="9525" y="3318941"/>
                  </a:lnTo>
                  <a:close/>
                </a:path>
                <a:path w="2143759" h="5388610">
                  <a:moveTo>
                    <a:pt x="9525" y="3261715"/>
                  </a:moveTo>
                  <a:lnTo>
                    <a:pt x="0" y="3261715"/>
                  </a:lnTo>
                  <a:lnTo>
                    <a:pt x="0" y="3271253"/>
                  </a:lnTo>
                  <a:lnTo>
                    <a:pt x="9525" y="3271253"/>
                  </a:lnTo>
                  <a:lnTo>
                    <a:pt x="9525" y="3261715"/>
                  </a:lnTo>
                  <a:close/>
                </a:path>
                <a:path w="2143759" h="5388610">
                  <a:moveTo>
                    <a:pt x="9525" y="3204489"/>
                  </a:moveTo>
                  <a:lnTo>
                    <a:pt x="0" y="3204489"/>
                  </a:lnTo>
                  <a:lnTo>
                    <a:pt x="0" y="3214027"/>
                  </a:lnTo>
                  <a:lnTo>
                    <a:pt x="9525" y="3214027"/>
                  </a:lnTo>
                  <a:lnTo>
                    <a:pt x="9525" y="3204489"/>
                  </a:lnTo>
                  <a:close/>
                </a:path>
                <a:path w="2143759" h="5388610">
                  <a:moveTo>
                    <a:pt x="9525" y="3147276"/>
                  </a:moveTo>
                  <a:lnTo>
                    <a:pt x="0" y="3147276"/>
                  </a:lnTo>
                  <a:lnTo>
                    <a:pt x="0" y="3156813"/>
                  </a:lnTo>
                  <a:lnTo>
                    <a:pt x="9525" y="3156813"/>
                  </a:lnTo>
                  <a:lnTo>
                    <a:pt x="9525" y="3147276"/>
                  </a:lnTo>
                  <a:close/>
                </a:path>
                <a:path w="2143759" h="5388610">
                  <a:moveTo>
                    <a:pt x="9525" y="2918383"/>
                  </a:moveTo>
                  <a:lnTo>
                    <a:pt x="0" y="2918383"/>
                  </a:lnTo>
                  <a:lnTo>
                    <a:pt x="0" y="2927921"/>
                  </a:lnTo>
                  <a:lnTo>
                    <a:pt x="9525" y="2927921"/>
                  </a:lnTo>
                  <a:lnTo>
                    <a:pt x="9525" y="2918383"/>
                  </a:lnTo>
                  <a:close/>
                </a:path>
                <a:path w="2143759" h="5388610">
                  <a:moveTo>
                    <a:pt x="9525" y="2861157"/>
                  </a:moveTo>
                  <a:lnTo>
                    <a:pt x="0" y="2861157"/>
                  </a:lnTo>
                  <a:lnTo>
                    <a:pt x="0" y="2870695"/>
                  </a:lnTo>
                  <a:lnTo>
                    <a:pt x="9525" y="2870695"/>
                  </a:lnTo>
                  <a:lnTo>
                    <a:pt x="9525" y="2861157"/>
                  </a:lnTo>
                  <a:close/>
                </a:path>
                <a:path w="2143759" h="5388610">
                  <a:moveTo>
                    <a:pt x="9525" y="2803931"/>
                  </a:moveTo>
                  <a:lnTo>
                    <a:pt x="0" y="2803931"/>
                  </a:lnTo>
                  <a:lnTo>
                    <a:pt x="0" y="2813469"/>
                  </a:lnTo>
                  <a:lnTo>
                    <a:pt x="9525" y="2813469"/>
                  </a:lnTo>
                  <a:lnTo>
                    <a:pt x="9525" y="2803931"/>
                  </a:lnTo>
                  <a:close/>
                </a:path>
                <a:path w="2143759" h="5388610">
                  <a:moveTo>
                    <a:pt x="9525" y="2746705"/>
                  </a:moveTo>
                  <a:lnTo>
                    <a:pt x="0" y="2746705"/>
                  </a:lnTo>
                  <a:lnTo>
                    <a:pt x="0" y="2756243"/>
                  </a:lnTo>
                  <a:lnTo>
                    <a:pt x="9525" y="2756243"/>
                  </a:lnTo>
                  <a:lnTo>
                    <a:pt x="9525" y="2746705"/>
                  </a:lnTo>
                  <a:close/>
                </a:path>
                <a:path w="2143759" h="5388610">
                  <a:moveTo>
                    <a:pt x="9525" y="2689491"/>
                  </a:moveTo>
                  <a:lnTo>
                    <a:pt x="0" y="2689491"/>
                  </a:lnTo>
                  <a:lnTo>
                    <a:pt x="0" y="2699029"/>
                  </a:lnTo>
                  <a:lnTo>
                    <a:pt x="9525" y="2699029"/>
                  </a:lnTo>
                  <a:lnTo>
                    <a:pt x="9525" y="2689491"/>
                  </a:lnTo>
                  <a:close/>
                </a:path>
                <a:path w="2143759" h="5388610">
                  <a:moveTo>
                    <a:pt x="9525" y="2634805"/>
                  </a:moveTo>
                  <a:lnTo>
                    <a:pt x="0" y="2634805"/>
                  </a:lnTo>
                  <a:lnTo>
                    <a:pt x="0" y="2641803"/>
                  </a:lnTo>
                  <a:lnTo>
                    <a:pt x="9525" y="2641803"/>
                  </a:lnTo>
                  <a:lnTo>
                    <a:pt x="9525" y="2634805"/>
                  </a:lnTo>
                  <a:close/>
                </a:path>
                <a:path w="2143759" h="5388610">
                  <a:moveTo>
                    <a:pt x="9525" y="2231707"/>
                  </a:moveTo>
                  <a:lnTo>
                    <a:pt x="0" y="2231707"/>
                  </a:lnTo>
                  <a:lnTo>
                    <a:pt x="0" y="2235492"/>
                  </a:lnTo>
                  <a:lnTo>
                    <a:pt x="9525" y="2235492"/>
                  </a:lnTo>
                  <a:lnTo>
                    <a:pt x="9525" y="2231707"/>
                  </a:lnTo>
                  <a:close/>
                </a:path>
                <a:path w="2143759" h="5388610">
                  <a:moveTo>
                    <a:pt x="9525" y="2174481"/>
                  </a:moveTo>
                  <a:lnTo>
                    <a:pt x="0" y="2174481"/>
                  </a:lnTo>
                  <a:lnTo>
                    <a:pt x="0" y="2184019"/>
                  </a:lnTo>
                  <a:lnTo>
                    <a:pt x="9525" y="2184019"/>
                  </a:lnTo>
                  <a:lnTo>
                    <a:pt x="9525" y="2174481"/>
                  </a:lnTo>
                  <a:close/>
                </a:path>
                <a:path w="2143759" h="5388610">
                  <a:moveTo>
                    <a:pt x="9525" y="2126246"/>
                  </a:moveTo>
                  <a:lnTo>
                    <a:pt x="0" y="2126246"/>
                  </a:lnTo>
                  <a:lnTo>
                    <a:pt x="0" y="2126792"/>
                  </a:lnTo>
                  <a:lnTo>
                    <a:pt x="9525" y="2126792"/>
                  </a:lnTo>
                  <a:lnTo>
                    <a:pt x="9525" y="2126246"/>
                  </a:lnTo>
                  <a:close/>
                </a:path>
                <a:path w="2143759" h="5388610">
                  <a:moveTo>
                    <a:pt x="9525" y="1716697"/>
                  </a:moveTo>
                  <a:lnTo>
                    <a:pt x="0" y="1716697"/>
                  </a:lnTo>
                  <a:lnTo>
                    <a:pt x="0" y="1726234"/>
                  </a:lnTo>
                  <a:lnTo>
                    <a:pt x="9525" y="1726234"/>
                  </a:lnTo>
                  <a:lnTo>
                    <a:pt x="9525" y="1716697"/>
                  </a:lnTo>
                  <a:close/>
                </a:path>
                <a:path w="2143759" h="5388610">
                  <a:moveTo>
                    <a:pt x="9525" y="1659470"/>
                  </a:moveTo>
                  <a:lnTo>
                    <a:pt x="0" y="1659470"/>
                  </a:lnTo>
                  <a:lnTo>
                    <a:pt x="0" y="1669008"/>
                  </a:lnTo>
                  <a:lnTo>
                    <a:pt x="9525" y="1669008"/>
                  </a:lnTo>
                  <a:lnTo>
                    <a:pt x="9525" y="1659470"/>
                  </a:lnTo>
                  <a:close/>
                </a:path>
                <a:path w="2143759" h="5388610">
                  <a:moveTo>
                    <a:pt x="9525" y="1201686"/>
                  </a:moveTo>
                  <a:lnTo>
                    <a:pt x="0" y="1201686"/>
                  </a:lnTo>
                  <a:lnTo>
                    <a:pt x="0" y="1211224"/>
                  </a:lnTo>
                  <a:lnTo>
                    <a:pt x="9525" y="1211224"/>
                  </a:lnTo>
                  <a:lnTo>
                    <a:pt x="9525" y="1201686"/>
                  </a:lnTo>
                  <a:close/>
                </a:path>
                <a:path w="2143759" h="5388610">
                  <a:moveTo>
                    <a:pt x="9525" y="1144460"/>
                  </a:moveTo>
                  <a:lnTo>
                    <a:pt x="0" y="1144460"/>
                  </a:lnTo>
                  <a:lnTo>
                    <a:pt x="0" y="1153998"/>
                  </a:lnTo>
                  <a:lnTo>
                    <a:pt x="9525" y="1153998"/>
                  </a:lnTo>
                  <a:lnTo>
                    <a:pt x="9525" y="1144460"/>
                  </a:lnTo>
                  <a:close/>
                </a:path>
                <a:path w="2143759" h="5388610">
                  <a:moveTo>
                    <a:pt x="9525" y="686676"/>
                  </a:moveTo>
                  <a:lnTo>
                    <a:pt x="0" y="686676"/>
                  </a:lnTo>
                  <a:lnTo>
                    <a:pt x="0" y="696214"/>
                  </a:lnTo>
                  <a:lnTo>
                    <a:pt x="9525" y="696214"/>
                  </a:lnTo>
                  <a:lnTo>
                    <a:pt x="9525" y="686676"/>
                  </a:lnTo>
                  <a:close/>
                </a:path>
                <a:path w="2143759" h="5388610">
                  <a:moveTo>
                    <a:pt x="9525" y="629450"/>
                  </a:moveTo>
                  <a:lnTo>
                    <a:pt x="0" y="629450"/>
                  </a:lnTo>
                  <a:lnTo>
                    <a:pt x="0" y="638987"/>
                  </a:lnTo>
                  <a:lnTo>
                    <a:pt x="9525" y="638987"/>
                  </a:lnTo>
                  <a:lnTo>
                    <a:pt x="9525" y="629450"/>
                  </a:lnTo>
                  <a:close/>
                </a:path>
                <a:path w="2143759" h="5388610">
                  <a:moveTo>
                    <a:pt x="9525" y="171665"/>
                  </a:moveTo>
                  <a:lnTo>
                    <a:pt x="0" y="171665"/>
                  </a:lnTo>
                  <a:lnTo>
                    <a:pt x="0" y="181203"/>
                  </a:lnTo>
                  <a:lnTo>
                    <a:pt x="9525" y="181203"/>
                  </a:lnTo>
                  <a:lnTo>
                    <a:pt x="9525" y="171665"/>
                  </a:lnTo>
                  <a:close/>
                </a:path>
                <a:path w="2143759" h="5388610">
                  <a:moveTo>
                    <a:pt x="9525" y="114439"/>
                  </a:moveTo>
                  <a:lnTo>
                    <a:pt x="0" y="114439"/>
                  </a:lnTo>
                  <a:lnTo>
                    <a:pt x="0" y="123977"/>
                  </a:lnTo>
                  <a:lnTo>
                    <a:pt x="9525" y="123977"/>
                  </a:lnTo>
                  <a:lnTo>
                    <a:pt x="9525" y="114439"/>
                  </a:lnTo>
                  <a:close/>
                </a:path>
                <a:path w="2143759" h="5388610">
                  <a:moveTo>
                    <a:pt x="9525" y="57226"/>
                  </a:moveTo>
                  <a:lnTo>
                    <a:pt x="0" y="57226"/>
                  </a:lnTo>
                  <a:lnTo>
                    <a:pt x="0" y="66763"/>
                  </a:lnTo>
                  <a:lnTo>
                    <a:pt x="9525" y="66763"/>
                  </a:lnTo>
                  <a:lnTo>
                    <a:pt x="9525" y="57226"/>
                  </a:lnTo>
                  <a:close/>
                </a:path>
                <a:path w="2143759" h="5388610">
                  <a:moveTo>
                    <a:pt x="9525" y="0"/>
                  </a:moveTo>
                  <a:lnTo>
                    <a:pt x="0" y="0"/>
                  </a:lnTo>
                  <a:lnTo>
                    <a:pt x="0" y="9537"/>
                  </a:lnTo>
                  <a:lnTo>
                    <a:pt x="9525" y="9537"/>
                  </a:lnTo>
                  <a:lnTo>
                    <a:pt x="9525" y="0"/>
                  </a:lnTo>
                  <a:close/>
                </a:path>
                <a:path w="2143759" h="5388610">
                  <a:moveTo>
                    <a:pt x="2143544" y="5378970"/>
                  </a:moveTo>
                  <a:lnTo>
                    <a:pt x="2134031" y="5378970"/>
                  </a:lnTo>
                  <a:lnTo>
                    <a:pt x="2134031" y="5388508"/>
                  </a:lnTo>
                  <a:lnTo>
                    <a:pt x="2143544" y="5388508"/>
                  </a:lnTo>
                  <a:lnTo>
                    <a:pt x="2143544" y="5378970"/>
                  </a:lnTo>
                  <a:close/>
                </a:path>
                <a:path w="2143759" h="5388610">
                  <a:moveTo>
                    <a:pt x="2143544" y="5321757"/>
                  </a:moveTo>
                  <a:lnTo>
                    <a:pt x="2134031" y="5321757"/>
                  </a:lnTo>
                  <a:lnTo>
                    <a:pt x="2134031" y="5331295"/>
                  </a:lnTo>
                  <a:lnTo>
                    <a:pt x="2143544" y="5331295"/>
                  </a:lnTo>
                  <a:lnTo>
                    <a:pt x="2143544" y="5321757"/>
                  </a:lnTo>
                  <a:close/>
                </a:path>
                <a:path w="2143759" h="5388610">
                  <a:moveTo>
                    <a:pt x="2143544" y="5264531"/>
                  </a:moveTo>
                  <a:lnTo>
                    <a:pt x="2134031" y="5264531"/>
                  </a:lnTo>
                  <a:lnTo>
                    <a:pt x="2134031" y="5274068"/>
                  </a:lnTo>
                  <a:lnTo>
                    <a:pt x="2143544" y="5274068"/>
                  </a:lnTo>
                  <a:lnTo>
                    <a:pt x="2143544" y="5264531"/>
                  </a:lnTo>
                  <a:close/>
                </a:path>
                <a:path w="2143759" h="5388610">
                  <a:moveTo>
                    <a:pt x="2143544" y="5207305"/>
                  </a:moveTo>
                  <a:lnTo>
                    <a:pt x="2134031" y="5207305"/>
                  </a:lnTo>
                  <a:lnTo>
                    <a:pt x="2134031" y="5216842"/>
                  </a:lnTo>
                  <a:lnTo>
                    <a:pt x="2143544" y="5216842"/>
                  </a:lnTo>
                  <a:lnTo>
                    <a:pt x="2143544" y="5207305"/>
                  </a:lnTo>
                  <a:close/>
                </a:path>
                <a:path w="2143759" h="5388610">
                  <a:moveTo>
                    <a:pt x="2143544" y="5150078"/>
                  </a:moveTo>
                  <a:lnTo>
                    <a:pt x="2134031" y="5150078"/>
                  </a:lnTo>
                  <a:lnTo>
                    <a:pt x="2134031" y="5159616"/>
                  </a:lnTo>
                  <a:lnTo>
                    <a:pt x="2143544" y="5159616"/>
                  </a:lnTo>
                  <a:lnTo>
                    <a:pt x="2143544" y="5150078"/>
                  </a:lnTo>
                  <a:close/>
                </a:path>
                <a:path w="2143759" h="5388610">
                  <a:moveTo>
                    <a:pt x="2143544" y="5092865"/>
                  </a:moveTo>
                  <a:lnTo>
                    <a:pt x="2134031" y="5092865"/>
                  </a:lnTo>
                  <a:lnTo>
                    <a:pt x="2134031" y="5102403"/>
                  </a:lnTo>
                  <a:lnTo>
                    <a:pt x="2143544" y="5102403"/>
                  </a:lnTo>
                  <a:lnTo>
                    <a:pt x="2143544" y="5092865"/>
                  </a:lnTo>
                  <a:close/>
                </a:path>
                <a:path w="2143759" h="5388610">
                  <a:moveTo>
                    <a:pt x="2143544" y="5035639"/>
                  </a:moveTo>
                  <a:lnTo>
                    <a:pt x="2134031" y="5035639"/>
                  </a:lnTo>
                  <a:lnTo>
                    <a:pt x="2134031" y="5045176"/>
                  </a:lnTo>
                  <a:lnTo>
                    <a:pt x="2143544" y="5045176"/>
                  </a:lnTo>
                  <a:lnTo>
                    <a:pt x="2143544" y="5035639"/>
                  </a:lnTo>
                  <a:close/>
                </a:path>
                <a:path w="2143759" h="5388610">
                  <a:moveTo>
                    <a:pt x="2143544" y="4978412"/>
                  </a:moveTo>
                  <a:lnTo>
                    <a:pt x="2134031" y="4978412"/>
                  </a:lnTo>
                  <a:lnTo>
                    <a:pt x="2134031" y="4987950"/>
                  </a:lnTo>
                  <a:lnTo>
                    <a:pt x="2143544" y="4987950"/>
                  </a:lnTo>
                  <a:lnTo>
                    <a:pt x="2143544" y="4978412"/>
                  </a:lnTo>
                  <a:close/>
                </a:path>
                <a:path w="2143759" h="5388610">
                  <a:moveTo>
                    <a:pt x="2143544" y="4921186"/>
                  </a:moveTo>
                  <a:lnTo>
                    <a:pt x="2134031" y="4921186"/>
                  </a:lnTo>
                  <a:lnTo>
                    <a:pt x="2134031" y="4930724"/>
                  </a:lnTo>
                  <a:lnTo>
                    <a:pt x="2143544" y="4930724"/>
                  </a:lnTo>
                  <a:lnTo>
                    <a:pt x="2143544" y="4921186"/>
                  </a:lnTo>
                  <a:close/>
                </a:path>
                <a:path w="2143759" h="5388610">
                  <a:moveTo>
                    <a:pt x="2143544" y="4863973"/>
                  </a:moveTo>
                  <a:lnTo>
                    <a:pt x="2134031" y="4863973"/>
                  </a:lnTo>
                  <a:lnTo>
                    <a:pt x="2134031" y="4873510"/>
                  </a:lnTo>
                  <a:lnTo>
                    <a:pt x="2143544" y="4873510"/>
                  </a:lnTo>
                  <a:lnTo>
                    <a:pt x="2143544" y="4863973"/>
                  </a:lnTo>
                  <a:close/>
                </a:path>
                <a:path w="2143759" h="5388610">
                  <a:moveTo>
                    <a:pt x="2143544" y="4806747"/>
                  </a:moveTo>
                  <a:lnTo>
                    <a:pt x="2134031" y="4806747"/>
                  </a:lnTo>
                  <a:lnTo>
                    <a:pt x="2134031" y="4816284"/>
                  </a:lnTo>
                  <a:lnTo>
                    <a:pt x="2143544" y="4816284"/>
                  </a:lnTo>
                  <a:lnTo>
                    <a:pt x="2143544" y="4806747"/>
                  </a:lnTo>
                  <a:close/>
                </a:path>
                <a:path w="2143759" h="5388610">
                  <a:moveTo>
                    <a:pt x="2143544" y="4749520"/>
                  </a:moveTo>
                  <a:lnTo>
                    <a:pt x="2134031" y="4749520"/>
                  </a:lnTo>
                  <a:lnTo>
                    <a:pt x="2134031" y="4759058"/>
                  </a:lnTo>
                  <a:lnTo>
                    <a:pt x="2143544" y="4759058"/>
                  </a:lnTo>
                  <a:lnTo>
                    <a:pt x="2143544" y="4749520"/>
                  </a:lnTo>
                  <a:close/>
                </a:path>
                <a:path w="2143759" h="5388610">
                  <a:moveTo>
                    <a:pt x="2143544" y="4692294"/>
                  </a:moveTo>
                  <a:lnTo>
                    <a:pt x="2134031" y="4692294"/>
                  </a:lnTo>
                  <a:lnTo>
                    <a:pt x="2134031" y="4701832"/>
                  </a:lnTo>
                  <a:lnTo>
                    <a:pt x="2143544" y="4701832"/>
                  </a:lnTo>
                  <a:lnTo>
                    <a:pt x="2143544" y="4692294"/>
                  </a:lnTo>
                  <a:close/>
                </a:path>
                <a:path w="2143759" h="5388610">
                  <a:moveTo>
                    <a:pt x="2143544" y="4635081"/>
                  </a:moveTo>
                  <a:lnTo>
                    <a:pt x="2134031" y="4635081"/>
                  </a:lnTo>
                  <a:lnTo>
                    <a:pt x="2134031" y="4644606"/>
                  </a:lnTo>
                  <a:lnTo>
                    <a:pt x="2143544" y="4644606"/>
                  </a:lnTo>
                  <a:lnTo>
                    <a:pt x="2143544" y="4635081"/>
                  </a:lnTo>
                  <a:close/>
                </a:path>
                <a:path w="2143759" h="5388610">
                  <a:moveTo>
                    <a:pt x="2143544" y="4577854"/>
                  </a:moveTo>
                  <a:lnTo>
                    <a:pt x="2134031" y="4577854"/>
                  </a:lnTo>
                  <a:lnTo>
                    <a:pt x="2134031" y="4587392"/>
                  </a:lnTo>
                  <a:lnTo>
                    <a:pt x="2143544" y="4587392"/>
                  </a:lnTo>
                  <a:lnTo>
                    <a:pt x="2143544" y="4577854"/>
                  </a:lnTo>
                  <a:close/>
                </a:path>
                <a:path w="2143759" h="5388610">
                  <a:moveTo>
                    <a:pt x="2143544" y="4520628"/>
                  </a:moveTo>
                  <a:lnTo>
                    <a:pt x="2134031" y="4520628"/>
                  </a:lnTo>
                  <a:lnTo>
                    <a:pt x="2134031" y="4530166"/>
                  </a:lnTo>
                  <a:lnTo>
                    <a:pt x="2143544" y="4530166"/>
                  </a:lnTo>
                  <a:lnTo>
                    <a:pt x="2143544" y="4520628"/>
                  </a:lnTo>
                  <a:close/>
                </a:path>
                <a:path w="2143759" h="5388610">
                  <a:moveTo>
                    <a:pt x="2143544" y="4463402"/>
                  </a:moveTo>
                  <a:lnTo>
                    <a:pt x="2134031" y="4463402"/>
                  </a:lnTo>
                  <a:lnTo>
                    <a:pt x="2134031" y="4472940"/>
                  </a:lnTo>
                  <a:lnTo>
                    <a:pt x="2143544" y="4472940"/>
                  </a:lnTo>
                  <a:lnTo>
                    <a:pt x="2143544" y="4463402"/>
                  </a:lnTo>
                  <a:close/>
                </a:path>
                <a:path w="2143759" h="5388610">
                  <a:moveTo>
                    <a:pt x="2143544" y="4406176"/>
                  </a:moveTo>
                  <a:lnTo>
                    <a:pt x="2134031" y="4406176"/>
                  </a:lnTo>
                  <a:lnTo>
                    <a:pt x="2134031" y="4415714"/>
                  </a:lnTo>
                  <a:lnTo>
                    <a:pt x="2143544" y="4415714"/>
                  </a:lnTo>
                  <a:lnTo>
                    <a:pt x="2143544" y="4406176"/>
                  </a:lnTo>
                  <a:close/>
                </a:path>
              </a:pathLst>
            </a:custGeom>
            <a:solidFill>
              <a:srgbClr val="C7C6C3"/>
            </a:solidFill>
          </p:spPr>
          <p:txBody>
            <a:bodyPr wrap="square" lIns="0" tIns="0" rIns="0" bIns="0" rtlCol="0"/>
            <a:lstStyle/>
            <a:p>
              <a:endParaRPr sz="1688"/>
            </a:p>
          </p:txBody>
        </p:sp>
        <p:sp>
          <p:nvSpPr>
            <p:cNvPr id="9" name="object 9"/>
            <p:cNvSpPr/>
            <p:nvPr/>
          </p:nvSpPr>
          <p:spPr>
            <a:xfrm>
              <a:off x="11133544" y="1404416"/>
              <a:ext cx="9525" cy="4015740"/>
            </a:xfrm>
            <a:custGeom>
              <a:avLst/>
              <a:gdLst/>
              <a:ahLst/>
              <a:cxnLst/>
              <a:rect l="l" t="t" r="r" b="b"/>
              <a:pathLst>
                <a:path w="9525" h="4015740">
                  <a:moveTo>
                    <a:pt x="9512" y="4005618"/>
                  </a:moveTo>
                  <a:lnTo>
                    <a:pt x="0" y="4005618"/>
                  </a:lnTo>
                  <a:lnTo>
                    <a:pt x="0" y="4015155"/>
                  </a:lnTo>
                  <a:lnTo>
                    <a:pt x="9512" y="4015155"/>
                  </a:lnTo>
                  <a:lnTo>
                    <a:pt x="9512" y="4005618"/>
                  </a:lnTo>
                  <a:close/>
                </a:path>
                <a:path w="9525" h="4015740">
                  <a:moveTo>
                    <a:pt x="9512" y="3948404"/>
                  </a:moveTo>
                  <a:lnTo>
                    <a:pt x="0" y="3948404"/>
                  </a:lnTo>
                  <a:lnTo>
                    <a:pt x="0" y="3957942"/>
                  </a:lnTo>
                  <a:lnTo>
                    <a:pt x="9512" y="3957942"/>
                  </a:lnTo>
                  <a:lnTo>
                    <a:pt x="9512" y="3948404"/>
                  </a:lnTo>
                  <a:close/>
                </a:path>
                <a:path w="9525" h="4015740">
                  <a:moveTo>
                    <a:pt x="9512" y="3891178"/>
                  </a:moveTo>
                  <a:lnTo>
                    <a:pt x="0" y="3891178"/>
                  </a:lnTo>
                  <a:lnTo>
                    <a:pt x="0" y="3900716"/>
                  </a:lnTo>
                  <a:lnTo>
                    <a:pt x="9512" y="3900716"/>
                  </a:lnTo>
                  <a:lnTo>
                    <a:pt x="9512" y="3891178"/>
                  </a:lnTo>
                  <a:close/>
                </a:path>
                <a:path w="9525" h="4015740">
                  <a:moveTo>
                    <a:pt x="9512" y="3833952"/>
                  </a:moveTo>
                  <a:lnTo>
                    <a:pt x="0" y="3833952"/>
                  </a:lnTo>
                  <a:lnTo>
                    <a:pt x="0" y="3843490"/>
                  </a:lnTo>
                  <a:lnTo>
                    <a:pt x="9512" y="3843490"/>
                  </a:lnTo>
                  <a:lnTo>
                    <a:pt x="9512" y="3833952"/>
                  </a:lnTo>
                  <a:close/>
                </a:path>
                <a:path w="9525" h="4015740">
                  <a:moveTo>
                    <a:pt x="9512" y="3776726"/>
                  </a:moveTo>
                  <a:lnTo>
                    <a:pt x="0" y="3776726"/>
                  </a:lnTo>
                  <a:lnTo>
                    <a:pt x="0" y="3786263"/>
                  </a:lnTo>
                  <a:lnTo>
                    <a:pt x="9512" y="3786263"/>
                  </a:lnTo>
                  <a:lnTo>
                    <a:pt x="9512" y="3776726"/>
                  </a:lnTo>
                  <a:close/>
                </a:path>
                <a:path w="9525" h="4015740">
                  <a:moveTo>
                    <a:pt x="9512" y="3719512"/>
                  </a:moveTo>
                  <a:lnTo>
                    <a:pt x="0" y="3719512"/>
                  </a:lnTo>
                  <a:lnTo>
                    <a:pt x="0" y="3729050"/>
                  </a:lnTo>
                  <a:lnTo>
                    <a:pt x="9512" y="3729050"/>
                  </a:lnTo>
                  <a:lnTo>
                    <a:pt x="9512" y="3719512"/>
                  </a:lnTo>
                  <a:close/>
                </a:path>
                <a:path w="9525" h="4015740">
                  <a:moveTo>
                    <a:pt x="9512" y="3662286"/>
                  </a:moveTo>
                  <a:lnTo>
                    <a:pt x="0" y="3662286"/>
                  </a:lnTo>
                  <a:lnTo>
                    <a:pt x="0" y="3671824"/>
                  </a:lnTo>
                  <a:lnTo>
                    <a:pt x="9512" y="3671824"/>
                  </a:lnTo>
                  <a:lnTo>
                    <a:pt x="9512" y="3662286"/>
                  </a:lnTo>
                  <a:close/>
                </a:path>
                <a:path w="9525" h="4015740">
                  <a:moveTo>
                    <a:pt x="9512" y="3605060"/>
                  </a:moveTo>
                  <a:lnTo>
                    <a:pt x="0" y="3605060"/>
                  </a:lnTo>
                  <a:lnTo>
                    <a:pt x="0" y="3614597"/>
                  </a:lnTo>
                  <a:lnTo>
                    <a:pt x="9512" y="3614597"/>
                  </a:lnTo>
                  <a:lnTo>
                    <a:pt x="9512" y="3605060"/>
                  </a:lnTo>
                  <a:close/>
                </a:path>
                <a:path w="9525" h="4015740">
                  <a:moveTo>
                    <a:pt x="9512" y="3547834"/>
                  </a:moveTo>
                  <a:lnTo>
                    <a:pt x="0" y="3547834"/>
                  </a:lnTo>
                  <a:lnTo>
                    <a:pt x="0" y="3557371"/>
                  </a:lnTo>
                  <a:lnTo>
                    <a:pt x="9512" y="3557371"/>
                  </a:lnTo>
                  <a:lnTo>
                    <a:pt x="9512" y="3547834"/>
                  </a:lnTo>
                  <a:close/>
                </a:path>
                <a:path w="9525" h="4015740">
                  <a:moveTo>
                    <a:pt x="9512" y="3490620"/>
                  </a:moveTo>
                  <a:lnTo>
                    <a:pt x="0" y="3490620"/>
                  </a:lnTo>
                  <a:lnTo>
                    <a:pt x="0" y="3500158"/>
                  </a:lnTo>
                  <a:lnTo>
                    <a:pt x="9512" y="3500158"/>
                  </a:lnTo>
                  <a:lnTo>
                    <a:pt x="9512" y="3490620"/>
                  </a:lnTo>
                  <a:close/>
                </a:path>
                <a:path w="9525" h="4015740">
                  <a:moveTo>
                    <a:pt x="9512" y="3433394"/>
                  </a:moveTo>
                  <a:lnTo>
                    <a:pt x="0" y="3433394"/>
                  </a:lnTo>
                  <a:lnTo>
                    <a:pt x="0" y="3442932"/>
                  </a:lnTo>
                  <a:lnTo>
                    <a:pt x="9512" y="3442932"/>
                  </a:lnTo>
                  <a:lnTo>
                    <a:pt x="9512" y="3433394"/>
                  </a:lnTo>
                  <a:close/>
                </a:path>
                <a:path w="9525" h="4015740">
                  <a:moveTo>
                    <a:pt x="9512" y="3376168"/>
                  </a:moveTo>
                  <a:lnTo>
                    <a:pt x="0" y="3376168"/>
                  </a:lnTo>
                  <a:lnTo>
                    <a:pt x="0" y="3385705"/>
                  </a:lnTo>
                  <a:lnTo>
                    <a:pt x="9512" y="3385705"/>
                  </a:lnTo>
                  <a:lnTo>
                    <a:pt x="9512" y="3376168"/>
                  </a:lnTo>
                  <a:close/>
                </a:path>
                <a:path w="9525" h="4015740">
                  <a:moveTo>
                    <a:pt x="9512" y="3318941"/>
                  </a:moveTo>
                  <a:lnTo>
                    <a:pt x="0" y="3318941"/>
                  </a:lnTo>
                  <a:lnTo>
                    <a:pt x="0" y="3328479"/>
                  </a:lnTo>
                  <a:lnTo>
                    <a:pt x="9512" y="3328479"/>
                  </a:lnTo>
                  <a:lnTo>
                    <a:pt x="9512" y="3318941"/>
                  </a:lnTo>
                  <a:close/>
                </a:path>
                <a:path w="9525" h="4015740">
                  <a:moveTo>
                    <a:pt x="9512" y="3261728"/>
                  </a:moveTo>
                  <a:lnTo>
                    <a:pt x="0" y="3261728"/>
                  </a:lnTo>
                  <a:lnTo>
                    <a:pt x="0" y="3271266"/>
                  </a:lnTo>
                  <a:lnTo>
                    <a:pt x="9512" y="3271266"/>
                  </a:lnTo>
                  <a:lnTo>
                    <a:pt x="9512" y="3261728"/>
                  </a:lnTo>
                  <a:close/>
                </a:path>
                <a:path w="9525" h="4015740">
                  <a:moveTo>
                    <a:pt x="9512" y="3204502"/>
                  </a:moveTo>
                  <a:lnTo>
                    <a:pt x="0" y="3204502"/>
                  </a:lnTo>
                  <a:lnTo>
                    <a:pt x="0" y="3214039"/>
                  </a:lnTo>
                  <a:lnTo>
                    <a:pt x="9512" y="3214039"/>
                  </a:lnTo>
                  <a:lnTo>
                    <a:pt x="9512" y="3204502"/>
                  </a:lnTo>
                  <a:close/>
                </a:path>
                <a:path w="9525" h="4015740">
                  <a:moveTo>
                    <a:pt x="9512" y="3147276"/>
                  </a:moveTo>
                  <a:lnTo>
                    <a:pt x="0" y="3147276"/>
                  </a:lnTo>
                  <a:lnTo>
                    <a:pt x="0" y="3156813"/>
                  </a:lnTo>
                  <a:lnTo>
                    <a:pt x="9512" y="3156813"/>
                  </a:lnTo>
                  <a:lnTo>
                    <a:pt x="9512" y="3147276"/>
                  </a:lnTo>
                  <a:close/>
                </a:path>
                <a:path w="9525" h="4015740">
                  <a:moveTo>
                    <a:pt x="9512" y="3090049"/>
                  </a:moveTo>
                  <a:lnTo>
                    <a:pt x="0" y="3090049"/>
                  </a:lnTo>
                  <a:lnTo>
                    <a:pt x="0" y="3099587"/>
                  </a:lnTo>
                  <a:lnTo>
                    <a:pt x="9512" y="3099587"/>
                  </a:lnTo>
                  <a:lnTo>
                    <a:pt x="9512" y="3090049"/>
                  </a:lnTo>
                  <a:close/>
                </a:path>
                <a:path w="9525" h="4015740">
                  <a:moveTo>
                    <a:pt x="9512" y="3032836"/>
                  </a:moveTo>
                  <a:lnTo>
                    <a:pt x="0" y="3032836"/>
                  </a:lnTo>
                  <a:lnTo>
                    <a:pt x="0" y="3042361"/>
                  </a:lnTo>
                  <a:lnTo>
                    <a:pt x="9512" y="3042361"/>
                  </a:lnTo>
                  <a:lnTo>
                    <a:pt x="9512" y="3032836"/>
                  </a:lnTo>
                  <a:close/>
                </a:path>
                <a:path w="9525" h="4015740">
                  <a:moveTo>
                    <a:pt x="9512" y="2975610"/>
                  </a:moveTo>
                  <a:lnTo>
                    <a:pt x="0" y="2975610"/>
                  </a:lnTo>
                  <a:lnTo>
                    <a:pt x="0" y="2985147"/>
                  </a:lnTo>
                  <a:lnTo>
                    <a:pt x="9512" y="2985147"/>
                  </a:lnTo>
                  <a:lnTo>
                    <a:pt x="9512" y="2975610"/>
                  </a:lnTo>
                  <a:close/>
                </a:path>
                <a:path w="9525" h="4015740">
                  <a:moveTo>
                    <a:pt x="9512" y="2918383"/>
                  </a:moveTo>
                  <a:lnTo>
                    <a:pt x="0" y="2918383"/>
                  </a:lnTo>
                  <a:lnTo>
                    <a:pt x="0" y="2927921"/>
                  </a:lnTo>
                  <a:lnTo>
                    <a:pt x="9512" y="2927921"/>
                  </a:lnTo>
                  <a:lnTo>
                    <a:pt x="9512" y="2918383"/>
                  </a:lnTo>
                  <a:close/>
                </a:path>
                <a:path w="9525" h="4015740">
                  <a:moveTo>
                    <a:pt x="9512" y="2861157"/>
                  </a:moveTo>
                  <a:lnTo>
                    <a:pt x="0" y="2861157"/>
                  </a:lnTo>
                  <a:lnTo>
                    <a:pt x="0" y="2870695"/>
                  </a:lnTo>
                  <a:lnTo>
                    <a:pt x="9512" y="2870695"/>
                  </a:lnTo>
                  <a:lnTo>
                    <a:pt x="9512" y="2861157"/>
                  </a:lnTo>
                  <a:close/>
                </a:path>
                <a:path w="9525" h="4015740">
                  <a:moveTo>
                    <a:pt x="9512" y="2803931"/>
                  </a:moveTo>
                  <a:lnTo>
                    <a:pt x="0" y="2803931"/>
                  </a:lnTo>
                  <a:lnTo>
                    <a:pt x="0" y="2813469"/>
                  </a:lnTo>
                  <a:lnTo>
                    <a:pt x="9512" y="2813469"/>
                  </a:lnTo>
                  <a:lnTo>
                    <a:pt x="9512" y="2803931"/>
                  </a:lnTo>
                  <a:close/>
                </a:path>
                <a:path w="9525" h="4015740">
                  <a:moveTo>
                    <a:pt x="9512" y="2746718"/>
                  </a:moveTo>
                  <a:lnTo>
                    <a:pt x="0" y="2746718"/>
                  </a:lnTo>
                  <a:lnTo>
                    <a:pt x="0" y="2756255"/>
                  </a:lnTo>
                  <a:lnTo>
                    <a:pt x="9512" y="2756255"/>
                  </a:lnTo>
                  <a:lnTo>
                    <a:pt x="9512" y="2746718"/>
                  </a:lnTo>
                  <a:close/>
                </a:path>
                <a:path w="9525" h="4015740">
                  <a:moveTo>
                    <a:pt x="9512" y="2689491"/>
                  </a:moveTo>
                  <a:lnTo>
                    <a:pt x="0" y="2689491"/>
                  </a:lnTo>
                  <a:lnTo>
                    <a:pt x="0" y="2699029"/>
                  </a:lnTo>
                  <a:lnTo>
                    <a:pt x="9512" y="2699029"/>
                  </a:lnTo>
                  <a:lnTo>
                    <a:pt x="9512" y="2689491"/>
                  </a:lnTo>
                  <a:close/>
                </a:path>
                <a:path w="9525" h="4015740">
                  <a:moveTo>
                    <a:pt x="9512" y="2632265"/>
                  </a:moveTo>
                  <a:lnTo>
                    <a:pt x="0" y="2632265"/>
                  </a:lnTo>
                  <a:lnTo>
                    <a:pt x="0" y="2641803"/>
                  </a:lnTo>
                  <a:lnTo>
                    <a:pt x="9512" y="2641803"/>
                  </a:lnTo>
                  <a:lnTo>
                    <a:pt x="9512" y="2632265"/>
                  </a:lnTo>
                  <a:close/>
                </a:path>
                <a:path w="9525" h="4015740">
                  <a:moveTo>
                    <a:pt x="9512" y="2575039"/>
                  </a:moveTo>
                  <a:lnTo>
                    <a:pt x="0" y="2575039"/>
                  </a:lnTo>
                  <a:lnTo>
                    <a:pt x="0" y="2584577"/>
                  </a:lnTo>
                  <a:lnTo>
                    <a:pt x="9512" y="2584577"/>
                  </a:lnTo>
                  <a:lnTo>
                    <a:pt x="9512" y="2575039"/>
                  </a:lnTo>
                  <a:close/>
                </a:path>
                <a:path w="9525" h="4015740">
                  <a:moveTo>
                    <a:pt x="9512" y="2517825"/>
                  </a:moveTo>
                  <a:lnTo>
                    <a:pt x="0" y="2517825"/>
                  </a:lnTo>
                  <a:lnTo>
                    <a:pt x="0" y="2527363"/>
                  </a:lnTo>
                  <a:lnTo>
                    <a:pt x="9512" y="2527363"/>
                  </a:lnTo>
                  <a:lnTo>
                    <a:pt x="9512" y="2517825"/>
                  </a:lnTo>
                  <a:close/>
                </a:path>
                <a:path w="9525" h="4015740">
                  <a:moveTo>
                    <a:pt x="9512" y="2460599"/>
                  </a:moveTo>
                  <a:lnTo>
                    <a:pt x="0" y="2460599"/>
                  </a:lnTo>
                  <a:lnTo>
                    <a:pt x="0" y="2470137"/>
                  </a:lnTo>
                  <a:lnTo>
                    <a:pt x="9512" y="2470137"/>
                  </a:lnTo>
                  <a:lnTo>
                    <a:pt x="9512" y="2460599"/>
                  </a:lnTo>
                  <a:close/>
                </a:path>
                <a:path w="9525" h="4015740">
                  <a:moveTo>
                    <a:pt x="9512" y="2403373"/>
                  </a:moveTo>
                  <a:lnTo>
                    <a:pt x="0" y="2403373"/>
                  </a:lnTo>
                  <a:lnTo>
                    <a:pt x="0" y="2412911"/>
                  </a:lnTo>
                  <a:lnTo>
                    <a:pt x="9512" y="2412911"/>
                  </a:lnTo>
                  <a:lnTo>
                    <a:pt x="9512" y="2403373"/>
                  </a:lnTo>
                  <a:close/>
                </a:path>
                <a:path w="9525" h="4015740">
                  <a:moveTo>
                    <a:pt x="9512" y="2346147"/>
                  </a:moveTo>
                  <a:lnTo>
                    <a:pt x="0" y="2346147"/>
                  </a:lnTo>
                  <a:lnTo>
                    <a:pt x="0" y="2355685"/>
                  </a:lnTo>
                  <a:lnTo>
                    <a:pt x="9512" y="2355685"/>
                  </a:lnTo>
                  <a:lnTo>
                    <a:pt x="9512" y="2346147"/>
                  </a:lnTo>
                  <a:close/>
                </a:path>
                <a:path w="9525" h="4015740">
                  <a:moveTo>
                    <a:pt x="9512" y="2288933"/>
                  </a:moveTo>
                  <a:lnTo>
                    <a:pt x="0" y="2288933"/>
                  </a:lnTo>
                  <a:lnTo>
                    <a:pt x="0" y="2298471"/>
                  </a:lnTo>
                  <a:lnTo>
                    <a:pt x="9512" y="2298471"/>
                  </a:lnTo>
                  <a:lnTo>
                    <a:pt x="9512" y="2288933"/>
                  </a:lnTo>
                  <a:close/>
                </a:path>
                <a:path w="9525" h="4015740">
                  <a:moveTo>
                    <a:pt x="9512" y="2231707"/>
                  </a:moveTo>
                  <a:lnTo>
                    <a:pt x="0" y="2231707"/>
                  </a:lnTo>
                  <a:lnTo>
                    <a:pt x="0" y="2241245"/>
                  </a:lnTo>
                  <a:lnTo>
                    <a:pt x="9512" y="2241245"/>
                  </a:lnTo>
                  <a:lnTo>
                    <a:pt x="9512" y="2231707"/>
                  </a:lnTo>
                  <a:close/>
                </a:path>
                <a:path w="9525" h="4015740">
                  <a:moveTo>
                    <a:pt x="9512" y="2174481"/>
                  </a:moveTo>
                  <a:lnTo>
                    <a:pt x="0" y="2174481"/>
                  </a:lnTo>
                  <a:lnTo>
                    <a:pt x="0" y="2184019"/>
                  </a:lnTo>
                  <a:lnTo>
                    <a:pt x="9512" y="2184019"/>
                  </a:lnTo>
                  <a:lnTo>
                    <a:pt x="9512" y="2174481"/>
                  </a:lnTo>
                  <a:close/>
                </a:path>
                <a:path w="9525" h="4015740">
                  <a:moveTo>
                    <a:pt x="9512" y="2117255"/>
                  </a:moveTo>
                  <a:lnTo>
                    <a:pt x="0" y="2117255"/>
                  </a:lnTo>
                  <a:lnTo>
                    <a:pt x="0" y="2126792"/>
                  </a:lnTo>
                  <a:lnTo>
                    <a:pt x="9512" y="2126792"/>
                  </a:lnTo>
                  <a:lnTo>
                    <a:pt x="9512" y="2117255"/>
                  </a:lnTo>
                  <a:close/>
                </a:path>
                <a:path w="9525" h="4015740">
                  <a:moveTo>
                    <a:pt x="9512" y="2060041"/>
                  </a:moveTo>
                  <a:lnTo>
                    <a:pt x="0" y="2060041"/>
                  </a:lnTo>
                  <a:lnTo>
                    <a:pt x="0" y="2069579"/>
                  </a:lnTo>
                  <a:lnTo>
                    <a:pt x="9512" y="2069579"/>
                  </a:lnTo>
                  <a:lnTo>
                    <a:pt x="9512" y="2060041"/>
                  </a:lnTo>
                  <a:close/>
                </a:path>
                <a:path w="9525" h="4015740">
                  <a:moveTo>
                    <a:pt x="9512" y="2002815"/>
                  </a:moveTo>
                  <a:lnTo>
                    <a:pt x="0" y="2002815"/>
                  </a:lnTo>
                  <a:lnTo>
                    <a:pt x="0" y="2012353"/>
                  </a:lnTo>
                  <a:lnTo>
                    <a:pt x="9512" y="2012353"/>
                  </a:lnTo>
                  <a:lnTo>
                    <a:pt x="9512" y="2002815"/>
                  </a:lnTo>
                  <a:close/>
                </a:path>
                <a:path w="9525" h="4015740">
                  <a:moveTo>
                    <a:pt x="9512" y="1945589"/>
                  </a:moveTo>
                  <a:lnTo>
                    <a:pt x="0" y="1945589"/>
                  </a:lnTo>
                  <a:lnTo>
                    <a:pt x="0" y="1955126"/>
                  </a:lnTo>
                  <a:lnTo>
                    <a:pt x="9512" y="1955126"/>
                  </a:lnTo>
                  <a:lnTo>
                    <a:pt x="9512" y="1945589"/>
                  </a:lnTo>
                  <a:close/>
                </a:path>
                <a:path w="9525" h="4015740">
                  <a:moveTo>
                    <a:pt x="9512" y="1888363"/>
                  </a:moveTo>
                  <a:lnTo>
                    <a:pt x="0" y="1888363"/>
                  </a:lnTo>
                  <a:lnTo>
                    <a:pt x="0" y="1897900"/>
                  </a:lnTo>
                  <a:lnTo>
                    <a:pt x="9512" y="1897900"/>
                  </a:lnTo>
                  <a:lnTo>
                    <a:pt x="9512" y="1888363"/>
                  </a:lnTo>
                  <a:close/>
                </a:path>
                <a:path w="9525" h="4015740">
                  <a:moveTo>
                    <a:pt x="9512" y="1831149"/>
                  </a:moveTo>
                  <a:lnTo>
                    <a:pt x="0" y="1831149"/>
                  </a:lnTo>
                  <a:lnTo>
                    <a:pt x="0" y="1840687"/>
                  </a:lnTo>
                  <a:lnTo>
                    <a:pt x="9512" y="1840687"/>
                  </a:lnTo>
                  <a:lnTo>
                    <a:pt x="9512" y="1831149"/>
                  </a:lnTo>
                  <a:close/>
                </a:path>
                <a:path w="9525" h="4015740">
                  <a:moveTo>
                    <a:pt x="9512" y="1773923"/>
                  </a:moveTo>
                  <a:lnTo>
                    <a:pt x="0" y="1773923"/>
                  </a:lnTo>
                  <a:lnTo>
                    <a:pt x="0" y="1783461"/>
                  </a:lnTo>
                  <a:lnTo>
                    <a:pt x="9512" y="1783461"/>
                  </a:lnTo>
                  <a:lnTo>
                    <a:pt x="9512" y="1773923"/>
                  </a:lnTo>
                  <a:close/>
                </a:path>
                <a:path w="9525" h="4015740">
                  <a:moveTo>
                    <a:pt x="9512" y="1716697"/>
                  </a:moveTo>
                  <a:lnTo>
                    <a:pt x="0" y="1716697"/>
                  </a:lnTo>
                  <a:lnTo>
                    <a:pt x="0" y="1726234"/>
                  </a:lnTo>
                  <a:lnTo>
                    <a:pt x="9512" y="1726234"/>
                  </a:lnTo>
                  <a:lnTo>
                    <a:pt x="9512" y="1716697"/>
                  </a:lnTo>
                  <a:close/>
                </a:path>
                <a:path w="9525" h="4015740">
                  <a:moveTo>
                    <a:pt x="9512" y="1659470"/>
                  </a:moveTo>
                  <a:lnTo>
                    <a:pt x="0" y="1659470"/>
                  </a:lnTo>
                  <a:lnTo>
                    <a:pt x="0" y="1669008"/>
                  </a:lnTo>
                  <a:lnTo>
                    <a:pt x="9512" y="1669008"/>
                  </a:lnTo>
                  <a:lnTo>
                    <a:pt x="9512" y="1659470"/>
                  </a:lnTo>
                  <a:close/>
                </a:path>
                <a:path w="9525" h="4015740">
                  <a:moveTo>
                    <a:pt x="9512" y="1602257"/>
                  </a:moveTo>
                  <a:lnTo>
                    <a:pt x="0" y="1602257"/>
                  </a:lnTo>
                  <a:lnTo>
                    <a:pt x="0" y="1611782"/>
                  </a:lnTo>
                  <a:lnTo>
                    <a:pt x="9512" y="1611782"/>
                  </a:lnTo>
                  <a:lnTo>
                    <a:pt x="9512" y="1602257"/>
                  </a:lnTo>
                  <a:close/>
                </a:path>
                <a:path w="9525" h="4015740">
                  <a:moveTo>
                    <a:pt x="9512" y="1545031"/>
                  </a:moveTo>
                  <a:lnTo>
                    <a:pt x="0" y="1545031"/>
                  </a:lnTo>
                  <a:lnTo>
                    <a:pt x="0" y="1554568"/>
                  </a:lnTo>
                  <a:lnTo>
                    <a:pt x="9512" y="1554568"/>
                  </a:lnTo>
                  <a:lnTo>
                    <a:pt x="9512" y="1545031"/>
                  </a:lnTo>
                  <a:close/>
                </a:path>
                <a:path w="9525" h="4015740">
                  <a:moveTo>
                    <a:pt x="9512" y="1487805"/>
                  </a:moveTo>
                  <a:lnTo>
                    <a:pt x="0" y="1487805"/>
                  </a:lnTo>
                  <a:lnTo>
                    <a:pt x="0" y="1497342"/>
                  </a:lnTo>
                  <a:lnTo>
                    <a:pt x="9512" y="1497342"/>
                  </a:lnTo>
                  <a:lnTo>
                    <a:pt x="9512" y="1487805"/>
                  </a:lnTo>
                  <a:close/>
                </a:path>
                <a:path w="9525" h="4015740">
                  <a:moveTo>
                    <a:pt x="9512" y="1430578"/>
                  </a:moveTo>
                  <a:lnTo>
                    <a:pt x="0" y="1430578"/>
                  </a:lnTo>
                  <a:lnTo>
                    <a:pt x="0" y="1440116"/>
                  </a:lnTo>
                  <a:lnTo>
                    <a:pt x="9512" y="1440116"/>
                  </a:lnTo>
                  <a:lnTo>
                    <a:pt x="9512" y="1430578"/>
                  </a:lnTo>
                  <a:close/>
                </a:path>
                <a:path w="9525" h="4015740">
                  <a:moveTo>
                    <a:pt x="9512" y="1373352"/>
                  </a:moveTo>
                  <a:lnTo>
                    <a:pt x="0" y="1373352"/>
                  </a:lnTo>
                  <a:lnTo>
                    <a:pt x="0" y="1382890"/>
                  </a:lnTo>
                  <a:lnTo>
                    <a:pt x="9512" y="1382890"/>
                  </a:lnTo>
                  <a:lnTo>
                    <a:pt x="9512" y="1373352"/>
                  </a:lnTo>
                  <a:close/>
                </a:path>
                <a:path w="9525" h="4015740">
                  <a:moveTo>
                    <a:pt x="9512" y="1316139"/>
                  </a:moveTo>
                  <a:lnTo>
                    <a:pt x="0" y="1316139"/>
                  </a:lnTo>
                  <a:lnTo>
                    <a:pt x="0" y="1325676"/>
                  </a:lnTo>
                  <a:lnTo>
                    <a:pt x="9512" y="1325676"/>
                  </a:lnTo>
                  <a:lnTo>
                    <a:pt x="9512" y="1316139"/>
                  </a:lnTo>
                  <a:close/>
                </a:path>
                <a:path w="9525" h="4015740">
                  <a:moveTo>
                    <a:pt x="9512" y="1258912"/>
                  </a:moveTo>
                  <a:lnTo>
                    <a:pt x="0" y="1258912"/>
                  </a:lnTo>
                  <a:lnTo>
                    <a:pt x="0" y="1268450"/>
                  </a:lnTo>
                  <a:lnTo>
                    <a:pt x="9512" y="1268450"/>
                  </a:lnTo>
                  <a:lnTo>
                    <a:pt x="9512" y="1258912"/>
                  </a:lnTo>
                  <a:close/>
                </a:path>
                <a:path w="9525" h="4015740">
                  <a:moveTo>
                    <a:pt x="9512" y="1201686"/>
                  </a:moveTo>
                  <a:lnTo>
                    <a:pt x="0" y="1201686"/>
                  </a:lnTo>
                  <a:lnTo>
                    <a:pt x="0" y="1211224"/>
                  </a:lnTo>
                  <a:lnTo>
                    <a:pt x="9512" y="1211224"/>
                  </a:lnTo>
                  <a:lnTo>
                    <a:pt x="9512" y="1201686"/>
                  </a:lnTo>
                  <a:close/>
                </a:path>
                <a:path w="9525" h="4015740">
                  <a:moveTo>
                    <a:pt x="9512" y="1144460"/>
                  </a:moveTo>
                  <a:lnTo>
                    <a:pt x="0" y="1144460"/>
                  </a:lnTo>
                  <a:lnTo>
                    <a:pt x="0" y="1153998"/>
                  </a:lnTo>
                  <a:lnTo>
                    <a:pt x="9512" y="1153998"/>
                  </a:lnTo>
                  <a:lnTo>
                    <a:pt x="9512" y="1144460"/>
                  </a:lnTo>
                  <a:close/>
                </a:path>
                <a:path w="9525" h="4015740">
                  <a:moveTo>
                    <a:pt x="9512" y="1087247"/>
                  </a:moveTo>
                  <a:lnTo>
                    <a:pt x="0" y="1087247"/>
                  </a:lnTo>
                  <a:lnTo>
                    <a:pt x="0" y="1096784"/>
                  </a:lnTo>
                  <a:lnTo>
                    <a:pt x="9512" y="1096784"/>
                  </a:lnTo>
                  <a:lnTo>
                    <a:pt x="9512" y="1087247"/>
                  </a:lnTo>
                  <a:close/>
                </a:path>
                <a:path w="9525" h="4015740">
                  <a:moveTo>
                    <a:pt x="9512" y="1030020"/>
                  </a:moveTo>
                  <a:lnTo>
                    <a:pt x="0" y="1030020"/>
                  </a:lnTo>
                  <a:lnTo>
                    <a:pt x="0" y="1039558"/>
                  </a:lnTo>
                  <a:lnTo>
                    <a:pt x="9512" y="1039558"/>
                  </a:lnTo>
                  <a:lnTo>
                    <a:pt x="9512" y="1030020"/>
                  </a:lnTo>
                  <a:close/>
                </a:path>
                <a:path w="9525" h="4015740">
                  <a:moveTo>
                    <a:pt x="9512" y="972794"/>
                  </a:moveTo>
                  <a:lnTo>
                    <a:pt x="0" y="972794"/>
                  </a:lnTo>
                  <a:lnTo>
                    <a:pt x="0" y="982332"/>
                  </a:lnTo>
                  <a:lnTo>
                    <a:pt x="9512" y="982332"/>
                  </a:lnTo>
                  <a:lnTo>
                    <a:pt x="9512" y="972794"/>
                  </a:lnTo>
                  <a:close/>
                </a:path>
                <a:path w="9525" h="4015740">
                  <a:moveTo>
                    <a:pt x="9512" y="915568"/>
                  </a:moveTo>
                  <a:lnTo>
                    <a:pt x="0" y="915568"/>
                  </a:lnTo>
                  <a:lnTo>
                    <a:pt x="0" y="925106"/>
                  </a:lnTo>
                  <a:lnTo>
                    <a:pt x="9512" y="925106"/>
                  </a:lnTo>
                  <a:lnTo>
                    <a:pt x="9512" y="915568"/>
                  </a:lnTo>
                  <a:close/>
                </a:path>
                <a:path w="9525" h="4015740">
                  <a:moveTo>
                    <a:pt x="9512" y="858354"/>
                  </a:moveTo>
                  <a:lnTo>
                    <a:pt x="0" y="858354"/>
                  </a:lnTo>
                  <a:lnTo>
                    <a:pt x="0" y="867892"/>
                  </a:lnTo>
                  <a:lnTo>
                    <a:pt x="9512" y="867892"/>
                  </a:lnTo>
                  <a:lnTo>
                    <a:pt x="9512" y="858354"/>
                  </a:lnTo>
                  <a:close/>
                </a:path>
                <a:path w="9525" h="4015740">
                  <a:moveTo>
                    <a:pt x="9512" y="801128"/>
                  </a:moveTo>
                  <a:lnTo>
                    <a:pt x="0" y="801128"/>
                  </a:lnTo>
                  <a:lnTo>
                    <a:pt x="0" y="810666"/>
                  </a:lnTo>
                  <a:lnTo>
                    <a:pt x="9512" y="810666"/>
                  </a:lnTo>
                  <a:lnTo>
                    <a:pt x="9512" y="801128"/>
                  </a:lnTo>
                  <a:close/>
                </a:path>
                <a:path w="9525" h="4015740">
                  <a:moveTo>
                    <a:pt x="9512" y="743902"/>
                  </a:moveTo>
                  <a:lnTo>
                    <a:pt x="0" y="743902"/>
                  </a:lnTo>
                  <a:lnTo>
                    <a:pt x="0" y="753440"/>
                  </a:lnTo>
                  <a:lnTo>
                    <a:pt x="9512" y="753440"/>
                  </a:lnTo>
                  <a:lnTo>
                    <a:pt x="9512" y="743902"/>
                  </a:lnTo>
                  <a:close/>
                </a:path>
                <a:path w="9525" h="4015740">
                  <a:moveTo>
                    <a:pt x="9512" y="686676"/>
                  </a:moveTo>
                  <a:lnTo>
                    <a:pt x="0" y="686676"/>
                  </a:lnTo>
                  <a:lnTo>
                    <a:pt x="0" y="696214"/>
                  </a:lnTo>
                  <a:lnTo>
                    <a:pt x="9512" y="696214"/>
                  </a:lnTo>
                  <a:lnTo>
                    <a:pt x="9512" y="686676"/>
                  </a:lnTo>
                  <a:close/>
                </a:path>
                <a:path w="9525" h="4015740">
                  <a:moveTo>
                    <a:pt x="9512" y="629462"/>
                  </a:moveTo>
                  <a:lnTo>
                    <a:pt x="0" y="629462"/>
                  </a:lnTo>
                  <a:lnTo>
                    <a:pt x="0" y="639000"/>
                  </a:lnTo>
                  <a:lnTo>
                    <a:pt x="9512" y="639000"/>
                  </a:lnTo>
                  <a:lnTo>
                    <a:pt x="9512" y="629462"/>
                  </a:lnTo>
                  <a:close/>
                </a:path>
                <a:path w="9525" h="4015740">
                  <a:moveTo>
                    <a:pt x="9512" y="572236"/>
                  </a:moveTo>
                  <a:lnTo>
                    <a:pt x="0" y="572236"/>
                  </a:lnTo>
                  <a:lnTo>
                    <a:pt x="0" y="581774"/>
                  </a:lnTo>
                  <a:lnTo>
                    <a:pt x="9512" y="581774"/>
                  </a:lnTo>
                  <a:lnTo>
                    <a:pt x="9512" y="572236"/>
                  </a:lnTo>
                  <a:close/>
                </a:path>
                <a:path w="9525" h="4015740">
                  <a:moveTo>
                    <a:pt x="9512" y="515010"/>
                  </a:moveTo>
                  <a:lnTo>
                    <a:pt x="0" y="515010"/>
                  </a:lnTo>
                  <a:lnTo>
                    <a:pt x="0" y="524548"/>
                  </a:lnTo>
                  <a:lnTo>
                    <a:pt x="9512" y="524548"/>
                  </a:lnTo>
                  <a:lnTo>
                    <a:pt x="9512" y="515010"/>
                  </a:lnTo>
                  <a:close/>
                </a:path>
                <a:path w="9525" h="4015740">
                  <a:moveTo>
                    <a:pt x="9512" y="457784"/>
                  </a:moveTo>
                  <a:lnTo>
                    <a:pt x="0" y="457784"/>
                  </a:lnTo>
                  <a:lnTo>
                    <a:pt x="0" y="467321"/>
                  </a:lnTo>
                  <a:lnTo>
                    <a:pt x="9512" y="467321"/>
                  </a:lnTo>
                  <a:lnTo>
                    <a:pt x="9512" y="457784"/>
                  </a:lnTo>
                  <a:close/>
                </a:path>
                <a:path w="9525" h="4015740">
                  <a:moveTo>
                    <a:pt x="9512" y="400570"/>
                  </a:moveTo>
                  <a:lnTo>
                    <a:pt x="0" y="400570"/>
                  </a:lnTo>
                  <a:lnTo>
                    <a:pt x="0" y="410095"/>
                  </a:lnTo>
                  <a:lnTo>
                    <a:pt x="9512" y="410095"/>
                  </a:lnTo>
                  <a:lnTo>
                    <a:pt x="9512" y="400570"/>
                  </a:lnTo>
                  <a:close/>
                </a:path>
                <a:path w="9525" h="4015740">
                  <a:moveTo>
                    <a:pt x="9512" y="343344"/>
                  </a:moveTo>
                  <a:lnTo>
                    <a:pt x="0" y="343344"/>
                  </a:lnTo>
                  <a:lnTo>
                    <a:pt x="0" y="352882"/>
                  </a:lnTo>
                  <a:lnTo>
                    <a:pt x="9512" y="352882"/>
                  </a:lnTo>
                  <a:lnTo>
                    <a:pt x="9512" y="343344"/>
                  </a:lnTo>
                  <a:close/>
                </a:path>
                <a:path w="9525" h="4015740">
                  <a:moveTo>
                    <a:pt x="9512" y="286118"/>
                  </a:moveTo>
                  <a:lnTo>
                    <a:pt x="0" y="286118"/>
                  </a:lnTo>
                  <a:lnTo>
                    <a:pt x="0" y="295656"/>
                  </a:lnTo>
                  <a:lnTo>
                    <a:pt x="9512" y="295656"/>
                  </a:lnTo>
                  <a:lnTo>
                    <a:pt x="9512" y="286118"/>
                  </a:lnTo>
                  <a:close/>
                </a:path>
                <a:path w="9525" h="4015740">
                  <a:moveTo>
                    <a:pt x="9512" y="228892"/>
                  </a:moveTo>
                  <a:lnTo>
                    <a:pt x="0" y="228892"/>
                  </a:lnTo>
                  <a:lnTo>
                    <a:pt x="0" y="238429"/>
                  </a:lnTo>
                  <a:lnTo>
                    <a:pt x="9512" y="238429"/>
                  </a:lnTo>
                  <a:lnTo>
                    <a:pt x="9512" y="228892"/>
                  </a:lnTo>
                  <a:close/>
                </a:path>
                <a:path w="9525" h="4015740">
                  <a:moveTo>
                    <a:pt x="9512" y="171665"/>
                  </a:moveTo>
                  <a:lnTo>
                    <a:pt x="0" y="171665"/>
                  </a:lnTo>
                  <a:lnTo>
                    <a:pt x="0" y="181203"/>
                  </a:lnTo>
                  <a:lnTo>
                    <a:pt x="9512" y="181203"/>
                  </a:lnTo>
                  <a:lnTo>
                    <a:pt x="9512" y="171665"/>
                  </a:lnTo>
                  <a:close/>
                </a:path>
                <a:path w="9525" h="4015740">
                  <a:moveTo>
                    <a:pt x="9512" y="114452"/>
                  </a:moveTo>
                  <a:lnTo>
                    <a:pt x="0" y="114452"/>
                  </a:lnTo>
                  <a:lnTo>
                    <a:pt x="0" y="123990"/>
                  </a:lnTo>
                  <a:lnTo>
                    <a:pt x="9512" y="123990"/>
                  </a:lnTo>
                  <a:lnTo>
                    <a:pt x="9512" y="114452"/>
                  </a:lnTo>
                  <a:close/>
                </a:path>
                <a:path w="9525" h="4015740">
                  <a:moveTo>
                    <a:pt x="9512" y="57226"/>
                  </a:moveTo>
                  <a:lnTo>
                    <a:pt x="0" y="57226"/>
                  </a:lnTo>
                  <a:lnTo>
                    <a:pt x="0" y="66763"/>
                  </a:lnTo>
                  <a:lnTo>
                    <a:pt x="9512" y="66763"/>
                  </a:lnTo>
                  <a:lnTo>
                    <a:pt x="9512" y="57226"/>
                  </a:lnTo>
                  <a:close/>
                </a:path>
                <a:path w="9525" h="4015740">
                  <a:moveTo>
                    <a:pt x="9512" y="0"/>
                  </a:moveTo>
                  <a:lnTo>
                    <a:pt x="0" y="0"/>
                  </a:lnTo>
                  <a:lnTo>
                    <a:pt x="0" y="9537"/>
                  </a:lnTo>
                  <a:lnTo>
                    <a:pt x="9512" y="9537"/>
                  </a:lnTo>
                  <a:lnTo>
                    <a:pt x="9512" y="0"/>
                  </a:lnTo>
                  <a:close/>
                </a:path>
              </a:pathLst>
            </a:custGeom>
            <a:solidFill>
              <a:srgbClr val="C7C6C3"/>
            </a:solidFill>
          </p:spPr>
          <p:txBody>
            <a:bodyPr wrap="square" lIns="0" tIns="0" rIns="0" bIns="0" rtlCol="0"/>
            <a:lstStyle/>
            <a:p>
              <a:endParaRPr sz="1688"/>
            </a:p>
          </p:txBody>
        </p:sp>
        <p:sp>
          <p:nvSpPr>
            <p:cNvPr id="10" name="object 10"/>
            <p:cNvSpPr/>
            <p:nvPr/>
          </p:nvSpPr>
          <p:spPr>
            <a:xfrm>
              <a:off x="11133544" y="1003858"/>
              <a:ext cx="9525" cy="410209"/>
            </a:xfrm>
            <a:custGeom>
              <a:avLst/>
              <a:gdLst/>
              <a:ahLst/>
              <a:cxnLst/>
              <a:rect l="l" t="t" r="r" b="b"/>
              <a:pathLst>
                <a:path w="9525" h="410209">
                  <a:moveTo>
                    <a:pt x="9512" y="400558"/>
                  </a:moveTo>
                  <a:lnTo>
                    <a:pt x="0" y="400558"/>
                  </a:lnTo>
                  <a:lnTo>
                    <a:pt x="0" y="410095"/>
                  </a:lnTo>
                  <a:lnTo>
                    <a:pt x="9512" y="410095"/>
                  </a:lnTo>
                  <a:lnTo>
                    <a:pt x="9512" y="400558"/>
                  </a:lnTo>
                  <a:close/>
                </a:path>
                <a:path w="9525" h="410209">
                  <a:moveTo>
                    <a:pt x="9512" y="343331"/>
                  </a:moveTo>
                  <a:lnTo>
                    <a:pt x="0" y="343331"/>
                  </a:lnTo>
                  <a:lnTo>
                    <a:pt x="0" y="352869"/>
                  </a:lnTo>
                  <a:lnTo>
                    <a:pt x="9512" y="352869"/>
                  </a:lnTo>
                  <a:lnTo>
                    <a:pt x="9512" y="343331"/>
                  </a:lnTo>
                  <a:close/>
                </a:path>
                <a:path w="9525" h="410209">
                  <a:moveTo>
                    <a:pt x="9512" y="286118"/>
                  </a:moveTo>
                  <a:lnTo>
                    <a:pt x="0" y="286118"/>
                  </a:lnTo>
                  <a:lnTo>
                    <a:pt x="0" y="295656"/>
                  </a:lnTo>
                  <a:lnTo>
                    <a:pt x="9512" y="295656"/>
                  </a:lnTo>
                  <a:lnTo>
                    <a:pt x="9512" y="286118"/>
                  </a:lnTo>
                  <a:close/>
                </a:path>
                <a:path w="9525" h="410209">
                  <a:moveTo>
                    <a:pt x="9512" y="228892"/>
                  </a:moveTo>
                  <a:lnTo>
                    <a:pt x="0" y="228892"/>
                  </a:lnTo>
                  <a:lnTo>
                    <a:pt x="0" y="238429"/>
                  </a:lnTo>
                  <a:lnTo>
                    <a:pt x="9512" y="238429"/>
                  </a:lnTo>
                  <a:lnTo>
                    <a:pt x="9512" y="228892"/>
                  </a:lnTo>
                  <a:close/>
                </a:path>
                <a:path w="9525" h="410209">
                  <a:moveTo>
                    <a:pt x="9512" y="171665"/>
                  </a:moveTo>
                  <a:lnTo>
                    <a:pt x="0" y="171665"/>
                  </a:lnTo>
                  <a:lnTo>
                    <a:pt x="0" y="181203"/>
                  </a:lnTo>
                  <a:lnTo>
                    <a:pt x="9512" y="181203"/>
                  </a:lnTo>
                  <a:lnTo>
                    <a:pt x="9512" y="171665"/>
                  </a:lnTo>
                  <a:close/>
                </a:path>
                <a:path w="9525" h="410209">
                  <a:moveTo>
                    <a:pt x="9512" y="114439"/>
                  </a:moveTo>
                  <a:lnTo>
                    <a:pt x="0" y="114439"/>
                  </a:lnTo>
                  <a:lnTo>
                    <a:pt x="0" y="123977"/>
                  </a:lnTo>
                  <a:lnTo>
                    <a:pt x="9512" y="123977"/>
                  </a:lnTo>
                  <a:lnTo>
                    <a:pt x="9512" y="114439"/>
                  </a:lnTo>
                  <a:close/>
                </a:path>
                <a:path w="9525" h="410209">
                  <a:moveTo>
                    <a:pt x="9512" y="57226"/>
                  </a:moveTo>
                  <a:lnTo>
                    <a:pt x="0" y="57226"/>
                  </a:lnTo>
                  <a:lnTo>
                    <a:pt x="0" y="66763"/>
                  </a:lnTo>
                  <a:lnTo>
                    <a:pt x="9512" y="66763"/>
                  </a:lnTo>
                  <a:lnTo>
                    <a:pt x="9512" y="57226"/>
                  </a:lnTo>
                  <a:close/>
                </a:path>
                <a:path w="9525" h="410209">
                  <a:moveTo>
                    <a:pt x="9512" y="0"/>
                  </a:moveTo>
                  <a:lnTo>
                    <a:pt x="0" y="0"/>
                  </a:lnTo>
                  <a:lnTo>
                    <a:pt x="0" y="9537"/>
                  </a:lnTo>
                  <a:lnTo>
                    <a:pt x="9512" y="9537"/>
                  </a:lnTo>
                  <a:lnTo>
                    <a:pt x="9512" y="0"/>
                  </a:lnTo>
                  <a:close/>
                </a:path>
              </a:pathLst>
            </a:custGeom>
            <a:solidFill>
              <a:srgbClr val="C7C6C3"/>
            </a:solidFill>
          </p:spPr>
          <p:txBody>
            <a:bodyPr wrap="square" lIns="0" tIns="0" rIns="0" bIns="0" rtlCol="0"/>
            <a:lstStyle/>
            <a:p>
              <a:endParaRPr sz="1688"/>
            </a:p>
          </p:txBody>
        </p:sp>
      </p:grpSp>
      <p:sp>
        <p:nvSpPr>
          <p:cNvPr id="11" name="object 11"/>
          <p:cNvSpPr txBox="1"/>
          <p:nvPr/>
        </p:nvSpPr>
        <p:spPr>
          <a:xfrm>
            <a:off x="10433463" y="6007817"/>
            <a:ext cx="351234"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$100M</a:t>
            </a:r>
            <a:endParaRPr sz="844">
              <a:latin typeface="Segoe UI"/>
              <a:cs typeface="Segoe UI"/>
            </a:endParaRPr>
          </a:p>
        </p:txBody>
      </p:sp>
      <p:sp>
        <p:nvSpPr>
          <p:cNvPr id="12" name="object 12"/>
          <p:cNvSpPr txBox="1"/>
          <p:nvPr/>
        </p:nvSpPr>
        <p:spPr>
          <a:xfrm>
            <a:off x="7276269" y="6007816"/>
            <a:ext cx="2655094" cy="315054"/>
          </a:xfrm>
          <a:prstGeom prst="rect">
            <a:avLst/>
          </a:prstGeom>
        </p:spPr>
        <p:txBody>
          <a:bodyPr vert="horz" wrap="square" lIns="0" tIns="11906" rIns="0" bIns="0" rtlCol="0">
            <a:spAutoFit/>
          </a:bodyPr>
          <a:lstStyle/>
          <a:p>
            <a:pPr marL="8334" algn="ctr">
              <a:spcBef>
                <a:spcPts val="94"/>
              </a:spcBef>
            </a:pPr>
            <a:r>
              <a:rPr sz="844" spc="-5" dirty="0">
                <a:solidFill>
                  <a:srgbClr val="605D5C"/>
                </a:solidFill>
                <a:latin typeface="Segoe UI"/>
                <a:cs typeface="Segoe UI"/>
              </a:rPr>
              <a:t>$50M</a:t>
            </a:r>
            <a:endParaRPr sz="844" dirty="0">
              <a:latin typeface="Segoe UI"/>
              <a:cs typeface="Segoe UI"/>
            </a:endParaRPr>
          </a:p>
          <a:p>
            <a:pPr algn="ctr">
              <a:spcBef>
                <a:spcPts val="42"/>
              </a:spcBef>
            </a:pPr>
            <a:endParaRPr sz="1125" dirty="0">
              <a:latin typeface="Trebuchet MS"/>
              <a:cs typeface="Trebuchet MS"/>
            </a:endParaRPr>
          </a:p>
        </p:txBody>
      </p:sp>
      <p:sp>
        <p:nvSpPr>
          <p:cNvPr id="13" name="object 13"/>
          <p:cNvSpPr txBox="1"/>
          <p:nvPr/>
        </p:nvSpPr>
        <p:spPr>
          <a:xfrm>
            <a:off x="5203553" y="3299290"/>
            <a:ext cx="307777" cy="333375"/>
          </a:xfrm>
          <a:prstGeom prst="rect">
            <a:avLst/>
          </a:prstGeom>
        </p:spPr>
        <p:txBody>
          <a:bodyPr vert="vert270" wrap="square" lIns="0" tIns="0" rIns="0" bIns="0" rtlCol="0">
            <a:spAutoFit/>
          </a:bodyPr>
          <a:lstStyle/>
          <a:p>
            <a:pPr marL="11906">
              <a:lnSpc>
                <a:spcPts val="1195"/>
              </a:lnSpc>
            </a:pPr>
            <a:r>
              <a:rPr sz="1125" spc="-80" dirty="0">
                <a:solidFill>
                  <a:srgbClr val="252423"/>
                </a:solidFill>
                <a:latin typeface="Trebuchet MS"/>
                <a:cs typeface="Trebuchet MS"/>
              </a:rPr>
              <a:t>T</a:t>
            </a:r>
            <a:r>
              <a:rPr sz="1125" dirty="0">
                <a:solidFill>
                  <a:srgbClr val="252423"/>
                </a:solidFill>
                <a:latin typeface="Trebuchet MS"/>
                <a:cs typeface="Trebuchet MS"/>
              </a:rPr>
              <a:t>eam</a:t>
            </a:r>
            <a:endParaRPr sz="1125">
              <a:latin typeface="Trebuchet MS"/>
              <a:cs typeface="Trebuchet MS"/>
            </a:endParaRPr>
          </a:p>
        </p:txBody>
      </p:sp>
      <p:sp>
        <p:nvSpPr>
          <p:cNvPr id="14" name="object 14"/>
          <p:cNvSpPr txBox="1"/>
          <p:nvPr/>
        </p:nvSpPr>
        <p:spPr>
          <a:xfrm>
            <a:off x="5478046" y="1235719"/>
            <a:ext cx="1056680"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Golden</a:t>
            </a:r>
            <a:r>
              <a:rPr sz="844" spc="-14" dirty="0">
                <a:solidFill>
                  <a:srgbClr val="605D5C"/>
                </a:solidFill>
                <a:latin typeface="Segoe UI"/>
                <a:cs typeface="Segoe UI"/>
              </a:rPr>
              <a:t> </a:t>
            </a:r>
            <a:r>
              <a:rPr sz="844" spc="-9" dirty="0">
                <a:solidFill>
                  <a:srgbClr val="605D5C"/>
                </a:solidFill>
                <a:latin typeface="Segoe UI"/>
                <a:cs typeface="Segoe UI"/>
              </a:rPr>
              <a:t>State</a:t>
            </a:r>
            <a:r>
              <a:rPr sz="844" spc="-14" dirty="0">
                <a:solidFill>
                  <a:srgbClr val="605D5C"/>
                </a:solidFill>
                <a:latin typeface="Segoe UI"/>
                <a:cs typeface="Segoe UI"/>
              </a:rPr>
              <a:t> </a:t>
            </a:r>
            <a:r>
              <a:rPr sz="844" spc="-9" dirty="0">
                <a:solidFill>
                  <a:srgbClr val="605D5C"/>
                </a:solidFill>
                <a:latin typeface="Segoe UI"/>
                <a:cs typeface="Segoe UI"/>
              </a:rPr>
              <a:t>Warriors</a:t>
            </a:r>
            <a:endParaRPr sz="844">
              <a:latin typeface="Segoe UI"/>
              <a:cs typeface="Segoe UI"/>
            </a:endParaRPr>
          </a:p>
        </p:txBody>
      </p:sp>
      <p:sp>
        <p:nvSpPr>
          <p:cNvPr id="15" name="object 15"/>
          <p:cNvSpPr txBox="1"/>
          <p:nvPr/>
        </p:nvSpPr>
        <p:spPr>
          <a:xfrm>
            <a:off x="5605069" y="1712486"/>
            <a:ext cx="929877"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Cleveland</a:t>
            </a:r>
            <a:r>
              <a:rPr sz="844" spc="-23" dirty="0">
                <a:solidFill>
                  <a:srgbClr val="605D5C"/>
                </a:solidFill>
                <a:latin typeface="Segoe UI"/>
                <a:cs typeface="Segoe UI"/>
              </a:rPr>
              <a:t> </a:t>
            </a:r>
            <a:r>
              <a:rPr sz="844" spc="-5" dirty="0">
                <a:solidFill>
                  <a:srgbClr val="605D5C"/>
                </a:solidFill>
                <a:latin typeface="Segoe UI"/>
                <a:cs typeface="Segoe UI"/>
              </a:rPr>
              <a:t>Cavaliers</a:t>
            </a:r>
            <a:endParaRPr sz="844">
              <a:latin typeface="Segoe UI"/>
              <a:cs typeface="Segoe UI"/>
            </a:endParaRPr>
          </a:p>
        </p:txBody>
      </p:sp>
      <p:sp>
        <p:nvSpPr>
          <p:cNvPr id="16" name="object 16"/>
          <p:cNvSpPr txBox="1"/>
          <p:nvPr/>
        </p:nvSpPr>
        <p:spPr>
          <a:xfrm>
            <a:off x="5731149" y="2189253"/>
            <a:ext cx="803672"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Dallas</a:t>
            </a:r>
            <a:r>
              <a:rPr sz="844" spc="-28" dirty="0">
                <a:solidFill>
                  <a:srgbClr val="605D5C"/>
                </a:solidFill>
                <a:latin typeface="Segoe UI"/>
                <a:cs typeface="Segoe UI"/>
              </a:rPr>
              <a:t> </a:t>
            </a:r>
            <a:r>
              <a:rPr sz="844" spc="-5" dirty="0">
                <a:solidFill>
                  <a:srgbClr val="605D5C"/>
                </a:solidFill>
                <a:latin typeface="Segoe UI"/>
                <a:cs typeface="Segoe UI"/>
              </a:rPr>
              <a:t>Mavericks</a:t>
            </a:r>
            <a:endParaRPr sz="844">
              <a:latin typeface="Segoe UI"/>
              <a:cs typeface="Segoe UI"/>
            </a:endParaRPr>
          </a:p>
        </p:txBody>
      </p:sp>
      <p:sp>
        <p:nvSpPr>
          <p:cNvPr id="17" name="object 17"/>
          <p:cNvSpPr txBox="1"/>
          <p:nvPr/>
        </p:nvSpPr>
        <p:spPr>
          <a:xfrm>
            <a:off x="5847142" y="2666020"/>
            <a:ext cx="687586"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Boston</a:t>
            </a:r>
            <a:r>
              <a:rPr sz="844" spc="-38" dirty="0">
                <a:solidFill>
                  <a:srgbClr val="605D5C"/>
                </a:solidFill>
                <a:latin typeface="Segoe UI"/>
                <a:cs typeface="Segoe UI"/>
              </a:rPr>
              <a:t> </a:t>
            </a:r>
            <a:r>
              <a:rPr sz="844" spc="-5" dirty="0">
                <a:solidFill>
                  <a:srgbClr val="605D5C"/>
                </a:solidFill>
                <a:latin typeface="Segoe UI"/>
                <a:cs typeface="Segoe UI"/>
              </a:rPr>
              <a:t>Celtics</a:t>
            </a:r>
            <a:endParaRPr sz="844">
              <a:latin typeface="Segoe UI"/>
              <a:cs typeface="Segoe UI"/>
            </a:endParaRPr>
          </a:p>
        </p:txBody>
      </p:sp>
      <p:sp>
        <p:nvSpPr>
          <p:cNvPr id="18" name="object 18"/>
          <p:cNvSpPr txBox="1"/>
          <p:nvPr/>
        </p:nvSpPr>
        <p:spPr>
          <a:xfrm>
            <a:off x="5964129" y="3142786"/>
            <a:ext cx="570905"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Miami</a:t>
            </a:r>
            <a:r>
              <a:rPr sz="844" spc="-47" dirty="0">
                <a:solidFill>
                  <a:srgbClr val="605D5C"/>
                </a:solidFill>
                <a:latin typeface="Segoe UI"/>
                <a:cs typeface="Segoe UI"/>
              </a:rPr>
              <a:t> </a:t>
            </a:r>
            <a:r>
              <a:rPr sz="844" spc="-5" dirty="0">
                <a:solidFill>
                  <a:srgbClr val="605D5C"/>
                </a:solidFill>
                <a:latin typeface="Segoe UI"/>
                <a:cs typeface="Segoe UI"/>
              </a:rPr>
              <a:t>Heat</a:t>
            </a:r>
            <a:endParaRPr sz="844">
              <a:latin typeface="Segoe UI"/>
              <a:cs typeface="Segoe UI"/>
            </a:endParaRPr>
          </a:p>
        </p:txBody>
      </p:sp>
      <p:sp>
        <p:nvSpPr>
          <p:cNvPr id="19" name="object 19"/>
          <p:cNvSpPr txBox="1"/>
          <p:nvPr/>
        </p:nvSpPr>
        <p:spPr>
          <a:xfrm>
            <a:off x="5620960" y="3619552"/>
            <a:ext cx="913805"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Los</a:t>
            </a:r>
            <a:r>
              <a:rPr sz="844" spc="-19" dirty="0">
                <a:solidFill>
                  <a:srgbClr val="605D5C"/>
                </a:solidFill>
                <a:latin typeface="Segoe UI"/>
                <a:cs typeface="Segoe UI"/>
              </a:rPr>
              <a:t> </a:t>
            </a:r>
            <a:r>
              <a:rPr sz="844" spc="-5" dirty="0">
                <a:solidFill>
                  <a:srgbClr val="605D5C"/>
                </a:solidFill>
                <a:latin typeface="Segoe UI"/>
                <a:cs typeface="Segoe UI"/>
              </a:rPr>
              <a:t>Angeles</a:t>
            </a:r>
            <a:r>
              <a:rPr sz="844" spc="-19" dirty="0">
                <a:solidFill>
                  <a:srgbClr val="605D5C"/>
                </a:solidFill>
                <a:latin typeface="Segoe UI"/>
                <a:cs typeface="Segoe UI"/>
              </a:rPr>
              <a:t> </a:t>
            </a:r>
            <a:r>
              <a:rPr sz="844" spc="-5" dirty="0">
                <a:solidFill>
                  <a:srgbClr val="605D5C"/>
                </a:solidFill>
                <a:latin typeface="Segoe UI"/>
                <a:cs typeface="Segoe UI"/>
              </a:rPr>
              <a:t>Lakers</a:t>
            </a:r>
            <a:endParaRPr sz="844">
              <a:latin typeface="Segoe UI"/>
              <a:cs typeface="Segoe UI"/>
            </a:endParaRPr>
          </a:p>
        </p:txBody>
      </p:sp>
      <p:sp>
        <p:nvSpPr>
          <p:cNvPr id="20" name="object 20"/>
          <p:cNvSpPr txBox="1"/>
          <p:nvPr/>
        </p:nvSpPr>
        <p:spPr>
          <a:xfrm>
            <a:off x="5639359" y="4096320"/>
            <a:ext cx="895350"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San</a:t>
            </a:r>
            <a:r>
              <a:rPr sz="844" spc="-19" dirty="0">
                <a:solidFill>
                  <a:srgbClr val="605D5C"/>
                </a:solidFill>
                <a:latin typeface="Segoe UI"/>
                <a:cs typeface="Segoe UI"/>
              </a:rPr>
              <a:t> </a:t>
            </a:r>
            <a:r>
              <a:rPr sz="844" spc="-5" dirty="0">
                <a:solidFill>
                  <a:srgbClr val="605D5C"/>
                </a:solidFill>
                <a:latin typeface="Segoe UI"/>
                <a:cs typeface="Segoe UI"/>
              </a:rPr>
              <a:t>Antonio</a:t>
            </a:r>
            <a:r>
              <a:rPr sz="844" spc="-19" dirty="0">
                <a:solidFill>
                  <a:srgbClr val="605D5C"/>
                </a:solidFill>
                <a:latin typeface="Segoe UI"/>
                <a:cs typeface="Segoe UI"/>
              </a:rPr>
              <a:t> </a:t>
            </a:r>
            <a:r>
              <a:rPr sz="844" spc="-5" dirty="0">
                <a:solidFill>
                  <a:srgbClr val="605D5C"/>
                </a:solidFill>
                <a:latin typeface="Segoe UI"/>
                <a:cs typeface="Segoe UI"/>
              </a:rPr>
              <a:t>Spurs</a:t>
            </a:r>
            <a:endParaRPr sz="844">
              <a:latin typeface="Segoe UI"/>
              <a:cs typeface="Segoe UI"/>
            </a:endParaRPr>
          </a:p>
        </p:txBody>
      </p:sp>
      <p:sp>
        <p:nvSpPr>
          <p:cNvPr id="21" name="object 21"/>
          <p:cNvSpPr txBox="1"/>
          <p:nvPr/>
        </p:nvSpPr>
        <p:spPr>
          <a:xfrm>
            <a:off x="5815726" y="4573086"/>
            <a:ext cx="719138"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Detroit</a:t>
            </a:r>
            <a:r>
              <a:rPr sz="844" spc="-33" dirty="0">
                <a:solidFill>
                  <a:srgbClr val="605D5C"/>
                </a:solidFill>
                <a:latin typeface="Segoe UI"/>
                <a:cs typeface="Segoe UI"/>
              </a:rPr>
              <a:t> </a:t>
            </a:r>
            <a:r>
              <a:rPr sz="844" spc="-5" dirty="0">
                <a:solidFill>
                  <a:srgbClr val="605D5C"/>
                </a:solidFill>
                <a:latin typeface="Segoe UI"/>
                <a:cs typeface="Segoe UI"/>
              </a:rPr>
              <a:t>Pistons</a:t>
            </a:r>
            <a:endParaRPr sz="844">
              <a:latin typeface="Segoe UI"/>
              <a:cs typeface="Segoe UI"/>
            </a:endParaRPr>
          </a:p>
        </p:txBody>
      </p:sp>
      <p:sp>
        <p:nvSpPr>
          <p:cNvPr id="22" name="object 22"/>
          <p:cNvSpPr txBox="1"/>
          <p:nvPr/>
        </p:nvSpPr>
        <p:spPr>
          <a:xfrm>
            <a:off x="5879812" y="5049853"/>
            <a:ext cx="654844"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Chicago</a:t>
            </a:r>
            <a:r>
              <a:rPr sz="844" spc="-38" dirty="0">
                <a:solidFill>
                  <a:srgbClr val="605D5C"/>
                </a:solidFill>
                <a:latin typeface="Segoe UI"/>
                <a:cs typeface="Segoe UI"/>
              </a:rPr>
              <a:t> </a:t>
            </a:r>
            <a:r>
              <a:rPr sz="844" spc="-5" dirty="0">
                <a:solidFill>
                  <a:srgbClr val="605D5C"/>
                </a:solidFill>
                <a:latin typeface="Segoe UI"/>
                <a:cs typeface="Segoe UI"/>
              </a:rPr>
              <a:t>Bulls</a:t>
            </a:r>
            <a:endParaRPr sz="844">
              <a:latin typeface="Segoe UI"/>
              <a:cs typeface="Segoe UI"/>
            </a:endParaRPr>
          </a:p>
        </p:txBody>
      </p:sp>
      <p:sp>
        <p:nvSpPr>
          <p:cNvPr id="23" name="object 23"/>
          <p:cNvSpPr txBox="1"/>
          <p:nvPr/>
        </p:nvSpPr>
        <p:spPr>
          <a:xfrm>
            <a:off x="5713220" y="5526620"/>
            <a:ext cx="821531"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Houston</a:t>
            </a:r>
            <a:r>
              <a:rPr sz="844" spc="-52" dirty="0">
                <a:solidFill>
                  <a:srgbClr val="605D5C"/>
                </a:solidFill>
                <a:latin typeface="Segoe UI"/>
                <a:cs typeface="Segoe UI"/>
              </a:rPr>
              <a:t> </a:t>
            </a:r>
            <a:r>
              <a:rPr sz="844" spc="-5" dirty="0">
                <a:solidFill>
                  <a:srgbClr val="605D5C"/>
                </a:solidFill>
                <a:latin typeface="Segoe UI"/>
                <a:cs typeface="Segoe UI"/>
              </a:rPr>
              <a:t>Rockets</a:t>
            </a:r>
            <a:endParaRPr sz="844">
              <a:latin typeface="Segoe UI"/>
              <a:cs typeface="Segoe UI"/>
            </a:endParaRPr>
          </a:p>
        </p:txBody>
      </p:sp>
      <p:grpSp>
        <p:nvGrpSpPr>
          <p:cNvPr id="24" name="object 24"/>
          <p:cNvGrpSpPr/>
          <p:nvPr/>
        </p:nvGrpSpPr>
        <p:grpSpPr>
          <a:xfrm>
            <a:off x="5220076" y="699160"/>
            <a:ext cx="5134570" cy="5096470"/>
            <a:chOff x="5390280" y="745770"/>
            <a:chExt cx="5476875" cy="5436235"/>
          </a:xfrm>
        </p:grpSpPr>
        <p:sp>
          <p:nvSpPr>
            <p:cNvPr id="25" name="object 25"/>
            <p:cNvSpPr/>
            <p:nvPr/>
          </p:nvSpPr>
          <p:spPr>
            <a:xfrm>
              <a:off x="6865480" y="1205153"/>
              <a:ext cx="3646804" cy="4777105"/>
            </a:xfrm>
            <a:custGeom>
              <a:avLst/>
              <a:gdLst/>
              <a:ahLst/>
              <a:cxnLst/>
              <a:rect l="l" t="t" r="r" b="b"/>
              <a:pathLst>
                <a:path w="3646804" h="4777105">
                  <a:moveTo>
                    <a:pt x="664514" y="4576953"/>
                  </a:moveTo>
                  <a:lnTo>
                    <a:pt x="0" y="4576953"/>
                  </a:lnTo>
                  <a:lnTo>
                    <a:pt x="0" y="4776609"/>
                  </a:lnTo>
                  <a:lnTo>
                    <a:pt x="664514" y="4776609"/>
                  </a:lnTo>
                  <a:lnTo>
                    <a:pt x="664514" y="4576953"/>
                  </a:lnTo>
                  <a:close/>
                </a:path>
                <a:path w="3646804" h="4777105">
                  <a:moveTo>
                    <a:pt x="810336" y="4068407"/>
                  </a:moveTo>
                  <a:lnTo>
                    <a:pt x="0" y="4068407"/>
                  </a:lnTo>
                  <a:lnTo>
                    <a:pt x="0" y="4268063"/>
                  </a:lnTo>
                  <a:lnTo>
                    <a:pt x="810336" y="4268063"/>
                  </a:lnTo>
                  <a:lnTo>
                    <a:pt x="810336" y="4068407"/>
                  </a:lnTo>
                  <a:close/>
                </a:path>
                <a:path w="3646804" h="4777105">
                  <a:moveTo>
                    <a:pt x="1871116" y="3559848"/>
                  </a:moveTo>
                  <a:lnTo>
                    <a:pt x="0" y="3559848"/>
                  </a:lnTo>
                  <a:lnTo>
                    <a:pt x="0" y="3759504"/>
                  </a:lnTo>
                  <a:lnTo>
                    <a:pt x="1871116" y="3759504"/>
                  </a:lnTo>
                  <a:lnTo>
                    <a:pt x="1871116" y="3559848"/>
                  </a:lnTo>
                  <a:close/>
                </a:path>
                <a:path w="3646804" h="4777105">
                  <a:moveTo>
                    <a:pt x="1934578" y="3051302"/>
                  </a:moveTo>
                  <a:lnTo>
                    <a:pt x="0" y="3051302"/>
                  </a:lnTo>
                  <a:lnTo>
                    <a:pt x="0" y="3250958"/>
                  </a:lnTo>
                  <a:lnTo>
                    <a:pt x="1934578" y="3250958"/>
                  </a:lnTo>
                  <a:lnTo>
                    <a:pt x="1934578" y="3051302"/>
                  </a:lnTo>
                  <a:close/>
                </a:path>
                <a:path w="3646804" h="4777105">
                  <a:moveTo>
                    <a:pt x="1956752" y="2542756"/>
                  </a:moveTo>
                  <a:lnTo>
                    <a:pt x="0" y="2542756"/>
                  </a:lnTo>
                  <a:lnTo>
                    <a:pt x="0" y="2742400"/>
                  </a:lnTo>
                  <a:lnTo>
                    <a:pt x="1956752" y="2742400"/>
                  </a:lnTo>
                  <a:lnTo>
                    <a:pt x="1956752" y="2542756"/>
                  </a:lnTo>
                  <a:close/>
                </a:path>
                <a:path w="3646804" h="4777105">
                  <a:moveTo>
                    <a:pt x="2355799" y="2034197"/>
                  </a:moveTo>
                  <a:lnTo>
                    <a:pt x="0" y="2034197"/>
                  </a:lnTo>
                  <a:lnTo>
                    <a:pt x="0" y="2233853"/>
                  </a:lnTo>
                  <a:lnTo>
                    <a:pt x="2355799" y="2233853"/>
                  </a:lnTo>
                  <a:lnTo>
                    <a:pt x="2355799" y="2034197"/>
                  </a:lnTo>
                  <a:close/>
                </a:path>
                <a:path w="3646804" h="4777105">
                  <a:moveTo>
                    <a:pt x="2374328" y="1525651"/>
                  </a:moveTo>
                  <a:lnTo>
                    <a:pt x="0" y="1525651"/>
                  </a:lnTo>
                  <a:lnTo>
                    <a:pt x="0" y="1725307"/>
                  </a:lnTo>
                  <a:lnTo>
                    <a:pt x="2374328" y="1725307"/>
                  </a:lnTo>
                  <a:lnTo>
                    <a:pt x="2374328" y="1525651"/>
                  </a:lnTo>
                  <a:close/>
                </a:path>
                <a:path w="3646804" h="4777105">
                  <a:moveTo>
                    <a:pt x="2477351" y="1017092"/>
                  </a:moveTo>
                  <a:lnTo>
                    <a:pt x="0" y="1017092"/>
                  </a:lnTo>
                  <a:lnTo>
                    <a:pt x="0" y="1216748"/>
                  </a:lnTo>
                  <a:lnTo>
                    <a:pt x="2477351" y="1216748"/>
                  </a:lnTo>
                  <a:lnTo>
                    <a:pt x="2477351" y="1017092"/>
                  </a:lnTo>
                  <a:close/>
                </a:path>
                <a:path w="3646804" h="4777105">
                  <a:moveTo>
                    <a:pt x="2987649" y="508546"/>
                  </a:moveTo>
                  <a:lnTo>
                    <a:pt x="0" y="508546"/>
                  </a:lnTo>
                  <a:lnTo>
                    <a:pt x="0" y="708202"/>
                  </a:lnTo>
                  <a:lnTo>
                    <a:pt x="2987649" y="708202"/>
                  </a:lnTo>
                  <a:lnTo>
                    <a:pt x="2987649" y="508546"/>
                  </a:lnTo>
                  <a:close/>
                </a:path>
                <a:path w="3646804" h="4777105">
                  <a:moveTo>
                    <a:pt x="3646360" y="0"/>
                  </a:moveTo>
                  <a:lnTo>
                    <a:pt x="0" y="0"/>
                  </a:lnTo>
                  <a:lnTo>
                    <a:pt x="0" y="199644"/>
                  </a:lnTo>
                  <a:lnTo>
                    <a:pt x="3646360" y="199644"/>
                  </a:lnTo>
                  <a:lnTo>
                    <a:pt x="3646360" y="0"/>
                  </a:lnTo>
                  <a:close/>
                </a:path>
              </a:pathLst>
            </a:custGeom>
            <a:solidFill>
              <a:srgbClr val="118CFF"/>
            </a:solidFill>
          </p:spPr>
          <p:txBody>
            <a:bodyPr wrap="square" lIns="0" tIns="0" rIns="0" bIns="0" rtlCol="0"/>
            <a:lstStyle/>
            <a:p>
              <a:endParaRPr sz="1688"/>
            </a:p>
          </p:txBody>
        </p:sp>
        <p:sp>
          <p:nvSpPr>
            <p:cNvPr id="26" name="object 26"/>
            <p:cNvSpPr/>
            <p:nvPr/>
          </p:nvSpPr>
          <p:spPr>
            <a:xfrm>
              <a:off x="6865480" y="1404797"/>
              <a:ext cx="4001770" cy="4777105"/>
            </a:xfrm>
            <a:custGeom>
              <a:avLst/>
              <a:gdLst/>
              <a:ahLst/>
              <a:cxnLst/>
              <a:rect l="l" t="t" r="r" b="b"/>
              <a:pathLst>
                <a:path w="4001770" h="4777105">
                  <a:moveTo>
                    <a:pt x="868680" y="4576965"/>
                  </a:moveTo>
                  <a:lnTo>
                    <a:pt x="0" y="4576965"/>
                  </a:lnTo>
                  <a:lnTo>
                    <a:pt x="0" y="4776622"/>
                  </a:lnTo>
                  <a:lnTo>
                    <a:pt x="868680" y="4776622"/>
                  </a:lnTo>
                  <a:lnTo>
                    <a:pt x="868680" y="4576965"/>
                  </a:lnTo>
                  <a:close/>
                </a:path>
                <a:path w="4001770" h="4777105">
                  <a:moveTo>
                    <a:pt x="906614" y="4068419"/>
                  </a:moveTo>
                  <a:lnTo>
                    <a:pt x="0" y="4068419"/>
                  </a:lnTo>
                  <a:lnTo>
                    <a:pt x="0" y="4268063"/>
                  </a:lnTo>
                  <a:lnTo>
                    <a:pt x="906614" y="4268063"/>
                  </a:lnTo>
                  <a:lnTo>
                    <a:pt x="906614" y="4068419"/>
                  </a:lnTo>
                  <a:close/>
                </a:path>
                <a:path w="4001770" h="4777105">
                  <a:moveTo>
                    <a:pt x="2461666" y="3559860"/>
                  </a:moveTo>
                  <a:lnTo>
                    <a:pt x="0" y="3559860"/>
                  </a:lnTo>
                  <a:lnTo>
                    <a:pt x="0" y="3759517"/>
                  </a:lnTo>
                  <a:lnTo>
                    <a:pt x="2461666" y="3759517"/>
                  </a:lnTo>
                  <a:lnTo>
                    <a:pt x="2461666" y="3559860"/>
                  </a:lnTo>
                  <a:close/>
                </a:path>
                <a:path w="4001770" h="4777105">
                  <a:moveTo>
                    <a:pt x="2480907" y="3051314"/>
                  </a:moveTo>
                  <a:lnTo>
                    <a:pt x="0" y="3051314"/>
                  </a:lnTo>
                  <a:lnTo>
                    <a:pt x="0" y="3250971"/>
                  </a:lnTo>
                  <a:lnTo>
                    <a:pt x="2480907" y="3250971"/>
                  </a:lnTo>
                  <a:lnTo>
                    <a:pt x="2480907" y="3051314"/>
                  </a:lnTo>
                  <a:close/>
                </a:path>
                <a:path w="4001770" h="4777105">
                  <a:moveTo>
                    <a:pt x="2510942" y="2542756"/>
                  </a:moveTo>
                  <a:lnTo>
                    <a:pt x="0" y="2542756"/>
                  </a:lnTo>
                  <a:lnTo>
                    <a:pt x="0" y="2742412"/>
                  </a:lnTo>
                  <a:lnTo>
                    <a:pt x="2510942" y="2742412"/>
                  </a:lnTo>
                  <a:lnTo>
                    <a:pt x="2510942" y="2542756"/>
                  </a:lnTo>
                  <a:close/>
                </a:path>
                <a:path w="4001770" h="4777105">
                  <a:moveTo>
                    <a:pt x="2860344" y="2034209"/>
                  </a:moveTo>
                  <a:lnTo>
                    <a:pt x="0" y="2034209"/>
                  </a:lnTo>
                  <a:lnTo>
                    <a:pt x="0" y="2233866"/>
                  </a:lnTo>
                  <a:lnTo>
                    <a:pt x="2860344" y="2233866"/>
                  </a:lnTo>
                  <a:lnTo>
                    <a:pt x="2860344" y="2034209"/>
                  </a:lnTo>
                  <a:close/>
                </a:path>
                <a:path w="4001770" h="4777105">
                  <a:moveTo>
                    <a:pt x="2882176" y="1017104"/>
                  </a:moveTo>
                  <a:lnTo>
                    <a:pt x="0" y="1017104"/>
                  </a:lnTo>
                  <a:lnTo>
                    <a:pt x="0" y="1216761"/>
                  </a:lnTo>
                  <a:lnTo>
                    <a:pt x="2882176" y="1216761"/>
                  </a:lnTo>
                  <a:lnTo>
                    <a:pt x="2882176" y="1017104"/>
                  </a:lnTo>
                  <a:close/>
                </a:path>
                <a:path w="4001770" h="4777105">
                  <a:moveTo>
                    <a:pt x="2936265" y="1525663"/>
                  </a:moveTo>
                  <a:lnTo>
                    <a:pt x="0" y="1525663"/>
                  </a:lnTo>
                  <a:lnTo>
                    <a:pt x="0" y="1725307"/>
                  </a:lnTo>
                  <a:lnTo>
                    <a:pt x="2936265" y="1725307"/>
                  </a:lnTo>
                  <a:lnTo>
                    <a:pt x="2936265" y="1525663"/>
                  </a:lnTo>
                  <a:close/>
                </a:path>
                <a:path w="4001770" h="4777105">
                  <a:moveTo>
                    <a:pt x="3382937" y="508558"/>
                  </a:moveTo>
                  <a:lnTo>
                    <a:pt x="0" y="508558"/>
                  </a:lnTo>
                  <a:lnTo>
                    <a:pt x="0" y="708215"/>
                  </a:lnTo>
                  <a:lnTo>
                    <a:pt x="3382937" y="708215"/>
                  </a:lnTo>
                  <a:lnTo>
                    <a:pt x="3382937" y="508558"/>
                  </a:lnTo>
                  <a:close/>
                </a:path>
                <a:path w="4001770" h="4777105">
                  <a:moveTo>
                    <a:pt x="4001541" y="0"/>
                  </a:moveTo>
                  <a:lnTo>
                    <a:pt x="0" y="0"/>
                  </a:lnTo>
                  <a:lnTo>
                    <a:pt x="0" y="199656"/>
                  </a:lnTo>
                  <a:lnTo>
                    <a:pt x="4001541" y="199656"/>
                  </a:lnTo>
                  <a:lnTo>
                    <a:pt x="4001541" y="0"/>
                  </a:lnTo>
                  <a:close/>
                </a:path>
              </a:pathLst>
            </a:custGeom>
            <a:solidFill>
              <a:srgbClr val="12239D"/>
            </a:solidFill>
          </p:spPr>
          <p:txBody>
            <a:bodyPr wrap="square" lIns="0" tIns="0" rIns="0" bIns="0" rtlCol="0"/>
            <a:lstStyle/>
            <a:p>
              <a:endParaRPr sz="1688"/>
            </a:p>
          </p:txBody>
        </p:sp>
        <p:pic>
          <p:nvPicPr>
            <p:cNvPr id="27" name="object 27"/>
            <p:cNvPicPr/>
            <p:nvPr/>
          </p:nvPicPr>
          <p:blipFill>
            <a:blip r:embed="rId3" cstate="print"/>
            <a:stretch>
              <a:fillRect/>
            </a:stretch>
          </p:blipFill>
          <p:spPr>
            <a:xfrm>
              <a:off x="5390280" y="745770"/>
              <a:ext cx="94268" cy="94184"/>
            </a:xfrm>
            <a:prstGeom prst="rect">
              <a:avLst/>
            </a:prstGeom>
          </p:spPr>
        </p:pic>
        <p:pic>
          <p:nvPicPr>
            <p:cNvPr id="28" name="object 28"/>
            <p:cNvPicPr/>
            <p:nvPr/>
          </p:nvPicPr>
          <p:blipFill>
            <a:blip r:embed="rId4" cstate="print"/>
            <a:stretch>
              <a:fillRect/>
            </a:stretch>
          </p:blipFill>
          <p:spPr>
            <a:xfrm>
              <a:off x="6666631" y="745770"/>
              <a:ext cx="94268" cy="94184"/>
            </a:xfrm>
            <a:prstGeom prst="rect">
              <a:avLst/>
            </a:prstGeom>
          </p:spPr>
        </p:pic>
      </p:grpSp>
      <p:sp>
        <p:nvSpPr>
          <p:cNvPr id="29" name="object 29"/>
          <p:cNvSpPr txBox="1"/>
          <p:nvPr/>
        </p:nvSpPr>
        <p:spPr>
          <a:xfrm>
            <a:off x="5198742" y="358653"/>
            <a:ext cx="3692128" cy="460991"/>
          </a:xfrm>
          <a:prstGeom prst="rect">
            <a:avLst/>
          </a:prstGeom>
        </p:spPr>
        <p:txBody>
          <a:bodyPr vert="horz" wrap="square" lIns="0" tIns="11906" rIns="0" bIns="0" rtlCol="0">
            <a:spAutoFit/>
          </a:bodyPr>
          <a:lstStyle/>
          <a:p>
            <a:pPr marL="11906">
              <a:spcBef>
                <a:spcPts val="94"/>
              </a:spcBef>
            </a:pPr>
            <a:r>
              <a:rPr sz="1313" spc="-89" dirty="0">
                <a:solidFill>
                  <a:srgbClr val="252423"/>
                </a:solidFill>
                <a:latin typeface="Trebuchet MS"/>
                <a:cs typeface="Trebuchet MS"/>
              </a:rPr>
              <a:t>A</a:t>
            </a:r>
            <a:r>
              <a:rPr sz="1313" spc="-61" dirty="0">
                <a:solidFill>
                  <a:srgbClr val="252423"/>
                </a:solidFill>
                <a:latin typeface="Trebuchet MS"/>
                <a:cs typeface="Trebuchet MS"/>
              </a:rPr>
              <a:t>v</a:t>
            </a:r>
            <a:r>
              <a:rPr sz="1313" spc="-47" dirty="0">
                <a:solidFill>
                  <a:srgbClr val="252423"/>
                </a:solidFill>
                <a:latin typeface="Trebuchet MS"/>
                <a:cs typeface="Trebuchet MS"/>
              </a:rPr>
              <a:t>er</a:t>
            </a:r>
            <a:r>
              <a:rPr sz="1313" spc="-80" dirty="0">
                <a:solidFill>
                  <a:srgbClr val="252423"/>
                </a:solidFill>
                <a:latin typeface="Trebuchet MS"/>
                <a:cs typeface="Trebuchet MS"/>
              </a:rPr>
              <a:t>a</a:t>
            </a:r>
            <a:r>
              <a:rPr sz="1313" spc="-23" dirty="0">
                <a:solidFill>
                  <a:srgbClr val="252423"/>
                </a:solidFill>
                <a:latin typeface="Trebuchet MS"/>
                <a:cs typeface="Trebuchet MS"/>
              </a:rPr>
              <a:t>g</a:t>
            </a:r>
            <a:r>
              <a:rPr sz="1313" spc="-75" dirty="0">
                <a:solidFill>
                  <a:srgbClr val="252423"/>
                </a:solidFill>
                <a:latin typeface="Trebuchet MS"/>
                <a:cs typeface="Trebuchet MS"/>
              </a:rPr>
              <a:t>e</a:t>
            </a:r>
            <a:r>
              <a:rPr sz="1313" spc="-94" dirty="0">
                <a:solidFill>
                  <a:srgbClr val="252423"/>
                </a:solidFill>
                <a:latin typeface="Trebuchet MS"/>
                <a:cs typeface="Trebuchet MS"/>
              </a:rPr>
              <a:t> </a:t>
            </a:r>
            <a:r>
              <a:rPr sz="1313" spc="-173" dirty="0">
                <a:solidFill>
                  <a:srgbClr val="252423"/>
                </a:solidFill>
                <a:latin typeface="Trebuchet MS"/>
                <a:cs typeface="Trebuchet MS"/>
              </a:rPr>
              <a:t>Y</a:t>
            </a:r>
            <a:r>
              <a:rPr sz="1313" spc="-80" dirty="0">
                <a:solidFill>
                  <a:srgbClr val="252423"/>
                </a:solidFill>
                <a:latin typeface="Trebuchet MS"/>
                <a:cs typeface="Trebuchet MS"/>
              </a:rPr>
              <a:t>ea</a:t>
            </a:r>
            <a:r>
              <a:rPr sz="1313" spc="-19" dirty="0">
                <a:solidFill>
                  <a:srgbClr val="252423"/>
                </a:solidFill>
                <a:latin typeface="Trebuchet MS"/>
                <a:cs typeface="Trebuchet MS"/>
              </a:rPr>
              <a:t>r</a:t>
            </a:r>
            <a:r>
              <a:rPr sz="1313" spc="-70" dirty="0">
                <a:solidFill>
                  <a:srgbClr val="252423"/>
                </a:solidFill>
                <a:latin typeface="Trebuchet MS"/>
                <a:cs typeface="Trebuchet MS"/>
              </a:rPr>
              <a:t>l</a:t>
            </a:r>
            <a:r>
              <a:rPr sz="1313" spc="-38" dirty="0">
                <a:solidFill>
                  <a:srgbClr val="252423"/>
                </a:solidFill>
                <a:latin typeface="Trebuchet MS"/>
                <a:cs typeface="Trebuchet MS"/>
              </a:rPr>
              <a:t>y</a:t>
            </a:r>
            <a:r>
              <a:rPr sz="1313" spc="-94" dirty="0">
                <a:solidFill>
                  <a:srgbClr val="252423"/>
                </a:solidFill>
                <a:latin typeface="Trebuchet MS"/>
                <a:cs typeface="Trebuchet MS"/>
              </a:rPr>
              <a:t> </a:t>
            </a:r>
            <a:r>
              <a:rPr sz="1313" spc="-75" dirty="0">
                <a:solidFill>
                  <a:srgbClr val="252423"/>
                </a:solidFill>
                <a:latin typeface="Trebuchet MS"/>
                <a:cs typeface="Trebuchet MS"/>
              </a:rPr>
              <a:t>Ca</a:t>
            </a:r>
            <a:r>
              <a:rPr sz="1313" spc="-94" dirty="0">
                <a:solidFill>
                  <a:srgbClr val="252423"/>
                </a:solidFill>
                <a:latin typeface="Trebuchet MS"/>
                <a:cs typeface="Trebuchet MS"/>
              </a:rPr>
              <a:t>p </a:t>
            </a:r>
            <a:r>
              <a:rPr sz="1313" spc="-80" dirty="0">
                <a:solidFill>
                  <a:srgbClr val="252423"/>
                </a:solidFill>
                <a:latin typeface="Trebuchet MS"/>
                <a:cs typeface="Trebuchet MS"/>
              </a:rPr>
              <a:t>and</a:t>
            </a:r>
            <a:r>
              <a:rPr sz="1313" spc="-94" dirty="0">
                <a:solidFill>
                  <a:srgbClr val="252423"/>
                </a:solidFill>
                <a:latin typeface="Trebuchet MS"/>
                <a:cs typeface="Trebuchet MS"/>
              </a:rPr>
              <a:t> </a:t>
            </a:r>
            <a:r>
              <a:rPr sz="1313" spc="-89" dirty="0">
                <a:solidFill>
                  <a:srgbClr val="252423"/>
                </a:solidFill>
                <a:latin typeface="Trebuchet MS"/>
                <a:cs typeface="Trebuchet MS"/>
              </a:rPr>
              <a:t>A</a:t>
            </a:r>
            <a:r>
              <a:rPr sz="1313" spc="-61" dirty="0">
                <a:solidFill>
                  <a:srgbClr val="252423"/>
                </a:solidFill>
                <a:latin typeface="Trebuchet MS"/>
                <a:cs typeface="Trebuchet MS"/>
              </a:rPr>
              <a:t>v</a:t>
            </a:r>
            <a:r>
              <a:rPr sz="1313" spc="-47" dirty="0">
                <a:solidFill>
                  <a:srgbClr val="252423"/>
                </a:solidFill>
                <a:latin typeface="Trebuchet MS"/>
                <a:cs typeface="Trebuchet MS"/>
              </a:rPr>
              <a:t>er</a:t>
            </a:r>
            <a:r>
              <a:rPr sz="1313" spc="-80" dirty="0">
                <a:solidFill>
                  <a:srgbClr val="252423"/>
                </a:solidFill>
                <a:latin typeface="Trebuchet MS"/>
                <a:cs typeface="Trebuchet MS"/>
              </a:rPr>
              <a:t>a</a:t>
            </a:r>
            <a:r>
              <a:rPr sz="1313" spc="-23" dirty="0">
                <a:solidFill>
                  <a:srgbClr val="252423"/>
                </a:solidFill>
                <a:latin typeface="Trebuchet MS"/>
                <a:cs typeface="Trebuchet MS"/>
              </a:rPr>
              <a:t>g</a:t>
            </a:r>
            <a:r>
              <a:rPr sz="1313" spc="-75" dirty="0">
                <a:solidFill>
                  <a:srgbClr val="252423"/>
                </a:solidFill>
                <a:latin typeface="Trebuchet MS"/>
                <a:cs typeface="Trebuchet MS"/>
              </a:rPr>
              <a:t>e</a:t>
            </a:r>
            <a:r>
              <a:rPr sz="1313" spc="-94" dirty="0">
                <a:solidFill>
                  <a:srgbClr val="252423"/>
                </a:solidFill>
                <a:latin typeface="Trebuchet MS"/>
                <a:cs typeface="Trebuchet MS"/>
              </a:rPr>
              <a:t> </a:t>
            </a:r>
            <a:r>
              <a:rPr sz="1313" spc="-173" dirty="0">
                <a:solidFill>
                  <a:srgbClr val="252423"/>
                </a:solidFill>
                <a:latin typeface="Trebuchet MS"/>
                <a:cs typeface="Trebuchet MS"/>
              </a:rPr>
              <a:t>Y</a:t>
            </a:r>
            <a:r>
              <a:rPr sz="1313" spc="-75" dirty="0">
                <a:solidFill>
                  <a:srgbClr val="252423"/>
                </a:solidFill>
                <a:latin typeface="Trebuchet MS"/>
                <a:cs typeface="Trebuchet MS"/>
              </a:rPr>
              <a:t>e</a:t>
            </a:r>
            <a:r>
              <a:rPr sz="1313" spc="-80" dirty="0">
                <a:solidFill>
                  <a:srgbClr val="252423"/>
                </a:solidFill>
                <a:latin typeface="Trebuchet MS"/>
                <a:cs typeface="Trebuchet MS"/>
              </a:rPr>
              <a:t>a</a:t>
            </a:r>
            <a:r>
              <a:rPr sz="1313" spc="-19" dirty="0">
                <a:solidFill>
                  <a:srgbClr val="252423"/>
                </a:solidFill>
                <a:latin typeface="Trebuchet MS"/>
                <a:cs typeface="Trebuchet MS"/>
              </a:rPr>
              <a:t>r</a:t>
            </a:r>
            <a:r>
              <a:rPr sz="1313" spc="-70" dirty="0">
                <a:solidFill>
                  <a:srgbClr val="252423"/>
                </a:solidFill>
                <a:latin typeface="Trebuchet MS"/>
                <a:cs typeface="Trebuchet MS"/>
              </a:rPr>
              <a:t>l</a:t>
            </a:r>
            <a:r>
              <a:rPr sz="1313" spc="-38" dirty="0">
                <a:solidFill>
                  <a:srgbClr val="252423"/>
                </a:solidFill>
                <a:latin typeface="Trebuchet MS"/>
                <a:cs typeface="Trebuchet MS"/>
              </a:rPr>
              <a:t>y</a:t>
            </a:r>
            <a:r>
              <a:rPr sz="1313" spc="-94" dirty="0">
                <a:solidFill>
                  <a:srgbClr val="252423"/>
                </a:solidFill>
                <a:latin typeface="Trebuchet MS"/>
                <a:cs typeface="Trebuchet MS"/>
              </a:rPr>
              <a:t> </a:t>
            </a:r>
            <a:r>
              <a:rPr sz="1313" spc="66" dirty="0">
                <a:solidFill>
                  <a:srgbClr val="252423"/>
                </a:solidFill>
                <a:latin typeface="Trebuchet MS"/>
                <a:cs typeface="Trebuchet MS"/>
              </a:rPr>
              <a:t>S</a:t>
            </a:r>
            <a:r>
              <a:rPr sz="1313" spc="-80" dirty="0">
                <a:solidFill>
                  <a:srgbClr val="252423"/>
                </a:solidFill>
                <a:latin typeface="Trebuchet MS"/>
                <a:cs typeface="Trebuchet MS"/>
              </a:rPr>
              <a:t>a</a:t>
            </a:r>
            <a:r>
              <a:rPr sz="1313" spc="-47" dirty="0">
                <a:solidFill>
                  <a:srgbClr val="252423"/>
                </a:solidFill>
                <a:latin typeface="Trebuchet MS"/>
                <a:cs typeface="Trebuchet MS"/>
              </a:rPr>
              <a:t>l</a:t>
            </a:r>
            <a:r>
              <a:rPr sz="1313" spc="-80" dirty="0">
                <a:solidFill>
                  <a:srgbClr val="252423"/>
                </a:solidFill>
                <a:latin typeface="Trebuchet MS"/>
                <a:cs typeface="Trebuchet MS"/>
              </a:rPr>
              <a:t>a</a:t>
            </a:r>
            <a:r>
              <a:rPr sz="1313" spc="-19" dirty="0">
                <a:solidFill>
                  <a:srgbClr val="252423"/>
                </a:solidFill>
                <a:latin typeface="Trebuchet MS"/>
                <a:cs typeface="Trebuchet MS"/>
              </a:rPr>
              <a:t>r</a:t>
            </a:r>
            <a:r>
              <a:rPr sz="1313" spc="-38" dirty="0">
                <a:solidFill>
                  <a:srgbClr val="252423"/>
                </a:solidFill>
                <a:latin typeface="Trebuchet MS"/>
                <a:cs typeface="Trebuchet MS"/>
              </a:rPr>
              <a:t>y</a:t>
            </a:r>
            <a:r>
              <a:rPr sz="1313" spc="-94" dirty="0">
                <a:solidFill>
                  <a:srgbClr val="252423"/>
                </a:solidFill>
                <a:latin typeface="Trebuchet MS"/>
                <a:cs typeface="Trebuchet MS"/>
              </a:rPr>
              <a:t> b</a:t>
            </a:r>
            <a:r>
              <a:rPr sz="1313" spc="-38" dirty="0">
                <a:solidFill>
                  <a:srgbClr val="252423"/>
                </a:solidFill>
                <a:latin typeface="Trebuchet MS"/>
                <a:cs typeface="Trebuchet MS"/>
              </a:rPr>
              <a:t>y</a:t>
            </a:r>
            <a:r>
              <a:rPr sz="1313" spc="-94" dirty="0">
                <a:solidFill>
                  <a:srgbClr val="252423"/>
                </a:solidFill>
                <a:latin typeface="Trebuchet MS"/>
                <a:cs typeface="Trebuchet MS"/>
              </a:rPr>
              <a:t> </a:t>
            </a:r>
            <a:r>
              <a:rPr sz="1313" spc="-191" dirty="0">
                <a:solidFill>
                  <a:srgbClr val="252423"/>
                </a:solidFill>
                <a:latin typeface="Trebuchet MS"/>
                <a:cs typeface="Trebuchet MS"/>
              </a:rPr>
              <a:t>T</a:t>
            </a:r>
            <a:r>
              <a:rPr sz="1313" spc="-80" dirty="0">
                <a:solidFill>
                  <a:srgbClr val="252423"/>
                </a:solidFill>
                <a:latin typeface="Trebuchet MS"/>
                <a:cs typeface="Trebuchet MS"/>
              </a:rPr>
              <a:t>ea</a:t>
            </a:r>
            <a:r>
              <a:rPr sz="1313" spc="-75" dirty="0">
                <a:solidFill>
                  <a:srgbClr val="252423"/>
                </a:solidFill>
                <a:latin typeface="Trebuchet MS"/>
                <a:cs typeface="Trebuchet MS"/>
              </a:rPr>
              <a:t>m</a:t>
            </a:r>
            <a:endParaRPr sz="1313">
              <a:latin typeface="Trebuchet MS"/>
              <a:cs typeface="Trebuchet MS"/>
            </a:endParaRPr>
          </a:p>
          <a:p>
            <a:pPr marL="128588">
              <a:spcBef>
                <a:spcPts val="769"/>
              </a:spcBef>
              <a:tabLst>
                <a:tab pos="1327547" algn="l"/>
              </a:tabLst>
            </a:pPr>
            <a:r>
              <a:rPr sz="938" spc="-5" dirty="0">
                <a:solidFill>
                  <a:srgbClr val="605D5C"/>
                </a:solidFill>
                <a:latin typeface="Segoe UI"/>
                <a:cs typeface="Segoe UI"/>
              </a:rPr>
              <a:t>Average </a:t>
            </a:r>
            <a:r>
              <a:rPr sz="938" spc="-14" dirty="0">
                <a:solidFill>
                  <a:srgbClr val="605D5C"/>
                </a:solidFill>
                <a:latin typeface="Segoe UI"/>
                <a:cs typeface="Segoe UI"/>
              </a:rPr>
              <a:t>Yearly</a:t>
            </a:r>
            <a:r>
              <a:rPr sz="938" spc="258" dirty="0">
                <a:solidFill>
                  <a:srgbClr val="605D5C"/>
                </a:solidFill>
                <a:latin typeface="Segoe UI"/>
                <a:cs typeface="Segoe UI"/>
              </a:rPr>
              <a:t> </a:t>
            </a:r>
            <a:r>
              <a:rPr sz="938" dirty="0">
                <a:solidFill>
                  <a:srgbClr val="605D5C"/>
                </a:solidFill>
                <a:latin typeface="Segoe UI"/>
                <a:cs typeface="Segoe UI"/>
              </a:rPr>
              <a:t>Cap	</a:t>
            </a:r>
            <a:r>
              <a:rPr sz="938" spc="-5" dirty="0">
                <a:solidFill>
                  <a:srgbClr val="605D5C"/>
                </a:solidFill>
                <a:latin typeface="Segoe UI"/>
                <a:cs typeface="Segoe UI"/>
              </a:rPr>
              <a:t>Average</a:t>
            </a:r>
            <a:r>
              <a:rPr sz="938" spc="-28" dirty="0">
                <a:solidFill>
                  <a:srgbClr val="605D5C"/>
                </a:solidFill>
                <a:latin typeface="Segoe UI"/>
                <a:cs typeface="Segoe UI"/>
              </a:rPr>
              <a:t> </a:t>
            </a:r>
            <a:r>
              <a:rPr sz="938" spc="-14" dirty="0">
                <a:solidFill>
                  <a:srgbClr val="605D5C"/>
                </a:solidFill>
                <a:latin typeface="Segoe UI"/>
                <a:cs typeface="Segoe UI"/>
              </a:rPr>
              <a:t>Yearly</a:t>
            </a:r>
            <a:r>
              <a:rPr sz="938" spc="-33" dirty="0">
                <a:solidFill>
                  <a:srgbClr val="605D5C"/>
                </a:solidFill>
                <a:latin typeface="Segoe UI"/>
                <a:cs typeface="Segoe UI"/>
              </a:rPr>
              <a:t> </a:t>
            </a:r>
            <a:r>
              <a:rPr sz="938" dirty="0">
                <a:solidFill>
                  <a:srgbClr val="605D5C"/>
                </a:solidFill>
                <a:latin typeface="Segoe UI"/>
                <a:cs typeface="Segoe UI"/>
              </a:rPr>
              <a:t>Salary</a:t>
            </a:r>
            <a:endParaRPr sz="938">
              <a:latin typeface="Segoe UI"/>
              <a:cs typeface="Segoe UI"/>
            </a:endParaRPr>
          </a:p>
        </p:txBody>
      </p:sp>
      <p:sp>
        <p:nvSpPr>
          <p:cNvPr id="30" name="object 30"/>
          <p:cNvSpPr txBox="1"/>
          <p:nvPr/>
        </p:nvSpPr>
        <p:spPr>
          <a:xfrm>
            <a:off x="413743" y="178653"/>
            <a:ext cx="3446264" cy="214065"/>
          </a:xfrm>
          <a:prstGeom prst="rect">
            <a:avLst/>
          </a:prstGeom>
        </p:spPr>
        <p:txBody>
          <a:bodyPr vert="horz" wrap="square" lIns="0" tIns="11906" rIns="0" bIns="0" rtlCol="0">
            <a:spAutoFit/>
          </a:bodyPr>
          <a:lstStyle/>
          <a:p>
            <a:pPr marL="11906">
              <a:spcBef>
                <a:spcPts val="94"/>
              </a:spcBef>
            </a:pPr>
            <a:r>
              <a:rPr sz="1313" spc="-191" dirty="0">
                <a:solidFill>
                  <a:srgbClr val="252423"/>
                </a:solidFill>
                <a:latin typeface="Trebuchet MS"/>
                <a:cs typeface="Trebuchet MS"/>
              </a:rPr>
              <a:t>T</a:t>
            </a:r>
            <a:r>
              <a:rPr sz="1313" spc="-80" dirty="0">
                <a:solidFill>
                  <a:srgbClr val="252423"/>
                </a:solidFill>
                <a:latin typeface="Trebuchet MS"/>
                <a:cs typeface="Trebuchet MS"/>
              </a:rPr>
              <a:t>ea</a:t>
            </a:r>
            <a:r>
              <a:rPr sz="1313" spc="-75" dirty="0">
                <a:solidFill>
                  <a:srgbClr val="252423"/>
                </a:solidFill>
                <a:latin typeface="Trebuchet MS"/>
                <a:cs typeface="Trebuchet MS"/>
              </a:rPr>
              <a:t>m</a:t>
            </a:r>
            <a:r>
              <a:rPr sz="1313" spc="-94" dirty="0">
                <a:solidFill>
                  <a:srgbClr val="252423"/>
                </a:solidFill>
                <a:latin typeface="Trebuchet MS"/>
                <a:cs typeface="Trebuchet MS"/>
              </a:rPr>
              <a:t> </a:t>
            </a:r>
            <a:r>
              <a:rPr sz="1313" spc="66" dirty="0">
                <a:solidFill>
                  <a:srgbClr val="252423"/>
                </a:solidFill>
                <a:latin typeface="Trebuchet MS"/>
                <a:cs typeface="Trebuchet MS"/>
              </a:rPr>
              <a:t>S</a:t>
            </a:r>
            <a:r>
              <a:rPr sz="1313" spc="-80" dirty="0">
                <a:solidFill>
                  <a:srgbClr val="252423"/>
                </a:solidFill>
                <a:latin typeface="Trebuchet MS"/>
                <a:cs typeface="Trebuchet MS"/>
              </a:rPr>
              <a:t>a</a:t>
            </a:r>
            <a:r>
              <a:rPr sz="1313" spc="-47" dirty="0">
                <a:solidFill>
                  <a:srgbClr val="252423"/>
                </a:solidFill>
                <a:latin typeface="Trebuchet MS"/>
                <a:cs typeface="Trebuchet MS"/>
              </a:rPr>
              <a:t>l</a:t>
            </a:r>
            <a:r>
              <a:rPr sz="1313" spc="-80" dirty="0">
                <a:solidFill>
                  <a:srgbClr val="252423"/>
                </a:solidFill>
                <a:latin typeface="Trebuchet MS"/>
                <a:cs typeface="Trebuchet MS"/>
              </a:rPr>
              <a:t>a</a:t>
            </a:r>
            <a:r>
              <a:rPr sz="1313" spc="-19" dirty="0">
                <a:solidFill>
                  <a:srgbClr val="252423"/>
                </a:solidFill>
                <a:latin typeface="Trebuchet MS"/>
                <a:cs typeface="Trebuchet MS"/>
              </a:rPr>
              <a:t>r</a:t>
            </a:r>
            <a:r>
              <a:rPr sz="1313" spc="-38" dirty="0">
                <a:solidFill>
                  <a:srgbClr val="252423"/>
                </a:solidFill>
                <a:latin typeface="Trebuchet MS"/>
                <a:cs typeface="Trebuchet MS"/>
              </a:rPr>
              <a:t>y</a:t>
            </a:r>
            <a:r>
              <a:rPr sz="1313" spc="-94" dirty="0">
                <a:solidFill>
                  <a:srgbClr val="252423"/>
                </a:solidFill>
                <a:latin typeface="Trebuchet MS"/>
                <a:cs typeface="Trebuchet MS"/>
              </a:rPr>
              <a:t> </a:t>
            </a:r>
            <a:r>
              <a:rPr sz="1313" spc="-5" dirty="0">
                <a:solidFill>
                  <a:srgbClr val="252423"/>
                </a:solidFill>
                <a:latin typeface="Trebuchet MS"/>
                <a:cs typeface="Trebuchet MS"/>
              </a:rPr>
              <a:t>R</a:t>
            </a:r>
            <a:r>
              <a:rPr sz="1313" spc="-80" dirty="0">
                <a:solidFill>
                  <a:srgbClr val="252423"/>
                </a:solidFill>
                <a:latin typeface="Trebuchet MS"/>
                <a:cs typeface="Trebuchet MS"/>
              </a:rPr>
              <a:t>a</a:t>
            </a:r>
            <a:r>
              <a:rPr sz="1313" spc="-42" dirty="0">
                <a:solidFill>
                  <a:srgbClr val="252423"/>
                </a:solidFill>
                <a:latin typeface="Trebuchet MS"/>
                <a:cs typeface="Trebuchet MS"/>
              </a:rPr>
              <a:t>ng</a:t>
            </a:r>
            <a:r>
              <a:rPr sz="1313" spc="-75" dirty="0">
                <a:solidFill>
                  <a:srgbClr val="252423"/>
                </a:solidFill>
                <a:latin typeface="Trebuchet MS"/>
                <a:cs typeface="Trebuchet MS"/>
              </a:rPr>
              <a:t>e</a:t>
            </a:r>
            <a:r>
              <a:rPr sz="1313" spc="-94" dirty="0">
                <a:solidFill>
                  <a:srgbClr val="252423"/>
                </a:solidFill>
                <a:latin typeface="Trebuchet MS"/>
                <a:cs typeface="Trebuchet MS"/>
              </a:rPr>
              <a:t> </a:t>
            </a:r>
            <a:r>
              <a:rPr sz="1313" spc="-80" dirty="0">
                <a:solidFill>
                  <a:srgbClr val="252423"/>
                </a:solidFill>
                <a:latin typeface="Trebuchet MS"/>
                <a:cs typeface="Trebuchet MS"/>
              </a:rPr>
              <a:t>and</a:t>
            </a:r>
            <a:r>
              <a:rPr sz="1313" spc="-94" dirty="0">
                <a:solidFill>
                  <a:srgbClr val="252423"/>
                </a:solidFill>
                <a:latin typeface="Trebuchet MS"/>
                <a:cs typeface="Trebuchet MS"/>
              </a:rPr>
              <a:t> </a:t>
            </a:r>
            <a:r>
              <a:rPr sz="1313" spc="-70" dirty="0">
                <a:solidFill>
                  <a:srgbClr val="252423"/>
                </a:solidFill>
                <a:latin typeface="Trebuchet MS"/>
                <a:cs typeface="Trebuchet MS"/>
              </a:rPr>
              <a:t>Cha</a:t>
            </a:r>
            <a:r>
              <a:rPr sz="1313" spc="-75" dirty="0">
                <a:solidFill>
                  <a:srgbClr val="252423"/>
                </a:solidFill>
                <a:latin typeface="Trebuchet MS"/>
                <a:cs typeface="Trebuchet MS"/>
              </a:rPr>
              <a:t>m</a:t>
            </a:r>
            <a:r>
              <a:rPr sz="1313" spc="-94" dirty="0">
                <a:solidFill>
                  <a:srgbClr val="252423"/>
                </a:solidFill>
                <a:latin typeface="Trebuchet MS"/>
                <a:cs typeface="Trebuchet MS"/>
              </a:rPr>
              <a:t>p</a:t>
            </a:r>
            <a:r>
              <a:rPr sz="1313" spc="-84" dirty="0">
                <a:solidFill>
                  <a:srgbClr val="252423"/>
                </a:solidFill>
                <a:latin typeface="Trebuchet MS"/>
                <a:cs typeface="Trebuchet MS"/>
              </a:rPr>
              <a:t>i</a:t>
            </a:r>
            <a:r>
              <a:rPr sz="1313" spc="-19" dirty="0">
                <a:solidFill>
                  <a:srgbClr val="252423"/>
                </a:solidFill>
                <a:latin typeface="Trebuchet MS"/>
                <a:cs typeface="Trebuchet MS"/>
              </a:rPr>
              <a:t>ons</a:t>
            </a:r>
            <a:r>
              <a:rPr sz="1313" spc="-75" dirty="0">
                <a:solidFill>
                  <a:srgbClr val="252423"/>
                </a:solidFill>
                <a:latin typeface="Trebuchet MS"/>
                <a:cs typeface="Trebuchet MS"/>
              </a:rPr>
              <a:t>hi</a:t>
            </a:r>
            <a:r>
              <a:rPr sz="1313" spc="-94" dirty="0">
                <a:solidFill>
                  <a:srgbClr val="252423"/>
                </a:solidFill>
                <a:latin typeface="Trebuchet MS"/>
                <a:cs typeface="Trebuchet MS"/>
              </a:rPr>
              <a:t>p </a:t>
            </a:r>
            <a:r>
              <a:rPr sz="1313" spc="-56" dirty="0">
                <a:solidFill>
                  <a:srgbClr val="252423"/>
                </a:solidFill>
                <a:latin typeface="Trebuchet MS"/>
                <a:cs typeface="Trebuchet MS"/>
              </a:rPr>
              <a:t>P</a:t>
            </a:r>
            <a:r>
              <a:rPr sz="1313" spc="-80" dirty="0">
                <a:solidFill>
                  <a:srgbClr val="252423"/>
                </a:solidFill>
                <a:latin typeface="Trebuchet MS"/>
                <a:cs typeface="Trebuchet MS"/>
              </a:rPr>
              <a:t>a</a:t>
            </a:r>
            <a:r>
              <a:rPr sz="1313" spc="-19" dirty="0">
                <a:solidFill>
                  <a:srgbClr val="252423"/>
                </a:solidFill>
                <a:latin typeface="Trebuchet MS"/>
                <a:cs typeface="Trebuchet MS"/>
              </a:rPr>
              <a:t>r</a:t>
            </a:r>
            <a:r>
              <a:rPr sz="1313" spc="-103" dirty="0">
                <a:solidFill>
                  <a:srgbClr val="252423"/>
                </a:solidFill>
                <a:latin typeface="Trebuchet MS"/>
                <a:cs typeface="Trebuchet MS"/>
              </a:rPr>
              <a:t>ti</a:t>
            </a:r>
            <a:r>
              <a:rPr sz="1313" spc="-89" dirty="0">
                <a:solidFill>
                  <a:srgbClr val="252423"/>
                </a:solidFill>
                <a:latin typeface="Trebuchet MS"/>
                <a:cs typeface="Trebuchet MS"/>
              </a:rPr>
              <a:t>c</a:t>
            </a:r>
            <a:r>
              <a:rPr sz="1313" spc="-84" dirty="0">
                <a:solidFill>
                  <a:srgbClr val="252423"/>
                </a:solidFill>
                <a:latin typeface="Trebuchet MS"/>
                <a:cs typeface="Trebuchet MS"/>
              </a:rPr>
              <a:t>i</a:t>
            </a:r>
            <a:r>
              <a:rPr sz="1313" spc="-94" dirty="0">
                <a:solidFill>
                  <a:srgbClr val="252423"/>
                </a:solidFill>
                <a:latin typeface="Trebuchet MS"/>
                <a:cs typeface="Trebuchet MS"/>
              </a:rPr>
              <a:t>p</a:t>
            </a:r>
            <a:r>
              <a:rPr sz="1313" spc="-80" dirty="0">
                <a:solidFill>
                  <a:srgbClr val="252423"/>
                </a:solidFill>
                <a:latin typeface="Trebuchet MS"/>
                <a:cs typeface="Trebuchet MS"/>
              </a:rPr>
              <a:t>a</a:t>
            </a:r>
            <a:r>
              <a:rPr sz="1313" spc="-103" dirty="0">
                <a:solidFill>
                  <a:srgbClr val="252423"/>
                </a:solidFill>
                <a:latin typeface="Trebuchet MS"/>
                <a:cs typeface="Trebuchet MS"/>
              </a:rPr>
              <a:t>ti</a:t>
            </a:r>
            <a:r>
              <a:rPr sz="1313" spc="-66" dirty="0">
                <a:solidFill>
                  <a:srgbClr val="252423"/>
                </a:solidFill>
                <a:latin typeface="Trebuchet MS"/>
                <a:cs typeface="Trebuchet MS"/>
              </a:rPr>
              <a:t>on</a:t>
            </a:r>
            <a:endParaRPr sz="1313">
              <a:latin typeface="Trebuchet MS"/>
              <a:cs typeface="Trebuchet MS"/>
            </a:endParaRPr>
          </a:p>
        </p:txBody>
      </p:sp>
      <p:sp>
        <p:nvSpPr>
          <p:cNvPr id="31" name="object 31"/>
          <p:cNvSpPr/>
          <p:nvPr/>
        </p:nvSpPr>
        <p:spPr>
          <a:xfrm>
            <a:off x="425649" y="669738"/>
            <a:ext cx="4098727" cy="8930"/>
          </a:xfrm>
          <a:custGeom>
            <a:avLst/>
            <a:gdLst/>
            <a:ahLst/>
            <a:cxnLst/>
            <a:rect l="l" t="t" r="r" b="b"/>
            <a:pathLst>
              <a:path w="4371975" h="9525">
                <a:moveTo>
                  <a:pt x="4371975" y="0"/>
                </a:moveTo>
                <a:lnTo>
                  <a:pt x="2667000" y="0"/>
                </a:lnTo>
                <a:lnTo>
                  <a:pt x="1514475" y="0"/>
                </a:lnTo>
                <a:lnTo>
                  <a:pt x="0" y="0"/>
                </a:lnTo>
                <a:lnTo>
                  <a:pt x="0" y="9512"/>
                </a:lnTo>
                <a:lnTo>
                  <a:pt x="1514475" y="9512"/>
                </a:lnTo>
                <a:lnTo>
                  <a:pt x="2667000" y="9512"/>
                </a:lnTo>
                <a:lnTo>
                  <a:pt x="4371975" y="9512"/>
                </a:lnTo>
                <a:lnTo>
                  <a:pt x="4371975" y="0"/>
                </a:lnTo>
                <a:close/>
              </a:path>
            </a:pathLst>
          </a:custGeom>
          <a:solidFill>
            <a:srgbClr val="118CFF"/>
          </a:solidFill>
        </p:spPr>
        <p:txBody>
          <a:bodyPr wrap="square" lIns="0" tIns="0" rIns="0" bIns="0" rtlCol="0"/>
          <a:lstStyle/>
          <a:p>
            <a:endParaRPr sz="1688"/>
          </a:p>
        </p:txBody>
      </p:sp>
      <p:sp>
        <p:nvSpPr>
          <p:cNvPr id="32" name="object 32"/>
          <p:cNvSpPr txBox="1"/>
          <p:nvPr/>
        </p:nvSpPr>
        <p:spPr>
          <a:xfrm>
            <a:off x="458391" y="431631"/>
            <a:ext cx="4023717" cy="156357"/>
          </a:xfrm>
          <a:prstGeom prst="rect">
            <a:avLst/>
          </a:prstGeom>
        </p:spPr>
        <p:txBody>
          <a:bodyPr vert="horz" wrap="square" lIns="0" tIns="11906" rIns="0" bIns="0" rtlCol="0">
            <a:spAutoFit/>
          </a:bodyPr>
          <a:lstStyle/>
          <a:p>
            <a:pPr marL="11906">
              <a:spcBef>
                <a:spcPts val="94"/>
              </a:spcBef>
              <a:tabLst>
                <a:tab pos="1431131" algn="l"/>
              </a:tabLst>
            </a:pPr>
            <a:r>
              <a:rPr sz="938" spc="-23" dirty="0">
                <a:solidFill>
                  <a:srgbClr val="252423"/>
                </a:solidFill>
                <a:latin typeface="Segoe UI"/>
                <a:cs typeface="Segoe UI"/>
              </a:rPr>
              <a:t>Team	Team</a:t>
            </a:r>
            <a:r>
              <a:rPr sz="938" spc="-19" dirty="0">
                <a:solidFill>
                  <a:srgbClr val="252423"/>
                </a:solidFill>
                <a:latin typeface="Segoe UI"/>
                <a:cs typeface="Segoe UI"/>
              </a:rPr>
              <a:t> </a:t>
            </a:r>
            <a:r>
              <a:rPr sz="938" dirty="0">
                <a:solidFill>
                  <a:srgbClr val="252423"/>
                </a:solidFill>
                <a:latin typeface="Segoe UI"/>
                <a:cs typeface="Segoe UI"/>
              </a:rPr>
              <a:t>Salary</a:t>
            </a:r>
            <a:r>
              <a:rPr sz="938" spc="-14" dirty="0">
                <a:solidFill>
                  <a:srgbClr val="252423"/>
                </a:solidFill>
                <a:latin typeface="Segoe UI"/>
                <a:cs typeface="Segoe UI"/>
              </a:rPr>
              <a:t> </a:t>
            </a:r>
            <a:r>
              <a:rPr sz="938" dirty="0">
                <a:solidFill>
                  <a:srgbClr val="252423"/>
                </a:solidFill>
                <a:latin typeface="Segoe UI"/>
                <a:cs typeface="Segoe UI"/>
              </a:rPr>
              <a:t>Range</a:t>
            </a:r>
            <a:r>
              <a:rPr sz="938" spc="464" dirty="0">
                <a:solidFill>
                  <a:srgbClr val="252423"/>
                </a:solidFill>
                <a:latin typeface="Segoe UI"/>
                <a:cs typeface="Segoe UI"/>
              </a:rPr>
              <a:t> </a:t>
            </a:r>
            <a:r>
              <a:rPr sz="938" dirty="0">
                <a:solidFill>
                  <a:srgbClr val="252423"/>
                </a:solidFill>
                <a:latin typeface="Segoe UI"/>
                <a:cs typeface="Segoe UI"/>
              </a:rPr>
              <a:t>Count</a:t>
            </a:r>
            <a:r>
              <a:rPr sz="938" spc="-14" dirty="0">
                <a:solidFill>
                  <a:srgbClr val="252423"/>
                </a:solidFill>
                <a:latin typeface="Segoe UI"/>
                <a:cs typeface="Segoe UI"/>
              </a:rPr>
              <a:t> </a:t>
            </a:r>
            <a:r>
              <a:rPr sz="938" dirty="0">
                <a:solidFill>
                  <a:srgbClr val="252423"/>
                </a:solidFill>
                <a:latin typeface="Segoe UI"/>
                <a:cs typeface="Segoe UI"/>
              </a:rPr>
              <a:t>of</a:t>
            </a:r>
            <a:r>
              <a:rPr sz="938" spc="-14" dirty="0">
                <a:solidFill>
                  <a:srgbClr val="252423"/>
                </a:solidFill>
                <a:latin typeface="Segoe UI"/>
                <a:cs typeface="Segoe UI"/>
              </a:rPr>
              <a:t> </a:t>
            </a:r>
            <a:r>
              <a:rPr sz="938" dirty="0">
                <a:solidFill>
                  <a:srgbClr val="252423"/>
                </a:solidFill>
                <a:latin typeface="Segoe UI"/>
                <a:cs typeface="Segoe UI"/>
              </a:rPr>
              <a:t>Championship</a:t>
            </a:r>
            <a:r>
              <a:rPr sz="938" spc="-14" dirty="0">
                <a:solidFill>
                  <a:srgbClr val="252423"/>
                </a:solidFill>
                <a:latin typeface="Segoe UI"/>
                <a:cs typeface="Segoe UI"/>
              </a:rPr>
              <a:t> </a:t>
            </a:r>
            <a:r>
              <a:rPr sz="938" spc="-23" dirty="0">
                <a:solidFill>
                  <a:srgbClr val="252423"/>
                </a:solidFill>
                <a:latin typeface="Segoe UI"/>
                <a:cs typeface="Segoe UI"/>
              </a:rPr>
              <a:t>Year</a:t>
            </a:r>
            <a:endParaRPr sz="938">
              <a:latin typeface="Segoe UI"/>
              <a:cs typeface="Segoe UI"/>
            </a:endParaRPr>
          </a:p>
        </p:txBody>
      </p:sp>
      <p:sp>
        <p:nvSpPr>
          <p:cNvPr id="33" name="object 33"/>
          <p:cNvSpPr txBox="1"/>
          <p:nvPr/>
        </p:nvSpPr>
        <p:spPr>
          <a:xfrm>
            <a:off x="2958703" y="564416"/>
            <a:ext cx="108347" cy="114150"/>
          </a:xfrm>
          <a:prstGeom prst="rect">
            <a:avLst/>
          </a:prstGeom>
        </p:spPr>
        <p:txBody>
          <a:bodyPr vert="horz" wrap="square" lIns="0" tIns="13097" rIns="0" bIns="0" rtlCol="0">
            <a:spAutoFit/>
          </a:bodyPr>
          <a:lstStyle/>
          <a:p>
            <a:pPr marL="11906">
              <a:spcBef>
                <a:spcPts val="103"/>
              </a:spcBef>
            </a:pPr>
            <a:r>
              <a:rPr sz="656" spc="-141" dirty="0">
                <a:solidFill>
                  <a:srgbClr val="252423"/>
                </a:solidFill>
                <a:latin typeface="Segoe UI Symbol"/>
                <a:cs typeface="Segoe UI Symbol"/>
              </a:rPr>
              <a:t></a:t>
            </a:r>
            <a:endParaRPr sz="656">
              <a:latin typeface="Segoe UI Symbol"/>
              <a:cs typeface="Segoe UI Symbol"/>
            </a:endParaRPr>
          </a:p>
        </p:txBody>
      </p:sp>
      <p:grpSp>
        <p:nvGrpSpPr>
          <p:cNvPr id="34" name="object 34"/>
          <p:cNvGrpSpPr/>
          <p:nvPr/>
        </p:nvGrpSpPr>
        <p:grpSpPr>
          <a:xfrm>
            <a:off x="425649" y="678656"/>
            <a:ext cx="4098727" cy="5366742"/>
            <a:chOff x="276225" y="723899"/>
            <a:chExt cx="4371975" cy="5724525"/>
          </a:xfrm>
        </p:grpSpPr>
        <p:sp>
          <p:nvSpPr>
            <p:cNvPr id="35" name="object 35"/>
            <p:cNvSpPr/>
            <p:nvPr/>
          </p:nvSpPr>
          <p:spPr>
            <a:xfrm>
              <a:off x="1781175" y="723899"/>
              <a:ext cx="9525" cy="180975"/>
            </a:xfrm>
            <a:custGeom>
              <a:avLst/>
              <a:gdLst/>
              <a:ahLst/>
              <a:cxnLst/>
              <a:rect l="l" t="t" r="r" b="b"/>
              <a:pathLst>
                <a:path w="9525" h="180975">
                  <a:moveTo>
                    <a:pt x="9525" y="180975"/>
                  </a:moveTo>
                  <a:lnTo>
                    <a:pt x="0" y="180975"/>
                  </a:lnTo>
                  <a:lnTo>
                    <a:pt x="0" y="0"/>
                  </a:lnTo>
                  <a:lnTo>
                    <a:pt x="9525" y="0"/>
                  </a:lnTo>
                  <a:lnTo>
                    <a:pt x="9525" y="180975"/>
                  </a:lnTo>
                  <a:close/>
                </a:path>
              </a:pathLst>
            </a:custGeom>
            <a:solidFill>
              <a:srgbClr val="118CFF"/>
            </a:solidFill>
          </p:spPr>
          <p:txBody>
            <a:bodyPr wrap="square" lIns="0" tIns="0" rIns="0" bIns="0" rtlCol="0"/>
            <a:lstStyle/>
            <a:p>
              <a:endParaRPr sz="1688"/>
            </a:p>
          </p:txBody>
        </p:sp>
        <p:sp>
          <p:nvSpPr>
            <p:cNvPr id="36" name="object 36"/>
            <p:cNvSpPr/>
            <p:nvPr/>
          </p:nvSpPr>
          <p:spPr>
            <a:xfrm>
              <a:off x="276225" y="904875"/>
              <a:ext cx="1514475" cy="180975"/>
            </a:xfrm>
            <a:custGeom>
              <a:avLst/>
              <a:gdLst/>
              <a:ahLst/>
              <a:cxnLst/>
              <a:rect l="l" t="t" r="r" b="b"/>
              <a:pathLst>
                <a:path w="1514475" h="180975">
                  <a:moveTo>
                    <a:pt x="1514475" y="180975"/>
                  </a:moveTo>
                  <a:lnTo>
                    <a:pt x="0" y="180975"/>
                  </a:lnTo>
                  <a:lnTo>
                    <a:pt x="0" y="0"/>
                  </a:lnTo>
                  <a:lnTo>
                    <a:pt x="1514475" y="0"/>
                  </a:lnTo>
                  <a:lnTo>
                    <a:pt x="1514475" y="180975"/>
                  </a:lnTo>
                  <a:close/>
                </a:path>
              </a:pathLst>
            </a:custGeom>
            <a:solidFill>
              <a:srgbClr val="EDECEC"/>
            </a:solidFill>
          </p:spPr>
          <p:txBody>
            <a:bodyPr wrap="square" lIns="0" tIns="0" rIns="0" bIns="0" rtlCol="0"/>
            <a:lstStyle/>
            <a:p>
              <a:endParaRPr sz="1688"/>
            </a:p>
          </p:txBody>
        </p:sp>
        <p:sp>
          <p:nvSpPr>
            <p:cNvPr id="37" name="object 37"/>
            <p:cNvSpPr/>
            <p:nvPr/>
          </p:nvSpPr>
          <p:spPr>
            <a:xfrm>
              <a:off x="1781175" y="904874"/>
              <a:ext cx="9525" cy="362585"/>
            </a:xfrm>
            <a:custGeom>
              <a:avLst/>
              <a:gdLst/>
              <a:ahLst/>
              <a:cxnLst/>
              <a:rect l="l" t="t" r="r" b="b"/>
              <a:pathLst>
                <a:path w="9525" h="362584">
                  <a:moveTo>
                    <a:pt x="9525" y="0"/>
                  </a:moveTo>
                  <a:lnTo>
                    <a:pt x="0" y="0"/>
                  </a:lnTo>
                  <a:lnTo>
                    <a:pt x="0" y="180975"/>
                  </a:lnTo>
                  <a:lnTo>
                    <a:pt x="0" y="361962"/>
                  </a:lnTo>
                  <a:lnTo>
                    <a:pt x="9525" y="361962"/>
                  </a:lnTo>
                  <a:lnTo>
                    <a:pt x="9525" y="180975"/>
                  </a:lnTo>
                  <a:lnTo>
                    <a:pt x="9525" y="0"/>
                  </a:lnTo>
                  <a:close/>
                </a:path>
              </a:pathLst>
            </a:custGeom>
            <a:solidFill>
              <a:srgbClr val="118CFF"/>
            </a:solidFill>
          </p:spPr>
          <p:txBody>
            <a:bodyPr wrap="square" lIns="0" tIns="0" rIns="0" bIns="0" rtlCol="0"/>
            <a:lstStyle/>
            <a:p>
              <a:endParaRPr sz="1688"/>
            </a:p>
          </p:txBody>
        </p:sp>
        <p:sp>
          <p:nvSpPr>
            <p:cNvPr id="38" name="object 38"/>
            <p:cNvSpPr/>
            <p:nvPr/>
          </p:nvSpPr>
          <p:spPr>
            <a:xfrm>
              <a:off x="276225" y="1266825"/>
              <a:ext cx="1514475" cy="180975"/>
            </a:xfrm>
            <a:custGeom>
              <a:avLst/>
              <a:gdLst/>
              <a:ahLst/>
              <a:cxnLst/>
              <a:rect l="l" t="t" r="r" b="b"/>
              <a:pathLst>
                <a:path w="1514475" h="180975">
                  <a:moveTo>
                    <a:pt x="1514475" y="180975"/>
                  </a:moveTo>
                  <a:lnTo>
                    <a:pt x="0" y="180975"/>
                  </a:lnTo>
                  <a:lnTo>
                    <a:pt x="0" y="0"/>
                  </a:lnTo>
                  <a:lnTo>
                    <a:pt x="1514475" y="0"/>
                  </a:lnTo>
                  <a:lnTo>
                    <a:pt x="1514475" y="180975"/>
                  </a:lnTo>
                  <a:close/>
                </a:path>
              </a:pathLst>
            </a:custGeom>
            <a:solidFill>
              <a:srgbClr val="EDECEC"/>
            </a:solidFill>
          </p:spPr>
          <p:txBody>
            <a:bodyPr wrap="square" lIns="0" tIns="0" rIns="0" bIns="0" rtlCol="0"/>
            <a:lstStyle/>
            <a:p>
              <a:endParaRPr sz="1688"/>
            </a:p>
          </p:txBody>
        </p:sp>
        <p:sp>
          <p:nvSpPr>
            <p:cNvPr id="39" name="object 39"/>
            <p:cNvSpPr/>
            <p:nvPr/>
          </p:nvSpPr>
          <p:spPr>
            <a:xfrm>
              <a:off x="1781175" y="1266837"/>
              <a:ext cx="9525" cy="361950"/>
            </a:xfrm>
            <a:custGeom>
              <a:avLst/>
              <a:gdLst/>
              <a:ahLst/>
              <a:cxnLst/>
              <a:rect l="l" t="t" r="r" b="b"/>
              <a:pathLst>
                <a:path w="9525" h="361950">
                  <a:moveTo>
                    <a:pt x="9525" y="0"/>
                  </a:moveTo>
                  <a:lnTo>
                    <a:pt x="0" y="0"/>
                  </a:lnTo>
                  <a:lnTo>
                    <a:pt x="0" y="180975"/>
                  </a:lnTo>
                  <a:lnTo>
                    <a:pt x="0" y="361950"/>
                  </a:lnTo>
                  <a:lnTo>
                    <a:pt x="9525" y="361950"/>
                  </a:lnTo>
                  <a:lnTo>
                    <a:pt x="9525" y="180975"/>
                  </a:lnTo>
                  <a:lnTo>
                    <a:pt x="9525" y="0"/>
                  </a:lnTo>
                  <a:close/>
                </a:path>
              </a:pathLst>
            </a:custGeom>
            <a:solidFill>
              <a:srgbClr val="118CFF"/>
            </a:solidFill>
          </p:spPr>
          <p:txBody>
            <a:bodyPr wrap="square" lIns="0" tIns="0" rIns="0" bIns="0" rtlCol="0"/>
            <a:lstStyle/>
            <a:p>
              <a:endParaRPr sz="1688"/>
            </a:p>
          </p:txBody>
        </p:sp>
        <p:sp>
          <p:nvSpPr>
            <p:cNvPr id="40" name="object 40"/>
            <p:cNvSpPr/>
            <p:nvPr/>
          </p:nvSpPr>
          <p:spPr>
            <a:xfrm>
              <a:off x="276225" y="1628775"/>
              <a:ext cx="1514475" cy="180975"/>
            </a:xfrm>
            <a:custGeom>
              <a:avLst/>
              <a:gdLst/>
              <a:ahLst/>
              <a:cxnLst/>
              <a:rect l="l" t="t" r="r" b="b"/>
              <a:pathLst>
                <a:path w="1514475" h="180975">
                  <a:moveTo>
                    <a:pt x="1514475" y="180975"/>
                  </a:moveTo>
                  <a:lnTo>
                    <a:pt x="0" y="180975"/>
                  </a:lnTo>
                  <a:lnTo>
                    <a:pt x="0" y="0"/>
                  </a:lnTo>
                  <a:lnTo>
                    <a:pt x="1514475" y="0"/>
                  </a:lnTo>
                  <a:lnTo>
                    <a:pt x="1514475" y="180975"/>
                  </a:lnTo>
                  <a:close/>
                </a:path>
              </a:pathLst>
            </a:custGeom>
            <a:solidFill>
              <a:srgbClr val="EDECEC"/>
            </a:solidFill>
          </p:spPr>
          <p:txBody>
            <a:bodyPr wrap="square" lIns="0" tIns="0" rIns="0" bIns="0" rtlCol="0"/>
            <a:lstStyle/>
            <a:p>
              <a:endParaRPr sz="1688"/>
            </a:p>
          </p:txBody>
        </p:sp>
        <p:sp>
          <p:nvSpPr>
            <p:cNvPr id="41" name="object 41"/>
            <p:cNvSpPr/>
            <p:nvPr/>
          </p:nvSpPr>
          <p:spPr>
            <a:xfrm>
              <a:off x="1781175" y="1628787"/>
              <a:ext cx="9525" cy="361950"/>
            </a:xfrm>
            <a:custGeom>
              <a:avLst/>
              <a:gdLst/>
              <a:ahLst/>
              <a:cxnLst/>
              <a:rect l="l" t="t" r="r" b="b"/>
              <a:pathLst>
                <a:path w="9525" h="361950">
                  <a:moveTo>
                    <a:pt x="9525" y="0"/>
                  </a:moveTo>
                  <a:lnTo>
                    <a:pt x="0" y="0"/>
                  </a:lnTo>
                  <a:lnTo>
                    <a:pt x="0" y="180975"/>
                  </a:lnTo>
                  <a:lnTo>
                    <a:pt x="0" y="361950"/>
                  </a:lnTo>
                  <a:lnTo>
                    <a:pt x="9525" y="361950"/>
                  </a:lnTo>
                  <a:lnTo>
                    <a:pt x="9525" y="180975"/>
                  </a:lnTo>
                  <a:lnTo>
                    <a:pt x="9525" y="0"/>
                  </a:lnTo>
                  <a:close/>
                </a:path>
              </a:pathLst>
            </a:custGeom>
            <a:solidFill>
              <a:srgbClr val="118CFF"/>
            </a:solidFill>
          </p:spPr>
          <p:txBody>
            <a:bodyPr wrap="square" lIns="0" tIns="0" rIns="0" bIns="0" rtlCol="0"/>
            <a:lstStyle/>
            <a:p>
              <a:endParaRPr sz="1688"/>
            </a:p>
          </p:txBody>
        </p:sp>
        <p:sp>
          <p:nvSpPr>
            <p:cNvPr id="42" name="object 42"/>
            <p:cNvSpPr/>
            <p:nvPr/>
          </p:nvSpPr>
          <p:spPr>
            <a:xfrm>
              <a:off x="276225" y="1990725"/>
              <a:ext cx="1514475" cy="180975"/>
            </a:xfrm>
            <a:custGeom>
              <a:avLst/>
              <a:gdLst/>
              <a:ahLst/>
              <a:cxnLst/>
              <a:rect l="l" t="t" r="r" b="b"/>
              <a:pathLst>
                <a:path w="1514475" h="180975">
                  <a:moveTo>
                    <a:pt x="1514475" y="180975"/>
                  </a:moveTo>
                  <a:lnTo>
                    <a:pt x="0" y="180975"/>
                  </a:lnTo>
                  <a:lnTo>
                    <a:pt x="0" y="0"/>
                  </a:lnTo>
                  <a:lnTo>
                    <a:pt x="1514475" y="0"/>
                  </a:lnTo>
                  <a:lnTo>
                    <a:pt x="1514475" y="180975"/>
                  </a:lnTo>
                  <a:close/>
                </a:path>
              </a:pathLst>
            </a:custGeom>
            <a:solidFill>
              <a:srgbClr val="EDECEC"/>
            </a:solidFill>
          </p:spPr>
          <p:txBody>
            <a:bodyPr wrap="square" lIns="0" tIns="0" rIns="0" bIns="0" rtlCol="0"/>
            <a:lstStyle/>
            <a:p>
              <a:endParaRPr sz="1688"/>
            </a:p>
          </p:txBody>
        </p:sp>
        <p:sp>
          <p:nvSpPr>
            <p:cNvPr id="43" name="object 43"/>
            <p:cNvSpPr/>
            <p:nvPr/>
          </p:nvSpPr>
          <p:spPr>
            <a:xfrm>
              <a:off x="1781175" y="1990737"/>
              <a:ext cx="9525" cy="361950"/>
            </a:xfrm>
            <a:custGeom>
              <a:avLst/>
              <a:gdLst/>
              <a:ahLst/>
              <a:cxnLst/>
              <a:rect l="l" t="t" r="r" b="b"/>
              <a:pathLst>
                <a:path w="9525" h="361950">
                  <a:moveTo>
                    <a:pt x="9525" y="0"/>
                  </a:moveTo>
                  <a:lnTo>
                    <a:pt x="0" y="0"/>
                  </a:lnTo>
                  <a:lnTo>
                    <a:pt x="0" y="180975"/>
                  </a:lnTo>
                  <a:lnTo>
                    <a:pt x="0" y="361950"/>
                  </a:lnTo>
                  <a:lnTo>
                    <a:pt x="9525" y="361950"/>
                  </a:lnTo>
                  <a:lnTo>
                    <a:pt x="9525" y="180975"/>
                  </a:lnTo>
                  <a:lnTo>
                    <a:pt x="9525" y="0"/>
                  </a:lnTo>
                  <a:close/>
                </a:path>
              </a:pathLst>
            </a:custGeom>
            <a:solidFill>
              <a:srgbClr val="118CFF"/>
            </a:solidFill>
          </p:spPr>
          <p:txBody>
            <a:bodyPr wrap="square" lIns="0" tIns="0" rIns="0" bIns="0" rtlCol="0"/>
            <a:lstStyle/>
            <a:p>
              <a:endParaRPr sz="1688"/>
            </a:p>
          </p:txBody>
        </p:sp>
        <p:sp>
          <p:nvSpPr>
            <p:cNvPr id="44" name="object 44"/>
            <p:cNvSpPr/>
            <p:nvPr/>
          </p:nvSpPr>
          <p:spPr>
            <a:xfrm>
              <a:off x="276225" y="2352675"/>
              <a:ext cx="1514475" cy="180975"/>
            </a:xfrm>
            <a:custGeom>
              <a:avLst/>
              <a:gdLst/>
              <a:ahLst/>
              <a:cxnLst/>
              <a:rect l="l" t="t" r="r" b="b"/>
              <a:pathLst>
                <a:path w="1514475" h="180975">
                  <a:moveTo>
                    <a:pt x="1514475" y="180975"/>
                  </a:moveTo>
                  <a:lnTo>
                    <a:pt x="0" y="180975"/>
                  </a:lnTo>
                  <a:lnTo>
                    <a:pt x="0" y="0"/>
                  </a:lnTo>
                  <a:lnTo>
                    <a:pt x="1514475" y="0"/>
                  </a:lnTo>
                  <a:lnTo>
                    <a:pt x="1514475" y="180975"/>
                  </a:lnTo>
                  <a:close/>
                </a:path>
              </a:pathLst>
            </a:custGeom>
            <a:solidFill>
              <a:srgbClr val="EDECEC"/>
            </a:solidFill>
          </p:spPr>
          <p:txBody>
            <a:bodyPr wrap="square" lIns="0" tIns="0" rIns="0" bIns="0" rtlCol="0"/>
            <a:lstStyle/>
            <a:p>
              <a:endParaRPr sz="1688"/>
            </a:p>
          </p:txBody>
        </p:sp>
        <p:sp>
          <p:nvSpPr>
            <p:cNvPr id="45" name="object 45"/>
            <p:cNvSpPr/>
            <p:nvPr/>
          </p:nvSpPr>
          <p:spPr>
            <a:xfrm>
              <a:off x="1781175" y="2352687"/>
              <a:ext cx="9525" cy="361950"/>
            </a:xfrm>
            <a:custGeom>
              <a:avLst/>
              <a:gdLst/>
              <a:ahLst/>
              <a:cxnLst/>
              <a:rect l="l" t="t" r="r" b="b"/>
              <a:pathLst>
                <a:path w="9525" h="361950">
                  <a:moveTo>
                    <a:pt x="9525" y="0"/>
                  </a:moveTo>
                  <a:lnTo>
                    <a:pt x="0" y="0"/>
                  </a:lnTo>
                  <a:lnTo>
                    <a:pt x="0" y="180975"/>
                  </a:lnTo>
                  <a:lnTo>
                    <a:pt x="0" y="361950"/>
                  </a:lnTo>
                  <a:lnTo>
                    <a:pt x="9525" y="361950"/>
                  </a:lnTo>
                  <a:lnTo>
                    <a:pt x="9525" y="180975"/>
                  </a:lnTo>
                  <a:lnTo>
                    <a:pt x="9525" y="0"/>
                  </a:lnTo>
                  <a:close/>
                </a:path>
              </a:pathLst>
            </a:custGeom>
            <a:solidFill>
              <a:srgbClr val="118CFF"/>
            </a:solidFill>
          </p:spPr>
          <p:txBody>
            <a:bodyPr wrap="square" lIns="0" tIns="0" rIns="0" bIns="0" rtlCol="0"/>
            <a:lstStyle/>
            <a:p>
              <a:endParaRPr sz="1688"/>
            </a:p>
          </p:txBody>
        </p:sp>
        <p:sp>
          <p:nvSpPr>
            <p:cNvPr id="46" name="object 46"/>
            <p:cNvSpPr/>
            <p:nvPr/>
          </p:nvSpPr>
          <p:spPr>
            <a:xfrm>
              <a:off x="276225" y="2714625"/>
              <a:ext cx="1514475" cy="180975"/>
            </a:xfrm>
            <a:custGeom>
              <a:avLst/>
              <a:gdLst/>
              <a:ahLst/>
              <a:cxnLst/>
              <a:rect l="l" t="t" r="r" b="b"/>
              <a:pathLst>
                <a:path w="1514475" h="180975">
                  <a:moveTo>
                    <a:pt x="1514475" y="180975"/>
                  </a:moveTo>
                  <a:lnTo>
                    <a:pt x="0" y="180975"/>
                  </a:lnTo>
                  <a:lnTo>
                    <a:pt x="0" y="0"/>
                  </a:lnTo>
                  <a:lnTo>
                    <a:pt x="1514475" y="0"/>
                  </a:lnTo>
                  <a:lnTo>
                    <a:pt x="1514475" y="180975"/>
                  </a:lnTo>
                  <a:close/>
                </a:path>
              </a:pathLst>
            </a:custGeom>
            <a:solidFill>
              <a:srgbClr val="EDECEC"/>
            </a:solidFill>
          </p:spPr>
          <p:txBody>
            <a:bodyPr wrap="square" lIns="0" tIns="0" rIns="0" bIns="0" rtlCol="0"/>
            <a:lstStyle/>
            <a:p>
              <a:endParaRPr sz="1688"/>
            </a:p>
          </p:txBody>
        </p:sp>
        <p:sp>
          <p:nvSpPr>
            <p:cNvPr id="47" name="object 47"/>
            <p:cNvSpPr/>
            <p:nvPr/>
          </p:nvSpPr>
          <p:spPr>
            <a:xfrm>
              <a:off x="1781175" y="2714637"/>
              <a:ext cx="9525" cy="361950"/>
            </a:xfrm>
            <a:custGeom>
              <a:avLst/>
              <a:gdLst/>
              <a:ahLst/>
              <a:cxnLst/>
              <a:rect l="l" t="t" r="r" b="b"/>
              <a:pathLst>
                <a:path w="9525" h="361950">
                  <a:moveTo>
                    <a:pt x="9525" y="0"/>
                  </a:moveTo>
                  <a:lnTo>
                    <a:pt x="0" y="0"/>
                  </a:lnTo>
                  <a:lnTo>
                    <a:pt x="0" y="180975"/>
                  </a:lnTo>
                  <a:lnTo>
                    <a:pt x="0" y="361950"/>
                  </a:lnTo>
                  <a:lnTo>
                    <a:pt x="9525" y="361950"/>
                  </a:lnTo>
                  <a:lnTo>
                    <a:pt x="9525" y="180975"/>
                  </a:lnTo>
                  <a:lnTo>
                    <a:pt x="9525" y="0"/>
                  </a:lnTo>
                  <a:close/>
                </a:path>
              </a:pathLst>
            </a:custGeom>
            <a:solidFill>
              <a:srgbClr val="118CFF"/>
            </a:solidFill>
          </p:spPr>
          <p:txBody>
            <a:bodyPr wrap="square" lIns="0" tIns="0" rIns="0" bIns="0" rtlCol="0"/>
            <a:lstStyle/>
            <a:p>
              <a:endParaRPr sz="1688"/>
            </a:p>
          </p:txBody>
        </p:sp>
        <p:sp>
          <p:nvSpPr>
            <p:cNvPr id="48" name="object 48"/>
            <p:cNvSpPr/>
            <p:nvPr/>
          </p:nvSpPr>
          <p:spPr>
            <a:xfrm>
              <a:off x="276225" y="3076575"/>
              <a:ext cx="1514475" cy="180975"/>
            </a:xfrm>
            <a:custGeom>
              <a:avLst/>
              <a:gdLst/>
              <a:ahLst/>
              <a:cxnLst/>
              <a:rect l="l" t="t" r="r" b="b"/>
              <a:pathLst>
                <a:path w="1514475" h="180975">
                  <a:moveTo>
                    <a:pt x="1514475" y="180975"/>
                  </a:moveTo>
                  <a:lnTo>
                    <a:pt x="0" y="180975"/>
                  </a:lnTo>
                  <a:lnTo>
                    <a:pt x="0" y="0"/>
                  </a:lnTo>
                  <a:lnTo>
                    <a:pt x="1514475" y="0"/>
                  </a:lnTo>
                  <a:lnTo>
                    <a:pt x="1514475" y="180975"/>
                  </a:lnTo>
                  <a:close/>
                </a:path>
              </a:pathLst>
            </a:custGeom>
            <a:solidFill>
              <a:srgbClr val="EDECEC"/>
            </a:solidFill>
          </p:spPr>
          <p:txBody>
            <a:bodyPr wrap="square" lIns="0" tIns="0" rIns="0" bIns="0" rtlCol="0"/>
            <a:lstStyle/>
            <a:p>
              <a:endParaRPr sz="1688"/>
            </a:p>
          </p:txBody>
        </p:sp>
        <p:sp>
          <p:nvSpPr>
            <p:cNvPr id="49" name="object 49"/>
            <p:cNvSpPr/>
            <p:nvPr/>
          </p:nvSpPr>
          <p:spPr>
            <a:xfrm>
              <a:off x="1781175" y="3076587"/>
              <a:ext cx="9525" cy="361950"/>
            </a:xfrm>
            <a:custGeom>
              <a:avLst/>
              <a:gdLst/>
              <a:ahLst/>
              <a:cxnLst/>
              <a:rect l="l" t="t" r="r" b="b"/>
              <a:pathLst>
                <a:path w="9525" h="361950">
                  <a:moveTo>
                    <a:pt x="9525" y="0"/>
                  </a:moveTo>
                  <a:lnTo>
                    <a:pt x="0" y="0"/>
                  </a:lnTo>
                  <a:lnTo>
                    <a:pt x="0" y="180975"/>
                  </a:lnTo>
                  <a:lnTo>
                    <a:pt x="0" y="361950"/>
                  </a:lnTo>
                  <a:lnTo>
                    <a:pt x="9525" y="361950"/>
                  </a:lnTo>
                  <a:lnTo>
                    <a:pt x="9525" y="180975"/>
                  </a:lnTo>
                  <a:lnTo>
                    <a:pt x="9525" y="0"/>
                  </a:lnTo>
                  <a:close/>
                </a:path>
              </a:pathLst>
            </a:custGeom>
            <a:solidFill>
              <a:srgbClr val="118CFF"/>
            </a:solidFill>
          </p:spPr>
          <p:txBody>
            <a:bodyPr wrap="square" lIns="0" tIns="0" rIns="0" bIns="0" rtlCol="0"/>
            <a:lstStyle/>
            <a:p>
              <a:endParaRPr sz="1688"/>
            </a:p>
          </p:txBody>
        </p:sp>
        <p:sp>
          <p:nvSpPr>
            <p:cNvPr id="50" name="object 50"/>
            <p:cNvSpPr/>
            <p:nvPr/>
          </p:nvSpPr>
          <p:spPr>
            <a:xfrm>
              <a:off x="276225" y="3438525"/>
              <a:ext cx="1514475" cy="180975"/>
            </a:xfrm>
            <a:custGeom>
              <a:avLst/>
              <a:gdLst/>
              <a:ahLst/>
              <a:cxnLst/>
              <a:rect l="l" t="t" r="r" b="b"/>
              <a:pathLst>
                <a:path w="1514475" h="180975">
                  <a:moveTo>
                    <a:pt x="1514475" y="180975"/>
                  </a:moveTo>
                  <a:lnTo>
                    <a:pt x="0" y="180975"/>
                  </a:lnTo>
                  <a:lnTo>
                    <a:pt x="0" y="0"/>
                  </a:lnTo>
                  <a:lnTo>
                    <a:pt x="1514475" y="0"/>
                  </a:lnTo>
                  <a:lnTo>
                    <a:pt x="1514475" y="180975"/>
                  </a:lnTo>
                  <a:close/>
                </a:path>
              </a:pathLst>
            </a:custGeom>
            <a:solidFill>
              <a:srgbClr val="EDECEC"/>
            </a:solidFill>
          </p:spPr>
          <p:txBody>
            <a:bodyPr wrap="square" lIns="0" tIns="0" rIns="0" bIns="0" rtlCol="0"/>
            <a:lstStyle/>
            <a:p>
              <a:endParaRPr sz="1688"/>
            </a:p>
          </p:txBody>
        </p:sp>
        <p:sp>
          <p:nvSpPr>
            <p:cNvPr id="51" name="object 51"/>
            <p:cNvSpPr/>
            <p:nvPr/>
          </p:nvSpPr>
          <p:spPr>
            <a:xfrm>
              <a:off x="1781175" y="3438537"/>
              <a:ext cx="9525" cy="361950"/>
            </a:xfrm>
            <a:custGeom>
              <a:avLst/>
              <a:gdLst/>
              <a:ahLst/>
              <a:cxnLst/>
              <a:rect l="l" t="t" r="r" b="b"/>
              <a:pathLst>
                <a:path w="9525" h="361950">
                  <a:moveTo>
                    <a:pt x="9525" y="0"/>
                  </a:moveTo>
                  <a:lnTo>
                    <a:pt x="0" y="0"/>
                  </a:lnTo>
                  <a:lnTo>
                    <a:pt x="0" y="180975"/>
                  </a:lnTo>
                  <a:lnTo>
                    <a:pt x="0" y="361950"/>
                  </a:lnTo>
                  <a:lnTo>
                    <a:pt x="9525" y="361950"/>
                  </a:lnTo>
                  <a:lnTo>
                    <a:pt x="9525" y="180975"/>
                  </a:lnTo>
                  <a:lnTo>
                    <a:pt x="9525" y="0"/>
                  </a:lnTo>
                  <a:close/>
                </a:path>
              </a:pathLst>
            </a:custGeom>
            <a:solidFill>
              <a:srgbClr val="118CFF"/>
            </a:solidFill>
          </p:spPr>
          <p:txBody>
            <a:bodyPr wrap="square" lIns="0" tIns="0" rIns="0" bIns="0" rtlCol="0"/>
            <a:lstStyle/>
            <a:p>
              <a:endParaRPr sz="1688"/>
            </a:p>
          </p:txBody>
        </p:sp>
        <p:sp>
          <p:nvSpPr>
            <p:cNvPr id="52" name="object 52"/>
            <p:cNvSpPr/>
            <p:nvPr/>
          </p:nvSpPr>
          <p:spPr>
            <a:xfrm>
              <a:off x="276225" y="3800475"/>
              <a:ext cx="1514475" cy="180975"/>
            </a:xfrm>
            <a:custGeom>
              <a:avLst/>
              <a:gdLst/>
              <a:ahLst/>
              <a:cxnLst/>
              <a:rect l="l" t="t" r="r" b="b"/>
              <a:pathLst>
                <a:path w="1514475" h="180975">
                  <a:moveTo>
                    <a:pt x="1514475" y="180975"/>
                  </a:moveTo>
                  <a:lnTo>
                    <a:pt x="0" y="180975"/>
                  </a:lnTo>
                  <a:lnTo>
                    <a:pt x="0" y="0"/>
                  </a:lnTo>
                  <a:lnTo>
                    <a:pt x="1514475" y="0"/>
                  </a:lnTo>
                  <a:lnTo>
                    <a:pt x="1514475" y="180975"/>
                  </a:lnTo>
                  <a:close/>
                </a:path>
              </a:pathLst>
            </a:custGeom>
            <a:solidFill>
              <a:srgbClr val="EDECEC"/>
            </a:solidFill>
          </p:spPr>
          <p:txBody>
            <a:bodyPr wrap="square" lIns="0" tIns="0" rIns="0" bIns="0" rtlCol="0"/>
            <a:lstStyle/>
            <a:p>
              <a:endParaRPr sz="1688"/>
            </a:p>
          </p:txBody>
        </p:sp>
        <p:sp>
          <p:nvSpPr>
            <p:cNvPr id="53" name="object 53"/>
            <p:cNvSpPr/>
            <p:nvPr/>
          </p:nvSpPr>
          <p:spPr>
            <a:xfrm>
              <a:off x="1781175" y="3800487"/>
              <a:ext cx="9525" cy="361950"/>
            </a:xfrm>
            <a:custGeom>
              <a:avLst/>
              <a:gdLst/>
              <a:ahLst/>
              <a:cxnLst/>
              <a:rect l="l" t="t" r="r" b="b"/>
              <a:pathLst>
                <a:path w="9525" h="361950">
                  <a:moveTo>
                    <a:pt x="9525" y="0"/>
                  </a:moveTo>
                  <a:lnTo>
                    <a:pt x="0" y="0"/>
                  </a:lnTo>
                  <a:lnTo>
                    <a:pt x="0" y="180975"/>
                  </a:lnTo>
                  <a:lnTo>
                    <a:pt x="0" y="361950"/>
                  </a:lnTo>
                  <a:lnTo>
                    <a:pt x="9525" y="361950"/>
                  </a:lnTo>
                  <a:lnTo>
                    <a:pt x="9525" y="180975"/>
                  </a:lnTo>
                  <a:lnTo>
                    <a:pt x="9525" y="0"/>
                  </a:lnTo>
                  <a:close/>
                </a:path>
              </a:pathLst>
            </a:custGeom>
            <a:solidFill>
              <a:srgbClr val="118CFF"/>
            </a:solidFill>
          </p:spPr>
          <p:txBody>
            <a:bodyPr wrap="square" lIns="0" tIns="0" rIns="0" bIns="0" rtlCol="0"/>
            <a:lstStyle/>
            <a:p>
              <a:endParaRPr sz="1688"/>
            </a:p>
          </p:txBody>
        </p:sp>
        <p:sp>
          <p:nvSpPr>
            <p:cNvPr id="54" name="object 54"/>
            <p:cNvSpPr/>
            <p:nvPr/>
          </p:nvSpPr>
          <p:spPr>
            <a:xfrm>
              <a:off x="276225" y="4162424"/>
              <a:ext cx="1514475" cy="180975"/>
            </a:xfrm>
            <a:custGeom>
              <a:avLst/>
              <a:gdLst/>
              <a:ahLst/>
              <a:cxnLst/>
              <a:rect l="l" t="t" r="r" b="b"/>
              <a:pathLst>
                <a:path w="1514475" h="180975">
                  <a:moveTo>
                    <a:pt x="1514475" y="180975"/>
                  </a:moveTo>
                  <a:lnTo>
                    <a:pt x="0" y="180975"/>
                  </a:lnTo>
                  <a:lnTo>
                    <a:pt x="0" y="0"/>
                  </a:lnTo>
                  <a:lnTo>
                    <a:pt x="1514475" y="0"/>
                  </a:lnTo>
                  <a:lnTo>
                    <a:pt x="1514475" y="180975"/>
                  </a:lnTo>
                  <a:close/>
                </a:path>
              </a:pathLst>
            </a:custGeom>
            <a:solidFill>
              <a:srgbClr val="EDECEC"/>
            </a:solidFill>
          </p:spPr>
          <p:txBody>
            <a:bodyPr wrap="square" lIns="0" tIns="0" rIns="0" bIns="0" rtlCol="0"/>
            <a:lstStyle/>
            <a:p>
              <a:endParaRPr sz="1688"/>
            </a:p>
          </p:txBody>
        </p:sp>
        <p:sp>
          <p:nvSpPr>
            <p:cNvPr id="55" name="object 55"/>
            <p:cNvSpPr/>
            <p:nvPr/>
          </p:nvSpPr>
          <p:spPr>
            <a:xfrm>
              <a:off x="1781175" y="4162437"/>
              <a:ext cx="9525" cy="361950"/>
            </a:xfrm>
            <a:custGeom>
              <a:avLst/>
              <a:gdLst/>
              <a:ahLst/>
              <a:cxnLst/>
              <a:rect l="l" t="t" r="r" b="b"/>
              <a:pathLst>
                <a:path w="9525" h="361950">
                  <a:moveTo>
                    <a:pt x="9525" y="0"/>
                  </a:moveTo>
                  <a:lnTo>
                    <a:pt x="0" y="0"/>
                  </a:lnTo>
                  <a:lnTo>
                    <a:pt x="0" y="180975"/>
                  </a:lnTo>
                  <a:lnTo>
                    <a:pt x="0" y="361950"/>
                  </a:lnTo>
                  <a:lnTo>
                    <a:pt x="9525" y="361950"/>
                  </a:lnTo>
                  <a:lnTo>
                    <a:pt x="9525" y="180975"/>
                  </a:lnTo>
                  <a:lnTo>
                    <a:pt x="9525" y="0"/>
                  </a:lnTo>
                  <a:close/>
                </a:path>
              </a:pathLst>
            </a:custGeom>
            <a:solidFill>
              <a:srgbClr val="118CFF"/>
            </a:solidFill>
          </p:spPr>
          <p:txBody>
            <a:bodyPr wrap="square" lIns="0" tIns="0" rIns="0" bIns="0" rtlCol="0"/>
            <a:lstStyle/>
            <a:p>
              <a:endParaRPr sz="1688"/>
            </a:p>
          </p:txBody>
        </p:sp>
        <p:sp>
          <p:nvSpPr>
            <p:cNvPr id="56" name="object 56"/>
            <p:cNvSpPr/>
            <p:nvPr/>
          </p:nvSpPr>
          <p:spPr>
            <a:xfrm>
              <a:off x="276225" y="4524374"/>
              <a:ext cx="1514475" cy="180975"/>
            </a:xfrm>
            <a:custGeom>
              <a:avLst/>
              <a:gdLst/>
              <a:ahLst/>
              <a:cxnLst/>
              <a:rect l="l" t="t" r="r" b="b"/>
              <a:pathLst>
                <a:path w="1514475" h="180975">
                  <a:moveTo>
                    <a:pt x="1514475" y="180975"/>
                  </a:moveTo>
                  <a:lnTo>
                    <a:pt x="0" y="180975"/>
                  </a:lnTo>
                  <a:lnTo>
                    <a:pt x="0" y="0"/>
                  </a:lnTo>
                  <a:lnTo>
                    <a:pt x="1514475" y="0"/>
                  </a:lnTo>
                  <a:lnTo>
                    <a:pt x="1514475" y="180975"/>
                  </a:lnTo>
                  <a:close/>
                </a:path>
              </a:pathLst>
            </a:custGeom>
            <a:solidFill>
              <a:srgbClr val="EDECEC"/>
            </a:solidFill>
          </p:spPr>
          <p:txBody>
            <a:bodyPr wrap="square" lIns="0" tIns="0" rIns="0" bIns="0" rtlCol="0"/>
            <a:lstStyle/>
            <a:p>
              <a:endParaRPr sz="1688"/>
            </a:p>
          </p:txBody>
        </p:sp>
        <p:sp>
          <p:nvSpPr>
            <p:cNvPr id="57" name="object 57"/>
            <p:cNvSpPr/>
            <p:nvPr/>
          </p:nvSpPr>
          <p:spPr>
            <a:xfrm>
              <a:off x="1781175" y="4524387"/>
              <a:ext cx="9525" cy="361950"/>
            </a:xfrm>
            <a:custGeom>
              <a:avLst/>
              <a:gdLst/>
              <a:ahLst/>
              <a:cxnLst/>
              <a:rect l="l" t="t" r="r" b="b"/>
              <a:pathLst>
                <a:path w="9525" h="361950">
                  <a:moveTo>
                    <a:pt x="9525" y="0"/>
                  </a:moveTo>
                  <a:lnTo>
                    <a:pt x="0" y="0"/>
                  </a:lnTo>
                  <a:lnTo>
                    <a:pt x="0" y="180975"/>
                  </a:lnTo>
                  <a:lnTo>
                    <a:pt x="0" y="361950"/>
                  </a:lnTo>
                  <a:lnTo>
                    <a:pt x="9525" y="361950"/>
                  </a:lnTo>
                  <a:lnTo>
                    <a:pt x="9525" y="180975"/>
                  </a:lnTo>
                  <a:lnTo>
                    <a:pt x="9525" y="0"/>
                  </a:lnTo>
                  <a:close/>
                </a:path>
              </a:pathLst>
            </a:custGeom>
            <a:solidFill>
              <a:srgbClr val="118CFF"/>
            </a:solidFill>
          </p:spPr>
          <p:txBody>
            <a:bodyPr wrap="square" lIns="0" tIns="0" rIns="0" bIns="0" rtlCol="0"/>
            <a:lstStyle/>
            <a:p>
              <a:endParaRPr sz="1688"/>
            </a:p>
          </p:txBody>
        </p:sp>
        <p:sp>
          <p:nvSpPr>
            <p:cNvPr id="58" name="object 58"/>
            <p:cNvSpPr/>
            <p:nvPr/>
          </p:nvSpPr>
          <p:spPr>
            <a:xfrm>
              <a:off x="276225" y="4886324"/>
              <a:ext cx="1514475" cy="180975"/>
            </a:xfrm>
            <a:custGeom>
              <a:avLst/>
              <a:gdLst/>
              <a:ahLst/>
              <a:cxnLst/>
              <a:rect l="l" t="t" r="r" b="b"/>
              <a:pathLst>
                <a:path w="1514475" h="180975">
                  <a:moveTo>
                    <a:pt x="1514475" y="180975"/>
                  </a:moveTo>
                  <a:lnTo>
                    <a:pt x="0" y="180975"/>
                  </a:lnTo>
                  <a:lnTo>
                    <a:pt x="0" y="0"/>
                  </a:lnTo>
                  <a:lnTo>
                    <a:pt x="1514475" y="0"/>
                  </a:lnTo>
                  <a:lnTo>
                    <a:pt x="1514475" y="180975"/>
                  </a:lnTo>
                  <a:close/>
                </a:path>
              </a:pathLst>
            </a:custGeom>
            <a:solidFill>
              <a:srgbClr val="EDECEC"/>
            </a:solidFill>
          </p:spPr>
          <p:txBody>
            <a:bodyPr wrap="square" lIns="0" tIns="0" rIns="0" bIns="0" rtlCol="0"/>
            <a:lstStyle/>
            <a:p>
              <a:endParaRPr sz="1688"/>
            </a:p>
          </p:txBody>
        </p:sp>
        <p:sp>
          <p:nvSpPr>
            <p:cNvPr id="59" name="object 59"/>
            <p:cNvSpPr/>
            <p:nvPr/>
          </p:nvSpPr>
          <p:spPr>
            <a:xfrm>
              <a:off x="1781175" y="4886337"/>
              <a:ext cx="9525" cy="361950"/>
            </a:xfrm>
            <a:custGeom>
              <a:avLst/>
              <a:gdLst/>
              <a:ahLst/>
              <a:cxnLst/>
              <a:rect l="l" t="t" r="r" b="b"/>
              <a:pathLst>
                <a:path w="9525" h="361950">
                  <a:moveTo>
                    <a:pt x="9525" y="0"/>
                  </a:moveTo>
                  <a:lnTo>
                    <a:pt x="0" y="0"/>
                  </a:lnTo>
                  <a:lnTo>
                    <a:pt x="0" y="180975"/>
                  </a:lnTo>
                  <a:lnTo>
                    <a:pt x="0" y="361950"/>
                  </a:lnTo>
                  <a:lnTo>
                    <a:pt x="9525" y="361950"/>
                  </a:lnTo>
                  <a:lnTo>
                    <a:pt x="9525" y="180975"/>
                  </a:lnTo>
                  <a:lnTo>
                    <a:pt x="9525" y="0"/>
                  </a:lnTo>
                  <a:close/>
                </a:path>
              </a:pathLst>
            </a:custGeom>
            <a:solidFill>
              <a:srgbClr val="118CFF"/>
            </a:solidFill>
          </p:spPr>
          <p:txBody>
            <a:bodyPr wrap="square" lIns="0" tIns="0" rIns="0" bIns="0" rtlCol="0"/>
            <a:lstStyle/>
            <a:p>
              <a:endParaRPr sz="1688"/>
            </a:p>
          </p:txBody>
        </p:sp>
        <p:sp>
          <p:nvSpPr>
            <p:cNvPr id="60" name="object 60"/>
            <p:cNvSpPr/>
            <p:nvPr/>
          </p:nvSpPr>
          <p:spPr>
            <a:xfrm>
              <a:off x="276225" y="5248274"/>
              <a:ext cx="1514475" cy="180975"/>
            </a:xfrm>
            <a:custGeom>
              <a:avLst/>
              <a:gdLst/>
              <a:ahLst/>
              <a:cxnLst/>
              <a:rect l="l" t="t" r="r" b="b"/>
              <a:pathLst>
                <a:path w="1514475" h="180975">
                  <a:moveTo>
                    <a:pt x="1514475" y="180975"/>
                  </a:moveTo>
                  <a:lnTo>
                    <a:pt x="0" y="180975"/>
                  </a:lnTo>
                  <a:lnTo>
                    <a:pt x="0" y="0"/>
                  </a:lnTo>
                  <a:lnTo>
                    <a:pt x="1514475" y="0"/>
                  </a:lnTo>
                  <a:lnTo>
                    <a:pt x="1514475" y="180975"/>
                  </a:lnTo>
                  <a:close/>
                </a:path>
              </a:pathLst>
            </a:custGeom>
            <a:solidFill>
              <a:srgbClr val="EDECEC"/>
            </a:solidFill>
          </p:spPr>
          <p:txBody>
            <a:bodyPr wrap="square" lIns="0" tIns="0" rIns="0" bIns="0" rtlCol="0"/>
            <a:lstStyle/>
            <a:p>
              <a:endParaRPr sz="1688"/>
            </a:p>
          </p:txBody>
        </p:sp>
        <p:sp>
          <p:nvSpPr>
            <p:cNvPr id="61" name="object 61"/>
            <p:cNvSpPr/>
            <p:nvPr/>
          </p:nvSpPr>
          <p:spPr>
            <a:xfrm>
              <a:off x="1781175" y="5248287"/>
              <a:ext cx="9525" cy="361950"/>
            </a:xfrm>
            <a:custGeom>
              <a:avLst/>
              <a:gdLst/>
              <a:ahLst/>
              <a:cxnLst/>
              <a:rect l="l" t="t" r="r" b="b"/>
              <a:pathLst>
                <a:path w="9525" h="361950">
                  <a:moveTo>
                    <a:pt x="9525" y="0"/>
                  </a:moveTo>
                  <a:lnTo>
                    <a:pt x="0" y="0"/>
                  </a:lnTo>
                  <a:lnTo>
                    <a:pt x="0" y="180975"/>
                  </a:lnTo>
                  <a:lnTo>
                    <a:pt x="0" y="361950"/>
                  </a:lnTo>
                  <a:lnTo>
                    <a:pt x="9525" y="361950"/>
                  </a:lnTo>
                  <a:lnTo>
                    <a:pt x="9525" y="180975"/>
                  </a:lnTo>
                  <a:lnTo>
                    <a:pt x="9525" y="0"/>
                  </a:lnTo>
                  <a:close/>
                </a:path>
              </a:pathLst>
            </a:custGeom>
            <a:solidFill>
              <a:srgbClr val="118CFF"/>
            </a:solidFill>
          </p:spPr>
          <p:txBody>
            <a:bodyPr wrap="square" lIns="0" tIns="0" rIns="0" bIns="0" rtlCol="0"/>
            <a:lstStyle/>
            <a:p>
              <a:endParaRPr sz="1688"/>
            </a:p>
          </p:txBody>
        </p:sp>
        <p:sp>
          <p:nvSpPr>
            <p:cNvPr id="62" name="object 62"/>
            <p:cNvSpPr/>
            <p:nvPr/>
          </p:nvSpPr>
          <p:spPr>
            <a:xfrm>
              <a:off x="276225" y="5610224"/>
              <a:ext cx="1514475" cy="180975"/>
            </a:xfrm>
            <a:custGeom>
              <a:avLst/>
              <a:gdLst/>
              <a:ahLst/>
              <a:cxnLst/>
              <a:rect l="l" t="t" r="r" b="b"/>
              <a:pathLst>
                <a:path w="1514475" h="180975">
                  <a:moveTo>
                    <a:pt x="1514475" y="180975"/>
                  </a:moveTo>
                  <a:lnTo>
                    <a:pt x="0" y="180975"/>
                  </a:lnTo>
                  <a:lnTo>
                    <a:pt x="0" y="0"/>
                  </a:lnTo>
                  <a:lnTo>
                    <a:pt x="1514475" y="0"/>
                  </a:lnTo>
                  <a:lnTo>
                    <a:pt x="1514475" y="180975"/>
                  </a:lnTo>
                  <a:close/>
                </a:path>
              </a:pathLst>
            </a:custGeom>
            <a:solidFill>
              <a:srgbClr val="EDECEC"/>
            </a:solidFill>
          </p:spPr>
          <p:txBody>
            <a:bodyPr wrap="square" lIns="0" tIns="0" rIns="0" bIns="0" rtlCol="0"/>
            <a:lstStyle/>
            <a:p>
              <a:endParaRPr sz="1688"/>
            </a:p>
          </p:txBody>
        </p:sp>
        <p:sp>
          <p:nvSpPr>
            <p:cNvPr id="63" name="object 63"/>
            <p:cNvSpPr/>
            <p:nvPr/>
          </p:nvSpPr>
          <p:spPr>
            <a:xfrm>
              <a:off x="1781175" y="5610237"/>
              <a:ext cx="9525" cy="361950"/>
            </a:xfrm>
            <a:custGeom>
              <a:avLst/>
              <a:gdLst/>
              <a:ahLst/>
              <a:cxnLst/>
              <a:rect l="l" t="t" r="r" b="b"/>
              <a:pathLst>
                <a:path w="9525" h="361950">
                  <a:moveTo>
                    <a:pt x="9525" y="0"/>
                  </a:moveTo>
                  <a:lnTo>
                    <a:pt x="0" y="0"/>
                  </a:lnTo>
                  <a:lnTo>
                    <a:pt x="0" y="180975"/>
                  </a:lnTo>
                  <a:lnTo>
                    <a:pt x="0" y="361950"/>
                  </a:lnTo>
                  <a:lnTo>
                    <a:pt x="9525" y="361950"/>
                  </a:lnTo>
                  <a:lnTo>
                    <a:pt x="9525" y="180975"/>
                  </a:lnTo>
                  <a:lnTo>
                    <a:pt x="9525" y="0"/>
                  </a:lnTo>
                  <a:close/>
                </a:path>
              </a:pathLst>
            </a:custGeom>
            <a:solidFill>
              <a:srgbClr val="118CFF"/>
            </a:solidFill>
          </p:spPr>
          <p:txBody>
            <a:bodyPr wrap="square" lIns="0" tIns="0" rIns="0" bIns="0" rtlCol="0"/>
            <a:lstStyle/>
            <a:p>
              <a:endParaRPr sz="1688"/>
            </a:p>
          </p:txBody>
        </p:sp>
        <p:sp>
          <p:nvSpPr>
            <p:cNvPr id="64" name="object 64"/>
            <p:cNvSpPr/>
            <p:nvPr/>
          </p:nvSpPr>
          <p:spPr>
            <a:xfrm>
              <a:off x="276225" y="5972174"/>
              <a:ext cx="1514475" cy="180975"/>
            </a:xfrm>
            <a:custGeom>
              <a:avLst/>
              <a:gdLst/>
              <a:ahLst/>
              <a:cxnLst/>
              <a:rect l="l" t="t" r="r" b="b"/>
              <a:pathLst>
                <a:path w="1514475" h="180975">
                  <a:moveTo>
                    <a:pt x="1514475" y="180975"/>
                  </a:moveTo>
                  <a:lnTo>
                    <a:pt x="0" y="180975"/>
                  </a:lnTo>
                  <a:lnTo>
                    <a:pt x="0" y="0"/>
                  </a:lnTo>
                  <a:lnTo>
                    <a:pt x="1514475" y="0"/>
                  </a:lnTo>
                  <a:lnTo>
                    <a:pt x="1514475" y="180975"/>
                  </a:lnTo>
                  <a:close/>
                </a:path>
              </a:pathLst>
            </a:custGeom>
            <a:solidFill>
              <a:srgbClr val="EDECEC"/>
            </a:solidFill>
          </p:spPr>
          <p:txBody>
            <a:bodyPr wrap="square" lIns="0" tIns="0" rIns="0" bIns="0" rtlCol="0"/>
            <a:lstStyle/>
            <a:p>
              <a:endParaRPr sz="1688"/>
            </a:p>
          </p:txBody>
        </p:sp>
        <p:sp>
          <p:nvSpPr>
            <p:cNvPr id="65" name="object 65"/>
            <p:cNvSpPr/>
            <p:nvPr/>
          </p:nvSpPr>
          <p:spPr>
            <a:xfrm>
              <a:off x="1781175" y="5972187"/>
              <a:ext cx="9525" cy="361950"/>
            </a:xfrm>
            <a:custGeom>
              <a:avLst/>
              <a:gdLst/>
              <a:ahLst/>
              <a:cxnLst/>
              <a:rect l="l" t="t" r="r" b="b"/>
              <a:pathLst>
                <a:path w="9525" h="361950">
                  <a:moveTo>
                    <a:pt x="9525" y="0"/>
                  </a:moveTo>
                  <a:lnTo>
                    <a:pt x="0" y="0"/>
                  </a:lnTo>
                  <a:lnTo>
                    <a:pt x="0" y="180975"/>
                  </a:lnTo>
                  <a:lnTo>
                    <a:pt x="0" y="361950"/>
                  </a:lnTo>
                  <a:lnTo>
                    <a:pt x="9525" y="361950"/>
                  </a:lnTo>
                  <a:lnTo>
                    <a:pt x="9525" y="180975"/>
                  </a:lnTo>
                  <a:lnTo>
                    <a:pt x="9525" y="0"/>
                  </a:lnTo>
                  <a:close/>
                </a:path>
              </a:pathLst>
            </a:custGeom>
            <a:solidFill>
              <a:srgbClr val="118CFF"/>
            </a:solidFill>
          </p:spPr>
          <p:txBody>
            <a:bodyPr wrap="square" lIns="0" tIns="0" rIns="0" bIns="0" rtlCol="0"/>
            <a:lstStyle/>
            <a:p>
              <a:endParaRPr sz="1688"/>
            </a:p>
          </p:txBody>
        </p:sp>
        <p:sp>
          <p:nvSpPr>
            <p:cNvPr id="66" name="object 66"/>
            <p:cNvSpPr/>
            <p:nvPr/>
          </p:nvSpPr>
          <p:spPr>
            <a:xfrm>
              <a:off x="276225" y="6334125"/>
              <a:ext cx="1514475" cy="114300"/>
            </a:xfrm>
            <a:custGeom>
              <a:avLst/>
              <a:gdLst/>
              <a:ahLst/>
              <a:cxnLst/>
              <a:rect l="l" t="t" r="r" b="b"/>
              <a:pathLst>
                <a:path w="1514475" h="114300">
                  <a:moveTo>
                    <a:pt x="0" y="0"/>
                  </a:moveTo>
                  <a:lnTo>
                    <a:pt x="1514475" y="0"/>
                  </a:lnTo>
                  <a:lnTo>
                    <a:pt x="1514475" y="114300"/>
                  </a:lnTo>
                  <a:lnTo>
                    <a:pt x="0" y="114300"/>
                  </a:lnTo>
                  <a:lnTo>
                    <a:pt x="0" y="0"/>
                  </a:lnTo>
                  <a:close/>
                </a:path>
              </a:pathLst>
            </a:custGeom>
            <a:solidFill>
              <a:srgbClr val="EDECEC"/>
            </a:solidFill>
          </p:spPr>
          <p:txBody>
            <a:bodyPr wrap="square" lIns="0" tIns="0" rIns="0" bIns="0" rtlCol="0"/>
            <a:lstStyle/>
            <a:p>
              <a:endParaRPr sz="1688"/>
            </a:p>
          </p:txBody>
        </p:sp>
        <p:sp>
          <p:nvSpPr>
            <p:cNvPr id="67" name="object 67"/>
            <p:cNvSpPr/>
            <p:nvPr/>
          </p:nvSpPr>
          <p:spPr>
            <a:xfrm>
              <a:off x="1781175" y="6334125"/>
              <a:ext cx="9525" cy="114300"/>
            </a:xfrm>
            <a:custGeom>
              <a:avLst/>
              <a:gdLst/>
              <a:ahLst/>
              <a:cxnLst/>
              <a:rect l="l" t="t" r="r" b="b"/>
              <a:pathLst>
                <a:path w="9525" h="114300">
                  <a:moveTo>
                    <a:pt x="9525" y="114300"/>
                  </a:moveTo>
                  <a:lnTo>
                    <a:pt x="0" y="114300"/>
                  </a:lnTo>
                  <a:lnTo>
                    <a:pt x="0" y="0"/>
                  </a:lnTo>
                  <a:lnTo>
                    <a:pt x="9525" y="0"/>
                  </a:lnTo>
                  <a:lnTo>
                    <a:pt x="9525" y="114300"/>
                  </a:lnTo>
                  <a:close/>
                </a:path>
              </a:pathLst>
            </a:custGeom>
            <a:solidFill>
              <a:srgbClr val="118CFF"/>
            </a:solidFill>
          </p:spPr>
          <p:txBody>
            <a:bodyPr wrap="square" lIns="0" tIns="0" rIns="0" bIns="0" rtlCol="0"/>
            <a:lstStyle/>
            <a:p>
              <a:endParaRPr sz="1688"/>
            </a:p>
          </p:txBody>
        </p:sp>
        <p:sp>
          <p:nvSpPr>
            <p:cNvPr id="68" name="object 68"/>
            <p:cNvSpPr/>
            <p:nvPr/>
          </p:nvSpPr>
          <p:spPr>
            <a:xfrm>
              <a:off x="1790700" y="904887"/>
              <a:ext cx="2857500" cy="3438525"/>
            </a:xfrm>
            <a:custGeom>
              <a:avLst/>
              <a:gdLst/>
              <a:ahLst/>
              <a:cxnLst/>
              <a:rect l="l" t="t" r="r" b="b"/>
              <a:pathLst>
                <a:path w="2857500" h="3438525">
                  <a:moveTo>
                    <a:pt x="1152525" y="3257550"/>
                  </a:moveTo>
                  <a:lnTo>
                    <a:pt x="0" y="3257550"/>
                  </a:lnTo>
                  <a:lnTo>
                    <a:pt x="0" y="3438525"/>
                  </a:lnTo>
                  <a:lnTo>
                    <a:pt x="1152525" y="3438525"/>
                  </a:lnTo>
                  <a:lnTo>
                    <a:pt x="1152525" y="3257550"/>
                  </a:lnTo>
                  <a:close/>
                </a:path>
                <a:path w="2857500" h="3438525">
                  <a:moveTo>
                    <a:pt x="1152525" y="2895600"/>
                  </a:moveTo>
                  <a:lnTo>
                    <a:pt x="0" y="2895600"/>
                  </a:lnTo>
                  <a:lnTo>
                    <a:pt x="0" y="3076575"/>
                  </a:lnTo>
                  <a:lnTo>
                    <a:pt x="1152525" y="3076575"/>
                  </a:lnTo>
                  <a:lnTo>
                    <a:pt x="1152525" y="2895600"/>
                  </a:lnTo>
                  <a:close/>
                </a:path>
                <a:path w="2857500" h="3438525">
                  <a:moveTo>
                    <a:pt x="1152525" y="2533650"/>
                  </a:moveTo>
                  <a:lnTo>
                    <a:pt x="0" y="2533650"/>
                  </a:lnTo>
                  <a:lnTo>
                    <a:pt x="0" y="2714625"/>
                  </a:lnTo>
                  <a:lnTo>
                    <a:pt x="1152525" y="2714625"/>
                  </a:lnTo>
                  <a:lnTo>
                    <a:pt x="1152525" y="2533650"/>
                  </a:lnTo>
                  <a:close/>
                </a:path>
                <a:path w="2857500" h="3438525">
                  <a:moveTo>
                    <a:pt x="1152525" y="2171700"/>
                  </a:moveTo>
                  <a:lnTo>
                    <a:pt x="0" y="2171700"/>
                  </a:lnTo>
                  <a:lnTo>
                    <a:pt x="0" y="2352675"/>
                  </a:lnTo>
                  <a:lnTo>
                    <a:pt x="1152525" y="2352675"/>
                  </a:lnTo>
                  <a:lnTo>
                    <a:pt x="1152525" y="2171700"/>
                  </a:lnTo>
                  <a:close/>
                </a:path>
                <a:path w="2857500" h="3438525">
                  <a:moveTo>
                    <a:pt x="1152525" y="1809750"/>
                  </a:moveTo>
                  <a:lnTo>
                    <a:pt x="0" y="1809750"/>
                  </a:lnTo>
                  <a:lnTo>
                    <a:pt x="0" y="1990725"/>
                  </a:lnTo>
                  <a:lnTo>
                    <a:pt x="1152525" y="1990725"/>
                  </a:lnTo>
                  <a:lnTo>
                    <a:pt x="1152525" y="1809750"/>
                  </a:lnTo>
                  <a:close/>
                </a:path>
                <a:path w="2857500" h="3438525">
                  <a:moveTo>
                    <a:pt x="1152525" y="1447800"/>
                  </a:moveTo>
                  <a:lnTo>
                    <a:pt x="0" y="1447800"/>
                  </a:lnTo>
                  <a:lnTo>
                    <a:pt x="0" y="1628775"/>
                  </a:lnTo>
                  <a:lnTo>
                    <a:pt x="1152525" y="1628775"/>
                  </a:lnTo>
                  <a:lnTo>
                    <a:pt x="1152525" y="1447800"/>
                  </a:lnTo>
                  <a:close/>
                </a:path>
                <a:path w="2857500" h="3438525">
                  <a:moveTo>
                    <a:pt x="1152525" y="1085850"/>
                  </a:moveTo>
                  <a:lnTo>
                    <a:pt x="0" y="1085850"/>
                  </a:lnTo>
                  <a:lnTo>
                    <a:pt x="0" y="1266825"/>
                  </a:lnTo>
                  <a:lnTo>
                    <a:pt x="1152525" y="1266825"/>
                  </a:lnTo>
                  <a:lnTo>
                    <a:pt x="1152525" y="1085850"/>
                  </a:lnTo>
                  <a:close/>
                </a:path>
                <a:path w="2857500" h="3438525">
                  <a:moveTo>
                    <a:pt x="1152525" y="723900"/>
                  </a:moveTo>
                  <a:lnTo>
                    <a:pt x="0" y="723900"/>
                  </a:lnTo>
                  <a:lnTo>
                    <a:pt x="0" y="904875"/>
                  </a:lnTo>
                  <a:lnTo>
                    <a:pt x="1152525" y="904875"/>
                  </a:lnTo>
                  <a:lnTo>
                    <a:pt x="1152525" y="723900"/>
                  </a:lnTo>
                  <a:close/>
                </a:path>
                <a:path w="2857500" h="3438525">
                  <a:moveTo>
                    <a:pt x="1152525" y="361950"/>
                  </a:moveTo>
                  <a:lnTo>
                    <a:pt x="0" y="361950"/>
                  </a:lnTo>
                  <a:lnTo>
                    <a:pt x="0" y="542925"/>
                  </a:lnTo>
                  <a:lnTo>
                    <a:pt x="1152525" y="542925"/>
                  </a:lnTo>
                  <a:lnTo>
                    <a:pt x="1152525" y="361950"/>
                  </a:lnTo>
                  <a:close/>
                </a:path>
                <a:path w="2857500" h="3438525">
                  <a:moveTo>
                    <a:pt x="2857500" y="0"/>
                  </a:moveTo>
                  <a:lnTo>
                    <a:pt x="1152525" y="0"/>
                  </a:lnTo>
                  <a:lnTo>
                    <a:pt x="0" y="0"/>
                  </a:lnTo>
                  <a:lnTo>
                    <a:pt x="0" y="180975"/>
                  </a:lnTo>
                  <a:lnTo>
                    <a:pt x="1152525" y="180975"/>
                  </a:lnTo>
                  <a:lnTo>
                    <a:pt x="2857500" y="180975"/>
                  </a:lnTo>
                  <a:lnTo>
                    <a:pt x="2857500" y="0"/>
                  </a:lnTo>
                  <a:close/>
                </a:path>
              </a:pathLst>
            </a:custGeom>
            <a:solidFill>
              <a:srgbClr val="EDECEC"/>
            </a:solidFill>
          </p:spPr>
          <p:txBody>
            <a:bodyPr wrap="square" lIns="0" tIns="0" rIns="0" bIns="0" rtlCol="0"/>
            <a:lstStyle/>
            <a:p>
              <a:endParaRPr sz="1688"/>
            </a:p>
          </p:txBody>
        </p:sp>
      </p:grpSp>
      <p:sp>
        <p:nvSpPr>
          <p:cNvPr id="69" name="object 69"/>
          <p:cNvSpPr txBox="1"/>
          <p:nvPr/>
        </p:nvSpPr>
        <p:spPr>
          <a:xfrm>
            <a:off x="458390" y="654838"/>
            <a:ext cx="4033838" cy="353390"/>
          </a:xfrm>
          <a:prstGeom prst="rect">
            <a:avLst/>
          </a:prstGeom>
        </p:spPr>
        <p:txBody>
          <a:bodyPr vert="horz" wrap="square" lIns="0" tIns="38695" rIns="0" bIns="0" rtlCol="0">
            <a:spAutoFit/>
          </a:bodyPr>
          <a:lstStyle/>
          <a:p>
            <a:pPr marL="11906">
              <a:spcBef>
                <a:spcPts val="305"/>
              </a:spcBef>
              <a:tabLst>
                <a:tab pos="1431131" algn="l"/>
                <a:tab pos="3957042" algn="l"/>
              </a:tabLst>
            </a:pPr>
            <a:r>
              <a:rPr sz="938" dirty="0">
                <a:solidFill>
                  <a:srgbClr val="252423"/>
                </a:solidFill>
                <a:latin typeface="Segoe UI"/>
                <a:cs typeface="Segoe UI"/>
              </a:rPr>
              <a:t>New</a:t>
            </a:r>
            <a:r>
              <a:rPr sz="938" spc="-5" dirty="0">
                <a:solidFill>
                  <a:srgbClr val="252423"/>
                </a:solidFill>
                <a:latin typeface="Segoe UI"/>
                <a:cs typeface="Segoe UI"/>
              </a:rPr>
              <a:t> </a:t>
            </a:r>
            <a:r>
              <a:rPr sz="938" dirty="0">
                <a:solidFill>
                  <a:srgbClr val="252423"/>
                </a:solidFill>
                <a:latin typeface="Segoe UI"/>
                <a:cs typeface="Segoe UI"/>
              </a:rPr>
              <a:t>Orleans</a:t>
            </a:r>
            <a:r>
              <a:rPr sz="938" spc="-5" dirty="0">
                <a:solidFill>
                  <a:srgbClr val="252423"/>
                </a:solidFill>
                <a:latin typeface="Segoe UI"/>
                <a:cs typeface="Segoe UI"/>
              </a:rPr>
              <a:t> </a:t>
            </a:r>
            <a:r>
              <a:rPr sz="938" spc="-38" dirty="0">
                <a:solidFill>
                  <a:srgbClr val="252423"/>
                </a:solidFill>
                <a:latin typeface="Segoe UI"/>
                <a:cs typeface="Segoe UI"/>
              </a:rPr>
              <a:t>P</a:t>
            </a:r>
            <a:r>
              <a:rPr sz="938" dirty="0">
                <a:solidFill>
                  <a:srgbClr val="252423"/>
                </a:solidFill>
                <a:latin typeface="Segoe UI"/>
                <a:cs typeface="Segoe UI"/>
              </a:rPr>
              <a:t>elicans	&lt;$1b	3</a:t>
            </a:r>
            <a:endParaRPr sz="938">
              <a:latin typeface="Segoe UI"/>
              <a:cs typeface="Segoe UI"/>
            </a:endParaRPr>
          </a:p>
          <a:p>
            <a:pPr marL="11906">
              <a:spcBef>
                <a:spcPts val="211"/>
              </a:spcBef>
              <a:tabLst>
                <a:tab pos="1431131" algn="l"/>
                <a:tab pos="3957042" algn="l"/>
              </a:tabLst>
            </a:pPr>
            <a:r>
              <a:rPr sz="938" dirty="0">
                <a:solidFill>
                  <a:srgbClr val="252423"/>
                </a:solidFill>
                <a:latin typeface="Segoe UI"/>
                <a:cs typeface="Segoe UI"/>
              </a:rPr>
              <a:t>Brooklyn</a:t>
            </a:r>
            <a:r>
              <a:rPr sz="938" spc="-5" dirty="0">
                <a:solidFill>
                  <a:srgbClr val="252423"/>
                </a:solidFill>
                <a:latin typeface="Segoe UI"/>
                <a:cs typeface="Segoe UI"/>
              </a:rPr>
              <a:t> </a:t>
            </a:r>
            <a:r>
              <a:rPr sz="938" dirty="0">
                <a:solidFill>
                  <a:srgbClr val="252423"/>
                </a:solidFill>
                <a:latin typeface="Segoe UI"/>
                <a:cs typeface="Segoe UI"/>
              </a:rPr>
              <a:t>Nets	&lt;$1b	6</a:t>
            </a:r>
            <a:endParaRPr sz="938">
              <a:latin typeface="Segoe UI"/>
              <a:cs typeface="Segoe UI"/>
            </a:endParaRPr>
          </a:p>
        </p:txBody>
      </p:sp>
      <p:sp>
        <p:nvSpPr>
          <p:cNvPr id="70" name="object 70"/>
          <p:cNvSpPr/>
          <p:nvPr/>
        </p:nvSpPr>
        <p:spPr>
          <a:xfrm>
            <a:off x="2925961" y="1187649"/>
            <a:ext cx="1598414" cy="169664"/>
          </a:xfrm>
          <a:custGeom>
            <a:avLst/>
            <a:gdLst/>
            <a:ahLst/>
            <a:cxnLst/>
            <a:rect l="l" t="t" r="r" b="b"/>
            <a:pathLst>
              <a:path w="1704975" h="180975">
                <a:moveTo>
                  <a:pt x="1704975" y="180975"/>
                </a:moveTo>
                <a:lnTo>
                  <a:pt x="0" y="180975"/>
                </a:lnTo>
                <a:lnTo>
                  <a:pt x="0" y="0"/>
                </a:lnTo>
                <a:lnTo>
                  <a:pt x="1704975" y="0"/>
                </a:lnTo>
                <a:lnTo>
                  <a:pt x="1704975" y="180975"/>
                </a:lnTo>
                <a:close/>
              </a:path>
            </a:pathLst>
          </a:custGeom>
          <a:solidFill>
            <a:srgbClr val="EDECEC"/>
          </a:solidFill>
        </p:spPr>
        <p:txBody>
          <a:bodyPr wrap="square" lIns="0" tIns="0" rIns="0" bIns="0" rtlCol="0"/>
          <a:lstStyle/>
          <a:p>
            <a:endParaRPr sz="1688"/>
          </a:p>
        </p:txBody>
      </p:sp>
      <p:sp>
        <p:nvSpPr>
          <p:cNvPr id="71" name="object 71"/>
          <p:cNvSpPr txBox="1"/>
          <p:nvPr/>
        </p:nvSpPr>
        <p:spPr>
          <a:xfrm>
            <a:off x="458390" y="994166"/>
            <a:ext cx="4033838" cy="353390"/>
          </a:xfrm>
          <a:prstGeom prst="rect">
            <a:avLst/>
          </a:prstGeom>
        </p:spPr>
        <p:txBody>
          <a:bodyPr vert="horz" wrap="square" lIns="0" tIns="38695" rIns="0" bIns="0" rtlCol="0">
            <a:spAutoFit/>
          </a:bodyPr>
          <a:lstStyle/>
          <a:p>
            <a:pPr marL="11906">
              <a:spcBef>
                <a:spcPts val="305"/>
              </a:spcBef>
              <a:tabLst>
                <a:tab pos="1431131" algn="l"/>
                <a:tab pos="3957042" algn="l"/>
              </a:tabLst>
            </a:pPr>
            <a:r>
              <a:rPr sz="938" spc="-70" dirty="0">
                <a:solidFill>
                  <a:srgbClr val="252423"/>
                </a:solidFill>
                <a:latin typeface="Segoe UI"/>
                <a:cs typeface="Segoe UI"/>
              </a:rPr>
              <a:t>V</a:t>
            </a:r>
            <a:r>
              <a:rPr sz="938" dirty="0">
                <a:solidFill>
                  <a:srgbClr val="252423"/>
                </a:solidFill>
                <a:latin typeface="Segoe UI"/>
                <a:cs typeface="Segoe UI"/>
              </a:rPr>
              <a:t>ancouver</a:t>
            </a:r>
            <a:r>
              <a:rPr sz="938" spc="-5" dirty="0">
                <a:solidFill>
                  <a:srgbClr val="252423"/>
                </a:solidFill>
                <a:latin typeface="Segoe UI"/>
                <a:cs typeface="Segoe UI"/>
              </a:rPr>
              <a:t> </a:t>
            </a:r>
            <a:r>
              <a:rPr sz="938" dirty="0">
                <a:solidFill>
                  <a:srgbClr val="252423"/>
                </a:solidFill>
                <a:latin typeface="Segoe UI"/>
                <a:cs typeface="Segoe UI"/>
              </a:rPr>
              <a:t>Grizzlies	&lt;$1b	6</a:t>
            </a:r>
            <a:endParaRPr sz="938">
              <a:latin typeface="Segoe UI"/>
              <a:cs typeface="Segoe UI"/>
            </a:endParaRPr>
          </a:p>
          <a:p>
            <a:pPr marL="11906">
              <a:spcBef>
                <a:spcPts val="211"/>
              </a:spcBef>
              <a:tabLst>
                <a:tab pos="1431131" algn="l"/>
                <a:tab pos="3957042" algn="l"/>
              </a:tabLst>
            </a:pPr>
            <a:r>
              <a:rPr sz="938" spc="-38" dirty="0">
                <a:solidFill>
                  <a:srgbClr val="252423"/>
                </a:solidFill>
                <a:latin typeface="Segoe UI"/>
                <a:cs typeface="Segoe UI"/>
              </a:rPr>
              <a:t>W</a:t>
            </a:r>
            <a:r>
              <a:rPr sz="938" dirty="0">
                <a:solidFill>
                  <a:srgbClr val="252423"/>
                </a:solidFill>
                <a:latin typeface="Segoe UI"/>
                <a:cs typeface="Segoe UI"/>
              </a:rPr>
              <a:t>ashington</a:t>
            </a:r>
            <a:r>
              <a:rPr sz="938" spc="-5" dirty="0">
                <a:solidFill>
                  <a:srgbClr val="252423"/>
                </a:solidFill>
                <a:latin typeface="Segoe UI"/>
                <a:cs typeface="Segoe UI"/>
              </a:rPr>
              <a:t> </a:t>
            </a:r>
            <a:r>
              <a:rPr sz="938" dirty="0">
                <a:solidFill>
                  <a:srgbClr val="252423"/>
                </a:solidFill>
                <a:latin typeface="Segoe UI"/>
                <a:cs typeface="Segoe UI"/>
              </a:rPr>
              <a:t>Bullets	&lt;$1b	7</a:t>
            </a:r>
            <a:endParaRPr sz="938">
              <a:latin typeface="Segoe UI"/>
              <a:cs typeface="Segoe UI"/>
            </a:endParaRPr>
          </a:p>
        </p:txBody>
      </p:sp>
      <p:sp>
        <p:nvSpPr>
          <p:cNvPr id="72" name="object 72"/>
          <p:cNvSpPr/>
          <p:nvPr/>
        </p:nvSpPr>
        <p:spPr>
          <a:xfrm>
            <a:off x="2925961" y="1526977"/>
            <a:ext cx="1598414" cy="169664"/>
          </a:xfrm>
          <a:custGeom>
            <a:avLst/>
            <a:gdLst/>
            <a:ahLst/>
            <a:cxnLst/>
            <a:rect l="l" t="t" r="r" b="b"/>
            <a:pathLst>
              <a:path w="1704975" h="180975">
                <a:moveTo>
                  <a:pt x="1704975" y="180975"/>
                </a:moveTo>
                <a:lnTo>
                  <a:pt x="0" y="180975"/>
                </a:lnTo>
                <a:lnTo>
                  <a:pt x="0" y="0"/>
                </a:lnTo>
                <a:lnTo>
                  <a:pt x="1704975" y="0"/>
                </a:lnTo>
                <a:lnTo>
                  <a:pt x="1704975" y="180975"/>
                </a:lnTo>
                <a:close/>
              </a:path>
            </a:pathLst>
          </a:custGeom>
          <a:solidFill>
            <a:srgbClr val="EDECEC"/>
          </a:solidFill>
        </p:spPr>
        <p:txBody>
          <a:bodyPr wrap="square" lIns="0" tIns="0" rIns="0" bIns="0" rtlCol="0"/>
          <a:lstStyle/>
          <a:p>
            <a:endParaRPr sz="1688"/>
          </a:p>
        </p:txBody>
      </p:sp>
      <p:sp>
        <p:nvSpPr>
          <p:cNvPr id="73" name="object 73"/>
          <p:cNvSpPr txBox="1"/>
          <p:nvPr/>
        </p:nvSpPr>
        <p:spPr>
          <a:xfrm>
            <a:off x="458390" y="1333494"/>
            <a:ext cx="4033838" cy="353390"/>
          </a:xfrm>
          <a:prstGeom prst="rect">
            <a:avLst/>
          </a:prstGeom>
        </p:spPr>
        <p:txBody>
          <a:bodyPr vert="horz" wrap="square" lIns="0" tIns="38695" rIns="0" bIns="0" rtlCol="0">
            <a:spAutoFit/>
          </a:bodyPr>
          <a:lstStyle/>
          <a:p>
            <a:pPr marL="11906">
              <a:spcBef>
                <a:spcPts val="305"/>
              </a:spcBef>
              <a:tabLst>
                <a:tab pos="1431131" algn="l"/>
                <a:tab pos="3892748" algn="l"/>
              </a:tabLst>
            </a:pPr>
            <a:r>
              <a:rPr sz="938" dirty="0">
                <a:solidFill>
                  <a:srgbClr val="252423"/>
                </a:solidFill>
                <a:latin typeface="Segoe UI"/>
                <a:cs typeface="Segoe UI"/>
              </a:rPr>
              <a:t>Charlotte</a:t>
            </a:r>
            <a:r>
              <a:rPr sz="938" spc="-5" dirty="0">
                <a:solidFill>
                  <a:srgbClr val="252423"/>
                </a:solidFill>
                <a:latin typeface="Segoe UI"/>
                <a:cs typeface="Segoe UI"/>
              </a:rPr>
              <a:t> </a:t>
            </a:r>
            <a:r>
              <a:rPr sz="938" dirty="0">
                <a:solidFill>
                  <a:srgbClr val="252423"/>
                </a:solidFill>
                <a:latin typeface="Segoe UI"/>
                <a:cs typeface="Segoe UI"/>
              </a:rPr>
              <a:t>Bobcats	&lt;$1b	10</a:t>
            </a:r>
            <a:endParaRPr sz="938">
              <a:latin typeface="Segoe UI"/>
              <a:cs typeface="Segoe UI"/>
            </a:endParaRPr>
          </a:p>
          <a:p>
            <a:pPr marL="11906">
              <a:spcBef>
                <a:spcPts val="211"/>
              </a:spcBef>
              <a:tabLst>
                <a:tab pos="1431131" algn="l"/>
                <a:tab pos="3892748" algn="l"/>
              </a:tabLst>
            </a:pPr>
            <a:r>
              <a:rPr sz="938" dirty="0">
                <a:solidFill>
                  <a:srgbClr val="252423"/>
                </a:solidFill>
                <a:latin typeface="Segoe UI"/>
                <a:cs typeface="Segoe UI"/>
              </a:rPr>
              <a:t>Oklahoma</a:t>
            </a:r>
            <a:r>
              <a:rPr sz="938" spc="-5" dirty="0">
                <a:solidFill>
                  <a:srgbClr val="252423"/>
                </a:solidFill>
                <a:latin typeface="Segoe UI"/>
                <a:cs typeface="Segoe UI"/>
              </a:rPr>
              <a:t> </a:t>
            </a:r>
            <a:r>
              <a:rPr sz="938" dirty="0">
                <a:solidFill>
                  <a:srgbClr val="252423"/>
                </a:solidFill>
                <a:latin typeface="Segoe UI"/>
                <a:cs typeface="Segoe UI"/>
              </a:rPr>
              <a:t>City</a:t>
            </a:r>
            <a:r>
              <a:rPr sz="938" spc="-5" dirty="0">
                <a:solidFill>
                  <a:srgbClr val="252423"/>
                </a:solidFill>
                <a:latin typeface="Segoe UI"/>
                <a:cs typeface="Segoe UI"/>
              </a:rPr>
              <a:t> </a:t>
            </a:r>
            <a:r>
              <a:rPr sz="938" dirty="0">
                <a:solidFill>
                  <a:srgbClr val="252423"/>
                </a:solidFill>
                <a:latin typeface="Segoe UI"/>
                <a:cs typeface="Segoe UI"/>
              </a:rPr>
              <a:t>Thunder	&lt;$1b	10</a:t>
            </a:r>
            <a:endParaRPr sz="938">
              <a:latin typeface="Segoe UI"/>
              <a:cs typeface="Segoe UI"/>
            </a:endParaRPr>
          </a:p>
        </p:txBody>
      </p:sp>
      <p:sp>
        <p:nvSpPr>
          <p:cNvPr id="74" name="object 74"/>
          <p:cNvSpPr/>
          <p:nvPr/>
        </p:nvSpPr>
        <p:spPr>
          <a:xfrm>
            <a:off x="2925961" y="1866305"/>
            <a:ext cx="1598414" cy="169664"/>
          </a:xfrm>
          <a:custGeom>
            <a:avLst/>
            <a:gdLst/>
            <a:ahLst/>
            <a:cxnLst/>
            <a:rect l="l" t="t" r="r" b="b"/>
            <a:pathLst>
              <a:path w="1704975" h="180975">
                <a:moveTo>
                  <a:pt x="1704975" y="180975"/>
                </a:moveTo>
                <a:lnTo>
                  <a:pt x="0" y="180975"/>
                </a:lnTo>
                <a:lnTo>
                  <a:pt x="0" y="0"/>
                </a:lnTo>
                <a:lnTo>
                  <a:pt x="1704975" y="0"/>
                </a:lnTo>
                <a:lnTo>
                  <a:pt x="1704975" y="180975"/>
                </a:lnTo>
                <a:close/>
              </a:path>
            </a:pathLst>
          </a:custGeom>
          <a:solidFill>
            <a:srgbClr val="EDECEC"/>
          </a:solidFill>
        </p:spPr>
        <p:txBody>
          <a:bodyPr wrap="square" lIns="0" tIns="0" rIns="0" bIns="0" rtlCol="0"/>
          <a:lstStyle/>
          <a:p>
            <a:endParaRPr sz="1688"/>
          </a:p>
        </p:txBody>
      </p:sp>
      <p:sp>
        <p:nvSpPr>
          <p:cNvPr id="75" name="object 75"/>
          <p:cNvSpPr txBox="1"/>
          <p:nvPr/>
        </p:nvSpPr>
        <p:spPr>
          <a:xfrm>
            <a:off x="458390" y="1672822"/>
            <a:ext cx="4033838" cy="353390"/>
          </a:xfrm>
          <a:prstGeom prst="rect">
            <a:avLst/>
          </a:prstGeom>
        </p:spPr>
        <p:txBody>
          <a:bodyPr vert="horz" wrap="square" lIns="0" tIns="38695" rIns="0" bIns="0" rtlCol="0">
            <a:spAutoFit/>
          </a:bodyPr>
          <a:lstStyle/>
          <a:p>
            <a:pPr marL="11906">
              <a:spcBef>
                <a:spcPts val="305"/>
              </a:spcBef>
              <a:tabLst>
                <a:tab pos="1431131" algn="l"/>
                <a:tab pos="3892748" algn="l"/>
              </a:tabLst>
            </a:pPr>
            <a:r>
              <a:rPr sz="938" dirty="0">
                <a:solidFill>
                  <a:srgbClr val="252423"/>
                </a:solidFill>
                <a:latin typeface="Segoe UI"/>
                <a:cs typeface="Segoe UI"/>
              </a:rPr>
              <a:t>New</a:t>
            </a:r>
            <a:r>
              <a:rPr sz="938" spc="-5" dirty="0">
                <a:solidFill>
                  <a:srgbClr val="252423"/>
                </a:solidFill>
                <a:latin typeface="Segoe UI"/>
                <a:cs typeface="Segoe UI"/>
              </a:rPr>
              <a:t> </a:t>
            </a:r>
            <a:r>
              <a:rPr sz="938" dirty="0">
                <a:solidFill>
                  <a:srgbClr val="252423"/>
                </a:solidFill>
                <a:latin typeface="Segoe UI"/>
                <a:cs typeface="Segoe UI"/>
              </a:rPr>
              <a:t>Orleans</a:t>
            </a:r>
            <a:r>
              <a:rPr sz="938" spc="-5" dirty="0">
                <a:solidFill>
                  <a:srgbClr val="252423"/>
                </a:solidFill>
                <a:latin typeface="Segoe UI"/>
                <a:cs typeface="Segoe UI"/>
              </a:rPr>
              <a:t> </a:t>
            </a:r>
            <a:r>
              <a:rPr sz="938" dirty="0">
                <a:solidFill>
                  <a:srgbClr val="252423"/>
                </a:solidFill>
                <a:latin typeface="Segoe UI"/>
                <a:cs typeface="Segoe UI"/>
              </a:rPr>
              <a:t>Hornets	&lt;$1b	13</a:t>
            </a:r>
            <a:endParaRPr sz="938">
              <a:latin typeface="Segoe UI"/>
              <a:cs typeface="Segoe UI"/>
            </a:endParaRPr>
          </a:p>
          <a:p>
            <a:pPr marL="11906">
              <a:spcBef>
                <a:spcPts val="211"/>
              </a:spcBef>
              <a:tabLst>
                <a:tab pos="1431131" algn="l"/>
                <a:tab pos="3892748" algn="l"/>
              </a:tabLst>
            </a:pPr>
            <a:r>
              <a:rPr sz="938" dirty="0">
                <a:solidFill>
                  <a:srgbClr val="252423"/>
                </a:solidFill>
                <a:latin typeface="Segoe UI"/>
                <a:cs typeface="Segoe UI"/>
              </a:rPr>
              <a:t>Charlotte</a:t>
            </a:r>
            <a:r>
              <a:rPr sz="938" spc="-5" dirty="0">
                <a:solidFill>
                  <a:srgbClr val="252423"/>
                </a:solidFill>
                <a:latin typeface="Segoe UI"/>
                <a:cs typeface="Segoe UI"/>
              </a:rPr>
              <a:t> </a:t>
            </a:r>
            <a:r>
              <a:rPr sz="938" dirty="0">
                <a:solidFill>
                  <a:srgbClr val="252423"/>
                </a:solidFill>
                <a:latin typeface="Segoe UI"/>
                <a:cs typeface="Segoe UI"/>
              </a:rPr>
              <a:t>Hornets	&lt;$1b	16</a:t>
            </a:r>
            <a:endParaRPr sz="938">
              <a:latin typeface="Segoe UI"/>
              <a:cs typeface="Segoe UI"/>
            </a:endParaRPr>
          </a:p>
        </p:txBody>
      </p:sp>
      <p:sp>
        <p:nvSpPr>
          <p:cNvPr id="76" name="object 76"/>
          <p:cNvSpPr/>
          <p:nvPr/>
        </p:nvSpPr>
        <p:spPr>
          <a:xfrm>
            <a:off x="2925961" y="2205633"/>
            <a:ext cx="1598414" cy="169664"/>
          </a:xfrm>
          <a:custGeom>
            <a:avLst/>
            <a:gdLst/>
            <a:ahLst/>
            <a:cxnLst/>
            <a:rect l="l" t="t" r="r" b="b"/>
            <a:pathLst>
              <a:path w="1704975" h="180975">
                <a:moveTo>
                  <a:pt x="1704975" y="180975"/>
                </a:moveTo>
                <a:lnTo>
                  <a:pt x="0" y="180975"/>
                </a:lnTo>
                <a:lnTo>
                  <a:pt x="0" y="0"/>
                </a:lnTo>
                <a:lnTo>
                  <a:pt x="1704975" y="0"/>
                </a:lnTo>
                <a:lnTo>
                  <a:pt x="1704975" y="180975"/>
                </a:lnTo>
                <a:close/>
              </a:path>
            </a:pathLst>
          </a:custGeom>
          <a:solidFill>
            <a:srgbClr val="EDECEC"/>
          </a:solidFill>
        </p:spPr>
        <p:txBody>
          <a:bodyPr wrap="square" lIns="0" tIns="0" rIns="0" bIns="0" rtlCol="0"/>
          <a:lstStyle/>
          <a:p>
            <a:endParaRPr sz="1688"/>
          </a:p>
        </p:txBody>
      </p:sp>
      <p:sp>
        <p:nvSpPr>
          <p:cNvPr id="77" name="object 77"/>
          <p:cNvSpPr txBox="1"/>
          <p:nvPr/>
        </p:nvSpPr>
        <p:spPr>
          <a:xfrm>
            <a:off x="458390" y="2012150"/>
            <a:ext cx="4033838" cy="353390"/>
          </a:xfrm>
          <a:prstGeom prst="rect">
            <a:avLst/>
          </a:prstGeom>
        </p:spPr>
        <p:txBody>
          <a:bodyPr vert="horz" wrap="square" lIns="0" tIns="38695" rIns="0" bIns="0" rtlCol="0">
            <a:spAutoFit/>
          </a:bodyPr>
          <a:lstStyle/>
          <a:p>
            <a:pPr marL="11906">
              <a:spcBef>
                <a:spcPts val="305"/>
              </a:spcBef>
              <a:tabLst>
                <a:tab pos="1431131" algn="l"/>
                <a:tab pos="3892748" algn="l"/>
              </a:tabLst>
            </a:pPr>
            <a:r>
              <a:rPr sz="938" dirty="0">
                <a:solidFill>
                  <a:srgbClr val="252423"/>
                </a:solidFill>
                <a:latin typeface="Segoe UI"/>
                <a:cs typeface="Segoe UI"/>
              </a:rPr>
              <a:t>Memphis</a:t>
            </a:r>
            <a:r>
              <a:rPr sz="938" spc="-5" dirty="0">
                <a:solidFill>
                  <a:srgbClr val="252423"/>
                </a:solidFill>
                <a:latin typeface="Segoe UI"/>
                <a:cs typeface="Segoe UI"/>
              </a:rPr>
              <a:t> </a:t>
            </a:r>
            <a:r>
              <a:rPr sz="938" dirty="0">
                <a:solidFill>
                  <a:srgbClr val="252423"/>
                </a:solidFill>
                <a:latin typeface="Segoe UI"/>
                <a:cs typeface="Segoe UI"/>
              </a:rPr>
              <a:t>Grizzlies	$1.01b-$1.5b	17</a:t>
            </a:r>
            <a:endParaRPr sz="938">
              <a:latin typeface="Segoe UI"/>
              <a:cs typeface="Segoe UI"/>
            </a:endParaRPr>
          </a:p>
          <a:p>
            <a:pPr marL="11906">
              <a:spcBef>
                <a:spcPts val="211"/>
              </a:spcBef>
              <a:tabLst>
                <a:tab pos="1431131" algn="l"/>
                <a:tab pos="3892748" algn="l"/>
              </a:tabLst>
            </a:pPr>
            <a:r>
              <a:rPr sz="938" dirty="0">
                <a:solidFill>
                  <a:srgbClr val="252423"/>
                </a:solidFill>
                <a:latin typeface="Segoe UI"/>
                <a:cs typeface="Segoe UI"/>
              </a:rPr>
              <a:t>Seattle</a:t>
            </a:r>
            <a:r>
              <a:rPr sz="938" spc="-5" dirty="0">
                <a:solidFill>
                  <a:srgbClr val="252423"/>
                </a:solidFill>
                <a:latin typeface="Segoe UI"/>
                <a:cs typeface="Segoe UI"/>
              </a:rPr>
              <a:t> </a:t>
            </a:r>
            <a:r>
              <a:rPr sz="938" dirty="0">
                <a:solidFill>
                  <a:srgbClr val="252423"/>
                </a:solidFill>
                <a:latin typeface="Segoe UI"/>
                <a:cs typeface="Segoe UI"/>
              </a:rPr>
              <a:t>SuperSonics	&lt;$1b	18</a:t>
            </a:r>
            <a:endParaRPr sz="938">
              <a:latin typeface="Segoe UI"/>
              <a:cs typeface="Segoe UI"/>
            </a:endParaRPr>
          </a:p>
        </p:txBody>
      </p:sp>
      <p:sp>
        <p:nvSpPr>
          <p:cNvPr id="78" name="object 78"/>
          <p:cNvSpPr/>
          <p:nvPr/>
        </p:nvSpPr>
        <p:spPr>
          <a:xfrm>
            <a:off x="2925961" y="2544961"/>
            <a:ext cx="1598414" cy="169664"/>
          </a:xfrm>
          <a:custGeom>
            <a:avLst/>
            <a:gdLst/>
            <a:ahLst/>
            <a:cxnLst/>
            <a:rect l="l" t="t" r="r" b="b"/>
            <a:pathLst>
              <a:path w="1704975" h="180975">
                <a:moveTo>
                  <a:pt x="1704975" y="180975"/>
                </a:moveTo>
                <a:lnTo>
                  <a:pt x="0" y="180975"/>
                </a:lnTo>
                <a:lnTo>
                  <a:pt x="0" y="0"/>
                </a:lnTo>
                <a:lnTo>
                  <a:pt x="1704975" y="0"/>
                </a:lnTo>
                <a:lnTo>
                  <a:pt x="1704975" y="180975"/>
                </a:lnTo>
                <a:close/>
              </a:path>
            </a:pathLst>
          </a:custGeom>
          <a:solidFill>
            <a:srgbClr val="EDECEC"/>
          </a:solidFill>
        </p:spPr>
        <p:txBody>
          <a:bodyPr wrap="square" lIns="0" tIns="0" rIns="0" bIns="0" rtlCol="0"/>
          <a:lstStyle/>
          <a:p>
            <a:endParaRPr sz="1688"/>
          </a:p>
        </p:txBody>
      </p:sp>
      <p:sp>
        <p:nvSpPr>
          <p:cNvPr id="79" name="object 79"/>
          <p:cNvSpPr txBox="1"/>
          <p:nvPr/>
        </p:nvSpPr>
        <p:spPr>
          <a:xfrm>
            <a:off x="458390" y="2351478"/>
            <a:ext cx="4033838" cy="353390"/>
          </a:xfrm>
          <a:prstGeom prst="rect">
            <a:avLst/>
          </a:prstGeom>
        </p:spPr>
        <p:txBody>
          <a:bodyPr vert="horz" wrap="square" lIns="0" tIns="38695" rIns="0" bIns="0" rtlCol="0">
            <a:spAutoFit/>
          </a:bodyPr>
          <a:lstStyle/>
          <a:p>
            <a:pPr marL="11906">
              <a:spcBef>
                <a:spcPts val="305"/>
              </a:spcBef>
              <a:tabLst>
                <a:tab pos="1431131" algn="l"/>
                <a:tab pos="3892748" algn="l"/>
              </a:tabLst>
            </a:pPr>
            <a:r>
              <a:rPr sz="938" spc="-38" dirty="0">
                <a:solidFill>
                  <a:srgbClr val="252423"/>
                </a:solidFill>
                <a:latin typeface="Segoe UI"/>
                <a:cs typeface="Segoe UI"/>
              </a:rPr>
              <a:t>W</a:t>
            </a:r>
            <a:r>
              <a:rPr sz="938" dirty="0">
                <a:solidFill>
                  <a:srgbClr val="252423"/>
                </a:solidFill>
                <a:latin typeface="Segoe UI"/>
                <a:cs typeface="Segoe UI"/>
              </a:rPr>
              <a:t>ashington</a:t>
            </a:r>
            <a:r>
              <a:rPr sz="938" spc="-5" dirty="0">
                <a:solidFill>
                  <a:srgbClr val="252423"/>
                </a:solidFill>
                <a:latin typeface="Segoe UI"/>
                <a:cs typeface="Segoe UI"/>
              </a:rPr>
              <a:t> </a:t>
            </a:r>
            <a:r>
              <a:rPr sz="938" dirty="0">
                <a:solidFill>
                  <a:srgbClr val="252423"/>
                </a:solidFill>
                <a:latin typeface="Segoe UI"/>
                <a:cs typeface="Segoe UI"/>
              </a:rPr>
              <a:t>Wizards	$1.01b-$1.5b	21</a:t>
            </a:r>
            <a:endParaRPr sz="938">
              <a:latin typeface="Segoe UI"/>
              <a:cs typeface="Segoe UI"/>
            </a:endParaRPr>
          </a:p>
          <a:p>
            <a:pPr marL="11906">
              <a:spcBef>
                <a:spcPts val="211"/>
              </a:spcBef>
              <a:tabLst>
                <a:tab pos="1431131" algn="l"/>
                <a:tab pos="3892748" algn="l"/>
              </a:tabLst>
            </a:pPr>
            <a:r>
              <a:rPr sz="938" dirty="0">
                <a:solidFill>
                  <a:srgbClr val="252423"/>
                </a:solidFill>
                <a:latin typeface="Segoe UI"/>
                <a:cs typeface="Segoe UI"/>
              </a:rPr>
              <a:t>New</a:t>
            </a:r>
            <a:r>
              <a:rPr sz="938" spc="-5" dirty="0">
                <a:solidFill>
                  <a:srgbClr val="252423"/>
                </a:solidFill>
                <a:latin typeface="Segoe UI"/>
                <a:cs typeface="Segoe UI"/>
              </a:rPr>
              <a:t> </a:t>
            </a:r>
            <a:r>
              <a:rPr sz="938" dirty="0">
                <a:solidFill>
                  <a:srgbClr val="252423"/>
                </a:solidFill>
                <a:latin typeface="Segoe UI"/>
                <a:cs typeface="Segoe UI"/>
              </a:rPr>
              <a:t>Jersey</a:t>
            </a:r>
            <a:r>
              <a:rPr sz="938" spc="-5" dirty="0">
                <a:solidFill>
                  <a:srgbClr val="252423"/>
                </a:solidFill>
                <a:latin typeface="Segoe UI"/>
                <a:cs typeface="Segoe UI"/>
              </a:rPr>
              <a:t> </a:t>
            </a:r>
            <a:r>
              <a:rPr sz="938" dirty="0">
                <a:solidFill>
                  <a:srgbClr val="252423"/>
                </a:solidFill>
                <a:latin typeface="Segoe UI"/>
                <a:cs typeface="Segoe UI"/>
              </a:rPr>
              <a:t>Nets	$1.01b-$1.5b	22</a:t>
            </a:r>
            <a:endParaRPr sz="938">
              <a:latin typeface="Segoe UI"/>
              <a:cs typeface="Segoe UI"/>
            </a:endParaRPr>
          </a:p>
        </p:txBody>
      </p:sp>
      <p:sp>
        <p:nvSpPr>
          <p:cNvPr id="80" name="object 80"/>
          <p:cNvSpPr/>
          <p:nvPr/>
        </p:nvSpPr>
        <p:spPr>
          <a:xfrm>
            <a:off x="2925961" y="2884290"/>
            <a:ext cx="1598414" cy="169664"/>
          </a:xfrm>
          <a:custGeom>
            <a:avLst/>
            <a:gdLst/>
            <a:ahLst/>
            <a:cxnLst/>
            <a:rect l="l" t="t" r="r" b="b"/>
            <a:pathLst>
              <a:path w="1704975" h="180975">
                <a:moveTo>
                  <a:pt x="1704975" y="180975"/>
                </a:moveTo>
                <a:lnTo>
                  <a:pt x="0" y="180975"/>
                </a:lnTo>
                <a:lnTo>
                  <a:pt x="0" y="0"/>
                </a:lnTo>
                <a:lnTo>
                  <a:pt x="1704975" y="0"/>
                </a:lnTo>
                <a:lnTo>
                  <a:pt x="1704975" y="180975"/>
                </a:lnTo>
                <a:close/>
              </a:path>
            </a:pathLst>
          </a:custGeom>
          <a:solidFill>
            <a:srgbClr val="EDECEC"/>
          </a:solidFill>
        </p:spPr>
        <p:txBody>
          <a:bodyPr wrap="square" lIns="0" tIns="0" rIns="0" bIns="0" rtlCol="0"/>
          <a:lstStyle/>
          <a:p>
            <a:endParaRPr sz="1688"/>
          </a:p>
        </p:txBody>
      </p:sp>
      <p:sp>
        <p:nvSpPr>
          <p:cNvPr id="81" name="object 81"/>
          <p:cNvSpPr txBox="1"/>
          <p:nvPr/>
        </p:nvSpPr>
        <p:spPr>
          <a:xfrm>
            <a:off x="458390" y="2690807"/>
            <a:ext cx="4033838" cy="353390"/>
          </a:xfrm>
          <a:prstGeom prst="rect">
            <a:avLst/>
          </a:prstGeom>
        </p:spPr>
        <p:txBody>
          <a:bodyPr vert="horz" wrap="square" lIns="0" tIns="38695" rIns="0" bIns="0" rtlCol="0">
            <a:spAutoFit/>
          </a:bodyPr>
          <a:lstStyle/>
          <a:p>
            <a:pPr marL="11906">
              <a:spcBef>
                <a:spcPts val="305"/>
              </a:spcBef>
              <a:tabLst>
                <a:tab pos="1431131" algn="l"/>
                <a:tab pos="3892748" algn="l"/>
              </a:tabLst>
            </a:pPr>
            <a:r>
              <a:rPr sz="938" spc="-94" dirty="0">
                <a:solidFill>
                  <a:srgbClr val="252423"/>
                </a:solidFill>
                <a:latin typeface="Segoe UI"/>
                <a:cs typeface="Segoe UI"/>
              </a:rPr>
              <a:t>T</a:t>
            </a:r>
            <a:r>
              <a:rPr sz="938" dirty="0">
                <a:solidFill>
                  <a:srgbClr val="252423"/>
                </a:solidFill>
                <a:latin typeface="Segoe UI"/>
                <a:cs typeface="Segoe UI"/>
              </a:rPr>
              <a:t>oronto</a:t>
            </a:r>
            <a:r>
              <a:rPr sz="938" spc="-5" dirty="0">
                <a:solidFill>
                  <a:srgbClr val="252423"/>
                </a:solidFill>
                <a:latin typeface="Segoe UI"/>
                <a:cs typeface="Segoe UI"/>
              </a:rPr>
              <a:t> </a:t>
            </a:r>
            <a:r>
              <a:rPr sz="938" dirty="0">
                <a:solidFill>
                  <a:srgbClr val="252423"/>
                </a:solidFill>
                <a:latin typeface="Segoe UI"/>
                <a:cs typeface="Segoe UI"/>
              </a:rPr>
              <a:t>Raptors	$1.01b-$1.5b	23</a:t>
            </a:r>
            <a:endParaRPr sz="938">
              <a:latin typeface="Segoe UI"/>
              <a:cs typeface="Segoe UI"/>
            </a:endParaRPr>
          </a:p>
          <a:p>
            <a:pPr marL="11906">
              <a:spcBef>
                <a:spcPts val="211"/>
              </a:spcBef>
              <a:tabLst>
                <a:tab pos="1431131" algn="l"/>
                <a:tab pos="3892748" algn="l"/>
              </a:tabLst>
            </a:pPr>
            <a:r>
              <a:rPr sz="938" dirty="0">
                <a:solidFill>
                  <a:srgbClr val="252423"/>
                </a:solidFill>
                <a:latin typeface="Segoe UI"/>
                <a:cs typeface="Segoe UI"/>
              </a:rPr>
              <a:t>Atlanta</a:t>
            </a:r>
            <a:r>
              <a:rPr sz="938" spc="-5" dirty="0">
                <a:solidFill>
                  <a:srgbClr val="252423"/>
                </a:solidFill>
                <a:latin typeface="Segoe UI"/>
                <a:cs typeface="Segoe UI"/>
              </a:rPr>
              <a:t> </a:t>
            </a:r>
            <a:r>
              <a:rPr sz="938" dirty="0">
                <a:solidFill>
                  <a:srgbClr val="252423"/>
                </a:solidFill>
                <a:latin typeface="Segoe UI"/>
                <a:cs typeface="Segoe UI"/>
              </a:rPr>
              <a:t>Hawks	$1.01b-$1.5b	28</a:t>
            </a:r>
            <a:endParaRPr sz="938">
              <a:latin typeface="Segoe UI"/>
              <a:cs typeface="Segoe UI"/>
            </a:endParaRPr>
          </a:p>
        </p:txBody>
      </p:sp>
      <p:sp>
        <p:nvSpPr>
          <p:cNvPr id="82" name="object 82"/>
          <p:cNvSpPr/>
          <p:nvPr/>
        </p:nvSpPr>
        <p:spPr>
          <a:xfrm>
            <a:off x="2925961" y="3223618"/>
            <a:ext cx="1598414" cy="169664"/>
          </a:xfrm>
          <a:custGeom>
            <a:avLst/>
            <a:gdLst/>
            <a:ahLst/>
            <a:cxnLst/>
            <a:rect l="l" t="t" r="r" b="b"/>
            <a:pathLst>
              <a:path w="1704975" h="180975">
                <a:moveTo>
                  <a:pt x="1704975" y="180975"/>
                </a:moveTo>
                <a:lnTo>
                  <a:pt x="0" y="180975"/>
                </a:lnTo>
                <a:lnTo>
                  <a:pt x="0" y="0"/>
                </a:lnTo>
                <a:lnTo>
                  <a:pt x="1704975" y="0"/>
                </a:lnTo>
                <a:lnTo>
                  <a:pt x="1704975" y="180975"/>
                </a:lnTo>
                <a:close/>
              </a:path>
            </a:pathLst>
          </a:custGeom>
          <a:solidFill>
            <a:srgbClr val="EDECEC"/>
          </a:solidFill>
        </p:spPr>
        <p:txBody>
          <a:bodyPr wrap="square" lIns="0" tIns="0" rIns="0" bIns="0" rtlCol="0"/>
          <a:lstStyle/>
          <a:p>
            <a:endParaRPr sz="1688"/>
          </a:p>
        </p:txBody>
      </p:sp>
      <p:sp>
        <p:nvSpPr>
          <p:cNvPr id="83" name="object 83"/>
          <p:cNvSpPr txBox="1"/>
          <p:nvPr/>
        </p:nvSpPr>
        <p:spPr>
          <a:xfrm>
            <a:off x="458390" y="3030135"/>
            <a:ext cx="4033838" cy="353390"/>
          </a:xfrm>
          <a:prstGeom prst="rect">
            <a:avLst/>
          </a:prstGeom>
        </p:spPr>
        <p:txBody>
          <a:bodyPr vert="horz" wrap="square" lIns="0" tIns="38695" rIns="0" bIns="0" rtlCol="0">
            <a:spAutoFit/>
          </a:bodyPr>
          <a:lstStyle/>
          <a:p>
            <a:pPr marL="11906">
              <a:spcBef>
                <a:spcPts val="305"/>
              </a:spcBef>
              <a:tabLst>
                <a:tab pos="1431131" algn="l"/>
                <a:tab pos="3892748" algn="l"/>
              </a:tabLst>
            </a:pPr>
            <a:r>
              <a:rPr sz="938" dirty="0">
                <a:solidFill>
                  <a:srgbClr val="252423"/>
                </a:solidFill>
                <a:latin typeface="Segoe UI"/>
                <a:cs typeface="Segoe UI"/>
              </a:rPr>
              <a:t>Boston</a:t>
            </a:r>
            <a:r>
              <a:rPr sz="938" spc="-5" dirty="0">
                <a:solidFill>
                  <a:srgbClr val="252423"/>
                </a:solidFill>
                <a:latin typeface="Segoe UI"/>
                <a:cs typeface="Segoe UI"/>
              </a:rPr>
              <a:t> </a:t>
            </a:r>
            <a:r>
              <a:rPr sz="938" dirty="0">
                <a:solidFill>
                  <a:srgbClr val="252423"/>
                </a:solidFill>
                <a:latin typeface="Segoe UI"/>
                <a:cs typeface="Segoe UI"/>
              </a:rPr>
              <a:t>Celtics	$1.51b-$2b	28</a:t>
            </a:r>
            <a:endParaRPr sz="938">
              <a:latin typeface="Segoe UI"/>
              <a:cs typeface="Segoe UI"/>
            </a:endParaRPr>
          </a:p>
          <a:p>
            <a:pPr marL="11906">
              <a:spcBef>
                <a:spcPts val="211"/>
              </a:spcBef>
              <a:tabLst>
                <a:tab pos="1431131" algn="l"/>
                <a:tab pos="3892748" algn="l"/>
              </a:tabLst>
            </a:pPr>
            <a:r>
              <a:rPr sz="938" dirty="0">
                <a:solidFill>
                  <a:srgbClr val="252423"/>
                </a:solidFill>
                <a:latin typeface="Segoe UI"/>
                <a:cs typeface="Segoe UI"/>
              </a:rPr>
              <a:t>Chicago</a:t>
            </a:r>
            <a:r>
              <a:rPr sz="938" spc="-5" dirty="0">
                <a:solidFill>
                  <a:srgbClr val="252423"/>
                </a:solidFill>
                <a:latin typeface="Segoe UI"/>
                <a:cs typeface="Segoe UI"/>
              </a:rPr>
              <a:t> </a:t>
            </a:r>
            <a:r>
              <a:rPr sz="938" dirty="0">
                <a:solidFill>
                  <a:srgbClr val="252423"/>
                </a:solidFill>
                <a:latin typeface="Segoe UI"/>
                <a:cs typeface="Segoe UI"/>
              </a:rPr>
              <a:t>Bulls	$1.01b-$1.5b	28</a:t>
            </a:r>
            <a:endParaRPr sz="938">
              <a:latin typeface="Segoe UI"/>
              <a:cs typeface="Segoe UI"/>
            </a:endParaRPr>
          </a:p>
        </p:txBody>
      </p:sp>
      <p:sp>
        <p:nvSpPr>
          <p:cNvPr id="84" name="object 84"/>
          <p:cNvSpPr/>
          <p:nvPr/>
        </p:nvSpPr>
        <p:spPr>
          <a:xfrm>
            <a:off x="2925961" y="3562946"/>
            <a:ext cx="1598414" cy="169664"/>
          </a:xfrm>
          <a:custGeom>
            <a:avLst/>
            <a:gdLst/>
            <a:ahLst/>
            <a:cxnLst/>
            <a:rect l="l" t="t" r="r" b="b"/>
            <a:pathLst>
              <a:path w="1704975" h="180975">
                <a:moveTo>
                  <a:pt x="1704975" y="180975"/>
                </a:moveTo>
                <a:lnTo>
                  <a:pt x="0" y="180975"/>
                </a:lnTo>
                <a:lnTo>
                  <a:pt x="0" y="0"/>
                </a:lnTo>
                <a:lnTo>
                  <a:pt x="1704975" y="0"/>
                </a:lnTo>
                <a:lnTo>
                  <a:pt x="1704975" y="180975"/>
                </a:lnTo>
                <a:close/>
              </a:path>
            </a:pathLst>
          </a:custGeom>
          <a:solidFill>
            <a:srgbClr val="EDECEC"/>
          </a:solidFill>
        </p:spPr>
        <p:txBody>
          <a:bodyPr wrap="square" lIns="0" tIns="0" rIns="0" bIns="0" rtlCol="0"/>
          <a:lstStyle/>
          <a:p>
            <a:endParaRPr sz="1688"/>
          </a:p>
        </p:txBody>
      </p:sp>
      <p:sp>
        <p:nvSpPr>
          <p:cNvPr id="85" name="object 85"/>
          <p:cNvSpPr txBox="1"/>
          <p:nvPr/>
        </p:nvSpPr>
        <p:spPr>
          <a:xfrm>
            <a:off x="458390" y="3369463"/>
            <a:ext cx="4033838" cy="353390"/>
          </a:xfrm>
          <a:prstGeom prst="rect">
            <a:avLst/>
          </a:prstGeom>
        </p:spPr>
        <p:txBody>
          <a:bodyPr vert="horz" wrap="square" lIns="0" tIns="38695" rIns="0" bIns="0" rtlCol="0">
            <a:spAutoFit/>
          </a:bodyPr>
          <a:lstStyle/>
          <a:p>
            <a:pPr marL="11906">
              <a:spcBef>
                <a:spcPts val="305"/>
              </a:spcBef>
              <a:tabLst>
                <a:tab pos="1431131" algn="l"/>
                <a:tab pos="3892748" algn="l"/>
              </a:tabLst>
            </a:pPr>
            <a:r>
              <a:rPr sz="938" dirty="0">
                <a:solidFill>
                  <a:srgbClr val="252423"/>
                </a:solidFill>
                <a:latin typeface="Segoe UI"/>
                <a:cs typeface="Segoe UI"/>
              </a:rPr>
              <a:t>Cleveland</a:t>
            </a:r>
            <a:r>
              <a:rPr sz="938" spc="-5" dirty="0">
                <a:solidFill>
                  <a:srgbClr val="252423"/>
                </a:solidFill>
                <a:latin typeface="Segoe UI"/>
                <a:cs typeface="Segoe UI"/>
              </a:rPr>
              <a:t> </a:t>
            </a:r>
            <a:r>
              <a:rPr sz="938" dirty="0">
                <a:solidFill>
                  <a:srgbClr val="252423"/>
                </a:solidFill>
                <a:latin typeface="Segoe UI"/>
                <a:cs typeface="Segoe UI"/>
              </a:rPr>
              <a:t>Cavaliers	$1.51b-$2b	28</a:t>
            </a:r>
            <a:endParaRPr sz="938">
              <a:latin typeface="Segoe UI"/>
              <a:cs typeface="Segoe UI"/>
            </a:endParaRPr>
          </a:p>
          <a:p>
            <a:pPr marL="11906">
              <a:spcBef>
                <a:spcPts val="211"/>
              </a:spcBef>
              <a:tabLst>
                <a:tab pos="1431131" algn="l"/>
                <a:tab pos="3892748" algn="l"/>
              </a:tabLst>
            </a:pPr>
            <a:r>
              <a:rPr sz="938" dirty="0">
                <a:solidFill>
                  <a:srgbClr val="252423"/>
                </a:solidFill>
                <a:latin typeface="Segoe UI"/>
                <a:cs typeface="Segoe UI"/>
              </a:rPr>
              <a:t>Dallas</a:t>
            </a:r>
            <a:r>
              <a:rPr sz="938" spc="-5" dirty="0">
                <a:solidFill>
                  <a:srgbClr val="252423"/>
                </a:solidFill>
                <a:latin typeface="Segoe UI"/>
                <a:cs typeface="Segoe UI"/>
              </a:rPr>
              <a:t> </a:t>
            </a:r>
            <a:r>
              <a:rPr sz="938" dirty="0">
                <a:solidFill>
                  <a:srgbClr val="252423"/>
                </a:solidFill>
                <a:latin typeface="Segoe UI"/>
                <a:cs typeface="Segoe UI"/>
              </a:rPr>
              <a:t>Mavericks	$1.51b-$2b	28</a:t>
            </a:r>
            <a:endParaRPr sz="938">
              <a:latin typeface="Segoe UI"/>
              <a:cs typeface="Segoe UI"/>
            </a:endParaRPr>
          </a:p>
        </p:txBody>
      </p:sp>
      <p:sp>
        <p:nvSpPr>
          <p:cNvPr id="86" name="object 86"/>
          <p:cNvSpPr/>
          <p:nvPr/>
        </p:nvSpPr>
        <p:spPr>
          <a:xfrm>
            <a:off x="1845469" y="3902285"/>
            <a:ext cx="2678906" cy="2143125"/>
          </a:xfrm>
          <a:custGeom>
            <a:avLst/>
            <a:gdLst/>
            <a:ahLst/>
            <a:cxnLst/>
            <a:rect l="l" t="t" r="r" b="b"/>
            <a:pathLst>
              <a:path w="2857500" h="2286000">
                <a:moveTo>
                  <a:pt x="1152525" y="2171700"/>
                </a:moveTo>
                <a:lnTo>
                  <a:pt x="0" y="2171700"/>
                </a:lnTo>
                <a:lnTo>
                  <a:pt x="0" y="2286000"/>
                </a:lnTo>
                <a:lnTo>
                  <a:pt x="1152525" y="2286000"/>
                </a:lnTo>
                <a:lnTo>
                  <a:pt x="1152525" y="2171700"/>
                </a:lnTo>
                <a:close/>
              </a:path>
              <a:path w="2857500" h="2286000">
                <a:moveTo>
                  <a:pt x="2857500" y="1809750"/>
                </a:moveTo>
                <a:lnTo>
                  <a:pt x="1152525" y="1809750"/>
                </a:lnTo>
                <a:lnTo>
                  <a:pt x="0" y="1809750"/>
                </a:lnTo>
                <a:lnTo>
                  <a:pt x="0" y="1990725"/>
                </a:lnTo>
                <a:lnTo>
                  <a:pt x="1152525" y="1990725"/>
                </a:lnTo>
                <a:lnTo>
                  <a:pt x="2857500" y="1990725"/>
                </a:lnTo>
                <a:lnTo>
                  <a:pt x="2857500" y="1809750"/>
                </a:lnTo>
                <a:close/>
              </a:path>
              <a:path w="2857500" h="2286000">
                <a:moveTo>
                  <a:pt x="2857500" y="1447800"/>
                </a:moveTo>
                <a:lnTo>
                  <a:pt x="1152525" y="1447800"/>
                </a:lnTo>
                <a:lnTo>
                  <a:pt x="0" y="1447800"/>
                </a:lnTo>
                <a:lnTo>
                  <a:pt x="0" y="1628775"/>
                </a:lnTo>
                <a:lnTo>
                  <a:pt x="1152525" y="1628775"/>
                </a:lnTo>
                <a:lnTo>
                  <a:pt x="2857500" y="1628775"/>
                </a:lnTo>
                <a:lnTo>
                  <a:pt x="2857500" y="1447800"/>
                </a:lnTo>
                <a:close/>
              </a:path>
              <a:path w="2857500" h="2286000">
                <a:moveTo>
                  <a:pt x="2857500" y="1085850"/>
                </a:moveTo>
                <a:lnTo>
                  <a:pt x="1152525" y="1085850"/>
                </a:lnTo>
                <a:lnTo>
                  <a:pt x="0" y="1085850"/>
                </a:lnTo>
                <a:lnTo>
                  <a:pt x="0" y="1266825"/>
                </a:lnTo>
                <a:lnTo>
                  <a:pt x="1152525" y="1266825"/>
                </a:lnTo>
                <a:lnTo>
                  <a:pt x="2857500" y="1266825"/>
                </a:lnTo>
                <a:lnTo>
                  <a:pt x="2857500" y="1085850"/>
                </a:lnTo>
                <a:close/>
              </a:path>
              <a:path w="2857500" h="2286000">
                <a:moveTo>
                  <a:pt x="2857500" y="723900"/>
                </a:moveTo>
                <a:lnTo>
                  <a:pt x="1152525" y="723900"/>
                </a:lnTo>
                <a:lnTo>
                  <a:pt x="0" y="723900"/>
                </a:lnTo>
                <a:lnTo>
                  <a:pt x="0" y="904875"/>
                </a:lnTo>
                <a:lnTo>
                  <a:pt x="1152525" y="904875"/>
                </a:lnTo>
                <a:lnTo>
                  <a:pt x="2857500" y="904875"/>
                </a:lnTo>
                <a:lnTo>
                  <a:pt x="2857500" y="723900"/>
                </a:lnTo>
                <a:close/>
              </a:path>
              <a:path w="2857500" h="2286000">
                <a:moveTo>
                  <a:pt x="2857500" y="361950"/>
                </a:moveTo>
                <a:lnTo>
                  <a:pt x="1152525" y="361950"/>
                </a:lnTo>
                <a:lnTo>
                  <a:pt x="0" y="361950"/>
                </a:lnTo>
                <a:lnTo>
                  <a:pt x="0" y="542925"/>
                </a:lnTo>
                <a:lnTo>
                  <a:pt x="1152525" y="542925"/>
                </a:lnTo>
                <a:lnTo>
                  <a:pt x="2857500" y="542925"/>
                </a:lnTo>
                <a:lnTo>
                  <a:pt x="2857500" y="361950"/>
                </a:lnTo>
                <a:close/>
              </a:path>
              <a:path w="2857500" h="2286000">
                <a:moveTo>
                  <a:pt x="2857500" y="0"/>
                </a:moveTo>
                <a:lnTo>
                  <a:pt x="1152525" y="0"/>
                </a:lnTo>
                <a:lnTo>
                  <a:pt x="1152525" y="180975"/>
                </a:lnTo>
                <a:lnTo>
                  <a:pt x="2857500" y="180975"/>
                </a:lnTo>
                <a:lnTo>
                  <a:pt x="2857500" y="0"/>
                </a:lnTo>
                <a:close/>
              </a:path>
            </a:pathLst>
          </a:custGeom>
          <a:solidFill>
            <a:srgbClr val="EDECEC"/>
          </a:solidFill>
        </p:spPr>
        <p:txBody>
          <a:bodyPr wrap="square" lIns="0" tIns="0" rIns="0" bIns="0" rtlCol="0"/>
          <a:lstStyle/>
          <a:p>
            <a:endParaRPr sz="1688"/>
          </a:p>
        </p:txBody>
      </p:sp>
      <p:sp>
        <p:nvSpPr>
          <p:cNvPr id="87" name="object 87"/>
          <p:cNvSpPr txBox="1"/>
          <p:nvPr/>
        </p:nvSpPr>
        <p:spPr>
          <a:xfrm>
            <a:off x="458390" y="3708791"/>
            <a:ext cx="4033838" cy="2223197"/>
          </a:xfrm>
          <a:prstGeom prst="rect">
            <a:avLst/>
          </a:prstGeom>
        </p:spPr>
        <p:txBody>
          <a:bodyPr vert="horz" wrap="square" lIns="0" tIns="38695" rIns="0" bIns="0" rtlCol="0">
            <a:spAutoFit/>
          </a:bodyPr>
          <a:lstStyle/>
          <a:p>
            <a:pPr marL="11906">
              <a:spcBef>
                <a:spcPts val="305"/>
              </a:spcBef>
              <a:tabLst>
                <a:tab pos="1431131" algn="l"/>
                <a:tab pos="3892748" algn="l"/>
              </a:tabLst>
            </a:pPr>
            <a:r>
              <a:rPr sz="938" dirty="0">
                <a:solidFill>
                  <a:srgbClr val="252423"/>
                </a:solidFill>
                <a:latin typeface="Segoe UI"/>
                <a:cs typeface="Segoe UI"/>
              </a:rPr>
              <a:t>Denver</a:t>
            </a:r>
            <a:r>
              <a:rPr sz="938" spc="-5" dirty="0">
                <a:solidFill>
                  <a:srgbClr val="252423"/>
                </a:solidFill>
                <a:latin typeface="Segoe UI"/>
                <a:cs typeface="Segoe UI"/>
              </a:rPr>
              <a:t> </a:t>
            </a:r>
            <a:r>
              <a:rPr sz="938" dirty="0">
                <a:solidFill>
                  <a:srgbClr val="252423"/>
                </a:solidFill>
                <a:latin typeface="Segoe UI"/>
                <a:cs typeface="Segoe UI"/>
              </a:rPr>
              <a:t>Nuggets	$1.01b-$1.5b	28</a:t>
            </a:r>
            <a:endParaRPr sz="938">
              <a:latin typeface="Segoe UI"/>
              <a:cs typeface="Segoe UI"/>
            </a:endParaRPr>
          </a:p>
          <a:p>
            <a:pPr marL="11906">
              <a:spcBef>
                <a:spcPts val="211"/>
              </a:spcBef>
              <a:tabLst>
                <a:tab pos="1431131" algn="l"/>
                <a:tab pos="3892748" algn="l"/>
              </a:tabLst>
            </a:pPr>
            <a:r>
              <a:rPr sz="938" dirty="0">
                <a:solidFill>
                  <a:srgbClr val="252423"/>
                </a:solidFill>
                <a:latin typeface="Segoe UI"/>
                <a:cs typeface="Segoe UI"/>
              </a:rPr>
              <a:t>Detroit</a:t>
            </a:r>
            <a:r>
              <a:rPr sz="938" spc="-5" dirty="0">
                <a:solidFill>
                  <a:srgbClr val="252423"/>
                </a:solidFill>
                <a:latin typeface="Segoe UI"/>
                <a:cs typeface="Segoe UI"/>
              </a:rPr>
              <a:t> </a:t>
            </a:r>
            <a:r>
              <a:rPr sz="938" dirty="0">
                <a:solidFill>
                  <a:srgbClr val="252423"/>
                </a:solidFill>
                <a:latin typeface="Segoe UI"/>
                <a:cs typeface="Segoe UI"/>
              </a:rPr>
              <a:t>Pistons	$1.01b-$1.5b	28</a:t>
            </a:r>
            <a:endParaRPr sz="938">
              <a:latin typeface="Segoe UI"/>
              <a:cs typeface="Segoe UI"/>
            </a:endParaRPr>
          </a:p>
          <a:p>
            <a:pPr marL="11906">
              <a:spcBef>
                <a:spcPts val="211"/>
              </a:spcBef>
              <a:tabLst>
                <a:tab pos="1431131" algn="l"/>
                <a:tab pos="3892748" algn="l"/>
              </a:tabLst>
            </a:pPr>
            <a:r>
              <a:rPr sz="938" dirty="0">
                <a:solidFill>
                  <a:srgbClr val="252423"/>
                </a:solidFill>
                <a:latin typeface="Segoe UI"/>
                <a:cs typeface="Segoe UI"/>
              </a:rPr>
              <a:t>Golden</a:t>
            </a:r>
            <a:r>
              <a:rPr sz="938" spc="-5" dirty="0">
                <a:solidFill>
                  <a:srgbClr val="252423"/>
                </a:solidFill>
                <a:latin typeface="Segoe UI"/>
                <a:cs typeface="Segoe UI"/>
              </a:rPr>
              <a:t> </a:t>
            </a:r>
            <a:r>
              <a:rPr sz="938" spc="-33" dirty="0">
                <a:solidFill>
                  <a:srgbClr val="252423"/>
                </a:solidFill>
                <a:latin typeface="Segoe UI"/>
                <a:cs typeface="Segoe UI"/>
              </a:rPr>
              <a:t>S</a:t>
            </a:r>
            <a:r>
              <a:rPr sz="938" dirty="0">
                <a:solidFill>
                  <a:srgbClr val="252423"/>
                </a:solidFill>
                <a:latin typeface="Segoe UI"/>
                <a:cs typeface="Segoe UI"/>
              </a:rPr>
              <a:t>tate</a:t>
            </a:r>
            <a:r>
              <a:rPr sz="938" spc="-5" dirty="0">
                <a:solidFill>
                  <a:srgbClr val="252423"/>
                </a:solidFill>
                <a:latin typeface="Segoe UI"/>
                <a:cs typeface="Segoe UI"/>
              </a:rPr>
              <a:t> </a:t>
            </a:r>
            <a:r>
              <a:rPr sz="938" spc="-38" dirty="0">
                <a:solidFill>
                  <a:srgbClr val="252423"/>
                </a:solidFill>
                <a:latin typeface="Segoe UI"/>
                <a:cs typeface="Segoe UI"/>
              </a:rPr>
              <a:t>W</a:t>
            </a:r>
            <a:r>
              <a:rPr sz="938" dirty="0">
                <a:solidFill>
                  <a:srgbClr val="252423"/>
                </a:solidFill>
                <a:latin typeface="Segoe UI"/>
                <a:cs typeface="Segoe UI"/>
              </a:rPr>
              <a:t>arriors	$1.01b-$1.5b	28</a:t>
            </a:r>
            <a:endParaRPr sz="938">
              <a:latin typeface="Segoe UI"/>
              <a:cs typeface="Segoe UI"/>
            </a:endParaRPr>
          </a:p>
          <a:p>
            <a:pPr marL="11906">
              <a:spcBef>
                <a:spcPts val="211"/>
              </a:spcBef>
              <a:tabLst>
                <a:tab pos="1431131" algn="l"/>
                <a:tab pos="3892748" algn="l"/>
              </a:tabLst>
            </a:pPr>
            <a:r>
              <a:rPr sz="938" dirty="0">
                <a:solidFill>
                  <a:srgbClr val="252423"/>
                </a:solidFill>
                <a:latin typeface="Segoe UI"/>
                <a:cs typeface="Segoe UI"/>
              </a:rPr>
              <a:t>Houston</a:t>
            </a:r>
            <a:r>
              <a:rPr sz="938" spc="-5" dirty="0">
                <a:solidFill>
                  <a:srgbClr val="252423"/>
                </a:solidFill>
                <a:latin typeface="Segoe UI"/>
                <a:cs typeface="Segoe UI"/>
              </a:rPr>
              <a:t> </a:t>
            </a:r>
            <a:r>
              <a:rPr sz="938" spc="-28" dirty="0">
                <a:solidFill>
                  <a:srgbClr val="252423"/>
                </a:solidFill>
                <a:latin typeface="Segoe UI"/>
                <a:cs typeface="Segoe UI"/>
              </a:rPr>
              <a:t>R</a:t>
            </a:r>
            <a:r>
              <a:rPr sz="938" dirty="0">
                <a:solidFill>
                  <a:srgbClr val="252423"/>
                </a:solidFill>
                <a:latin typeface="Segoe UI"/>
                <a:cs typeface="Segoe UI"/>
              </a:rPr>
              <a:t>ockets	$1.01b-$1.5b	28</a:t>
            </a:r>
            <a:endParaRPr sz="938">
              <a:latin typeface="Segoe UI"/>
              <a:cs typeface="Segoe UI"/>
            </a:endParaRPr>
          </a:p>
          <a:p>
            <a:pPr marL="11906">
              <a:spcBef>
                <a:spcPts val="211"/>
              </a:spcBef>
              <a:tabLst>
                <a:tab pos="1431131" algn="l"/>
                <a:tab pos="3892748" algn="l"/>
              </a:tabLst>
            </a:pPr>
            <a:r>
              <a:rPr sz="938" dirty="0">
                <a:solidFill>
                  <a:srgbClr val="252423"/>
                </a:solidFill>
                <a:latin typeface="Segoe UI"/>
                <a:cs typeface="Segoe UI"/>
              </a:rPr>
              <a:t>Indiana</a:t>
            </a:r>
            <a:r>
              <a:rPr sz="938" spc="-5" dirty="0">
                <a:solidFill>
                  <a:srgbClr val="252423"/>
                </a:solidFill>
                <a:latin typeface="Segoe UI"/>
                <a:cs typeface="Segoe UI"/>
              </a:rPr>
              <a:t> </a:t>
            </a:r>
            <a:r>
              <a:rPr sz="938" spc="-33" dirty="0">
                <a:solidFill>
                  <a:srgbClr val="252423"/>
                </a:solidFill>
                <a:latin typeface="Segoe UI"/>
                <a:cs typeface="Segoe UI"/>
              </a:rPr>
              <a:t>P</a:t>
            </a:r>
            <a:r>
              <a:rPr sz="938" dirty="0">
                <a:solidFill>
                  <a:srgbClr val="252423"/>
                </a:solidFill>
                <a:latin typeface="Segoe UI"/>
                <a:cs typeface="Segoe UI"/>
              </a:rPr>
              <a:t>acers	$1.01b-$1.5b	28</a:t>
            </a:r>
            <a:endParaRPr sz="938">
              <a:latin typeface="Segoe UI"/>
              <a:cs typeface="Segoe UI"/>
            </a:endParaRPr>
          </a:p>
          <a:p>
            <a:pPr marL="11906">
              <a:spcBef>
                <a:spcPts val="211"/>
              </a:spcBef>
              <a:tabLst>
                <a:tab pos="1431131" algn="l"/>
                <a:tab pos="3892748" algn="l"/>
              </a:tabLst>
            </a:pPr>
            <a:r>
              <a:rPr sz="938" dirty="0">
                <a:solidFill>
                  <a:srgbClr val="252423"/>
                </a:solidFill>
                <a:latin typeface="Segoe UI"/>
                <a:cs typeface="Segoe UI"/>
              </a:rPr>
              <a:t>Los</a:t>
            </a:r>
            <a:r>
              <a:rPr sz="938" spc="-5" dirty="0">
                <a:solidFill>
                  <a:srgbClr val="252423"/>
                </a:solidFill>
                <a:latin typeface="Segoe UI"/>
                <a:cs typeface="Segoe UI"/>
              </a:rPr>
              <a:t> </a:t>
            </a:r>
            <a:r>
              <a:rPr sz="938" dirty="0">
                <a:solidFill>
                  <a:srgbClr val="252423"/>
                </a:solidFill>
                <a:latin typeface="Segoe UI"/>
                <a:cs typeface="Segoe UI"/>
              </a:rPr>
              <a:t>Angeles</a:t>
            </a:r>
            <a:r>
              <a:rPr sz="938" spc="-5" dirty="0">
                <a:solidFill>
                  <a:srgbClr val="252423"/>
                </a:solidFill>
                <a:latin typeface="Segoe UI"/>
                <a:cs typeface="Segoe UI"/>
              </a:rPr>
              <a:t> </a:t>
            </a:r>
            <a:r>
              <a:rPr sz="938" dirty="0">
                <a:solidFill>
                  <a:srgbClr val="252423"/>
                </a:solidFill>
                <a:latin typeface="Segoe UI"/>
                <a:cs typeface="Segoe UI"/>
              </a:rPr>
              <a:t>Clippers	$1.01b-$1.5b	28</a:t>
            </a:r>
            <a:endParaRPr sz="938">
              <a:latin typeface="Segoe UI"/>
              <a:cs typeface="Segoe UI"/>
            </a:endParaRPr>
          </a:p>
          <a:p>
            <a:pPr marL="11906">
              <a:spcBef>
                <a:spcPts val="211"/>
              </a:spcBef>
              <a:tabLst>
                <a:tab pos="1431131" algn="l"/>
                <a:tab pos="3892748" algn="l"/>
              </a:tabLst>
            </a:pPr>
            <a:r>
              <a:rPr sz="938" dirty="0">
                <a:solidFill>
                  <a:srgbClr val="252423"/>
                </a:solidFill>
                <a:latin typeface="Segoe UI"/>
                <a:cs typeface="Segoe UI"/>
              </a:rPr>
              <a:t>Los</a:t>
            </a:r>
            <a:r>
              <a:rPr sz="938" spc="-5" dirty="0">
                <a:solidFill>
                  <a:srgbClr val="252423"/>
                </a:solidFill>
                <a:latin typeface="Segoe UI"/>
                <a:cs typeface="Segoe UI"/>
              </a:rPr>
              <a:t> </a:t>
            </a:r>
            <a:r>
              <a:rPr sz="938" dirty="0">
                <a:solidFill>
                  <a:srgbClr val="252423"/>
                </a:solidFill>
                <a:latin typeface="Segoe UI"/>
                <a:cs typeface="Segoe UI"/>
              </a:rPr>
              <a:t>Angeles</a:t>
            </a:r>
            <a:r>
              <a:rPr sz="938" spc="-5" dirty="0">
                <a:solidFill>
                  <a:srgbClr val="252423"/>
                </a:solidFill>
                <a:latin typeface="Segoe UI"/>
                <a:cs typeface="Segoe UI"/>
              </a:rPr>
              <a:t> </a:t>
            </a:r>
            <a:r>
              <a:rPr sz="938" dirty="0">
                <a:solidFill>
                  <a:srgbClr val="252423"/>
                </a:solidFill>
                <a:latin typeface="Segoe UI"/>
                <a:cs typeface="Segoe UI"/>
              </a:rPr>
              <a:t>Lakers	$1.51b-$2b	28</a:t>
            </a:r>
            <a:endParaRPr sz="938">
              <a:latin typeface="Segoe UI"/>
              <a:cs typeface="Segoe UI"/>
            </a:endParaRPr>
          </a:p>
          <a:p>
            <a:pPr marL="11906">
              <a:spcBef>
                <a:spcPts val="211"/>
              </a:spcBef>
              <a:tabLst>
                <a:tab pos="1431131" algn="l"/>
                <a:tab pos="3892748" algn="l"/>
              </a:tabLst>
            </a:pPr>
            <a:r>
              <a:rPr sz="938" dirty="0">
                <a:solidFill>
                  <a:srgbClr val="252423"/>
                </a:solidFill>
                <a:latin typeface="Segoe UI"/>
                <a:cs typeface="Segoe UI"/>
              </a:rPr>
              <a:t>Miami</a:t>
            </a:r>
            <a:r>
              <a:rPr sz="938" spc="-5" dirty="0">
                <a:solidFill>
                  <a:srgbClr val="252423"/>
                </a:solidFill>
                <a:latin typeface="Segoe UI"/>
                <a:cs typeface="Segoe UI"/>
              </a:rPr>
              <a:t> </a:t>
            </a:r>
            <a:r>
              <a:rPr sz="938" dirty="0">
                <a:solidFill>
                  <a:srgbClr val="252423"/>
                </a:solidFill>
                <a:latin typeface="Segoe UI"/>
                <a:cs typeface="Segoe UI"/>
              </a:rPr>
              <a:t>Heat	$1.51b-$2b	28</a:t>
            </a:r>
            <a:endParaRPr sz="938">
              <a:latin typeface="Segoe UI"/>
              <a:cs typeface="Segoe UI"/>
            </a:endParaRPr>
          </a:p>
          <a:p>
            <a:pPr marL="11906">
              <a:spcBef>
                <a:spcPts val="211"/>
              </a:spcBef>
              <a:tabLst>
                <a:tab pos="1431131" algn="l"/>
                <a:tab pos="3892748" algn="l"/>
              </a:tabLst>
            </a:pPr>
            <a:r>
              <a:rPr sz="938" dirty="0">
                <a:solidFill>
                  <a:srgbClr val="252423"/>
                </a:solidFill>
                <a:latin typeface="Segoe UI"/>
                <a:cs typeface="Segoe UI"/>
              </a:rPr>
              <a:t>Milwaukee</a:t>
            </a:r>
            <a:r>
              <a:rPr sz="938" spc="-5" dirty="0">
                <a:solidFill>
                  <a:srgbClr val="252423"/>
                </a:solidFill>
                <a:latin typeface="Segoe UI"/>
                <a:cs typeface="Segoe UI"/>
              </a:rPr>
              <a:t> </a:t>
            </a:r>
            <a:r>
              <a:rPr sz="938" dirty="0">
                <a:solidFill>
                  <a:srgbClr val="252423"/>
                </a:solidFill>
                <a:latin typeface="Segoe UI"/>
                <a:cs typeface="Segoe UI"/>
              </a:rPr>
              <a:t>Bucks	$1.01b-$1.5b	28</a:t>
            </a:r>
            <a:endParaRPr sz="938">
              <a:latin typeface="Segoe UI"/>
              <a:cs typeface="Segoe UI"/>
            </a:endParaRPr>
          </a:p>
          <a:p>
            <a:pPr marL="11906">
              <a:spcBef>
                <a:spcPts val="211"/>
              </a:spcBef>
              <a:tabLst>
                <a:tab pos="3892748" algn="l"/>
              </a:tabLst>
            </a:pPr>
            <a:r>
              <a:rPr sz="938" dirty="0">
                <a:solidFill>
                  <a:srgbClr val="252423"/>
                </a:solidFill>
                <a:latin typeface="Segoe UI"/>
                <a:cs typeface="Segoe UI"/>
              </a:rPr>
              <a:t>Minnesota</a:t>
            </a:r>
            <a:r>
              <a:rPr sz="938" spc="-5" dirty="0">
                <a:solidFill>
                  <a:srgbClr val="252423"/>
                </a:solidFill>
                <a:latin typeface="Segoe UI"/>
                <a:cs typeface="Segoe UI"/>
              </a:rPr>
              <a:t> </a:t>
            </a:r>
            <a:r>
              <a:rPr sz="938" dirty="0">
                <a:solidFill>
                  <a:srgbClr val="252423"/>
                </a:solidFill>
                <a:latin typeface="Segoe UI"/>
                <a:cs typeface="Segoe UI"/>
              </a:rPr>
              <a:t>Timberwolves  </a:t>
            </a:r>
            <a:r>
              <a:rPr sz="938" spc="107" dirty="0">
                <a:solidFill>
                  <a:srgbClr val="252423"/>
                </a:solidFill>
                <a:latin typeface="Segoe UI"/>
                <a:cs typeface="Segoe UI"/>
              </a:rPr>
              <a:t> </a:t>
            </a:r>
            <a:r>
              <a:rPr sz="938" dirty="0">
                <a:solidFill>
                  <a:srgbClr val="252423"/>
                </a:solidFill>
                <a:latin typeface="Segoe UI"/>
                <a:cs typeface="Segoe UI"/>
              </a:rPr>
              <a:t>$1.01b-$1.5b	28</a:t>
            </a:r>
            <a:endParaRPr sz="938">
              <a:latin typeface="Segoe UI"/>
              <a:cs typeface="Segoe UI"/>
            </a:endParaRPr>
          </a:p>
          <a:p>
            <a:pPr marL="11906">
              <a:spcBef>
                <a:spcPts val="211"/>
              </a:spcBef>
              <a:tabLst>
                <a:tab pos="1431131" algn="l"/>
                <a:tab pos="3892748" algn="l"/>
              </a:tabLst>
            </a:pPr>
            <a:r>
              <a:rPr sz="938" dirty="0">
                <a:solidFill>
                  <a:srgbClr val="252423"/>
                </a:solidFill>
                <a:latin typeface="Segoe UI"/>
                <a:cs typeface="Segoe UI"/>
              </a:rPr>
              <a:t>New</a:t>
            </a:r>
            <a:r>
              <a:rPr sz="938" spc="-5" dirty="0">
                <a:solidFill>
                  <a:srgbClr val="252423"/>
                </a:solidFill>
                <a:latin typeface="Segoe UI"/>
                <a:cs typeface="Segoe UI"/>
              </a:rPr>
              <a:t> </a:t>
            </a:r>
            <a:r>
              <a:rPr sz="938" spc="-84" dirty="0">
                <a:solidFill>
                  <a:srgbClr val="252423"/>
                </a:solidFill>
                <a:latin typeface="Segoe UI"/>
                <a:cs typeface="Segoe UI"/>
              </a:rPr>
              <a:t>Y</a:t>
            </a:r>
            <a:r>
              <a:rPr sz="938" dirty="0">
                <a:solidFill>
                  <a:srgbClr val="252423"/>
                </a:solidFill>
                <a:latin typeface="Segoe UI"/>
                <a:cs typeface="Segoe UI"/>
              </a:rPr>
              <a:t>ork</a:t>
            </a:r>
            <a:r>
              <a:rPr sz="938" spc="-5" dirty="0">
                <a:solidFill>
                  <a:srgbClr val="252423"/>
                </a:solidFill>
                <a:latin typeface="Segoe UI"/>
                <a:cs typeface="Segoe UI"/>
              </a:rPr>
              <a:t> </a:t>
            </a:r>
            <a:r>
              <a:rPr sz="938" dirty="0">
                <a:solidFill>
                  <a:srgbClr val="252423"/>
                </a:solidFill>
                <a:latin typeface="Segoe UI"/>
                <a:cs typeface="Segoe UI"/>
              </a:rPr>
              <a:t>Knicks	$1.51b-$2b	28</a:t>
            </a:r>
            <a:endParaRPr sz="938">
              <a:latin typeface="Segoe UI"/>
              <a:cs typeface="Segoe UI"/>
            </a:endParaRPr>
          </a:p>
          <a:p>
            <a:pPr marL="11906">
              <a:spcBef>
                <a:spcPts val="211"/>
              </a:spcBef>
              <a:tabLst>
                <a:tab pos="1431131" algn="l"/>
                <a:tab pos="3892748" algn="l"/>
              </a:tabLst>
            </a:pPr>
            <a:r>
              <a:rPr sz="938" dirty="0">
                <a:solidFill>
                  <a:srgbClr val="252423"/>
                </a:solidFill>
                <a:latin typeface="Segoe UI"/>
                <a:cs typeface="Segoe UI"/>
              </a:rPr>
              <a:t>Orlando</a:t>
            </a:r>
            <a:r>
              <a:rPr sz="938" spc="-5" dirty="0">
                <a:solidFill>
                  <a:srgbClr val="252423"/>
                </a:solidFill>
                <a:latin typeface="Segoe UI"/>
                <a:cs typeface="Segoe UI"/>
              </a:rPr>
              <a:t> </a:t>
            </a:r>
            <a:r>
              <a:rPr sz="938" dirty="0">
                <a:solidFill>
                  <a:srgbClr val="252423"/>
                </a:solidFill>
                <a:latin typeface="Segoe UI"/>
                <a:cs typeface="Segoe UI"/>
              </a:rPr>
              <a:t>Magic	$1.51b-$2b	28</a:t>
            </a:r>
            <a:endParaRPr sz="938">
              <a:latin typeface="Segoe UI"/>
              <a:cs typeface="Segoe UI"/>
            </a:endParaRPr>
          </a:p>
          <a:p>
            <a:pPr marL="11906">
              <a:spcBef>
                <a:spcPts val="211"/>
              </a:spcBef>
              <a:tabLst>
                <a:tab pos="1431131" algn="l"/>
                <a:tab pos="3892748" algn="l"/>
              </a:tabLst>
            </a:pPr>
            <a:r>
              <a:rPr sz="938" dirty="0">
                <a:solidFill>
                  <a:srgbClr val="252423"/>
                </a:solidFill>
                <a:latin typeface="Segoe UI"/>
                <a:cs typeface="Segoe UI"/>
              </a:rPr>
              <a:t>Philadelphia</a:t>
            </a:r>
            <a:r>
              <a:rPr sz="938" spc="-5" dirty="0">
                <a:solidFill>
                  <a:srgbClr val="252423"/>
                </a:solidFill>
                <a:latin typeface="Segoe UI"/>
                <a:cs typeface="Segoe UI"/>
              </a:rPr>
              <a:t> </a:t>
            </a:r>
            <a:r>
              <a:rPr sz="938" dirty="0">
                <a:solidFill>
                  <a:srgbClr val="252423"/>
                </a:solidFill>
                <a:latin typeface="Segoe UI"/>
                <a:cs typeface="Segoe UI"/>
              </a:rPr>
              <a:t>76ers	$1.01b-$1.5b	28</a:t>
            </a:r>
            <a:endParaRPr sz="938">
              <a:latin typeface="Segoe UI"/>
              <a:cs typeface="Segoe UI"/>
            </a:endParaRPr>
          </a:p>
        </p:txBody>
      </p:sp>
      <p:grpSp>
        <p:nvGrpSpPr>
          <p:cNvPr id="88" name="object 88"/>
          <p:cNvGrpSpPr/>
          <p:nvPr/>
        </p:nvGrpSpPr>
        <p:grpSpPr>
          <a:xfrm>
            <a:off x="425649" y="5938243"/>
            <a:ext cx="4098727" cy="276820"/>
            <a:chOff x="276225" y="6334125"/>
            <a:chExt cx="4371975" cy="295275"/>
          </a:xfrm>
        </p:grpSpPr>
        <p:sp>
          <p:nvSpPr>
            <p:cNvPr id="89" name="object 89"/>
            <p:cNvSpPr/>
            <p:nvPr/>
          </p:nvSpPr>
          <p:spPr>
            <a:xfrm>
              <a:off x="2943225" y="6334125"/>
              <a:ext cx="1704975" cy="114300"/>
            </a:xfrm>
            <a:custGeom>
              <a:avLst/>
              <a:gdLst/>
              <a:ahLst/>
              <a:cxnLst/>
              <a:rect l="l" t="t" r="r" b="b"/>
              <a:pathLst>
                <a:path w="1704975" h="114300">
                  <a:moveTo>
                    <a:pt x="0" y="0"/>
                  </a:moveTo>
                  <a:lnTo>
                    <a:pt x="1704974" y="0"/>
                  </a:lnTo>
                  <a:lnTo>
                    <a:pt x="1704974" y="114300"/>
                  </a:lnTo>
                  <a:lnTo>
                    <a:pt x="0" y="114300"/>
                  </a:lnTo>
                  <a:lnTo>
                    <a:pt x="0" y="0"/>
                  </a:lnTo>
                  <a:close/>
                </a:path>
              </a:pathLst>
            </a:custGeom>
            <a:solidFill>
              <a:srgbClr val="EDECEC"/>
            </a:solidFill>
          </p:spPr>
          <p:txBody>
            <a:bodyPr wrap="square" lIns="0" tIns="0" rIns="0" bIns="0" rtlCol="0"/>
            <a:lstStyle/>
            <a:p>
              <a:endParaRPr sz="1688"/>
            </a:p>
          </p:txBody>
        </p:sp>
        <p:sp>
          <p:nvSpPr>
            <p:cNvPr id="90" name="object 90"/>
            <p:cNvSpPr/>
            <p:nvPr/>
          </p:nvSpPr>
          <p:spPr>
            <a:xfrm>
              <a:off x="276225" y="6448425"/>
              <a:ext cx="1514475" cy="180975"/>
            </a:xfrm>
            <a:custGeom>
              <a:avLst/>
              <a:gdLst/>
              <a:ahLst/>
              <a:cxnLst/>
              <a:rect l="l" t="t" r="r" b="b"/>
              <a:pathLst>
                <a:path w="1514475" h="180975">
                  <a:moveTo>
                    <a:pt x="1514475" y="180975"/>
                  </a:moveTo>
                  <a:lnTo>
                    <a:pt x="0" y="180975"/>
                  </a:lnTo>
                  <a:lnTo>
                    <a:pt x="0" y="0"/>
                  </a:lnTo>
                  <a:lnTo>
                    <a:pt x="1514475" y="0"/>
                  </a:lnTo>
                  <a:lnTo>
                    <a:pt x="1514475" y="180975"/>
                  </a:lnTo>
                  <a:close/>
                </a:path>
              </a:pathLst>
            </a:custGeom>
            <a:solidFill>
              <a:srgbClr val="FFFFFF"/>
            </a:solidFill>
          </p:spPr>
          <p:txBody>
            <a:bodyPr wrap="square" lIns="0" tIns="0" rIns="0" bIns="0" rtlCol="0"/>
            <a:lstStyle/>
            <a:p>
              <a:endParaRPr sz="1688"/>
            </a:p>
          </p:txBody>
        </p:sp>
        <p:sp>
          <p:nvSpPr>
            <p:cNvPr id="91" name="object 91"/>
            <p:cNvSpPr/>
            <p:nvPr/>
          </p:nvSpPr>
          <p:spPr>
            <a:xfrm>
              <a:off x="1781175" y="6448425"/>
              <a:ext cx="9525" cy="180975"/>
            </a:xfrm>
            <a:custGeom>
              <a:avLst/>
              <a:gdLst/>
              <a:ahLst/>
              <a:cxnLst/>
              <a:rect l="l" t="t" r="r" b="b"/>
              <a:pathLst>
                <a:path w="9525" h="180975">
                  <a:moveTo>
                    <a:pt x="9525" y="180975"/>
                  </a:moveTo>
                  <a:lnTo>
                    <a:pt x="0" y="180975"/>
                  </a:lnTo>
                  <a:lnTo>
                    <a:pt x="0" y="0"/>
                  </a:lnTo>
                  <a:lnTo>
                    <a:pt x="9525" y="0"/>
                  </a:lnTo>
                  <a:lnTo>
                    <a:pt x="9525" y="180975"/>
                  </a:lnTo>
                  <a:close/>
                </a:path>
              </a:pathLst>
            </a:custGeom>
            <a:solidFill>
              <a:srgbClr val="118CFF"/>
            </a:solidFill>
          </p:spPr>
          <p:txBody>
            <a:bodyPr wrap="square" lIns="0" tIns="0" rIns="0" bIns="0" rtlCol="0"/>
            <a:lstStyle/>
            <a:p>
              <a:endParaRPr sz="1688"/>
            </a:p>
          </p:txBody>
        </p:sp>
        <p:sp>
          <p:nvSpPr>
            <p:cNvPr id="92" name="object 92"/>
            <p:cNvSpPr/>
            <p:nvPr/>
          </p:nvSpPr>
          <p:spPr>
            <a:xfrm>
              <a:off x="1790700" y="6448437"/>
              <a:ext cx="2857500" cy="180975"/>
            </a:xfrm>
            <a:custGeom>
              <a:avLst/>
              <a:gdLst/>
              <a:ahLst/>
              <a:cxnLst/>
              <a:rect l="l" t="t" r="r" b="b"/>
              <a:pathLst>
                <a:path w="2857500" h="180975">
                  <a:moveTo>
                    <a:pt x="2857500" y="0"/>
                  </a:moveTo>
                  <a:lnTo>
                    <a:pt x="1152525" y="0"/>
                  </a:lnTo>
                  <a:lnTo>
                    <a:pt x="0" y="0"/>
                  </a:lnTo>
                  <a:lnTo>
                    <a:pt x="0" y="180975"/>
                  </a:lnTo>
                  <a:lnTo>
                    <a:pt x="1152525" y="180975"/>
                  </a:lnTo>
                  <a:lnTo>
                    <a:pt x="2857500" y="180975"/>
                  </a:lnTo>
                  <a:lnTo>
                    <a:pt x="2857500" y="0"/>
                  </a:lnTo>
                  <a:close/>
                </a:path>
              </a:pathLst>
            </a:custGeom>
            <a:solidFill>
              <a:srgbClr val="FFFFFF"/>
            </a:solidFill>
          </p:spPr>
          <p:txBody>
            <a:bodyPr wrap="square" lIns="0" tIns="0" rIns="0" bIns="0" rtlCol="0"/>
            <a:lstStyle/>
            <a:p>
              <a:endParaRPr sz="1688"/>
            </a:p>
          </p:txBody>
        </p:sp>
      </p:grpSp>
      <p:sp>
        <p:nvSpPr>
          <p:cNvPr id="93" name="object 93"/>
          <p:cNvSpPr txBox="1"/>
          <p:nvPr/>
        </p:nvSpPr>
        <p:spPr>
          <a:xfrm>
            <a:off x="458390" y="5941248"/>
            <a:ext cx="4033838" cy="268503"/>
          </a:xfrm>
          <a:prstGeom prst="rect">
            <a:avLst/>
          </a:prstGeom>
        </p:spPr>
        <p:txBody>
          <a:bodyPr vert="horz" wrap="square" lIns="0" tIns="11906" rIns="0" bIns="0" rtlCol="0">
            <a:spAutoFit/>
          </a:bodyPr>
          <a:lstStyle/>
          <a:p>
            <a:pPr marL="11906">
              <a:lnSpc>
                <a:spcPts val="984"/>
              </a:lnSpc>
              <a:spcBef>
                <a:spcPts val="94"/>
              </a:spcBef>
              <a:tabLst>
                <a:tab pos="1431131" algn="l"/>
                <a:tab pos="3892748" algn="l"/>
              </a:tabLst>
            </a:pPr>
            <a:r>
              <a:rPr sz="938" dirty="0">
                <a:solidFill>
                  <a:srgbClr val="252423"/>
                </a:solidFill>
                <a:latin typeface="Segoe UI"/>
                <a:cs typeface="Segoe UI"/>
              </a:rPr>
              <a:t>Phoenix</a:t>
            </a:r>
            <a:r>
              <a:rPr sz="938" spc="-5" dirty="0">
                <a:solidFill>
                  <a:srgbClr val="252423"/>
                </a:solidFill>
                <a:latin typeface="Segoe UI"/>
                <a:cs typeface="Segoe UI"/>
              </a:rPr>
              <a:t> </a:t>
            </a:r>
            <a:r>
              <a:rPr sz="938" dirty="0">
                <a:solidFill>
                  <a:srgbClr val="252423"/>
                </a:solidFill>
                <a:latin typeface="Segoe UI"/>
                <a:cs typeface="Segoe UI"/>
              </a:rPr>
              <a:t>Suns	$1</a:t>
            </a:r>
            <a:r>
              <a:rPr sz="938" spc="-56" dirty="0">
                <a:solidFill>
                  <a:srgbClr val="252423"/>
                </a:solidFill>
                <a:latin typeface="Segoe UI"/>
                <a:cs typeface="Segoe UI"/>
              </a:rPr>
              <a:t> </a:t>
            </a:r>
            <a:r>
              <a:rPr sz="938" dirty="0">
                <a:solidFill>
                  <a:srgbClr val="252423"/>
                </a:solidFill>
                <a:latin typeface="Segoe UI"/>
                <a:cs typeface="Segoe UI"/>
              </a:rPr>
              <a:t>01b-$1</a:t>
            </a:r>
            <a:r>
              <a:rPr sz="938" spc="-56" dirty="0">
                <a:solidFill>
                  <a:srgbClr val="252423"/>
                </a:solidFill>
                <a:latin typeface="Segoe UI"/>
                <a:cs typeface="Segoe UI"/>
              </a:rPr>
              <a:t> </a:t>
            </a:r>
            <a:r>
              <a:rPr sz="938" dirty="0">
                <a:solidFill>
                  <a:srgbClr val="252423"/>
                </a:solidFill>
                <a:latin typeface="Segoe UI"/>
                <a:cs typeface="Segoe UI"/>
              </a:rPr>
              <a:t>5b	28</a:t>
            </a:r>
            <a:endParaRPr sz="938">
              <a:latin typeface="Segoe UI"/>
              <a:cs typeface="Segoe UI"/>
            </a:endParaRPr>
          </a:p>
          <a:p>
            <a:pPr marL="11906">
              <a:lnSpc>
                <a:spcPts val="984"/>
              </a:lnSpc>
              <a:tabLst>
                <a:tab pos="1431131" algn="l"/>
                <a:tab pos="3815358" algn="l"/>
              </a:tabLst>
            </a:pPr>
            <a:r>
              <a:rPr sz="938" b="1" spc="-84" dirty="0">
                <a:solidFill>
                  <a:srgbClr val="252423"/>
                </a:solidFill>
                <a:latin typeface="Segoe UI"/>
                <a:cs typeface="Segoe UI"/>
              </a:rPr>
              <a:t>T</a:t>
            </a:r>
            <a:r>
              <a:rPr sz="938" b="1" dirty="0">
                <a:solidFill>
                  <a:srgbClr val="252423"/>
                </a:solidFill>
                <a:latin typeface="Segoe UI"/>
                <a:cs typeface="Segoe UI"/>
              </a:rPr>
              <a:t>otal	NA	816</a:t>
            </a:r>
            <a:endParaRPr sz="938">
              <a:latin typeface="Segoe UI"/>
              <a:cs typeface="Segoe UI"/>
            </a:endParaRPr>
          </a:p>
        </p:txBody>
      </p:sp>
      <p:grpSp>
        <p:nvGrpSpPr>
          <p:cNvPr id="94" name="object 94"/>
          <p:cNvGrpSpPr/>
          <p:nvPr/>
        </p:nvGrpSpPr>
        <p:grpSpPr>
          <a:xfrm>
            <a:off x="425649" y="258961"/>
            <a:ext cx="4259461" cy="5875734"/>
            <a:chOff x="276225" y="276225"/>
            <a:chExt cx="4543425" cy="6267450"/>
          </a:xfrm>
        </p:grpSpPr>
        <p:sp>
          <p:nvSpPr>
            <p:cNvPr id="95" name="object 95"/>
            <p:cNvSpPr/>
            <p:nvPr/>
          </p:nvSpPr>
          <p:spPr>
            <a:xfrm>
              <a:off x="4733925" y="457212"/>
              <a:ext cx="85725" cy="6086475"/>
            </a:xfrm>
            <a:custGeom>
              <a:avLst/>
              <a:gdLst/>
              <a:ahLst/>
              <a:cxnLst/>
              <a:rect l="l" t="t" r="r" b="b"/>
              <a:pathLst>
                <a:path w="85725" h="6086475">
                  <a:moveTo>
                    <a:pt x="85725" y="5153025"/>
                  </a:moveTo>
                  <a:lnTo>
                    <a:pt x="0" y="5153025"/>
                  </a:lnTo>
                  <a:lnTo>
                    <a:pt x="0" y="6086475"/>
                  </a:lnTo>
                  <a:lnTo>
                    <a:pt x="85725" y="6086475"/>
                  </a:lnTo>
                  <a:lnTo>
                    <a:pt x="85725" y="5153025"/>
                  </a:lnTo>
                  <a:close/>
                </a:path>
                <a:path w="85725" h="6086475">
                  <a:moveTo>
                    <a:pt x="85725" y="0"/>
                  </a:moveTo>
                  <a:lnTo>
                    <a:pt x="0" y="0"/>
                  </a:lnTo>
                  <a:lnTo>
                    <a:pt x="0" y="257175"/>
                  </a:lnTo>
                  <a:lnTo>
                    <a:pt x="85725" y="257175"/>
                  </a:lnTo>
                  <a:lnTo>
                    <a:pt x="85725" y="0"/>
                  </a:lnTo>
                  <a:close/>
                </a:path>
              </a:pathLst>
            </a:custGeom>
            <a:solidFill>
              <a:srgbClr val="F1F1F1"/>
            </a:solidFill>
          </p:spPr>
          <p:txBody>
            <a:bodyPr wrap="square" lIns="0" tIns="0" rIns="0" bIns="0" rtlCol="0"/>
            <a:lstStyle/>
            <a:p>
              <a:endParaRPr sz="1688"/>
            </a:p>
          </p:txBody>
        </p:sp>
        <p:sp>
          <p:nvSpPr>
            <p:cNvPr id="96" name="object 96"/>
            <p:cNvSpPr/>
            <p:nvPr/>
          </p:nvSpPr>
          <p:spPr>
            <a:xfrm>
              <a:off x="4749990" y="554240"/>
              <a:ext cx="53975" cy="5892800"/>
            </a:xfrm>
            <a:custGeom>
              <a:avLst/>
              <a:gdLst/>
              <a:ahLst/>
              <a:cxnLst/>
              <a:rect l="l" t="t" r="r" b="b"/>
              <a:pathLst>
                <a:path w="53975" h="5892800">
                  <a:moveTo>
                    <a:pt x="53581" y="5838825"/>
                  </a:moveTo>
                  <a:lnTo>
                    <a:pt x="26797" y="5876328"/>
                  </a:lnTo>
                  <a:lnTo>
                    <a:pt x="0" y="5838825"/>
                  </a:lnTo>
                  <a:lnTo>
                    <a:pt x="0" y="5854903"/>
                  </a:lnTo>
                  <a:lnTo>
                    <a:pt x="26797" y="5892406"/>
                  </a:lnTo>
                  <a:lnTo>
                    <a:pt x="53581" y="5854903"/>
                  </a:lnTo>
                  <a:lnTo>
                    <a:pt x="53581" y="5838825"/>
                  </a:lnTo>
                  <a:close/>
                </a:path>
                <a:path w="53975" h="5892800">
                  <a:moveTo>
                    <a:pt x="53581" y="37503"/>
                  </a:moveTo>
                  <a:lnTo>
                    <a:pt x="26797" y="0"/>
                  </a:lnTo>
                  <a:lnTo>
                    <a:pt x="0" y="37503"/>
                  </a:lnTo>
                  <a:lnTo>
                    <a:pt x="0" y="53581"/>
                  </a:lnTo>
                  <a:lnTo>
                    <a:pt x="26797" y="16078"/>
                  </a:lnTo>
                  <a:lnTo>
                    <a:pt x="53581" y="53581"/>
                  </a:lnTo>
                  <a:lnTo>
                    <a:pt x="53581" y="37503"/>
                  </a:lnTo>
                  <a:close/>
                </a:path>
              </a:pathLst>
            </a:custGeom>
            <a:solidFill>
              <a:srgbClr val="404040"/>
            </a:solidFill>
          </p:spPr>
          <p:txBody>
            <a:bodyPr wrap="square" lIns="0" tIns="0" rIns="0" bIns="0" rtlCol="0"/>
            <a:lstStyle/>
            <a:p>
              <a:endParaRPr sz="1688"/>
            </a:p>
          </p:txBody>
        </p:sp>
        <p:sp>
          <p:nvSpPr>
            <p:cNvPr id="97" name="object 97"/>
            <p:cNvSpPr/>
            <p:nvPr/>
          </p:nvSpPr>
          <p:spPr>
            <a:xfrm>
              <a:off x="4733925" y="714375"/>
              <a:ext cx="85725" cy="4895850"/>
            </a:xfrm>
            <a:custGeom>
              <a:avLst/>
              <a:gdLst/>
              <a:ahLst/>
              <a:cxnLst/>
              <a:rect l="l" t="t" r="r" b="b"/>
              <a:pathLst>
                <a:path w="85725" h="4895850">
                  <a:moveTo>
                    <a:pt x="85725" y="4895850"/>
                  </a:moveTo>
                  <a:lnTo>
                    <a:pt x="0" y="4895850"/>
                  </a:lnTo>
                  <a:lnTo>
                    <a:pt x="0" y="0"/>
                  </a:lnTo>
                  <a:lnTo>
                    <a:pt x="85725" y="0"/>
                  </a:lnTo>
                  <a:lnTo>
                    <a:pt x="85725" y="4895850"/>
                  </a:lnTo>
                  <a:close/>
                </a:path>
              </a:pathLst>
            </a:custGeom>
            <a:solidFill>
              <a:srgbClr val="CDCDCD"/>
            </a:solidFill>
          </p:spPr>
          <p:txBody>
            <a:bodyPr wrap="square" lIns="0" tIns="0" rIns="0" bIns="0" rtlCol="0"/>
            <a:lstStyle/>
            <a:p>
              <a:endParaRPr sz="1688"/>
            </a:p>
          </p:txBody>
        </p:sp>
        <p:sp>
          <p:nvSpPr>
            <p:cNvPr id="98" name="object 98"/>
            <p:cNvSpPr/>
            <p:nvPr/>
          </p:nvSpPr>
          <p:spPr>
            <a:xfrm>
              <a:off x="290512" y="290512"/>
              <a:ext cx="257175" cy="257175"/>
            </a:xfrm>
            <a:custGeom>
              <a:avLst/>
              <a:gdLst/>
              <a:ahLst/>
              <a:cxnLst/>
              <a:rect l="l" t="t" r="r" b="b"/>
              <a:pathLst>
                <a:path w="257175" h="257175">
                  <a:moveTo>
                    <a:pt x="257175" y="128587"/>
                  </a:moveTo>
                  <a:lnTo>
                    <a:pt x="257175" y="137030"/>
                  </a:lnTo>
                  <a:lnTo>
                    <a:pt x="256351" y="145392"/>
                  </a:lnTo>
                  <a:lnTo>
                    <a:pt x="254704" y="153673"/>
                  </a:lnTo>
                  <a:lnTo>
                    <a:pt x="253057" y="161954"/>
                  </a:lnTo>
                  <a:lnTo>
                    <a:pt x="250617" y="169995"/>
                  </a:lnTo>
                  <a:lnTo>
                    <a:pt x="247386" y="177795"/>
                  </a:lnTo>
                  <a:lnTo>
                    <a:pt x="244155" y="185596"/>
                  </a:lnTo>
                  <a:lnTo>
                    <a:pt x="219512" y="219512"/>
                  </a:lnTo>
                  <a:lnTo>
                    <a:pt x="185596" y="244155"/>
                  </a:lnTo>
                  <a:lnTo>
                    <a:pt x="177795" y="247386"/>
                  </a:lnTo>
                  <a:lnTo>
                    <a:pt x="169995" y="250617"/>
                  </a:lnTo>
                  <a:lnTo>
                    <a:pt x="161954" y="253057"/>
                  </a:lnTo>
                  <a:lnTo>
                    <a:pt x="153673" y="254704"/>
                  </a:lnTo>
                  <a:lnTo>
                    <a:pt x="145392" y="256351"/>
                  </a:lnTo>
                  <a:lnTo>
                    <a:pt x="137030" y="257175"/>
                  </a:lnTo>
                  <a:lnTo>
                    <a:pt x="128587" y="257175"/>
                  </a:lnTo>
                  <a:lnTo>
                    <a:pt x="120144" y="257175"/>
                  </a:lnTo>
                  <a:lnTo>
                    <a:pt x="79379" y="247386"/>
                  </a:lnTo>
                  <a:lnTo>
                    <a:pt x="71578" y="244155"/>
                  </a:lnTo>
                  <a:lnTo>
                    <a:pt x="37662" y="219512"/>
                  </a:lnTo>
                  <a:lnTo>
                    <a:pt x="21670" y="200026"/>
                  </a:lnTo>
                  <a:lnTo>
                    <a:pt x="16980" y="193006"/>
                  </a:lnTo>
                  <a:lnTo>
                    <a:pt x="13019" y="185596"/>
                  </a:lnTo>
                  <a:lnTo>
                    <a:pt x="9788" y="177795"/>
                  </a:lnTo>
                  <a:lnTo>
                    <a:pt x="6557" y="169995"/>
                  </a:lnTo>
                  <a:lnTo>
                    <a:pt x="4117" y="161954"/>
                  </a:lnTo>
                  <a:lnTo>
                    <a:pt x="2470" y="153673"/>
                  </a:lnTo>
                  <a:lnTo>
                    <a:pt x="823" y="145392"/>
                  </a:lnTo>
                  <a:lnTo>
                    <a:pt x="0" y="137030"/>
                  </a:lnTo>
                  <a:lnTo>
                    <a:pt x="0" y="128587"/>
                  </a:lnTo>
                  <a:lnTo>
                    <a:pt x="0" y="120144"/>
                  </a:lnTo>
                  <a:lnTo>
                    <a:pt x="823" y="111782"/>
                  </a:lnTo>
                  <a:lnTo>
                    <a:pt x="2470" y="103501"/>
                  </a:lnTo>
                  <a:lnTo>
                    <a:pt x="4117" y="95220"/>
                  </a:lnTo>
                  <a:lnTo>
                    <a:pt x="6557" y="87179"/>
                  </a:lnTo>
                  <a:lnTo>
                    <a:pt x="9788" y="79379"/>
                  </a:lnTo>
                  <a:lnTo>
                    <a:pt x="13019" y="71578"/>
                  </a:lnTo>
                  <a:lnTo>
                    <a:pt x="37662" y="37662"/>
                  </a:lnTo>
                  <a:lnTo>
                    <a:pt x="43632" y="31692"/>
                  </a:lnTo>
                  <a:lnTo>
                    <a:pt x="79379" y="9788"/>
                  </a:lnTo>
                  <a:lnTo>
                    <a:pt x="87179" y="6557"/>
                  </a:lnTo>
                  <a:lnTo>
                    <a:pt x="95220" y="4117"/>
                  </a:lnTo>
                  <a:lnTo>
                    <a:pt x="103501" y="2470"/>
                  </a:lnTo>
                  <a:lnTo>
                    <a:pt x="111782" y="823"/>
                  </a:lnTo>
                  <a:lnTo>
                    <a:pt x="120144" y="0"/>
                  </a:lnTo>
                  <a:lnTo>
                    <a:pt x="128587" y="0"/>
                  </a:lnTo>
                  <a:lnTo>
                    <a:pt x="137030" y="0"/>
                  </a:lnTo>
                  <a:lnTo>
                    <a:pt x="145392" y="823"/>
                  </a:lnTo>
                  <a:lnTo>
                    <a:pt x="153673" y="2470"/>
                  </a:lnTo>
                  <a:lnTo>
                    <a:pt x="161954" y="4117"/>
                  </a:lnTo>
                  <a:lnTo>
                    <a:pt x="169995" y="6557"/>
                  </a:lnTo>
                  <a:lnTo>
                    <a:pt x="177795" y="9788"/>
                  </a:lnTo>
                  <a:lnTo>
                    <a:pt x="185596" y="13019"/>
                  </a:lnTo>
                  <a:lnTo>
                    <a:pt x="219512" y="37662"/>
                  </a:lnTo>
                  <a:lnTo>
                    <a:pt x="244155" y="71578"/>
                  </a:lnTo>
                  <a:lnTo>
                    <a:pt x="256351" y="111782"/>
                  </a:lnTo>
                  <a:lnTo>
                    <a:pt x="257175" y="120144"/>
                  </a:lnTo>
                  <a:lnTo>
                    <a:pt x="257175" y="128587"/>
                  </a:lnTo>
                  <a:close/>
                </a:path>
                <a:path w="257175" h="257175">
                  <a:moveTo>
                    <a:pt x="214312" y="128587"/>
                  </a:moveTo>
                  <a:lnTo>
                    <a:pt x="52387" y="128587"/>
                  </a:lnTo>
                </a:path>
                <a:path w="257175" h="257175">
                  <a:moveTo>
                    <a:pt x="128587" y="52387"/>
                  </a:moveTo>
                  <a:lnTo>
                    <a:pt x="52387" y="128587"/>
                  </a:lnTo>
                  <a:lnTo>
                    <a:pt x="128587" y="204787"/>
                  </a:lnTo>
                </a:path>
              </a:pathLst>
            </a:custGeom>
            <a:ln w="28575">
              <a:solidFill>
                <a:srgbClr val="605D5C"/>
              </a:solidFill>
            </a:ln>
          </p:spPr>
          <p:txBody>
            <a:bodyPr wrap="square" lIns="0" tIns="0" rIns="0" bIns="0" rtlCol="0"/>
            <a:lstStyle/>
            <a:p>
              <a:endParaRPr sz="1688"/>
            </a:p>
          </p:txBody>
        </p:sp>
      </p:grpSp>
      <p:sp>
        <p:nvSpPr>
          <p:cNvPr id="99" name="Slide Number Placeholder 98">
            <a:extLst>
              <a:ext uri="{FF2B5EF4-FFF2-40B4-BE49-F238E27FC236}">
                <a16:creationId xmlns:a16="http://schemas.microsoft.com/office/drawing/2014/main" id="{0E8AC3DD-F25A-CA2D-4D2E-83B77D1131C1}"/>
              </a:ext>
            </a:extLst>
          </p:cNvPr>
          <p:cNvSpPr>
            <a:spLocks noGrp="1"/>
          </p:cNvSpPr>
          <p:nvPr>
            <p:ph type="sldNum" sz="quarter" idx="12"/>
          </p:nvPr>
        </p:nvSpPr>
        <p:spPr/>
        <p:txBody>
          <a:bodyPr/>
          <a:lstStyle/>
          <a:p>
            <a:fld id="{9D9F3B5D-F447-4486-A2EC-CFFEA8DE9957}"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80909" y="295132"/>
            <a:ext cx="830461" cy="138323"/>
          </a:xfrm>
          <a:prstGeom prst="rect">
            <a:avLst/>
          </a:prstGeom>
        </p:spPr>
        <p:txBody>
          <a:bodyPr vert="horz" wrap="square" lIns="0" tIns="8334" rIns="0" bIns="0" rtlCol="0">
            <a:spAutoFit/>
          </a:bodyPr>
          <a:lstStyle/>
          <a:p>
            <a:pPr>
              <a:spcBef>
                <a:spcPts val="66"/>
              </a:spcBef>
            </a:pPr>
            <a:r>
              <a:rPr sz="844" spc="-9" dirty="0">
                <a:solidFill>
                  <a:srgbClr val="FFFFFF"/>
                </a:solidFill>
                <a:latin typeface="Segoe UI"/>
                <a:cs typeface="Segoe UI"/>
              </a:rPr>
              <a:t>Power</a:t>
            </a:r>
            <a:r>
              <a:rPr sz="844" spc="-42" dirty="0">
                <a:solidFill>
                  <a:srgbClr val="FFFFFF"/>
                </a:solidFill>
                <a:latin typeface="Segoe UI"/>
                <a:cs typeface="Segoe UI"/>
              </a:rPr>
              <a:t> </a:t>
            </a:r>
            <a:r>
              <a:rPr sz="844" dirty="0">
                <a:solidFill>
                  <a:srgbClr val="FFFFFF"/>
                </a:solidFill>
                <a:latin typeface="Segoe UI"/>
                <a:cs typeface="Segoe UI"/>
              </a:rPr>
              <a:t>BI</a:t>
            </a:r>
            <a:r>
              <a:rPr sz="844" spc="-38" dirty="0">
                <a:solidFill>
                  <a:srgbClr val="FFFFFF"/>
                </a:solidFill>
                <a:latin typeface="Segoe UI"/>
                <a:cs typeface="Segoe UI"/>
              </a:rPr>
              <a:t> </a:t>
            </a:r>
            <a:r>
              <a:rPr sz="844" dirty="0">
                <a:solidFill>
                  <a:srgbClr val="FFFFFF"/>
                </a:solidFill>
                <a:latin typeface="Segoe UI"/>
                <a:cs typeface="Segoe UI"/>
              </a:rPr>
              <a:t>Desktop</a:t>
            </a:r>
            <a:endParaRPr sz="844">
              <a:latin typeface="Segoe UI"/>
              <a:cs typeface="Segoe UI"/>
            </a:endParaRPr>
          </a:p>
        </p:txBody>
      </p:sp>
      <p:grpSp>
        <p:nvGrpSpPr>
          <p:cNvPr id="3" name="object 3"/>
          <p:cNvGrpSpPr/>
          <p:nvPr/>
        </p:nvGrpSpPr>
        <p:grpSpPr>
          <a:xfrm>
            <a:off x="381000" y="214313"/>
            <a:ext cx="11430000" cy="6429375"/>
            <a:chOff x="228600" y="228600"/>
            <a:chExt cx="12192000" cy="6858000"/>
          </a:xfrm>
        </p:grpSpPr>
        <p:sp>
          <p:nvSpPr>
            <p:cNvPr id="4" name="object 4"/>
            <p:cNvSpPr/>
            <p:nvPr/>
          </p:nvSpPr>
          <p:spPr>
            <a:xfrm>
              <a:off x="228600" y="228600"/>
              <a:ext cx="12192000" cy="6858000"/>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FFFFFF"/>
            </a:solidFill>
          </p:spPr>
          <p:txBody>
            <a:bodyPr wrap="square" lIns="0" tIns="0" rIns="0" bIns="0" rtlCol="0"/>
            <a:lstStyle/>
            <a:p>
              <a:endParaRPr sz="1688"/>
            </a:p>
          </p:txBody>
        </p:sp>
        <p:sp>
          <p:nvSpPr>
            <p:cNvPr id="5" name="object 5"/>
            <p:cNvSpPr/>
            <p:nvPr/>
          </p:nvSpPr>
          <p:spPr>
            <a:xfrm>
              <a:off x="228600" y="356602"/>
              <a:ext cx="5943600" cy="6730365"/>
            </a:xfrm>
            <a:custGeom>
              <a:avLst/>
              <a:gdLst/>
              <a:ahLst/>
              <a:cxnLst/>
              <a:rect l="l" t="t" r="r" b="b"/>
              <a:pathLst>
                <a:path w="5943600" h="6730365">
                  <a:moveTo>
                    <a:pt x="5943600" y="0"/>
                  </a:moveTo>
                  <a:lnTo>
                    <a:pt x="0" y="0"/>
                  </a:lnTo>
                  <a:lnTo>
                    <a:pt x="0" y="6730009"/>
                  </a:lnTo>
                  <a:lnTo>
                    <a:pt x="5943600" y="6730009"/>
                  </a:lnTo>
                  <a:lnTo>
                    <a:pt x="5943600" y="0"/>
                  </a:lnTo>
                  <a:close/>
                </a:path>
              </a:pathLst>
            </a:custGeom>
            <a:solidFill>
              <a:srgbClr val="F5C3AF"/>
            </a:solidFill>
          </p:spPr>
          <p:txBody>
            <a:bodyPr wrap="square" lIns="0" tIns="0" rIns="0" bIns="0" rtlCol="0"/>
            <a:lstStyle/>
            <a:p>
              <a:endParaRPr sz="1688"/>
            </a:p>
          </p:txBody>
        </p:sp>
        <p:sp>
          <p:nvSpPr>
            <p:cNvPr id="6" name="object 6"/>
            <p:cNvSpPr/>
            <p:nvPr/>
          </p:nvSpPr>
          <p:spPr>
            <a:xfrm>
              <a:off x="6038850" y="5833474"/>
              <a:ext cx="85725" cy="1123950"/>
            </a:xfrm>
            <a:custGeom>
              <a:avLst/>
              <a:gdLst/>
              <a:ahLst/>
              <a:cxnLst/>
              <a:rect l="l" t="t" r="r" b="b"/>
              <a:pathLst>
                <a:path w="85725" h="1123950">
                  <a:moveTo>
                    <a:pt x="0" y="1123950"/>
                  </a:moveTo>
                  <a:lnTo>
                    <a:pt x="85725" y="1123950"/>
                  </a:lnTo>
                  <a:lnTo>
                    <a:pt x="85725" y="0"/>
                  </a:lnTo>
                  <a:lnTo>
                    <a:pt x="0" y="0"/>
                  </a:lnTo>
                  <a:lnTo>
                    <a:pt x="0" y="1123950"/>
                  </a:lnTo>
                  <a:close/>
                </a:path>
              </a:pathLst>
            </a:custGeom>
            <a:solidFill>
              <a:srgbClr val="F1F1F1"/>
            </a:solidFill>
          </p:spPr>
          <p:txBody>
            <a:bodyPr wrap="square" lIns="0" tIns="0" rIns="0" bIns="0" rtlCol="0"/>
            <a:lstStyle/>
            <a:p>
              <a:endParaRPr sz="1688"/>
            </a:p>
          </p:txBody>
        </p:sp>
        <p:sp>
          <p:nvSpPr>
            <p:cNvPr id="7" name="object 7"/>
            <p:cNvSpPr/>
            <p:nvPr/>
          </p:nvSpPr>
          <p:spPr>
            <a:xfrm>
              <a:off x="6038850" y="842375"/>
              <a:ext cx="85725" cy="4991100"/>
            </a:xfrm>
            <a:custGeom>
              <a:avLst/>
              <a:gdLst/>
              <a:ahLst/>
              <a:cxnLst/>
              <a:rect l="l" t="t" r="r" b="b"/>
              <a:pathLst>
                <a:path w="85725" h="4991100">
                  <a:moveTo>
                    <a:pt x="85725" y="4991100"/>
                  </a:moveTo>
                  <a:lnTo>
                    <a:pt x="0" y="4991100"/>
                  </a:lnTo>
                  <a:lnTo>
                    <a:pt x="0" y="0"/>
                  </a:lnTo>
                  <a:lnTo>
                    <a:pt x="85725" y="0"/>
                  </a:lnTo>
                  <a:lnTo>
                    <a:pt x="85725" y="4991100"/>
                  </a:lnTo>
                  <a:close/>
                </a:path>
              </a:pathLst>
            </a:custGeom>
            <a:solidFill>
              <a:srgbClr val="CDCDCD"/>
            </a:solidFill>
          </p:spPr>
          <p:txBody>
            <a:bodyPr wrap="square" lIns="0" tIns="0" rIns="0" bIns="0" rtlCol="0"/>
            <a:lstStyle/>
            <a:p>
              <a:endParaRPr sz="1688"/>
            </a:p>
          </p:txBody>
        </p:sp>
        <p:sp>
          <p:nvSpPr>
            <p:cNvPr id="8" name="object 8"/>
            <p:cNvSpPr/>
            <p:nvPr/>
          </p:nvSpPr>
          <p:spPr>
            <a:xfrm>
              <a:off x="6324600" y="356600"/>
              <a:ext cx="5905500" cy="6730365"/>
            </a:xfrm>
            <a:custGeom>
              <a:avLst/>
              <a:gdLst/>
              <a:ahLst/>
              <a:cxnLst/>
              <a:rect l="l" t="t" r="r" b="b"/>
              <a:pathLst>
                <a:path w="5905500" h="6730365">
                  <a:moveTo>
                    <a:pt x="0" y="0"/>
                  </a:moveTo>
                  <a:lnTo>
                    <a:pt x="5905500" y="0"/>
                  </a:lnTo>
                  <a:lnTo>
                    <a:pt x="5905500" y="6730000"/>
                  </a:lnTo>
                  <a:lnTo>
                    <a:pt x="0" y="6730000"/>
                  </a:lnTo>
                  <a:lnTo>
                    <a:pt x="0" y="0"/>
                  </a:lnTo>
                  <a:close/>
                </a:path>
              </a:pathLst>
            </a:custGeom>
            <a:solidFill>
              <a:srgbClr val="F5C3AF"/>
            </a:solidFill>
          </p:spPr>
          <p:txBody>
            <a:bodyPr wrap="square" lIns="0" tIns="0" rIns="0" bIns="0" rtlCol="0"/>
            <a:lstStyle/>
            <a:p>
              <a:endParaRPr sz="1688"/>
            </a:p>
          </p:txBody>
        </p:sp>
        <p:sp>
          <p:nvSpPr>
            <p:cNvPr id="9" name="object 9"/>
            <p:cNvSpPr/>
            <p:nvPr/>
          </p:nvSpPr>
          <p:spPr>
            <a:xfrm>
              <a:off x="7839454" y="1633604"/>
              <a:ext cx="486409" cy="2285365"/>
            </a:xfrm>
            <a:custGeom>
              <a:avLst/>
              <a:gdLst/>
              <a:ahLst/>
              <a:cxnLst/>
              <a:rect l="l" t="t" r="r" b="b"/>
              <a:pathLst>
                <a:path w="486409" h="2285365">
                  <a:moveTo>
                    <a:pt x="0" y="2285313"/>
                  </a:moveTo>
                  <a:lnTo>
                    <a:pt x="37665" y="2265657"/>
                  </a:lnTo>
                  <a:lnTo>
                    <a:pt x="60600" y="2232087"/>
                  </a:lnTo>
                  <a:lnTo>
                    <a:pt x="81958" y="2183681"/>
                  </a:lnTo>
                  <a:lnTo>
                    <a:pt x="101879" y="2121760"/>
                  </a:lnTo>
                  <a:lnTo>
                    <a:pt x="120503" y="2047641"/>
                  </a:lnTo>
                  <a:lnTo>
                    <a:pt x="129372" y="2006419"/>
                  </a:lnTo>
                  <a:lnTo>
                    <a:pt x="137970" y="1962643"/>
                  </a:lnTo>
                  <a:lnTo>
                    <a:pt x="146314" y="1916476"/>
                  </a:lnTo>
                  <a:lnTo>
                    <a:pt x="154422" y="1868085"/>
                  </a:lnTo>
                  <a:lnTo>
                    <a:pt x="162310" y="1817633"/>
                  </a:lnTo>
                  <a:lnTo>
                    <a:pt x="169997" y="1765285"/>
                  </a:lnTo>
                  <a:lnTo>
                    <a:pt x="177500" y="1711207"/>
                  </a:lnTo>
                  <a:lnTo>
                    <a:pt x="184836" y="1655563"/>
                  </a:lnTo>
                  <a:lnTo>
                    <a:pt x="192023" y="1598517"/>
                  </a:lnTo>
                  <a:lnTo>
                    <a:pt x="199079" y="1540236"/>
                  </a:lnTo>
                  <a:lnTo>
                    <a:pt x="206021" y="1480883"/>
                  </a:lnTo>
                  <a:lnTo>
                    <a:pt x="212867" y="1420623"/>
                  </a:lnTo>
                  <a:lnTo>
                    <a:pt x="219634" y="1359622"/>
                  </a:lnTo>
                  <a:lnTo>
                    <a:pt x="226339" y="1298044"/>
                  </a:lnTo>
                  <a:lnTo>
                    <a:pt x="233001" y="1236054"/>
                  </a:lnTo>
                  <a:lnTo>
                    <a:pt x="239636" y="1173816"/>
                  </a:lnTo>
                  <a:lnTo>
                    <a:pt x="246263" y="1111496"/>
                  </a:lnTo>
                  <a:lnTo>
                    <a:pt x="252899" y="1049259"/>
                  </a:lnTo>
                  <a:lnTo>
                    <a:pt x="259560" y="987269"/>
                  </a:lnTo>
                  <a:lnTo>
                    <a:pt x="266266" y="925691"/>
                  </a:lnTo>
                  <a:lnTo>
                    <a:pt x="273033" y="864689"/>
                  </a:lnTo>
                  <a:lnTo>
                    <a:pt x="279878" y="804430"/>
                  </a:lnTo>
                  <a:lnTo>
                    <a:pt x="286820" y="745077"/>
                  </a:lnTo>
                  <a:lnTo>
                    <a:pt x="293876" y="686796"/>
                  </a:lnTo>
                  <a:lnTo>
                    <a:pt x="301064" y="629750"/>
                  </a:lnTo>
                  <a:lnTo>
                    <a:pt x="308400" y="574106"/>
                  </a:lnTo>
                  <a:lnTo>
                    <a:pt x="315903" y="520028"/>
                  </a:lnTo>
                  <a:lnTo>
                    <a:pt x="323590" y="467680"/>
                  </a:lnTo>
                  <a:lnTo>
                    <a:pt x="331478" y="417228"/>
                  </a:lnTo>
                  <a:lnTo>
                    <a:pt x="339585" y="368836"/>
                  </a:lnTo>
                  <a:lnTo>
                    <a:pt x="347929" y="322670"/>
                  </a:lnTo>
                  <a:lnTo>
                    <a:pt x="356527" y="278894"/>
                  </a:lnTo>
                  <a:lnTo>
                    <a:pt x="365397" y="237672"/>
                  </a:lnTo>
                  <a:lnTo>
                    <a:pt x="374555" y="199170"/>
                  </a:lnTo>
                  <a:lnTo>
                    <a:pt x="393810" y="130985"/>
                  </a:lnTo>
                  <a:lnTo>
                    <a:pt x="414432" y="75657"/>
                  </a:lnTo>
                  <a:lnTo>
                    <a:pt x="436561" y="34504"/>
                  </a:lnTo>
                  <a:lnTo>
                    <a:pt x="472886" y="2238"/>
                  </a:lnTo>
                  <a:lnTo>
                    <a:pt x="485900" y="0"/>
                  </a:lnTo>
                </a:path>
              </a:pathLst>
            </a:custGeom>
            <a:ln w="9527">
              <a:solidFill>
                <a:srgbClr val="EDECEC"/>
              </a:solidFill>
            </a:ln>
          </p:spPr>
          <p:txBody>
            <a:bodyPr wrap="square" lIns="0" tIns="0" rIns="0" bIns="0" rtlCol="0"/>
            <a:lstStyle/>
            <a:p>
              <a:endParaRPr sz="1688"/>
            </a:p>
          </p:txBody>
        </p:sp>
        <p:sp>
          <p:nvSpPr>
            <p:cNvPr id="10" name="object 10"/>
            <p:cNvSpPr/>
            <p:nvPr/>
          </p:nvSpPr>
          <p:spPr>
            <a:xfrm>
              <a:off x="7839454" y="2204933"/>
              <a:ext cx="486409" cy="1714500"/>
            </a:xfrm>
            <a:custGeom>
              <a:avLst/>
              <a:gdLst/>
              <a:ahLst/>
              <a:cxnLst/>
              <a:rect l="l" t="t" r="r" b="b"/>
              <a:pathLst>
                <a:path w="486409" h="1714500">
                  <a:moveTo>
                    <a:pt x="0" y="1713985"/>
                  </a:moveTo>
                  <a:lnTo>
                    <a:pt x="47467" y="1690121"/>
                  </a:lnTo>
                  <a:lnTo>
                    <a:pt x="75659" y="1649851"/>
                  </a:lnTo>
                  <a:lnTo>
                    <a:pt x="101431" y="1592507"/>
                  </a:lnTo>
                  <a:lnTo>
                    <a:pt x="125076" y="1520160"/>
                  </a:lnTo>
                  <a:lnTo>
                    <a:pt x="136192" y="1479006"/>
                  </a:lnTo>
                  <a:lnTo>
                    <a:pt x="146887" y="1434878"/>
                  </a:lnTo>
                  <a:lnTo>
                    <a:pt x="157197" y="1388033"/>
                  </a:lnTo>
                  <a:lnTo>
                    <a:pt x="167159" y="1338731"/>
                  </a:lnTo>
                  <a:lnTo>
                    <a:pt x="176809" y="1287229"/>
                  </a:lnTo>
                  <a:lnTo>
                    <a:pt x="186184" y="1233788"/>
                  </a:lnTo>
                  <a:lnTo>
                    <a:pt x="195320" y="1178665"/>
                  </a:lnTo>
                  <a:lnTo>
                    <a:pt x="204255" y="1122119"/>
                  </a:lnTo>
                  <a:lnTo>
                    <a:pt x="213025" y="1064409"/>
                  </a:lnTo>
                  <a:lnTo>
                    <a:pt x="221667" y="1005794"/>
                  </a:lnTo>
                  <a:lnTo>
                    <a:pt x="230217" y="946532"/>
                  </a:lnTo>
                  <a:lnTo>
                    <a:pt x="238712" y="886882"/>
                  </a:lnTo>
                  <a:lnTo>
                    <a:pt x="247188" y="827102"/>
                  </a:lnTo>
                  <a:lnTo>
                    <a:pt x="255683" y="767452"/>
                  </a:lnTo>
                  <a:lnTo>
                    <a:pt x="264233" y="708190"/>
                  </a:lnTo>
                  <a:lnTo>
                    <a:pt x="272874" y="649575"/>
                  </a:lnTo>
                  <a:lnTo>
                    <a:pt x="281644" y="591865"/>
                  </a:lnTo>
                  <a:lnTo>
                    <a:pt x="290579" y="535319"/>
                  </a:lnTo>
                  <a:lnTo>
                    <a:pt x="299716" y="480197"/>
                  </a:lnTo>
                  <a:lnTo>
                    <a:pt x="309091" y="426755"/>
                  </a:lnTo>
                  <a:lnTo>
                    <a:pt x="318741" y="375254"/>
                  </a:lnTo>
                  <a:lnTo>
                    <a:pt x="328702" y="325951"/>
                  </a:lnTo>
                  <a:lnTo>
                    <a:pt x="339012" y="279107"/>
                  </a:lnTo>
                  <a:lnTo>
                    <a:pt x="349707" y="234978"/>
                  </a:lnTo>
                  <a:lnTo>
                    <a:pt x="360824" y="193824"/>
                  </a:lnTo>
                  <a:lnTo>
                    <a:pt x="372399" y="155905"/>
                  </a:lnTo>
                  <a:lnTo>
                    <a:pt x="397071" y="90800"/>
                  </a:lnTo>
                  <a:lnTo>
                    <a:pt x="424016" y="41735"/>
                  </a:lnTo>
                  <a:lnTo>
                    <a:pt x="453528" y="10778"/>
                  </a:lnTo>
                  <a:lnTo>
                    <a:pt x="469338" y="2737"/>
                  </a:lnTo>
                  <a:lnTo>
                    <a:pt x="485900" y="0"/>
                  </a:lnTo>
                </a:path>
              </a:pathLst>
            </a:custGeom>
            <a:ln w="14290">
              <a:solidFill>
                <a:srgbClr val="118CFF"/>
              </a:solidFill>
            </a:ln>
          </p:spPr>
          <p:txBody>
            <a:bodyPr wrap="square" lIns="0" tIns="0" rIns="0" bIns="0" rtlCol="0"/>
            <a:lstStyle/>
            <a:p>
              <a:endParaRPr sz="1688"/>
            </a:p>
          </p:txBody>
        </p:sp>
        <p:sp>
          <p:nvSpPr>
            <p:cNvPr id="11" name="object 11"/>
            <p:cNvSpPr/>
            <p:nvPr/>
          </p:nvSpPr>
          <p:spPr>
            <a:xfrm>
              <a:off x="7839454" y="2776261"/>
              <a:ext cx="486409" cy="1143000"/>
            </a:xfrm>
            <a:custGeom>
              <a:avLst/>
              <a:gdLst/>
              <a:ahLst/>
              <a:cxnLst/>
              <a:rect l="l" t="t" r="r" b="b"/>
              <a:pathLst>
                <a:path w="486409" h="1143000">
                  <a:moveTo>
                    <a:pt x="0" y="1142656"/>
                  </a:moveTo>
                  <a:lnTo>
                    <a:pt x="42824" y="1129824"/>
                  </a:lnTo>
                  <a:lnTo>
                    <a:pt x="80667" y="1093558"/>
                  </a:lnTo>
                  <a:lnTo>
                    <a:pt x="114238" y="1037206"/>
                  </a:lnTo>
                  <a:lnTo>
                    <a:pt x="144251" y="964116"/>
                  </a:lnTo>
                  <a:lnTo>
                    <a:pt x="158146" y="922341"/>
                  </a:lnTo>
                  <a:lnTo>
                    <a:pt x="171417" y="877636"/>
                  </a:lnTo>
                  <a:lnTo>
                    <a:pt x="184155" y="830420"/>
                  </a:lnTo>
                  <a:lnTo>
                    <a:pt x="196448" y="781113"/>
                  </a:lnTo>
                  <a:lnTo>
                    <a:pt x="208385" y="730131"/>
                  </a:lnTo>
                  <a:lnTo>
                    <a:pt x="220055" y="677894"/>
                  </a:lnTo>
                  <a:lnTo>
                    <a:pt x="231547" y="624820"/>
                  </a:lnTo>
                  <a:lnTo>
                    <a:pt x="242950" y="571328"/>
                  </a:lnTo>
                  <a:lnTo>
                    <a:pt x="254353" y="517836"/>
                  </a:lnTo>
                  <a:lnTo>
                    <a:pt x="265845" y="464762"/>
                  </a:lnTo>
                  <a:lnTo>
                    <a:pt x="277515" y="412525"/>
                  </a:lnTo>
                  <a:lnTo>
                    <a:pt x="289452" y="361543"/>
                  </a:lnTo>
                  <a:lnTo>
                    <a:pt x="301745" y="312236"/>
                  </a:lnTo>
                  <a:lnTo>
                    <a:pt x="314483" y="265020"/>
                  </a:lnTo>
                  <a:lnTo>
                    <a:pt x="327754" y="220315"/>
                  </a:lnTo>
                  <a:lnTo>
                    <a:pt x="341648" y="178540"/>
                  </a:lnTo>
                  <a:lnTo>
                    <a:pt x="356254" y="140112"/>
                  </a:lnTo>
                  <a:lnTo>
                    <a:pt x="387958" y="74972"/>
                  </a:lnTo>
                  <a:lnTo>
                    <a:pt x="423576" y="28245"/>
                  </a:lnTo>
                  <a:lnTo>
                    <a:pt x="463820" y="3277"/>
                  </a:lnTo>
                  <a:lnTo>
                    <a:pt x="485900" y="0"/>
                  </a:lnTo>
                </a:path>
                <a:path w="486409" h="1143000">
                  <a:moveTo>
                    <a:pt x="0" y="1142656"/>
                  </a:moveTo>
                  <a:lnTo>
                    <a:pt x="63223" y="1128097"/>
                  </a:lnTo>
                  <a:lnTo>
                    <a:pt x="115743" y="1088368"/>
                  </a:lnTo>
                  <a:lnTo>
                    <a:pt x="160078" y="1029390"/>
                  </a:lnTo>
                  <a:lnTo>
                    <a:pt x="179963" y="994534"/>
                  </a:lnTo>
                  <a:lnTo>
                    <a:pt x="198746" y="957087"/>
                  </a:lnTo>
                  <a:lnTo>
                    <a:pt x="216742" y="917790"/>
                  </a:lnTo>
                  <a:lnTo>
                    <a:pt x="234266" y="877381"/>
                  </a:lnTo>
                  <a:lnTo>
                    <a:pt x="251633" y="836603"/>
                  </a:lnTo>
                  <a:lnTo>
                    <a:pt x="269157" y="796195"/>
                  </a:lnTo>
                  <a:lnTo>
                    <a:pt x="287154" y="756897"/>
                  </a:lnTo>
                  <a:lnTo>
                    <a:pt x="305937" y="719450"/>
                  </a:lnTo>
                  <a:lnTo>
                    <a:pt x="325822" y="684594"/>
                  </a:lnTo>
                  <a:lnTo>
                    <a:pt x="370157" y="625617"/>
                  </a:lnTo>
                  <a:lnTo>
                    <a:pt x="422677" y="585887"/>
                  </a:lnTo>
                  <a:lnTo>
                    <a:pt x="452793" y="575091"/>
                  </a:lnTo>
                  <a:lnTo>
                    <a:pt x="485900" y="571328"/>
                  </a:lnTo>
                </a:path>
              </a:pathLst>
            </a:custGeom>
            <a:ln w="9525">
              <a:solidFill>
                <a:srgbClr val="EDECEC"/>
              </a:solidFill>
            </a:ln>
          </p:spPr>
          <p:txBody>
            <a:bodyPr wrap="square" lIns="0" tIns="0" rIns="0" bIns="0" rtlCol="0"/>
            <a:lstStyle/>
            <a:p>
              <a:endParaRPr sz="1688"/>
            </a:p>
          </p:txBody>
        </p:sp>
        <p:sp>
          <p:nvSpPr>
            <p:cNvPr id="12" name="object 12"/>
            <p:cNvSpPr/>
            <p:nvPr/>
          </p:nvSpPr>
          <p:spPr>
            <a:xfrm>
              <a:off x="7848982" y="3918918"/>
              <a:ext cx="476884" cy="0"/>
            </a:xfrm>
            <a:custGeom>
              <a:avLst/>
              <a:gdLst/>
              <a:ahLst/>
              <a:cxnLst/>
              <a:rect l="l" t="t" r="r" b="b"/>
              <a:pathLst>
                <a:path w="476884">
                  <a:moveTo>
                    <a:pt x="0" y="0"/>
                  </a:moveTo>
                  <a:lnTo>
                    <a:pt x="476373" y="0"/>
                  </a:lnTo>
                </a:path>
              </a:pathLst>
            </a:custGeom>
            <a:ln w="9522">
              <a:solidFill>
                <a:srgbClr val="EDECEC"/>
              </a:solidFill>
            </a:ln>
          </p:spPr>
          <p:txBody>
            <a:bodyPr wrap="square" lIns="0" tIns="0" rIns="0" bIns="0" rtlCol="0"/>
            <a:lstStyle/>
            <a:p>
              <a:endParaRPr sz="1688"/>
            </a:p>
          </p:txBody>
        </p:sp>
        <p:sp>
          <p:nvSpPr>
            <p:cNvPr id="13" name="object 13"/>
            <p:cNvSpPr/>
            <p:nvPr/>
          </p:nvSpPr>
          <p:spPr>
            <a:xfrm>
              <a:off x="7839454" y="1919268"/>
              <a:ext cx="2200910" cy="4284980"/>
            </a:xfrm>
            <a:custGeom>
              <a:avLst/>
              <a:gdLst/>
              <a:ahLst/>
              <a:cxnLst/>
              <a:rect l="l" t="t" r="r" b="b"/>
              <a:pathLst>
                <a:path w="2200909" h="4284980">
                  <a:moveTo>
                    <a:pt x="0" y="1999649"/>
                  </a:moveTo>
                  <a:lnTo>
                    <a:pt x="63223" y="2014208"/>
                  </a:lnTo>
                  <a:lnTo>
                    <a:pt x="115743" y="2053938"/>
                  </a:lnTo>
                  <a:lnTo>
                    <a:pt x="160078" y="2112916"/>
                  </a:lnTo>
                  <a:lnTo>
                    <a:pt x="179963" y="2147771"/>
                  </a:lnTo>
                  <a:lnTo>
                    <a:pt x="198746" y="2185218"/>
                  </a:lnTo>
                  <a:lnTo>
                    <a:pt x="216742" y="2224516"/>
                  </a:lnTo>
                  <a:lnTo>
                    <a:pt x="234266" y="2264924"/>
                  </a:lnTo>
                  <a:lnTo>
                    <a:pt x="251633" y="2305703"/>
                  </a:lnTo>
                  <a:lnTo>
                    <a:pt x="269157" y="2346111"/>
                  </a:lnTo>
                  <a:lnTo>
                    <a:pt x="287154" y="2385409"/>
                  </a:lnTo>
                  <a:lnTo>
                    <a:pt x="305937" y="2422856"/>
                  </a:lnTo>
                  <a:lnTo>
                    <a:pt x="325822" y="2457712"/>
                  </a:lnTo>
                  <a:lnTo>
                    <a:pt x="370157" y="2516689"/>
                  </a:lnTo>
                  <a:lnTo>
                    <a:pt x="422677" y="2556419"/>
                  </a:lnTo>
                  <a:lnTo>
                    <a:pt x="452793" y="2567215"/>
                  </a:lnTo>
                  <a:lnTo>
                    <a:pt x="485900" y="2570978"/>
                  </a:lnTo>
                </a:path>
                <a:path w="2200909" h="4284980">
                  <a:moveTo>
                    <a:pt x="0" y="1999649"/>
                  </a:moveTo>
                  <a:lnTo>
                    <a:pt x="42824" y="2012482"/>
                  </a:lnTo>
                  <a:lnTo>
                    <a:pt x="80667" y="2048748"/>
                  </a:lnTo>
                  <a:lnTo>
                    <a:pt x="114238" y="2105099"/>
                  </a:lnTo>
                  <a:lnTo>
                    <a:pt x="144251" y="2178189"/>
                  </a:lnTo>
                  <a:lnTo>
                    <a:pt x="158146" y="2219965"/>
                  </a:lnTo>
                  <a:lnTo>
                    <a:pt x="171417" y="2264670"/>
                  </a:lnTo>
                  <a:lnTo>
                    <a:pt x="184155" y="2311885"/>
                  </a:lnTo>
                  <a:lnTo>
                    <a:pt x="196448" y="2361193"/>
                  </a:lnTo>
                  <a:lnTo>
                    <a:pt x="208385" y="2412175"/>
                  </a:lnTo>
                  <a:lnTo>
                    <a:pt x="220055" y="2464412"/>
                  </a:lnTo>
                  <a:lnTo>
                    <a:pt x="231547" y="2517485"/>
                  </a:lnTo>
                  <a:lnTo>
                    <a:pt x="242950" y="2570978"/>
                  </a:lnTo>
                  <a:lnTo>
                    <a:pt x="254353" y="2624470"/>
                  </a:lnTo>
                  <a:lnTo>
                    <a:pt x="265845" y="2677544"/>
                  </a:lnTo>
                  <a:lnTo>
                    <a:pt x="277515" y="2729781"/>
                  </a:lnTo>
                  <a:lnTo>
                    <a:pt x="289452" y="2780762"/>
                  </a:lnTo>
                  <a:lnTo>
                    <a:pt x="301745" y="2830070"/>
                  </a:lnTo>
                  <a:lnTo>
                    <a:pt x="314483" y="2877286"/>
                  </a:lnTo>
                  <a:lnTo>
                    <a:pt x="327754" y="2921990"/>
                  </a:lnTo>
                  <a:lnTo>
                    <a:pt x="341648" y="2963766"/>
                  </a:lnTo>
                  <a:lnTo>
                    <a:pt x="356254" y="3002194"/>
                  </a:lnTo>
                  <a:lnTo>
                    <a:pt x="387958" y="3067333"/>
                  </a:lnTo>
                  <a:lnTo>
                    <a:pt x="423576" y="3114061"/>
                  </a:lnTo>
                  <a:lnTo>
                    <a:pt x="463820" y="3139028"/>
                  </a:lnTo>
                  <a:lnTo>
                    <a:pt x="485900" y="3142306"/>
                  </a:lnTo>
                </a:path>
                <a:path w="2200909" h="4284980">
                  <a:moveTo>
                    <a:pt x="0" y="1999649"/>
                  </a:moveTo>
                  <a:lnTo>
                    <a:pt x="47467" y="2023514"/>
                  </a:lnTo>
                  <a:lnTo>
                    <a:pt x="75659" y="2063783"/>
                  </a:lnTo>
                  <a:lnTo>
                    <a:pt x="101431" y="2121127"/>
                  </a:lnTo>
                  <a:lnTo>
                    <a:pt x="125076" y="2193474"/>
                  </a:lnTo>
                  <a:lnTo>
                    <a:pt x="136192" y="2234628"/>
                  </a:lnTo>
                  <a:lnTo>
                    <a:pt x="146887" y="2278756"/>
                  </a:lnTo>
                  <a:lnTo>
                    <a:pt x="157197" y="2325601"/>
                  </a:lnTo>
                  <a:lnTo>
                    <a:pt x="167159" y="2374904"/>
                  </a:lnTo>
                  <a:lnTo>
                    <a:pt x="176809" y="2426405"/>
                  </a:lnTo>
                  <a:lnTo>
                    <a:pt x="186184" y="2479846"/>
                  </a:lnTo>
                  <a:lnTo>
                    <a:pt x="195320" y="2534969"/>
                  </a:lnTo>
                  <a:lnTo>
                    <a:pt x="204255" y="2591515"/>
                  </a:lnTo>
                  <a:lnTo>
                    <a:pt x="213025" y="2649225"/>
                  </a:lnTo>
                  <a:lnTo>
                    <a:pt x="221667" y="2707840"/>
                  </a:lnTo>
                  <a:lnTo>
                    <a:pt x="230217" y="2767102"/>
                  </a:lnTo>
                  <a:lnTo>
                    <a:pt x="238712" y="2826752"/>
                  </a:lnTo>
                  <a:lnTo>
                    <a:pt x="247188" y="2886532"/>
                  </a:lnTo>
                  <a:lnTo>
                    <a:pt x="255683" y="2946182"/>
                  </a:lnTo>
                  <a:lnTo>
                    <a:pt x="264233" y="3005444"/>
                  </a:lnTo>
                  <a:lnTo>
                    <a:pt x="272874" y="3064059"/>
                  </a:lnTo>
                  <a:lnTo>
                    <a:pt x="281644" y="3121769"/>
                  </a:lnTo>
                  <a:lnTo>
                    <a:pt x="290579" y="3178315"/>
                  </a:lnTo>
                  <a:lnTo>
                    <a:pt x="299716" y="3233438"/>
                  </a:lnTo>
                  <a:lnTo>
                    <a:pt x="309091" y="3286879"/>
                  </a:lnTo>
                  <a:lnTo>
                    <a:pt x="318741" y="3338381"/>
                  </a:lnTo>
                  <a:lnTo>
                    <a:pt x="328702" y="3387683"/>
                  </a:lnTo>
                  <a:lnTo>
                    <a:pt x="339012" y="3434528"/>
                  </a:lnTo>
                  <a:lnTo>
                    <a:pt x="349707" y="3478656"/>
                  </a:lnTo>
                  <a:lnTo>
                    <a:pt x="360824" y="3519810"/>
                  </a:lnTo>
                  <a:lnTo>
                    <a:pt x="372399" y="3557730"/>
                  </a:lnTo>
                  <a:lnTo>
                    <a:pt x="397071" y="3622834"/>
                  </a:lnTo>
                  <a:lnTo>
                    <a:pt x="424016" y="3671899"/>
                  </a:lnTo>
                  <a:lnTo>
                    <a:pt x="453528" y="3702856"/>
                  </a:lnTo>
                  <a:lnTo>
                    <a:pt x="469338" y="3710897"/>
                  </a:lnTo>
                  <a:lnTo>
                    <a:pt x="485900" y="3713635"/>
                  </a:lnTo>
                </a:path>
                <a:path w="2200909" h="4284980">
                  <a:moveTo>
                    <a:pt x="0" y="1999649"/>
                  </a:moveTo>
                  <a:lnTo>
                    <a:pt x="37665" y="2019305"/>
                  </a:lnTo>
                  <a:lnTo>
                    <a:pt x="60600" y="2052876"/>
                  </a:lnTo>
                  <a:lnTo>
                    <a:pt x="81958" y="2101281"/>
                  </a:lnTo>
                  <a:lnTo>
                    <a:pt x="101879" y="2163203"/>
                  </a:lnTo>
                  <a:lnTo>
                    <a:pt x="120503" y="2237322"/>
                  </a:lnTo>
                  <a:lnTo>
                    <a:pt x="129372" y="2278543"/>
                  </a:lnTo>
                  <a:lnTo>
                    <a:pt x="137970" y="2322320"/>
                  </a:lnTo>
                  <a:lnTo>
                    <a:pt x="146314" y="2368486"/>
                  </a:lnTo>
                  <a:lnTo>
                    <a:pt x="154422" y="2416878"/>
                  </a:lnTo>
                  <a:lnTo>
                    <a:pt x="162310" y="2467330"/>
                  </a:lnTo>
                  <a:lnTo>
                    <a:pt x="169997" y="2519678"/>
                  </a:lnTo>
                  <a:lnTo>
                    <a:pt x="177500" y="2573756"/>
                  </a:lnTo>
                  <a:lnTo>
                    <a:pt x="184836" y="2629400"/>
                  </a:lnTo>
                  <a:lnTo>
                    <a:pt x="192023" y="2686445"/>
                  </a:lnTo>
                  <a:lnTo>
                    <a:pt x="199079" y="2744727"/>
                  </a:lnTo>
                  <a:lnTo>
                    <a:pt x="206021" y="2804080"/>
                  </a:lnTo>
                  <a:lnTo>
                    <a:pt x="212867" y="2864339"/>
                  </a:lnTo>
                  <a:lnTo>
                    <a:pt x="219634" y="2925341"/>
                  </a:lnTo>
                  <a:lnTo>
                    <a:pt x="226339" y="2986919"/>
                  </a:lnTo>
                  <a:lnTo>
                    <a:pt x="233001" y="3048909"/>
                  </a:lnTo>
                  <a:lnTo>
                    <a:pt x="239636" y="3111147"/>
                  </a:lnTo>
                  <a:lnTo>
                    <a:pt x="246263" y="3173466"/>
                  </a:lnTo>
                  <a:lnTo>
                    <a:pt x="252899" y="3235704"/>
                  </a:lnTo>
                  <a:lnTo>
                    <a:pt x="259560" y="3297694"/>
                  </a:lnTo>
                  <a:lnTo>
                    <a:pt x="266266" y="3359272"/>
                  </a:lnTo>
                  <a:lnTo>
                    <a:pt x="273033" y="3420274"/>
                  </a:lnTo>
                  <a:lnTo>
                    <a:pt x="279878" y="3480533"/>
                  </a:lnTo>
                  <a:lnTo>
                    <a:pt x="286820" y="3539886"/>
                  </a:lnTo>
                  <a:lnTo>
                    <a:pt x="293876" y="3598167"/>
                  </a:lnTo>
                  <a:lnTo>
                    <a:pt x="301064" y="3655213"/>
                  </a:lnTo>
                  <a:lnTo>
                    <a:pt x="308400" y="3710857"/>
                  </a:lnTo>
                  <a:lnTo>
                    <a:pt x="315903" y="3764935"/>
                  </a:lnTo>
                  <a:lnTo>
                    <a:pt x="323590" y="3817283"/>
                  </a:lnTo>
                  <a:lnTo>
                    <a:pt x="331478" y="3867735"/>
                  </a:lnTo>
                  <a:lnTo>
                    <a:pt x="339585" y="3916127"/>
                  </a:lnTo>
                  <a:lnTo>
                    <a:pt x="347929" y="3962293"/>
                  </a:lnTo>
                  <a:lnTo>
                    <a:pt x="356527" y="4006069"/>
                  </a:lnTo>
                  <a:lnTo>
                    <a:pt x="365397" y="4047291"/>
                  </a:lnTo>
                  <a:lnTo>
                    <a:pt x="374555" y="4085793"/>
                  </a:lnTo>
                  <a:lnTo>
                    <a:pt x="393810" y="4153978"/>
                  </a:lnTo>
                  <a:lnTo>
                    <a:pt x="414432" y="4209306"/>
                  </a:lnTo>
                  <a:lnTo>
                    <a:pt x="436561" y="4250459"/>
                  </a:lnTo>
                  <a:lnTo>
                    <a:pt x="472886" y="4282725"/>
                  </a:lnTo>
                  <a:lnTo>
                    <a:pt x="485900" y="4284964"/>
                  </a:lnTo>
                </a:path>
                <a:path w="2200909" h="4284980">
                  <a:moveTo>
                    <a:pt x="1714942" y="285664"/>
                  </a:moveTo>
                  <a:lnTo>
                    <a:pt x="1760437" y="282024"/>
                  </a:lnTo>
                  <a:lnTo>
                    <a:pt x="1800317" y="271783"/>
                  </a:lnTo>
                  <a:lnTo>
                    <a:pt x="1835446" y="255955"/>
                  </a:lnTo>
                  <a:lnTo>
                    <a:pt x="1894905" y="211603"/>
                  </a:lnTo>
                  <a:lnTo>
                    <a:pt x="1945727" y="157094"/>
                  </a:lnTo>
                  <a:lnTo>
                    <a:pt x="1970058" y="128570"/>
                  </a:lnTo>
                  <a:lnTo>
                    <a:pt x="1994821" y="100553"/>
                  </a:lnTo>
                  <a:lnTo>
                    <a:pt x="2049098" y="50107"/>
                  </a:lnTo>
                  <a:lnTo>
                    <a:pt x="2115468" y="13881"/>
                  </a:lnTo>
                  <a:lnTo>
                    <a:pt x="2155348" y="3639"/>
                  </a:lnTo>
                  <a:lnTo>
                    <a:pt x="2200843" y="0"/>
                  </a:lnTo>
                </a:path>
                <a:path w="2200909" h="4284980">
                  <a:moveTo>
                    <a:pt x="1714942" y="285664"/>
                  </a:moveTo>
                  <a:lnTo>
                    <a:pt x="1760437" y="289303"/>
                  </a:lnTo>
                  <a:lnTo>
                    <a:pt x="1800317" y="299545"/>
                  </a:lnTo>
                  <a:lnTo>
                    <a:pt x="1835446" y="315373"/>
                  </a:lnTo>
                  <a:lnTo>
                    <a:pt x="1894905" y="359725"/>
                  </a:lnTo>
                  <a:lnTo>
                    <a:pt x="1945727" y="414234"/>
                  </a:lnTo>
                  <a:lnTo>
                    <a:pt x="1970058" y="442758"/>
                  </a:lnTo>
                  <a:lnTo>
                    <a:pt x="1994821" y="470774"/>
                  </a:lnTo>
                  <a:lnTo>
                    <a:pt x="2049098" y="521220"/>
                  </a:lnTo>
                  <a:lnTo>
                    <a:pt x="2115468" y="557447"/>
                  </a:lnTo>
                  <a:lnTo>
                    <a:pt x="2155348" y="567688"/>
                  </a:lnTo>
                  <a:lnTo>
                    <a:pt x="2200843" y="571328"/>
                  </a:lnTo>
                </a:path>
              </a:pathLst>
            </a:custGeom>
            <a:ln w="9525">
              <a:solidFill>
                <a:srgbClr val="EDECEC"/>
              </a:solidFill>
            </a:ln>
          </p:spPr>
          <p:txBody>
            <a:bodyPr wrap="square" lIns="0" tIns="0" rIns="0" bIns="0" rtlCol="0"/>
            <a:lstStyle/>
            <a:p>
              <a:endParaRPr sz="1688"/>
            </a:p>
          </p:txBody>
        </p:sp>
        <p:sp>
          <p:nvSpPr>
            <p:cNvPr id="14" name="object 14"/>
            <p:cNvSpPr/>
            <p:nvPr/>
          </p:nvSpPr>
          <p:spPr>
            <a:xfrm>
              <a:off x="6610412" y="3871308"/>
              <a:ext cx="1238885" cy="95250"/>
            </a:xfrm>
            <a:custGeom>
              <a:avLst/>
              <a:gdLst/>
              <a:ahLst/>
              <a:cxnLst/>
              <a:rect l="l" t="t" r="r" b="b"/>
              <a:pathLst>
                <a:path w="1238884" h="95250">
                  <a:moveTo>
                    <a:pt x="0" y="0"/>
                  </a:moveTo>
                  <a:lnTo>
                    <a:pt x="1238569" y="0"/>
                  </a:lnTo>
                  <a:lnTo>
                    <a:pt x="1238569" y="95221"/>
                  </a:lnTo>
                  <a:lnTo>
                    <a:pt x="0" y="95221"/>
                  </a:lnTo>
                  <a:lnTo>
                    <a:pt x="0" y="0"/>
                  </a:lnTo>
                  <a:close/>
                </a:path>
              </a:pathLst>
            </a:custGeom>
            <a:ln w="9522">
              <a:solidFill>
                <a:srgbClr val="C7C6C3"/>
              </a:solidFill>
            </a:ln>
          </p:spPr>
          <p:txBody>
            <a:bodyPr wrap="square" lIns="0" tIns="0" rIns="0" bIns="0" rtlCol="0"/>
            <a:lstStyle/>
            <a:p>
              <a:endParaRPr sz="1688"/>
            </a:p>
          </p:txBody>
        </p:sp>
        <p:sp>
          <p:nvSpPr>
            <p:cNvPr id="15" name="object 15"/>
            <p:cNvSpPr/>
            <p:nvPr/>
          </p:nvSpPr>
          <p:spPr>
            <a:xfrm>
              <a:off x="6610412" y="3871308"/>
              <a:ext cx="1238885" cy="95250"/>
            </a:xfrm>
            <a:custGeom>
              <a:avLst/>
              <a:gdLst/>
              <a:ahLst/>
              <a:cxnLst/>
              <a:rect l="l" t="t" r="r" b="b"/>
              <a:pathLst>
                <a:path w="1238884" h="95250">
                  <a:moveTo>
                    <a:pt x="1238569" y="95221"/>
                  </a:moveTo>
                  <a:lnTo>
                    <a:pt x="0" y="95221"/>
                  </a:lnTo>
                  <a:lnTo>
                    <a:pt x="0" y="0"/>
                  </a:lnTo>
                  <a:lnTo>
                    <a:pt x="1238569" y="0"/>
                  </a:lnTo>
                  <a:lnTo>
                    <a:pt x="1238569" y="95221"/>
                  </a:lnTo>
                  <a:close/>
                </a:path>
              </a:pathLst>
            </a:custGeom>
            <a:solidFill>
              <a:srgbClr val="12239D"/>
            </a:solidFill>
          </p:spPr>
          <p:txBody>
            <a:bodyPr wrap="square" lIns="0" tIns="0" rIns="0" bIns="0" rtlCol="0"/>
            <a:lstStyle/>
            <a:p>
              <a:endParaRPr sz="1688"/>
            </a:p>
          </p:txBody>
        </p:sp>
        <p:sp>
          <p:nvSpPr>
            <p:cNvPr id="16" name="object 16"/>
            <p:cNvSpPr/>
            <p:nvPr/>
          </p:nvSpPr>
          <p:spPr>
            <a:xfrm>
              <a:off x="7848982" y="3852263"/>
              <a:ext cx="9525" cy="133350"/>
            </a:xfrm>
            <a:custGeom>
              <a:avLst/>
              <a:gdLst/>
              <a:ahLst/>
              <a:cxnLst/>
              <a:rect l="l" t="t" r="r" b="b"/>
              <a:pathLst>
                <a:path w="9525" h="133350">
                  <a:moveTo>
                    <a:pt x="9527" y="133309"/>
                  </a:moveTo>
                  <a:lnTo>
                    <a:pt x="0" y="133309"/>
                  </a:lnTo>
                  <a:lnTo>
                    <a:pt x="0" y="0"/>
                  </a:lnTo>
                  <a:lnTo>
                    <a:pt x="9527" y="0"/>
                  </a:lnTo>
                  <a:lnTo>
                    <a:pt x="9527" y="133309"/>
                  </a:lnTo>
                  <a:close/>
                </a:path>
              </a:pathLst>
            </a:custGeom>
            <a:solidFill>
              <a:srgbClr val="605D5C"/>
            </a:solidFill>
          </p:spPr>
          <p:txBody>
            <a:bodyPr wrap="square" lIns="0" tIns="0" rIns="0" bIns="0" rtlCol="0"/>
            <a:lstStyle/>
            <a:p>
              <a:endParaRPr sz="1688"/>
            </a:p>
          </p:txBody>
        </p:sp>
        <p:sp>
          <p:nvSpPr>
            <p:cNvPr id="17" name="object 17"/>
            <p:cNvSpPr/>
            <p:nvPr/>
          </p:nvSpPr>
          <p:spPr>
            <a:xfrm>
              <a:off x="8325345" y="2728658"/>
              <a:ext cx="1238885" cy="95250"/>
            </a:xfrm>
            <a:custGeom>
              <a:avLst/>
              <a:gdLst/>
              <a:ahLst/>
              <a:cxnLst/>
              <a:rect l="l" t="t" r="r" b="b"/>
              <a:pathLst>
                <a:path w="1238884" h="95250">
                  <a:moveTo>
                    <a:pt x="466115" y="0"/>
                  </a:moveTo>
                  <a:lnTo>
                    <a:pt x="0" y="0"/>
                  </a:lnTo>
                  <a:lnTo>
                    <a:pt x="0" y="95224"/>
                  </a:lnTo>
                  <a:lnTo>
                    <a:pt x="466115" y="95224"/>
                  </a:lnTo>
                  <a:lnTo>
                    <a:pt x="466115" y="0"/>
                  </a:lnTo>
                  <a:close/>
                </a:path>
                <a:path w="1238884" h="95250">
                  <a:moveTo>
                    <a:pt x="1238567" y="0"/>
                  </a:moveTo>
                  <a:lnTo>
                    <a:pt x="619290" y="0"/>
                  </a:lnTo>
                  <a:lnTo>
                    <a:pt x="619290" y="95224"/>
                  </a:lnTo>
                  <a:lnTo>
                    <a:pt x="1238567" y="95224"/>
                  </a:lnTo>
                  <a:lnTo>
                    <a:pt x="1238567" y="0"/>
                  </a:lnTo>
                  <a:close/>
                </a:path>
              </a:pathLst>
            </a:custGeom>
            <a:solidFill>
              <a:srgbClr val="EDECEC"/>
            </a:solidFill>
          </p:spPr>
          <p:txBody>
            <a:bodyPr wrap="square" lIns="0" tIns="0" rIns="0" bIns="0" rtlCol="0"/>
            <a:lstStyle/>
            <a:p>
              <a:endParaRPr sz="1688"/>
            </a:p>
          </p:txBody>
        </p:sp>
        <p:sp>
          <p:nvSpPr>
            <p:cNvPr id="18" name="object 18"/>
            <p:cNvSpPr/>
            <p:nvPr/>
          </p:nvSpPr>
          <p:spPr>
            <a:xfrm>
              <a:off x="8791471" y="2728650"/>
              <a:ext cx="153670" cy="95250"/>
            </a:xfrm>
            <a:custGeom>
              <a:avLst/>
              <a:gdLst/>
              <a:ahLst/>
              <a:cxnLst/>
              <a:rect l="l" t="t" r="r" b="b"/>
              <a:pathLst>
                <a:path w="153670" h="95250">
                  <a:moveTo>
                    <a:pt x="153167" y="95221"/>
                  </a:moveTo>
                  <a:lnTo>
                    <a:pt x="0" y="95221"/>
                  </a:lnTo>
                  <a:lnTo>
                    <a:pt x="0" y="0"/>
                  </a:lnTo>
                  <a:lnTo>
                    <a:pt x="153167" y="0"/>
                  </a:lnTo>
                  <a:lnTo>
                    <a:pt x="153167" y="95221"/>
                  </a:lnTo>
                  <a:close/>
                </a:path>
              </a:pathLst>
            </a:custGeom>
            <a:solidFill>
              <a:srgbClr val="12239D"/>
            </a:solidFill>
          </p:spPr>
          <p:txBody>
            <a:bodyPr wrap="square" lIns="0" tIns="0" rIns="0" bIns="0" rtlCol="0"/>
            <a:lstStyle/>
            <a:p>
              <a:endParaRPr sz="1688"/>
            </a:p>
          </p:txBody>
        </p:sp>
        <p:sp>
          <p:nvSpPr>
            <p:cNvPr id="19" name="object 19"/>
            <p:cNvSpPr/>
            <p:nvPr/>
          </p:nvSpPr>
          <p:spPr>
            <a:xfrm>
              <a:off x="8944640" y="2709606"/>
              <a:ext cx="9525" cy="133350"/>
            </a:xfrm>
            <a:custGeom>
              <a:avLst/>
              <a:gdLst/>
              <a:ahLst/>
              <a:cxnLst/>
              <a:rect l="l" t="t" r="r" b="b"/>
              <a:pathLst>
                <a:path w="9525" h="133350">
                  <a:moveTo>
                    <a:pt x="9527" y="133309"/>
                  </a:moveTo>
                  <a:lnTo>
                    <a:pt x="0" y="133309"/>
                  </a:lnTo>
                  <a:lnTo>
                    <a:pt x="0" y="0"/>
                  </a:lnTo>
                  <a:lnTo>
                    <a:pt x="9527" y="0"/>
                  </a:lnTo>
                  <a:lnTo>
                    <a:pt x="9527" y="133309"/>
                  </a:lnTo>
                  <a:close/>
                </a:path>
              </a:pathLst>
            </a:custGeom>
            <a:solidFill>
              <a:srgbClr val="605D5C"/>
            </a:solidFill>
          </p:spPr>
          <p:txBody>
            <a:bodyPr wrap="square" lIns="0" tIns="0" rIns="0" bIns="0" rtlCol="0"/>
            <a:lstStyle/>
            <a:p>
              <a:endParaRPr sz="1688"/>
            </a:p>
          </p:txBody>
        </p:sp>
        <p:sp>
          <p:nvSpPr>
            <p:cNvPr id="20" name="object 20"/>
            <p:cNvSpPr/>
            <p:nvPr/>
          </p:nvSpPr>
          <p:spPr>
            <a:xfrm>
              <a:off x="8325345" y="3871315"/>
              <a:ext cx="1238885" cy="95250"/>
            </a:xfrm>
            <a:custGeom>
              <a:avLst/>
              <a:gdLst/>
              <a:ahLst/>
              <a:cxnLst/>
              <a:rect l="l" t="t" r="r" b="b"/>
              <a:pathLst>
                <a:path w="1238884" h="95250">
                  <a:moveTo>
                    <a:pt x="285064" y="0"/>
                  </a:moveTo>
                  <a:lnTo>
                    <a:pt x="0" y="0"/>
                  </a:lnTo>
                  <a:lnTo>
                    <a:pt x="0" y="95224"/>
                  </a:lnTo>
                  <a:lnTo>
                    <a:pt x="285064" y="95224"/>
                  </a:lnTo>
                  <a:lnTo>
                    <a:pt x="285064" y="0"/>
                  </a:lnTo>
                  <a:close/>
                </a:path>
                <a:path w="1238884" h="95250">
                  <a:moveTo>
                    <a:pt x="1238567" y="0"/>
                  </a:moveTo>
                  <a:lnTo>
                    <a:pt x="619290" y="0"/>
                  </a:lnTo>
                  <a:lnTo>
                    <a:pt x="619290" y="95224"/>
                  </a:lnTo>
                  <a:lnTo>
                    <a:pt x="1238567" y="95224"/>
                  </a:lnTo>
                  <a:lnTo>
                    <a:pt x="1238567" y="0"/>
                  </a:lnTo>
                  <a:close/>
                </a:path>
              </a:pathLst>
            </a:custGeom>
            <a:solidFill>
              <a:srgbClr val="EDECEC"/>
            </a:solidFill>
          </p:spPr>
          <p:txBody>
            <a:bodyPr wrap="square" lIns="0" tIns="0" rIns="0" bIns="0" rtlCol="0"/>
            <a:lstStyle/>
            <a:p>
              <a:endParaRPr sz="1688"/>
            </a:p>
          </p:txBody>
        </p:sp>
        <p:sp>
          <p:nvSpPr>
            <p:cNvPr id="21" name="object 21"/>
            <p:cNvSpPr/>
            <p:nvPr/>
          </p:nvSpPr>
          <p:spPr>
            <a:xfrm>
              <a:off x="8610412" y="3871308"/>
              <a:ext cx="334645" cy="95250"/>
            </a:xfrm>
            <a:custGeom>
              <a:avLst/>
              <a:gdLst/>
              <a:ahLst/>
              <a:cxnLst/>
              <a:rect l="l" t="t" r="r" b="b"/>
              <a:pathLst>
                <a:path w="334645" h="95250">
                  <a:moveTo>
                    <a:pt x="334227" y="95221"/>
                  </a:moveTo>
                  <a:lnTo>
                    <a:pt x="0" y="95221"/>
                  </a:lnTo>
                  <a:lnTo>
                    <a:pt x="0" y="0"/>
                  </a:lnTo>
                  <a:lnTo>
                    <a:pt x="334227" y="0"/>
                  </a:lnTo>
                  <a:lnTo>
                    <a:pt x="334227" y="95221"/>
                  </a:lnTo>
                  <a:close/>
                </a:path>
              </a:pathLst>
            </a:custGeom>
            <a:solidFill>
              <a:srgbClr val="12239D"/>
            </a:solidFill>
          </p:spPr>
          <p:txBody>
            <a:bodyPr wrap="square" lIns="0" tIns="0" rIns="0" bIns="0" rtlCol="0"/>
            <a:lstStyle/>
            <a:p>
              <a:endParaRPr sz="1688"/>
            </a:p>
          </p:txBody>
        </p:sp>
        <p:sp>
          <p:nvSpPr>
            <p:cNvPr id="22" name="object 22"/>
            <p:cNvSpPr/>
            <p:nvPr/>
          </p:nvSpPr>
          <p:spPr>
            <a:xfrm>
              <a:off x="8944640" y="3852263"/>
              <a:ext cx="9525" cy="133350"/>
            </a:xfrm>
            <a:custGeom>
              <a:avLst/>
              <a:gdLst/>
              <a:ahLst/>
              <a:cxnLst/>
              <a:rect l="l" t="t" r="r" b="b"/>
              <a:pathLst>
                <a:path w="9525" h="133350">
                  <a:moveTo>
                    <a:pt x="9527" y="133309"/>
                  </a:moveTo>
                  <a:lnTo>
                    <a:pt x="0" y="133309"/>
                  </a:lnTo>
                  <a:lnTo>
                    <a:pt x="0" y="0"/>
                  </a:lnTo>
                  <a:lnTo>
                    <a:pt x="9527" y="0"/>
                  </a:lnTo>
                  <a:lnTo>
                    <a:pt x="9527" y="133309"/>
                  </a:lnTo>
                  <a:close/>
                </a:path>
              </a:pathLst>
            </a:custGeom>
            <a:solidFill>
              <a:srgbClr val="605D5C"/>
            </a:solidFill>
          </p:spPr>
          <p:txBody>
            <a:bodyPr wrap="square" lIns="0" tIns="0" rIns="0" bIns="0" rtlCol="0"/>
            <a:lstStyle/>
            <a:p>
              <a:endParaRPr sz="1688"/>
            </a:p>
          </p:txBody>
        </p:sp>
        <p:sp>
          <p:nvSpPr>
            <p:cNvPr id="23" name="object 23"/>
            <p:cNvSpPr/>
            <p:nvPr/>
          </p:nvSpPr>
          <p:spPr>
            <a:xfrm>
              <a:off x="8325345" y="5013972"/>
              <a:ext cx="1238885" cy="95250"/>
            </a:xfrm>
            <a:custGeom>
              <a:avLst/>
              <a:gdLst/>
              <a:ahLst/>
              <a:cxnLst/>
              <a:rect l="l" t="t" r="r" b="b"/>
              <a:pathLst>
                <a:path w="1238884" h="95250">
                  <a:moveTo>
                    <a:pt x="102184" y="0"/>
                  </a:moveTo>
                  <a:lnTo>
                    <a:pt x="0" y="0"/>
                  </a:lnTo>
                  <a:lnTo>
                    <a:pt x="0" y="95224"/>
                  </a:lnTo>
                  <a:lnTo>
                    <a:pt x="102184" y="95224"/>
                  </a:lnTo>
                  <a:lnTo>
                    <a:pt x="102184" y="0"/>
                  </a:lnTo>
                  <a:close/>
                </a:path>
                <a:path w="1238884" h="95250">
                  <a:moveTo>
                    <a:pt x="1238567" y="0"/>
                  </a:moveTo>
                  <a:lnTo>
                    <a:pt x="619290" y="0"/>
                  </a:lnTo>
                  <a:lnTo>
                    <a:pt x="619290" y="95224"/>
                  </a:lnTo>
                  <a:lnTo>
                    <a:pt x="1238567" y="95224"/>
                  </a:lnTo>
                  <a:lnTo>
                    <a:pt x="1238567" y="0"/>
                  </a:lnTo>
                  <a:close/>
                </a:path>
              </a:pathLst>
            </a:custGeom>
            <a:solidFill>
              <a:srgbClr val="EDECEC"/>
            </a:solidFill>
          </p:spPr>
          <p:txBody>
            <a:bodyPr wrap="square" lIns="0" tIns="0" rIns="0" bIns="0" rtlCol="0"/>
            <a:lstStyle/>
            <a:p>
              <a:endParaRPr sz="1688"/>
            </a:p>
          </p:txBody>
        </p:sp>
        <p:sp>
          <p:nvSpPr>
            <p:cNvPr id="24" name="object 24"/>
            <p:cNvSpPr/>
            <p:nvPr/>
          </p:nvSpPr>
          <p:spPr>
            <a:xfrm>
              <a:off x="8427534" y="5013964"/>
              <a:ext cx="517525" cy="95250"/>
            </a:xfrm>
            <a:custGeom>
              <a:avLst/>
              <a:gdLst/>
              <a:ahLst/>
              <a:cxnLst/>
              <a:rect l="l" t="t" r="r" b="b"/>
              <a:pathLst>
                <a:path w="517525" h="95250">
                  <a:moveTo>
                    <a:pt x="517105" y="95221"/>
                  </a:moveTo>
                  <a:lnTo>
                    <a:pt x="0" y="95221"/>
                  </a:lnTo>
                  <a:lnTo>
                    <a:pt x="0" y="0"/>
                  </a:lnTo>
                  <a:lnTo>
                    <a:pt x="517105" y="0"/>
                  </a:lnTo>
                  <a:lnTo>
                    <a:pt x="517105" y="95221"/>
                  </a:lnTo>
                  <a:close/>
                </a:path>
              </a:pathLst>
            </a:custGeom>
            <a:solidFill>
              <a:srgbClr val="12239D"/>
            </a:solidFill>
          </p:spPr>
          <p:txBody>
            <a:bodyPr wrap="square" lIns="0" tIns="0" rIns="0" bIns="0" rtlCol="0"/>
            <a:lstStyle/>
            <a:p>
              <a:endParaRPr sz="1688"/>
            </a:p>
          </p:txBody>
        </p:sp>
        <p:sp>
          <p:nvSpPr>
            <p:cNvPr id="25" name="object 25"/>
            <p:cNvSpPr/>
            <p:nvPr/>
          </p:nvSpPr>
          <p:spPr>
            <a:xfrm>
              <a:off x="8944640" y="4994920"/>
              <a:ext cx="9525" cy="133350"/>
            </a:xfrm>
            <a:custGeom>
              <a:avLst/>
              <a:gdLst/>
              <a:ahLst/>
              <a:cxnLst/>
              <a:rect l="l" t="t" r="r" b="b"/>
              <a:pathLst>
                <a:path w="9525" h="133350">
                  <a:moveTo>
                    <a:pt x="9527" y="133309"/>
                  </a:moveTo>
                  <a:lnTo>
                    <a:pt x="0" y="133309"/>
                  </a:lnTo>
                  <a:lnTo>
                    <a:pt x="0" y="0"/>
                  </a:lnTo>
                  <a:lnTo>
                    <a:pt x="9527" y="0"/>
                  </a:lnTo>
                  <a:lnTo>
                    <a:pt x="9527" y="133309"/>
                  </a:lnTo>
                  <a:close/>
                </a:path>
              </a:pathLst>
            </a:custGeom>
            <a:solidFill>
              <a:srgbClr val="605D5C"/>
            </a:solidFill>
          </p:spPr>
          <p:txBody>
            <a:bodyPr wrap="square" lIns="0" tIns="0" rIns="0" bIns="0" rtlCol="0"/>
            <a:lstStyle/>
            <a:p>
              <a:endParaRPr sz="1688"/>
            </a:p>
          </p:txBody>
        </p:sp>
        <p:sp>
          <p:nvSpPr>
            <p:cNvPr id="26" name="object 26"/>
            <p:cNvSpPr/>
            <p:nvPr/>
          </p:nvSpPr>
          <p:spPr>
            <a:xfrm>
              <a:off x="8325345" y="6156629"/>
              <a:ext cx="1238885" cy="95250"/>
            </a:xfrm>
            <a:custGeom>
              <a:avLst/>
              <a:gdLst/>
              <a:ahLst/>
              <a:cxnLst/>
              <a:rect l="l" t="t" r="r" b="b"/>
              <a:pathLst>
                <a:path w="1238884" h="95250">
                  <a:moveTo>
                    <a:pt x="14770" y="0"/>
                  </a:moveTo>
                  <a:lnTo>
                    <a:pt x="0" y="0"/>
                  </a:lnTo>
                  <a:lnTo>
                    <a:pt x="0" y="95224"/>
                  </a:lnTo>
                  <a:lnTo>
                    <a:pt x="14770" y="95224"/>
                  </a:lnTo>
                  <a:lnTo>
                    <a:pt x="14770" y="0"/>
                  </a:lnTo>
                  <a:close/>
                </a:path>
                <a:path w="1238884" h="95250">
                  <a:moveTo>
                    <a:pt x="1238567" y="0"/>
                  </a:moveTo>
                  <a:lnTo>
                    <a:pt x="619290" y="0"/>
                  </a:lnTo>
                  <a:lnTo>
                    <a:pt x="619290" y="95224"/>
                  </a:lnTo>
                  <a:lnTo>
                    <a:pt x="1238567" y="95224"/>
                  </a:lnTo>
                  <a:lnTo>
                    <a:pt x="1238567" y="0"/>
                  </a:lnTo>
                  <a:close/>
                </a:path>
              </a:pathLst>
            </a:custGeom>
            <a:solidFill>
              <a:srgbClr val="EDECEC"/>
            </a:solidFill>
          </p:spPr>
          <p:txBody>
            <a:bodyPr wrap="square" lIns="0" tIns="0" rIns="0" bIns="0" rtlCol="0"/>
            <a:lstStyle/>
            <a:p>
              <a:endParaRPr sz="1688"/>
            </a:p>
          </p:txBody>
        </p:sp>
        <p:sp>
          <p:nvSpPr>
            <p:cNvPr id="27" name="object 27"/>
            <p:cNvSpPr/>
            <p:nvPr/>
          </p:nvSpPr>
          <p:spPr>
            <a:xfrm>
              <a:off x="8340117" y="6156622"/>
              <a:ext cx="604520" cy="95250"/>
            </a:xfrm>
            <a:custGeom>
              <a:avLst/>
              <a:gdLst/>
              <a:ahLst/>
              <a:cxnLst/>
              <a:rect l="l" t="t" r="r" b="b"/>
              <a:pathLst>
                <a:path w="604520" h="95250">
                  <a:moveTo>
                    <a:pt x="604522" y="95221"/>
                  </a:moveTo>
                  <a:lnTo>
                    <a:pt x="0" y="95221"/>
                  </a:lnTo>
                  <a:lnTo>
                    <a:pt x="0" y="0"/>
                  </a:lnTo>
                  <a:lnTo>
                    <a:pt x="604522" y="0"/>
                  </a:lnTo>
                  <a:lnTo>
                    <a:pt x="604522" y="95221"/>
                  </a:lnTo>
                  <a:close/>
                </a:path>
              </a:pathLst>
            </a:custGeom>
            <a:solidFill>
              <a:srgbClr val="12239D"/>
            </a:solidFill>
          </p:spPr>
          <p:txBody>
            <a:bodyPr wrap="square" lIns="0" tIns="0" rIns="0" bIns="0" rtlCol="0"/>
            <a:lstStyle/>
            <a:p>
              <a:endParaRPr sz="1688"/>
            </a:p>
          </p:txBody>
        </p:sp>
        <p:sp>
          <p:nvSpPr>
            <p:cNvPr id="28" name="object 28"/>
            <p:cNvSpPr/>
            <p:nvPr/>
          </p:nvSpPr>
          <p:spPr>
            <a:xfrm>
              <a:off x="8944640" y="6137578"/>
              <a:ext cx="9525" cy="133350"/>
            </a:xfrm>
            <a:custGeom>
              <a:avLst/>
              <a:gdLst/>
              <a:ahLst/>
              <a:cxnLst/>
              <a:rect l="l" t="t" r="r" b="b"/>
              <a:pathLst>
                <a:path w="9525" h="133350">
                  <a:moveTo>
                    <a:pt x="9527" y="133309"/>
                  </a:moveTo>
                  <a:lnTo>
                    <a:pt x="0" y="133309"/>
                  </a:lnTo>
                  <a:lnTo>
                    <a:pt x="0" y="0"/>
                  </a:lnTo>
                  <a:lnTo>
                    <a:pt x="9527" y="0"/>
                  </a:lnTo>
                  <a:lnTo>
                    <a:pt x="9527" y="133309"/>
                  </a:lnTo>
                  <a:close/>
                </a:path>
              </a:pathLst>
            </a:custGeom>
            <a:solidFill>
              <a:srgbClr val="605D5C"/>
            </a:solidFill>
          </p:spPr>
          <p:txBody>
            <a:bodyPr wrap="square" lIns="0" tIns="0" rIns="0" bIns="0" rtlCol="0"/>
            <a:lstStyle/>
            <a:p>
              <a:endParaRPr sz="1688"/>
            </a:p>
          </p:txBody>
        </p:sp>
      </p:grpSp>
      <p:graphicFrame>
        <p:nvGraphicFramePr>
          <p:cNvPr id="29" name="object 29"/>
          <p:cNvGraphicFramePr>
            <a:graphicFrameLocks noGrp="1"/>
          </p:cNvGraphicFramePr>
          <p:nvPr>
            <p:extLst>
              <p:ext uri="{D42A27DB-BD31-4B8C-83A1-F6EECF244321}">
                <p14:modId xmlns:p14="http://schemas.microsoft.com/office/powerpoint/2010/main" val="2132444491"/>
              </p:ext>
            </p:extLst>
          </p:nvPr>
        </p:nvGraphicFramePr>
        <p:xfrm>
          <a:off x="400249" y="214313"/>
          <a:ext cx="11410750" cy="6411030"/>
        </p:xfrm>
        <a:graphic>
          <a:graphicData uri="http://schemas.openxmlformats.org/drawingml/2006/table">
            <a:tbl>
              <a:tblPr firstRow="1" bandRow="1">
                <a:tableStyleId>{2D5ABB26-0587-4C30-8999-92F81FD0307C}</a:tableStyleId>
              </a:tblPr>
              <a:tblGrid>
                <a:gridCol w="25400">
                  <a:extLst>
                    <a:ext uri="{9D8B030D-6E8A-4147-A177-3AD203B41FA5}">
                      <a16:colId xmlns:a16="http://schemas.microsoft.com/office/drawing/2014/main" val="20000"/>
                    </a:ext>
                  </a:extLst>
                </a:gridCol>
                <a:gridCol w="1415653">
                  <a:extLst>
                    <a:ext uri="{9D8B030D-6E8A-4147-A177-3AD203B41FA5}">
                      <a16:colId xmlns:a16="http://schemas.microsoft.com/office/drawing/2014/main" val="20001"/>
                    </a:ext>
                  </a:extLst>
                </a:gridCol>
                <a:gridCol w="1134070">
                  <a:extLst>
                    <a:ext uri="{9D8B030D-6E8A-4147-A177-3AD203B41FA5}">
                      <a16:colId xmlns:a16="http://schemas.microsoft.com/office/drawing/2014/main" val="20002"/>
                    </a:ext>
                  </a:extLst>
                </a:gridCol>
                <a:gridCol w="1062632">
                  <a:extLst>
                    <a:ext uri="{9D8B030D-6E8A-4147-A177-3AD203B41FA5}">
                      <a16:colId xmlns:a16="http://schemas.microsoft.com/office/drawing/2014/main" val="20003"/>
                    </a:ext>
                  </a:extLst>
                </a:gridCol>
                <a:gridCol w="1044773">
                  <a:extLst>
                    <a:ext uri="{9D8B030D-6E8A-4147-A177-3AD203B41FA5}">
                      <a16:colId xmlns:a16="http://schemas.microsoft.com/office/drawing/2014/main" val="20004"/>
                    </a:ext>
                  </a:extLst>
                </a:gridCol>
                <a:gridCol w="709613">
                  <a:extLst>
                    <a:ext uri="{9D8B030D-6E8A-4147-A177-3AD203B41FA5}">
                      <a16:colId xmlns:a16="http://schemas.microsoft.com/office/drawing/2014/main" val="20005"/>
                    </a:ext>
                  </a:extLst>
                </a:gridCol>
                <a:gridCol w="6018609">
                  <a:extLst>
                    <a:ext uri="{9D8B030D-6E8A-4147-A177-3AD203B41FA5}">
                      <a16:colId xmlns:a16="http://schemas.microsoft.com/office/drawing/2014/main" val="20006"/>
                    </a:ext>
                  </a:extLst>
                </a:gridCol>
              </a:tblGrid>
              <a:tr h="301823">
                <a:tc gridSpan="7">
                  <a:txBody>
                    <a:bodyPr/>
                    <a:lstStyle/>
                    <a:p>
                      <a:pPr marL="47625">
                        <a:lnSpc>
                          <a:spcPts val="1625"/>
                        </a:lnSpc>
                        <a:spcBef>
                          <a:spcPts val="805"/>
                        </a:spcBef>
                        <a:tabLst>
                          <a:tab pos="6142990" algn="l"/>
                        </a:tabLst>
                      </a:pPr>
                      <a:r>
                        <a:rPr sz="1300" dirty="0">
                          <a:solidFill>
                            <a:srgbClr val="252423"/>
                          </a:solidFill>
                          <a:latin typeface="Trebuchet MS"/>
                          <a:cs typeface="Trebuchet MS"/>
                        </a:rPr>
                        <a:t>Summary</a:t>
                      </a:r>
                      <a:r>
                        <a:rPr sz="1300" spc="-100" dirty="0">
                          <a:solidFill>
                            <a:srgbClr val="252423"/>
                          </a:solidFill>
                          <a:latin typeface="Trebuchet MS"/>
                          <a:cs typeface="Trebuchet MS"/>
                        </a:rPr>
                        <a:t> </a:t>
                      </a:r>
                      <a:r>
                        <a:rPr sz="1300" dirty="0">
                          <a:solidFill>
                            <a:srgbClr val="252423"/>
                          </a:solidFill>
                          <a:latin typeface="Trebuchet MS"/>
                          <a:cs typeface="Trebuchet MS"/>
                        </a:rPr>
                        <a:t>of</a:t>
                      </a:r>
                      <a:r>
                        <a:rPr sz="1300" spc="-100" dirty="0">
                          <a:solidFill>
                            <a:srgbClr val="252423"/>
                          </a:solidFill>
                          <a:latin typeface="Trebuchet MS"/>
                          <a:cs typeface="Trebuchet MS"/>
                        </a:rPr>
                        <a:t> </a:t>
                      </a:r>
                      <a:r>
                        <a:rPr sz="1300" dirty="0">
                          <a:solidFill>
                            <a:srgbClr val="252423"/>
                          </a:solidFill>
                          <a:latin typeface="Trebuchet MS"/>
                          <a:cs typeface="Trebuchet MS"/>
                        </a:rPr>
                        <a:t>NBA</a:t>
                      </a:r>
                      <a:r>
                        <a:rPr sz="1300" spc="-100" dirty="0">
                          <a:solidFill>
                            <a:srgbClr val="252423"/>
                          </a:solidFill>
                          <a:latin typeface="Trebuchet MS"/>
                          <a:cs typeface="Trebuchet MS"/>
                        </a:rPr>
                        <a:t> T</a:t>
                      </a:r>
                      <a:r>
                        <a:rPr sz="1300" dirty="0">
                          <a:solidFill>
                            <a:srgbClr val="252423"/>
                          </a:solidFill>
                          <a:latin typeface="Trebuchet MS"/>
                          <a:cs typeface="Trebuchet MS"/>
                        </a:rPr>
                        <a:t>eam</a:t>
                      </a:r>
                      <a:r>
                        <a:rPr sz="1300" spc="-100" dirty="0">
                          <a:solidFill>
                            <a:srgbClr val="252423"/>
                          </a:solidFill>
                          <a:latin typeface="Trebuchet MS"/>
                          <a:cs typeface="Trebuchet MS"/>
                        </a:rPr>
                        <a:t> </a:t>
                      </a:r>
                      <a:r>
                        <a:rPr sz="1300" dirty="0">
                          <a:solidFill>
                            <a:srgbClr val="252423"/>
                          </a:solidFill>
                          <a:latin typeface="Trebuchet MS"/>
                          <a:cs typeface="Trebuchet MS"/>
                        </a:rPr>
                        <a:t>Salary</a:t>
                      </a:r>
                      <a:r>
                        <a:rPr sz="1300" spc="-100" dirty="0">
                          <a:solidFill>
                            <a:srgbClr val="252423"/>
                          </a:solidFill>
                          <a:latin typeface="Trebuchet MS"/>
                          <a:cs typeface="Trebuchet MS"/>
                        </a:rPr>
                        <a:t> </a:t>
                      </a:r>
                      <a:r>
                        <a:rPr sz="1300" spc="-50" dirty="0">
                          <a:solidFill>
                            <a:srgbClr val="252423"/>
                          </a:solidFill>
                          <a:latin typeface="Trebuchet MS"/>
                          <a:cs typeface="Trebuchet MS"/>
                        </a:rPr>
                        <a:t>V</a:t>
                      </a:r>
                      <a:r>
                        <a:rPr sz="1300" dirty="0">
                          <a:solidFill>
                            <a:srgbClr val="252423"/>
                          </a:solidFill>
                          <a:latin typeface="Trebuchet MS"/>
                          <a:cs typeface="Trebuchet MS"/>
                        </a:rPr>
                        <a:t>ariance	Ana</a:t>
                      </a:r>
                      <a:r>
                        <a:rPr sz="1300" spc="-25" dirty="0">
                          <a:solidFill>
                            <a:srgbClr val="252423"/>
                          </a:solidFill>
                          <a:latin typeface="Trebuchet MS"/>
                          <a:cs typeface="Trebuchet MS"/>
                        </a:rPr>
                        <a:t>l</a:t>
                      </a:r>
                      <a:r>
                        <a:rPr sz="1300" dirty="0">
                          <a:solidFill>
                            <a:srgbClr val="252423"/>
                          </a:solidFill>
                          <a:latin typeface="Trebuchet MS"/>
                          <a:cs typeface="Trebuchet MS"/>
                        </a:rPr>
                        <a:t>ysis</a:t>
                      </a:r>
                      <a:r>
                        <a:rPr sz="1300" spc="-100" dirty="0">
                          <a:solidFill>
                            <a:srgbClr val="252423"/>
                          </a:solidFill>
                          <a:latin typeface="Trebuchet MS"/>
                          <a:cs typeface="Trebuchet MS"/>
                        </a:rPr>
                        <a:t> </a:t>
                      </a:r>
                      <a:r>
                        <a:rPr sz="1300" dirty="0">
                          <a:solidFill>
                            <a:srgbClr val="252423"/>
                          </a:solidFill>
                          <a:latin typeface="Trebuchet MS"/>
                          <a:cs typeface="Trebuchet MS"/>
                        </a:rPr>
                        <a:t>of</a:t>
                      </a:r>
                      <a:r>
                        <a:rPr sz="1300" spc="-100" dirty="0">
                          <a:solidFill>
                            <a:srgbClr val="252423"/>
                          </a:solidFill>
                          <a:latin typeface="Trebuchet MS"/>
                          <a:cs typeface="Trebuchet MS"/>
                        </a:rPr>
                        <a:t> </a:t>
                      </a:r>
                      <a:r>
                        <a:rPr sz="1300" dirty="0">
                          <a:solidFill>
                            <a:srgbClr val="252423"/>
                          </a:solidFill>
                          <a:latin typeface="Trebuchet MS"/>
                          <a:cs typeface="Trebuchet MS"/>
                        </a:rPr>
                        <a:t>Salary</a:t>
                      </a:r>
                      <a:r>
                        <a:rPr sz="1300" spc="-100" dirty="0">
                          <a:solidFill>
                            <a:srgbClr val="252423"/>
                          </a:solidFill>
                          <a:latin typeface="Trebuchet MS"/>
                          <a:cs typeface="Trebuchet MS"/>
                        </a:rPr>
                        <a:t> T</a:t>
                      </a:r>
                      <a:r>
                        <a:rPr sz="1300" dirty="0">
                          <a:solidFill>
                            <a:srgbClr val="252423"/>
                          </a:solidFill>
                          <a:latin typeface="Trebuchet MS"/>
                          <a:cs typeface="Trebuchet MS"/>
                        </a:rPr>
                        <a:t>eam</a:t>
                      </a:r>
                      <a:r>
                        <a:rPr sz="1300" spc="-100" dirty="0">
                          <a:solidFill>
                            <a:srgbClr val="252423"/>
                          </a:solidFill>
                          <a:latin typeface="Trebuchet MS"/>
                          <a:cs typeface="Trebuchet MS"/>
                        </a:rPr>
                        <a:t> </a:t>
                      </a:r>
                      <a:r>
                        <a:rPr sz="1300" spc="-50" dirty="0">
                          <a:solidFill>
                            <a:srgbClr val="252423"/>
                          </a:solidFill>
                          <a:latin typeface="Trebuchet MS"/>
                          <a:cs typeface="Trebuchet MS"/>
                        </a:rPr>
                        <a:t>V</a:t>
                      </a:r>
                      <a:r>
                        <a:rPr sz="1300" dirty="0">
                          <a:solidFill>
                            <a:srgbClr val="252423"/>
                          </a:solidFill>
                          <a:latin typeface="Trebuchet MS"/>
                          <a:cs typeface="Trebuchet MS"/>
                        </a:rPr>
                        <a:t>ariance</a:t>
                      </a:r>
                      <a:endParaRPr sz="1300" dirty="0">
                        <a:latin typeface="Trebuchet MS"/>
                        <a:cs typeface="Trebuchet MS"/>
                      </a:endParaRPr>
                    </a:p>
                  </a:txBody>
                  <a:tcPr marL="0" marR="0" marT="95845" marB="0">
                    <a:lnB w="6350">
                      <a:solidFill>
                        <a:srgbClr val="000000"/>
                      </a:solidFill>
                      <a:prstDash val="solid"/>
                    </a:lnB>
                    <a:solidFill>
                      <a:srgbClr val="3B3A38"/>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29860">
                <a:tc gridSpan="2">
                  <a:txBody>
                    <a:bodyPr/>
                    <a:lstStyle/>
                    <a:p>
                      <a:pPr marL="95250">
                        <a:lnSpc>
                          <a:spcPct val="100000"/>
                        </a:lnSpc>
                        <a:spcBef>
                          <a:spcPts val="395"/>
                        </a:spcBef>
                      </a:pPr>
                      <a:r>
                        <a:rPr sz="900" spc="-25" dirty="0">
                          <a:solidFill>
                            <a:srgbClr val="252423"/>
                          </a:solidFill>
                          <a:latin typeface="Segoe UI"/>
                          <a:cs typeface="Segoe UI"/>
                        </a:rPr>
                        <a:t>Team</a:t>
                      </a:r>
                      <a:endParaRPr sz="900">
                        <a:latin typeface="Segoe UI"/>
                        <a:cs typeface="Segoe UI"/>
                      </a:endParaRPr>
                    </a:p>
                    <a:p>
                      <a:pPr>
                        <a:lnSpc>
                          <a:spcPct val="100000"/>
                        </a:lnSpc>
                        <a:spcBef>
                          <a:spcPts val="50"/>
                        </a:spcBef>
                      </a:pPr>
                      <a:endParaRPr sz="900">
                        <a:latin typeface="Times New Roman"/>
                        <a:cs typeface="Times New Roman"/>
                      </a:endParaRPr>
                    </a:p>
                    <a:p>
                      <a:pPr marL="95250">
                        <a:lnSpc>
                          <a:spcPts val="715"/>
                        </a:lnSpc>
                      </a:pPr>
                      <a:r>
                        <a:rPr sz="700" dirty="0">
                          <a:solidFill>
                            <a:srgbClr val="252423"/>
                          </a:solidFill>
                          <a:latin typeface="Segoe UI Symbol"/>
                          <a:cs typeface="Segoe UI Symbol"/>
                        </a:rPr>
                        <a:t></a:t>
                      </a:r>
                      <a:endParaRPr sz="700">
                        <a:latin typeface="Segoe UI Symbol"/>
                        <a:cs typeface="Segoe UI Symbol"/>
                      </a:endParaRPr>
                    </a:p>
                  </a:txBody>
                  <a:tcPr marL="0" marR="0" marT="47030" marB="0">
                    <a:lnR w="12700">
                      <a:solidFill>
                        <a:srgbClr val="12239D"/>
                      </a:solidFill>
                      <a:prstDash val="solid"/>
                    </a:lnR>
                    <a:lnT w="6350">
                      <a:solidFill>
                        <a:srgbClr val="000000"/>
                      </a:solidFill>
                      <a:prstDash val="solid"/>
                    </a:lnT>
                    <a:lnB w="9525">
                      <a:solidFill>
                        <a:srgbClr val="12239D"/>
                      </a:solidFill>
                      <a:prstDash val="solid"/>
                    </a:lnB>
                    <a:solidFill>
                      <a:srgbClr val="F5C3AF"/>
                    </a:solidFill>
                  </a:tcPr>
                </a:tc>
                <a:tc hMerge="1">
                  <a:txBody>
                    <a:bodyPr/>
                    <a:lstStyle/>
                    <a:p>
                      <a:endParaRPr/>
                    </a:p>
                  </a:txBody>
                  <a:tcPr marL="0" marR="0" marT="0" marB="0"/>
                </a:tc>
                <a:tc>
                  <a:txBody>
                    <a:bodyPr/>
                    <a:lstStyle/>
                    <a:p>
                      <a:pPr marR="54610" algn="r">
                        <a:lnSpc>
                          <a:spcPct val="100000"/>
                        </a:lnSpc>
                        <a:spcBef>
                          <a:spcPts val="395"/>
                        </a:spcBef>
                      </a:pPr>
                      <a:r>
                        <a:rPr sz="900" dirty="0">
                          <a:solidFill>
                            <a:srgbClr val="252423"/>
                          </a:solidFill>
                          <a:latin typeface="Segoe UI"/>
                          <a:cs typeface="Segoe UI"/>
                        </a:rPr>
                        <a:t>Sum</a:t>
                      </a:r>
                      <a:r>
                        <a:rPr sz="900" spc="-30" dirty="0">
                          <a:solidFill>
                            <a:srgbClr val="252423"/>
                          </a:solidFill>
                          <a:latin typeface="Segoe UI"/>
                          <a:cs typeface="Segoe UI"/>
                        </a:rPr>
                        <a:t> </a:t>
                      </a:r>
                      <a:r>
                        <a:rPr sz="900" dirty="0">
                          <a:solidFill>
                            <a:srgbClr val="252423"/>
                          </a:solidFill>
                          <a:latin typeface="Segoe UI"/>
                          <a:cs typeface="Segoe UI"/>
                        </a:rPr>
                        <a:t>of</a:t>
                      </a:r>
                      <a:r>
                        <a:rPr sz="900" spc="-30" dirty="0">
                          <a:solidFill>
                            <a:srgbClr val="252423"/>
                          </a:solidFill>
                          <a:latin typeface="Segoe UI"/>
                          <a:cs typeface="Segoe UI"/>
                        </a:rPr>
                        <a:t> </a:t>
                      </a:r>
                      <a:r>
                        <a:rPr sz="900" spc="-25" dirty="0">
                          <a:solidFill>
                            <a:srgbClr val="252423"/>
                          </a:solidFill>
                          <a:latin typeface="Segoe UI"/>
                          <a:cs typeface="Segoe UI"/>
                        </a:rPr>
                        <a:t>Team</a:t>
                      </a:r>
                      <a:r>
                        <a:rPr sz="900" spc="-30" dirty="0">
                          <a:solidFill>
                            <a:srgbClr val="252423"/>
                          </a:solidFill>
                          <a:latin typeface="Segoe UI"/>
                          <a:cs typeface="Segoe UI"/>
                        </a:rPr>
                        <a:t> </a:t>
                      </a:r>
                      <a:r>
                        <a:rPr sz="900" dirty="0">
                          <a:solidFill>
                            <a:srgbClr val="252423"/>
                          </a:solidFill>
                          <a:latin typeface="Segoe UI"/>
                          <a:cs typeface="Segoe UI"/>
                        </a:rPr>
                        <a:t>Salary</a:t>
                      </a:r>
                      <a:endParaRPr sz="900" dirty="0">
                        <a:latin typeface="Segoe UI"/>
                        <a:cs typeface="Segoe UI"/>
                      </a:endParaRPr>
                    </a:p>
                  </a:txBody>
                  <a:tcPr marL="0" marR="0" marT="47030" marB="0">
                    <a:lnL w="12700">
                      <a:solidFill>
                        <a:srgbClr val="12239D"/>
                      </a:solidFill>
                      <a:prstDash val="solid"/>
                    </a:lnL>
                    <a:lnR w="12700">
                      <a:solidFill>
                        <a:srgbClr val="12239D"/>
                      </a:solidFill>
                      <a:prstDash val="solid"/>
                    </a:lnR>
                    <a:lnT w="6350">
                      <a:solidFill>
                        <a:srgbClr val="000000"/>
                      </a:solidFill>
                      <a:prstDash val="solid"/>
                    </a:lnT>
                    <a:lnB w="9525">
                      <a:solidFill>
                        <a:srgbClr val="12239D"/>
                      </a:solidFill>
                      <a:prstDash val="solid"/>
                    </a:lnB>
                    <a:solidFill>
                      <a:srgbClr val="F5C3AF"/>
                    </a:solidFill>
                  </a:tcPr>
                </a:tc>
                <a:tc>
                  <a:txBody>
                    <a:bodyPr/>
                    <a:lstStyle/>
                    <a:p>
                      <a:pPr marR="55244" algn="r">
                        <a:lnSpc>
                          <a:spcPct val="100000"/>
                        </a:lnSpc>
                        <a:spcBef>
                          <a:spcPts val="395"/>
                        </a:spcBef>
                      </a:pPr>
                      <a:r>
                        <a:rPr sz="900" dirty="0">
                          <a:solidFill>
                            <a:srgbClr val="252423"/>
                          </a:solidFill>
                          <a:latin typeface="Segoe UI"/>
                          <a:cs typeface="Segoe UI"/>
                        </a:rPr>
                        <a:t>Sum</a:t>
                      </a:r>
                      <a:r>
                        <a:rPr sz="900" spc="-30" dirty="0">
                          <a:solidFill>
                            <a:srgbClr val="252423"/>
                          </a:solidFill>
                          <a:latin typeface="Segoe UI"/>
                          <a:cs typeface="Segoe UI"/>
                        </a:rPr>
                        <a:t> </a:t>
                      </a:r>
                      <a:r>
                        <a:rPr sz="900" dirty="0">
                          <a:solidFill>
                            <a:srgbClr val="252423"/>
                          </a:solidFill>
                          <a:latin typeface="Segoe UI"/>
                          <a:cs typeface="Segoe UI"/>
                        </a:rPr>
                        <a:t>of</a:t>
                      </a:r>
                      <a:r>
                        <a:rPr sz="900" spc="-30" dirty="0">
                          <a:solidFill>
                            <a:srgbClr val="252423"/>
                          </a:solidFill>
                          <a:latin typeface="Segoe UI"/>
                          <a:cs typeface="Segoe UI"/>
                        </a:rPr>
                        <a:t> </a:t>
                      </a:r>
                      <a:r>
                        <a:rPr sz="900" dirty="0">
                          <a:solidFill>
                            <a:srgbClr val="252423"/>
                          </a:solidFill>
                          <a:latin typeface="Segoe UI"/>
                          <a:cs typeface="Segoe UI"/>
                        </a:rPr>
                        <a:t>Salary</a:t>
                      </a:r>
                      <a:r>
                        <a:rPr sz="900" spc="-30" dirty="0">
                          <a:solidFill>
                            <a:srgbClr val="252423"/>
                          </a:solidFill>
                          <a:latin typeface="Segoe UI"/>
                          <a:cs typeface="Segoe UI"/>
                        </a:rPr>
                        <a:t> </a:t>
                      </a:r>
                      <a:r>
                        <a:rPr sz="900" dirty="0">
                          <a:solidFill>
                            <a:srgbClr val="252423"/>
                          </a:solidFill>
                          <a:latin typeface="Segoe UI"/>
                          <a:cs typeface="Segoe UI"/>
                        </a:rPr>
                        <a:t>Cap</a:t>
                      </a:r>
                      <a:endParaRPr sz="900" dirty="0">
                        <a:latin typeface="Segoe UI"/>
                        <a:cs typeface="Segoe UI"/>
                      </a:endParaRPr>
                    </a:p>
                  </a:txBody>
                  <a:tcPr marL="0" marR="0" marT="47030" marB="0">
                    <a:lnL w="12700">
                      <a:solidFill>
                        <a:srgbClr val="12239D"/>
                      </a:solidFill>
                      <a:prstDash val="solid"/>
                    </a:lnL>
                    <a:lnR w="12700">
                      <a:solidFill>
                        <a:srgbClr val="12239D"/>
                      </a:solidFill>
                      <a:prstDash val="solid"/>
                    </a:lnR>
                    <a:lnT w="6350">
                      <a:solidFill>
                        <a:srgbClr val="000000"/>
                      </a:solidFill>
                      <a:prstDash val="solid"/>
                    </a:lnT>
                    <a:lnB w="9525">
                      <a:solidFill>
                        <a:srgbClr val="12239D"/>
                      </a:solidFill>
                      <a:prstDash val="solid"/>
                    </a:lnB>
                    <a:solidFill>
                      <a:srgbClr val="F5C3AF"/>
                    </a:solidFill>
                  </a:tcPr>
                </a:tc>
                <a:tc>
                  <a:txBody>
                    <a:bodyPr/>
                    <a:lstStyle/>
                    <a:p>
                      <a:pPr marL="52069">
                        <a:lnSpc>
                          <a:spcPct val="100000"/>
                        </a:lnSpc>
                        <a:spcBef>
                          <a:spcPts val="395"/>
                        </a:spcBef>
                      </a:pPr>
                      <a:r>
                        <a:rPr sz="900" dirty="0">
                          <a:solidFill>
                            <a:srgbClr val="252423"/>
                          </a:solidFill>
                          <a:latin typeface="Segoe UI"/>
                          <a:cs typeface="Segoe UI"/>
                        </a:rPr>
                        <a:t>Sum</a:t>
                      </a:r>
                      <a:r>
                        <a:rPr sz="900" spc="-35" dirty="0">
                          <a:solidFill>
                            <a:srgbClr val="252423"/>
                          </a:solidFill>
                          <a:latin typeface="Segoe UI"/>
                          <a:cs typeface="Segoe UI"/>
                        </a:rPr>
                        <a:t> </a:t>
                      </a:r>
                      <a:r>
                        <a:rPr sz="900" dirty="0">
                          <a:solidFill>
                            <a:srgbClr val="252423"/>
                          </a:solidFill>
                          <a:latin typeface="Segoe UI"/>
                          <a:cs typeface="Segoe UI"/>
                        </a:rPr>
                        <a:t>of</a:t>
                      </a:r>
                      <a:r>
                        <a:rPr sz="900" spc="-35" dirty="0">
                          <a:solidFill>
                            <a:srgbClr val="252423"/>
                          </a:solidFill>
                          <a:latin typeface="Segoe UI"/>
                          <a:cs typeface="Segoe UI"/>
                        </a:rPr>
                        <a:t> </a:t>
                      </a:r>
                      <a:r>
                        <a:rPr sz="900" spc="-10" dirty="0">
                          <a:solidFill>
                            <a:srgbClr val="252423"/>
                          </a:solidFill>
                          <a:latin typeface="Segoe UI"/>
                          <a:cs typeface="Segoe UI"/>
                        </a:rPr>
                        <a:t>Variance</a:t>
                      </a:r>
                      <a:endParaRPr sz="900">
                        <a:latin typeface="Segoe UI"/>
                        <a:cs typeface="Segoe UI"/>
                      </a:endParaRPr>
                    </a:p>
                  </a:txBody>
                  <a:tcPr marL="0" marR="0" marT="47030" marB="0">
                    <a:lnL w="12700">
                      <a:solidFill>
                        <a:srgbClr val="12239D"/>
                      </a:solidFill>
                      <a:prstDash val="solid"/>
                    </a:lnL>
                    <a:lnR w="12700">
                      <a:solidFill>
                        <a:srgbClr val="12239D"/>
                      </a:solidFill>
                      <a:prstDash val="solid"/>
                    </a:lnR>
                    <a:lnT w="6350">
                      <a:solidFill>
                        <a:srgbClr val="000000"/>
                      </a:solidFill>
                      <a:prstDash val="solid"/>
                    </a:lnT>
                    <a:lnB w="9525">
                      <a:solidFill>
                        <a:srgbClr val="12239D"/>
                      </a:solidFill>
                      <a:prstDash val="solid"/>
                    </a:lnB>
                    <a:solidFill>
                      <a:srgbClr val="F5C3AF"/>
                    </a:solidFill>
                  </a:tcPr>
                </a:tc>
                <a:tc>
                  <a:txBody>
                    <a:bodyPr/>
                    <a:lstStyle/>
                    <a:p>
                      <a:pPr marL="52069" marR="77470">
                        <a:lnSpc>
                          <a:spcPct val="106300"/>
                        </a:lnSpc>
                        <a:spcBef>
                          <a:spcPts val="320"/>
                        </a:spcBef>
                      </a:pPr>
                      <a:r>
                        <a:rPr sz="900" spc="-10" dirty="0">
                          <a:solidFill>
                            <a:srgbClr val="252423"/>
                          </a:solidFill>
                          <a:latin typeface="Segoe UI"/>
                          <a:cs typeface="Segoe UI"/>
                        </a:rPr>
                        <a:t>%GT </a:t>
                      </a:r>
                      <a:r>
                        <a:rPr sz="900" dirty="0">
                          <a:solidFill>
                            <a:srgbClr val="252423"/>
                          </a:solidFill>
                          <a:latin typeface="Segoe UI"/>
                          <a:cs typeface="Segoe UI"/>
                        </a:rPr>
                        <a:t>Sum </a:t>
                      </a:r>
                      <a:r>
                        <a:rPr sz="900" spc="5" dirty="0">
                          <a:solidFill>
                            <a:srgbClr val="252423"/>
                          </a:solidFill>
                          <a:latin typeface="Segoe UI"/>
                          <a:cs typeface="Segoe UI"/>
                        </a:rPr>
                        <a:t> </a:t>
                      </a:r>
                      <a:r>
                        <a:rPr sz="900" dirty="0">
                          <a:solidFill>
                            <a:srgbClr val="252423"/>
                          </a:solidFill>
                          <a:latin typeface="Segoe UI"/>
                          <a:cs typeface="Segoe UI"/>
                        </a:rPr>
                        <a:t>of</a:t>
                      </a:r>
                      <a:r>
                        <a:rPr sz="900" spc="-5" dirty="0">
                          <a:solidFill>
                            <a:srgbClr val="252423"/>
                          </a:solidFill>
                          <a:latin typeface="Segoe UI"/>
                          <a:cs typeface="Segoe UI"/>
                        </a:rPr>
                        <a:t> </a:t>
                      </a:r>
                      <a:r>
                        <a:rPr sz="900" spc="-75" dirty="0">
                          <a:solidFill>
                            <a:srgbClr val="252423"/>
                          </a:solidFill>
                          <a:latin typeface="Segoe UI"/>
                          <a:cs typeface="Segoe UI"/>
                        </a:rPr>
                        <a:t>V</a:t>
                      </a:r>
                      <a:r>
                        <a:rPr sz="900" dirty="0">
                          <a:solidFill>
                            <a:srgbClr val="252423"/>
                          </a:solidFill>
                          <a:latin typeface="Segoe UI"/>
                          <a:cs typeface="Segoe UI"/>
                        </a:rPr>
                        <a:t>ariance</a:t>
                      </a:r>
                      <a:endParaRPr sz="900">
                        <a:latin typeface="Segoe UI"/>
                        <a:cs typeface="Segoe UI"/>
                      </a:endParaRPr>
                    </a:p>
                  </a:txBody>
                  <a:tcPr marL="0" marR="0" marT="38100" marB="0">
                    <a:lnL w="12700">
                      <a:solidFill>
                        <a:srgbClr val="12239D"/>
                      </a:solidFill>
                      <a:prstDash val="solid"/>
                    </a:lnL>
                    <a:lnT w="6350">
                      <a:solidFill>
                        <a:srgbClr val="000000"/>
                      </a:solidFill>
                      <a:prstDash val="solid"/>
                    </a:lnT>
                    <a:lnB w="9525">
                      <a:solidFill>
                        <a:srgbClr val="12239D"/>
                      </a:solidFill>
                      <a:prstDash val="solid"/>
                    </a:lnB>
                    <a:solidFill>
                      <a:srgbClr val="F5C3AF"/>
                    </a:solidFill>
                  </a:tcPr>
                </a:tc>
                <a:tc rowSpan="2">
                  <a:txBody>
                    <a:bodyPr/>
                    <a:lstStyle/>
                    <a:p>
                      <a:pPr marL="2324100">
                        <a:lnSpc>
                          <a:spcPct val="100000"/>
                        </a:lnSpc>
                        <a:spcBef>
                          <a:spcPts val="645"/>
                        </a:spcBef>
                        <a:tabLst>
                          <a:tab pos="4039235" algn="l"/>
                          <a:tab pos="5172710" algn="l"/>
                        </a:tabLst>
                      </a:pPr>
                      <a:r>
                        <a:rPr sz="1100" u="heavy" spc="-60" dirty="0">
                          <a:solidFill>
                            <a:srgbClr val="252423"/>
                          </a:solidFill>
                          <a:uFill>
                            <a:solidFill>
                              <a:srgbClr val="118CFF"/>
                            </a:solidFill>
                          </a:uFill>
                          <a:latin typeface="Trebuchet MS"/>
                          <a:cs typeface="Trebuchet MS"/>
                        </a:rPr>
                        <a:t>Championship</a:t>
                      </a:r>
                      <a:r>
                        <a:rPr sz="1100" u="heavy" spc="-70" dirty="0">
                          <a:solidFill>
                            <a:srgbClr val="252423"/>
                          </a:solidFill>
                          <a:uFill>
                            <a:solidFill>
                              <a:srgbClr val="118CFF"/>
                            </a:solidFill>
                          </a:uFill>
                          <a:latin typeface="Trebuchet MS"/>
                          <a:cs typeface="Trebuchet MS"/>
                        </a:rPr>
                        <a:t> </a:t>
                      </a:r>
                      <a:r>
                        <a:rPr sz="1100" u="heavy" spc="-100" dirty="0">
                          <a:solidFill>
                            <a:srgbClr val="252423"/>
                          </a:solidFill>
                          <a:uFill>
                            <a:solidFill>
                              <a:srgbClr val="118CFF"/>
                            </a:solidFill>
                          </a:uFill>
                          <a:latin typeface="Trebuchet MS"/>
                          <a:cs typeface="Trebuchet MS"/>
                        </a:rPr>
                        <a:t>(bi…</a:t>
                      </a:r>
                      <a:r>
                        <a:rPr sz="2100" u="heavy" spc="-150" baseline="-5555" dirty="0">
                          <a:solidFill>
                            <a:srgbClr val="B3B0AC"/>
                          </a:solidFill>
                          <a:uFill>
                            <a:solidFill>
                              <a:srgbClr val="118CFF"/>
                            </a:solidFill>
                          </a:uFill>
                          <a:latin typeface="Segoe UI"/>
                          <a:cs typeface="Segoe UI"/>
                        </a:rPr>
                        <a:t>×</a:t>
                      </a:r>
                      <a:r>
                        <a:rPr sz="2100" spc="-150" baseline="-5555" dirty="0">
                          <a:solidFill>
                            <a:srgbClr val="B3B0AC"/>
                          </a:solidFill>
                          <a:latin typeface="Segoe UI"/>
                          <a:cs typeface="Segoe UI"/>
                        </a:rPr>
                        <a:t>	</a:t>
                      </a:r>
                      <a:r>
                        <a:rPr sz="1100" u="heavy" spc="-100" dirty="0">
                          <a:solidFill>
                            <a:srgbClr val="252423"/>
                          </a:solidFill>
                          <a:uFill>
                            <a:solidFill>
                              <a:srgbClr val="118CFF"/>
                            </a:solidFill>
                          </a:uFill>
                          <a:latin typeface="Trebuchet MS"/>
                          <a:cs typeface="Trebuchet MS"/>
                        </a:rPr>
                        <a:t>Team	</a:t>
                      </a:r>
                      <a:r>
                        <a:rPr sz="2100" u="heavy" spc="-7" baseline="-5555" dirty="0">
                          <a:solidFill>
                            <a:srgbClr val="B3B0AC"/>
                          </a:solidFill>
                          <a:uFill>
                            <a:solidFill>
                              <a:srgbClr val="118CFF"/>
                            </a:solidFill>
                          </a:uFill>
                          <a:latin typeface="Segoe UI"/>
                          <a:cs typeface="Segoe UI"/>
                        </a:rPr>
                        <a:t>×</a:t>
                      </a:r>
                      <a:endParaRPr sz="2100" baseline="-5555" dirty="0">
                        <a:latin typeface="Segoe UI"/>
                        <a:cs typeface="Segoe UI"/>
                      </a:endParaRPr>
                    </a:p>
                    <a:p>
                      <a:pPr marL="2324100">
                        <a:lnSpc>
                          <a:spcPct val="100000"/>
                        </a:lnSpc>
                        <a:spcBef>
                          <a:spcPts val="450"/>
                        </a:spcBef>
                      </a:pPr>
                      <a:r>
                        <a:rPr sz="800" dirty="0">
                          <a:solidFill>
                            <a:srgbClr val="605D5C"/>
                          </a:solidFill>
                          <a:latin typeface="Segoe UI"/>
                          <a:cs typeface="Segoe UI"/>
                        </a:rPr>
                        <a:t>1992</a:t>
                      </a:r>
                      <a:endParaRPr sz="800" dirty="0">
                        <a:latin typeface="Segoe UI"/>
                        <a:cs typeface="Segoe UI"/>
                      </a:endParaRPr>
                    </a:p>
                  </a:txBody>
                  <a:tcPr marL="0" marR="0" marT="76795" marB="0">
                    <a:lnT w="6350">
                      <a:solidFill>
                        <a:srgbClr val="000000"/>
                      </a:solidFill>
                      <a:prstDash val="solid"/>
                    </a:lnT>
                    <a:solidFill>
                      <a:srgbClr val="F5C3AF"/>
                    </a:solidFill>
                  </a:tcPr>
                </a:tc>
                <a:extLst>
                  <a:ext uri="{0D108BD9-81ED-4DB2-BD59-A6C34878D82A}">
                    <a16:rowId xmlns:a16="http://schemas.microsoft.com/office/drawing/2014/main" val="10001"/>
                  </a:ext>
                </a:extLst>
              </a:tr>
              <a:tr h="178594">
                <a:tc gridSpan="2">
                  <a:txBody>
                    <a:bodyPr/>
                    <a:lstStyle/>
                    <a:p>
                      <a:pPr marL="94615">
                        <a:lnSpc>
                          <a:spcPct val="100000"/>
                        </a:lnSpc>
                        <a:spcBef>
                          <a:spcPts val="160"/>
                        </a:spcBef>
                      </a:pPr>
                      <a:r>
                        <a:rPr sz="900" dirty="0">
                          <a:solidFill>
                            <a:srgbClr val="252423"/>
                          </a:solidFill>
                          <a:latin typeface="Segoe UI"/>
                          <a:cs typeface="Segoe UI"/>
                        </a:rPr>
                        <a:t>Atlanta</a:t>
                      </a:r>
                      <a:r>
                        <a:rPr sz="900" spc="-50" dirty="0">
                          <a:solidFill>
                            <a:srgbClr val="252423"/>
                          </a:solidFill>
                          <a:latin typeface="Segoe UI"/>
                          <a:cs typeface="Segoe UI"/>
                        </a:rPr>
                        <a:t> </a:t>
                      </a:r>
                      <a:r>
                        <a:rPr sz="900" dirty="0">
                          <a:solidFill>
                            <a:srgbClr val="252423"/>
                          </a:solidFill>
                          <a:latin typeface="Segoe UI"/>
                          <a:cs typeface="Segoe UI"/>
                        </a:rPr>
                        <a:t>Hawks</a:t>
                      </a:r>
                      <a:endParaRPr sz="900">
                        <a:latin typeface="Segoe UI"/>
                        <a:cs typeface="Segoe UI"/>
                      </a:endParaRPr>
                    </a:p>
                  </a:txBody>
                  <a:tcPr marL="0" marR="0" marT="19050" marB="0">
                    <a:lnR w="12700">
                      <a:solidFill>
                        <a:srgbClr val="12239D"/>
                      </a:solidFill>
                      <a:prstDash val="solid"/>
                    </a:lnR>
                    <a:lnT w="9525">
                      <a:solidFill>
                        <a:srgbClr val="12239D"/>
                      </a:solidFill>
                      <a:prstDash val="solid"/>
                    </a:lnT>
                    <a:lnB w="9525">
                      <a:solidFill>
                        <a:srgbClr val="12239D"/>
                      </a:solidFill>
                      <a:prstDash val="solid"/>
                    </a:lnB>
                    <a:solidFill>
                      <a:srgbClr val="F5C3AF"/>
                    </a:solidFill>
                  </a:tcPr>
                </a:tc>
                <a:tc hMerge="1">
                  <a:txBody>
                    <a:bodyPr/>
                    <a:lstStyle/>
                    <a:p>
                      <a:endParaRPr/>
                    </a:p>
                  </a:txBody>
                  <a:tcPr marL="0" marR="0" marT="0" marB="0"/>
                </a:tc>
                <a:tc>
                  <a:txBody>
                    <a:bodyPr/>
                    <a:lstStyle/>
                    <a:p>
                      <a:pPr marR="44450" algn="r">
                        <a:lnSpc>
                          <a:spcPct val="100000"/>
                        </a:lnSpc>
                        <a:spcBef>
                          <a:spcPts val="160"/>
                        </a:spcBef>
                      </a:pPr>
                      <a:r>
                        <a:rPr sz="900" dirty="0">
                          <a:solidFill>
                            <a:srgbClr val="252423"/>
                          </a:solidFill>
                          <a:latin typeface="Segoe UI"/>
                          <a:cs typeface="Segoe UI"/>
                        </a:rPr>
                        <a:t>$1,381,671,710</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9525">
                      <a:solidFill>
                        <a:srgbClr val="12239D"/>
                      </a:solidFill>
                      <a:prstDash val="solid"/>
                    </a:lnT>
                    <a:lnB w="9525">
                      <a:solidFill>
                        <a:srgbClr val="12239D"/>
                      </a:solidFill>
                      <a:prstDash val="solid"/>
                    </a:lnB>
                    <a:solidFill>
                      <a:srgbClr val="F5C3AF"/>
                    </a:solidFill>
                  </a:tcPr>
                </a:tc>
                <a:tc>
                  <a:txBody>
                    <a:bodyPr/>
                    <a:lstStyle/>
                    <a:p>
                      <a:pPr marR="44450" algn="r">
                        <a:lnSpc>
                          <a:spcPct val="100000"/>
                        </a:lnSpc>
                        <a:spcBef>
                          <a:spcPts val="160"/>
                        </a:spcBef>
                      </a:pPr>
                      <a:r>
                        <a:rPr sz="900" dirty="0">
                          <a:solidFill>
                            <a:srgbClr val="252423"/>
                          </a:solidFill>
                          <a:latin typeface="Segoe UI"/>
                          <a:cs typeface="Segoe UI"/>
                        </a:rPr>
                        <a:t>$1,247,511,000</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9525">
                      <a:solidFill>
                        <a:srgbClr val="12239D"/>
                      </a:solidFill>
                      <a:prstDash val="solid"/>
                    </a:lnT>
                    <a:lnB w="9525">
                      <a:solidFill>
                        <a:srgbClr val="12239D"/>
                      </a:solidFill>
                      <a:prstDash val="solid"/>
                    </a:lnB>
                    <a:solidFill>
                      <a:srgbClr val="F5C3AF"/>
                    </a:solidFill>
                  </a:tcPr>
                </a:tc>
                <a:tc>
                  <a:txBody>
                    <a:bodyPr/>
                    <a:lstStyle/>
                    <a:p>
                      <a:pPr marR="44450" algn="r">
                        <a:lnSpc>
                          <a:spcPct val="100000"/>
                        </a:lnSpc>
                        <a:spcBef>
                          <a:spcPts val="160"/>
                        </a:spcBef>
                      </a:pPr>
                      <a:r>
                        <a:rPr sz="900" dirty="0">
                          <a:solidFill>
                            <a:srgbClr val="252423"/>
                          </a:solidFill>
                          <a:latin typeface="Segoe UI"/>
                          <a:cs typeface="Segoe UI"/>
                        </a:rPr>
                        <a:t>($134,160,710)</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9525">
                      <a:solidFill>
                        <a:srgbClr val="12239D"/>
                      </a:solidFill>
                      <a:prstDash val="solid"/>
                    </a:lnT>
                    <a:lnB w="9525">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1.76%</a:t>
                      </a:r>
                      <a:endParaRPr sz="900">
                        <a:latin typeface="Segoe UI"/>
                        <a:cs typeface="Segoe UI"/>
                      </a:endParaRPr>
                    </a:p>
                  </a:txBody>
                  <a:tcPr marL="0" marR="0" marT="19050" marB="0">
                    <a:lnL w="12700">
                      <a:solidFill>
                        <a:srgbClr val="12239D"/>
                      </a:solidFill>
                      <a:prstDash val="solid"/>
                    </a:lnL>
                    <a:lnT w="9525">
                      <a:solidFill>
                        <a:srgbClr val="12239D"/>
                      </a:solidFill>
                      <a:prstDash val="solid"/>
                    </a:lnT>
                    <a:lnB w="9525">
                      <a:solidFill>
                        <a:srgbClr val="12239D"/>
                      </a:solidFill>
                      <a:prstDash val="solid"/>
                    </a:lnB>
                    <a:solidFill>
                      <a:srgbClr val="F5C3AF"/>
                    </a:solidFill>
                  </a:tcPr>
                </a:tc>
                <a:tc vMerge="1">
                  <a:txBody>
                    <a:bodyPr/>
                    <a:lstStyle/>
                    <a:p>
                      <a:endParaRPr/>
                    </a:p>
                  </a:txBody>
                  <a:tcPr marL="0" marR="0" marT="81915" marB="0">
                    <a:lnT w="6350">
                      <a:solidFill>
                        <a:srgbClr val="000000"/>
                      </a:solidFill>
                      <a:prstDash val="solid"/>
                    </a:lnT>
                    <a:solidFill>
                      <a:srgbClr val="F5C3AF"/>
                    </a:solidFill>
                  </a:tcPr>
                </a:tc>
                <a:extLst>
                  <a:ext uri="{0D108BD9-81ED-4DB2-BD59-A6C34878D82A}">
                    <a16:rowId xmlns:a16="http://schemas.microsoft.com/office/drawing/2014/main" val="10002"/>
                  </a:ext>
                </a:extLst>
              </a:tr>
              <a:tr h="178594">
                <a:tc>
                  <a:txBody>
                    <a:bodyPr/>
                    <a:lstStyle/>
                    <a:p>
                      <a:pPr>
                        <a:lnSpc>
                          <a:spcPct val="100000"/>
                        </a:lnSpc>
                      </a:pPr>
                      <a:endParaRPr sz="900">
                        <a:latin typeface="Times New Roman"/>
                        <a:cs typeface="Times New Roman"/>
                      </a:endParaRPr>
                    </a:p>
                  </a:txBody>
                  <a:tcPr marL="0" marR="0" marT="0" marB="0">
                    <a:lnT w="9525" cap="flat" cmpd="sng" algn="ctr">
                      <a:solidFill>
                        <a:srgbClr val="12239D"/>
                      </a:solidFill>
                      <a:prstDash val="solid"/>
                      <a:round/>
                      <a:headEnd type="none" w="med" len="med"/>
                      <a:tailEnd type="none" w="med" len="med"/>
                    </a:lnT>
                    <a:solidFill>
                      <a:srgbClr val="F5C3AF"/>
                    </a:solidFill>
                  </a:tcPr>
                </a:tc>
                <a:tc>
                  <a:txBody>
                    <a:bodyPr/>
                    <a:lstStyle/>
                    <a:p>
                      <a:pPr marL="47625">
                        <a:lnSpc>
                          <a:spcPct val="100000"/>
                        </a:lnSpc>
                        <a:spcBef>
                          <a:spcPts val="160"/>
                        </a:spcBef>
                      </a:pPr>
                      <a:r>
                        <a:rPr sz="900" dirty="0">
                          <a:solidFill>
                            <a:srgbClr val="252423"/>
                          </a:solidFill>
                          <a:latin typeface="Segoe UI"/>
                          <a:cs typeface="Segoe UI"/>
                        </a:rPr>
                        <a:t>Boston</a:t>
                      </a:r>
                      <a:r>
                        <a:rPr sz="900" spc="-50" dirty="0">
                          <a:solidFill>
                            <a:srgbClr val="252423"/>
                          </a:solidFill>
                          <a:latin typeface="Segoe UI"/>
                          <a:cs typeface="Segoe UI"/>
                        </a:rPr>
                        <a:t> </a:t>
                      </a:r>
                      <a:r>
                        <a:rPr sz="900" dirty="0">
                          <a:solidFill>
                            <a:srgbClr val="252423"/>
                          </a:solidFill>
                          <a:latin typeface="Segoe UI"/>
                          <a:cs typeface="Segoe UI"/>
                        </a:rPr>
                        <a:t>Celtics</a:t>
                      </a:r>
                      <a:endParaRPr sz="900">
                        <a:latin typeface="Segoe UI"/>
                        <a:cs typeface="Segoe UI"/>
                      </a:endParaRPr>
                    </a:p>
                  </a:txBody>
                  <a:tcPr marL="0" marR="0" marT="19050" marB="0">
                    <a:lnR w="12700">
                      <a:solidFill>
                        <a:srgbClr val="12239D"/>
                      </a:solidFill>
                      <a:prstDash val="solid"/>
                    </a:lnR>
                    <a:lnT w="9525">
                      <a:solidFill>
                        <a:srgbClr val="12239D"/>
                      </a:solidFill>
                      <a:prstDash val="solid"/>
                    </a:lnT>
                    <a:lnB w="9525">
                      <a:solidFill>
                        <a:srgbClr val="12239D"/>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$1,536,392,048</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9525">
                      <a:solidFill>
                        <a:srgbClr val="12239D"/>
                      </a:solidFill>
                      <a:prstDash val="solid"/>
                    </a:lnT>
                    <a:lnB w="9525">
                      <a:solidFill>
                        <a:srgbClr val="12239D"/>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$1,247,511,000</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9525">
                      <a:solidFill>
                        <a:srgbClr val="12239D"/>
                      </a:solidFill>
                      <a:prstDash val="solid"/>
                    </a:lnT>
                    <a:lnB w="9525">
                      <a:solidFill>
                        <a:srgbClr val="12239D"/>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($288,881,048)</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9525">
                      <a:solidFill>
                        <a:srgbClr val="12239D"/>
                      </a:solidFill>
                      <a:prstDash val="solid"/>
                    </a:lnT>
                    <a:lnB w="9525">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3.80%</a:t>
                      </a:r>
                      <a:endParaRPr sz="900">
                        <a:latin typeface="Segoe UI"/>
                        <a:cs typeface="Segoe UI"/>
                      </a:endParaRPr>
                    </a:p>
                  </a:txBody>
                  <a:tcPr marL="0" marR="0" marT="19050" marB="0">
                    <a:lnL w="12700">
                      <a:solidFill>
                        <a:srgbClr val="12239D"/>
                      </a:solidFill>
                      <a:prstDash val="solid"/>
                    </a:lnL>
                    <a:lnT w="9525">
                      <a:solidFill>
                        <a:srgbClr val="12239D"/>
                      </a:solidFill>
                      <a:prstDash val="solid"/>
                    </a:lnT>
                    <a:lnB w="9525">
                      <a:solidFill>
                        <a:srgbClr val="12239D"/>
                      </a:solidFill>
                      <a:prstDash val="solid"/>
                    </a:lnB>
                    <a:solidFill>
                      <a:srgbClr val="EDECEC"/>
                    </a:solidFill>
                  </a:tcPr>
                </a:tc>
                <a:tc>
                  <a:txBody>
                    <a:bodyPr/>
                    <a:lstStyle/>
                    <a:p>
                      <a:pPr>
                        <a:lnSpc>
                          <a:spcPct val="100000"/>
                        </a:lnSpc>
                      </a:pPr>
                      <a:endParaRPr sz="900">
                        <a:latin typeface="Times New Roman"/>
                        <a:cs typeface="Times New Roman"/>
                      </a:endParaRPr>
                    </a:p>
                  </a:txBody>
                  <a:tcPr marL="0" marR="0" marT="0" marB="0">
                    <a:solidFill>
                      <a:srgbClr val="F5C3AF"/>
                    </a:solidFill>
                  </a:tcPr>
                </a:tc>
                <a:extLst>
                  <a:ext uri="{0D108BD9-81ED-4DB2-BD59-A6C34878D82A}">
                    <a16:rowId xmlns:a16="http://schemas.microsoft.com/office/drawing/2014/main" val="10003"/>
                  </a:ext>
                </a:extLst>
              </a:tr>
              <a:tr h="178594">
                <a:tc gridSpan="2">
                  <a:txBody>
                    <a:bodyPr/>
                    <a:lstStyle/>
                    <a:p>
                      <a:pPr marL="94615">
                        <a:lnSpc>
                          <a:spcPct val="100000"/>
                        </a:lnSpc>
                        <a:spcBef>
                          <a:spcPts val="160"/>
                        </a:spcBef>
                      </a:pPr>
                      <a:r>
                        <a:rPr sz="900" dirty="0">
                          <a:solidFill>
                            <a:srgbClr val="252423"/>
                          </a:solidFill>
                          <a:latin typeface="Segoe UI"/>
                          <a:cs typeface="Segoe UI"/>
                        </a:rPr>
                        <a:t>Brooklyn</a:t>
                      </a:r>
                      <a:r>
                        <a:rPr sz="900" spc="-50" dirty="0">
                          <a:solidFill>
                            <a:srgbClr val="252423"/>
                          </a:solidFill>
                          <a:latin typeface="Segoe UI"/>
                          <a:cs typeface="Segoe UI"/>
                        </a:rPr>
                        <a:t> </a:t>
                      </a:r>
                      <a:r>
                        <a:rPr sz="900" dirty="0">
                          <a:solidFill>
                            <a:srgbClr val="252423"/>
                          </a:solidFill>
                          <a:latin typeface="Segoe UI"/>
                          <a:cs typeface="Segoe UI"/>
                        </a:rPr>
                        <a:t>Nets</a:t>
                      </a:r>
                      <a:endParaRPr sz="900">
                        <a:latin typeface="Segoe UI"/>
                        <a:cs typeface="Segoe UI"/>
                      </a:endParaRPr>
                    </a:p>
                  </a:txBody>
                  <a:tcPr marL="0" marR="0" marT="19050" marB="0">
                    <a:lnR w="12700">
                      <a:solidFill>
                        <a:srgbClr val="12239D"/>
                      </a:solidFill>
                      <a:prstDash val="solid"/>
                    </a:lnR>
                    <a:lnB w="12700">
                      <a:solidFill>
                        <a:srgbClr val="12239D"/>
                      </a:solidFill>
                      <a:prstDash val="solid"/>
                    </a:lnB>
                    <a:solidFill>
                      <a:srgbClr val="F5C3AF"/>
                    </a:solidFill>
                  </a:tcPr>
                </a:tc>
                <a:tc hMerge="1">
                  <a:txBody>
                    <a:bodyPr/>
                    <a:lstStyle/>
                    <a:p>
                      <a:endParaRPr/>
                    </a:p>
                  </a:txBody>
                  <a:tcPr marL="0" marR="0" marT="0" marB="0"/>
                </a:tc>
                <a:tc>
                  <a:txBody>
                    <a:bodyPr/>
                    <a:lstStyle/>
                    <a:p>
                      <a:pPr marR="44450" algn="r">
                        <a:lnSpc>
                          <a:spcPct val="100000"/>
                        </a:lnSpc>
                        <a:spcBef>
                          <a:spcPts val="160"/>
                        </a:spcBef>
                      </a:pPr>
                      <a:r>
                        <a:rPr sz="900" dirty="0">
                          <a:solidFill>
                            <a:srgbClr val="252423"/>
                          </a:solidFill>
                          <a:latin typeface="Segoe UI"/>
                          <a:cs typeface="Segoe UI"/>
                        </a:rPr>
                        <a:t>$542,127,921</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9525">
                      <a:solidFill>
                        <a:srgbClr val="12239D"/>
                      </a:solidFill>
                      <a:prstDash val="solid"/>
                    </a:lnT>
                    <a:lnB w="12700">
                      <a:solidFill>
                        <a:srgbClr val="12239D"/>
                      </a:solidFill>
                      <a:prstDash val="solid"/>
                    </a:lnB>
                    <a:solidFill>
                      <a:srgbClr val="F5C3AF"/>
                    </a:solidFill>
                  </a:tcPr>
                </a:tc>
                <a:tc>
                  <a:txBody>
                    <a:bodyPr/>
                    <a:lstStyle/>
                    <a:p>
                      <a:pPr marR="44450" algn="r">
                        <a:lnSpc>
                          <a:spcPct val="100000"/>
                        </a:lnSpc>
                        <a:spcBef>
                          <a:spcPts val="160"/>
                        </a:spcBef>
                      </a:pPr>
                      <a:r>
                        <a:rPr sz="900" dirty="0">
                          <a:solidFill>
                            <a:srgbClr val="252423"/>
                          </a:solidFill>
                          <a:latin typeface="Segoe UI"/>
                          <a:cs typeface="Segoe UI"/>
                        </a:rPr>
                        <a:t>$443,024,000</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9525">
                      <a:solidFill>
                        <a:srgbClr val="12239D"/>
                      </a:solidFill>
                      <a:prstDash val="solid"/>
                    </a:lnT>
                    <a:lnB w="12700">
                      <a:solidFill>
                        <a:srgbClr val="12239D"/>
                      </a:solidFill>
                      <a:prstDash val="solid"/>
                    </a:lnB>
                    <a:solidFill>
                      <a:srgbClr val="F5C3AF"/>
                    </a:solidFill>
                  </a:tcPr>
                </a:tc>
                <a:tc>
                  <a:txBody>
                    <a:bodyPr/>
                    <a:lstStyle/>
                    <a:p>
                      <a:pPr marR="44450" algn="r">
                        <a:lnSpc>
                          <a:spcPct val="100000"/>
                        </a:lnSpc>
                        <a:spcBef>
                          <a:spcPts val="160"/>
                        </a:spcBef>
                      </a:pPr>
                      <a:r>
                        <a:rPr sz="900" dirty="0">
                          <a:solidFill>
                            <a:srgbClr val="252423"/>
                          </a:solidFill>
                          <a:latin typeface="Segoe UI"/>
                          <a:cs typeface="Segoe UI"/>
                        </a:rPr>
                        <a:t>($99,103,921)</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9525">
                      <a:solidFill>
                        <a:srgbClr val="12239D"/>
                      </a:solidFill>
                      <a:prstDash val="solid"/>
                    </a:lnT>
                    <a:lnB w="12700">
                      <a:solidFill>
                        <a:srgbClr val="12239D"/>
                      </a:solidFill>
                      <a:prstDash val="solid"/>
                    </a:lnB>
                    <a:solidFill>
                      <a:srgbClr val="F5C3AF"/>
                    </a:solidFill>
                  </a:tcPr>
                </a:tc>
                <a:tc>
                  <a:txBody>
                    <a:bodyPr/>
                    <a:lstStyle/>
                    <a:p>
                      <a:pPr marR="39370" algn="r">
                        <a:lnSpc>
                          <a:spcPct val="100000"/>
                        </a:lnSpc>
                        <a:spcBef>
                          <a:spcPts val="160"/>
                        </a:spcBef>
                      </a:pPr>
                      <a:r>
                        <a:rPr sz="900" dirty="0">
                          <a:solidFill>
                            <a:srgbClr val="252423"/>
                          </a:solidFill>
                          <a:latin typeface="Segoe UI"/>
                          <a:cs typeface="Segoe UI"/>
                        </a:rPr>
                        <a:t>1.30%</a:t>
                      </a:r>
                      <a:endParaRPr sz="900">
                        <a:latin typeface="Segoe UI"/>
                        <a:cs typeface="Segoe UI"/>
                      </a:endParaRPr>
                    </a:p>
                  </a:txBody>
                  <a:tcPr marL="0" marR="0" marT="19050" marB="0">
                    <a:lnL w="12700">
                      <a:solidFill>
                        <a:srgbClr val="12239D"/>
                      </a:solidFill>
                      <a:prstDash val="solid"/>
                    </a:lnL>
                    <a:lnT w="9525">
                      <a:solidFill>
                        <a:srgbClr val="12239D"/>
                      </a:solidFill>
                      <a:prstDash val="solid"/>
                    </a:lnT>
                    <a:lnB w="12700">
                      <a:solidFill>
                        <a:srgbClr val="12239D"/>
                      </a:solidFill>
                      <a:prstDash val="solid"/>
                    </a:lnB>
                    <a:solidFill>
                      <a:srgbClr val="F5C3AF"/>
                    </a:solidFill>
                  </a:tcPr>
                </a:tc>
                <a:tc>
                  <a:txBody>
                    <a:bodyPr/>
                    <a:lstStyle/>
                    <a:p>
                      <a:pPr>
                        <a:lnSpc>
                          <a:spcPct val="100000"/>
                        </a:lnSpc>
                      </a:pPr>
                      <a:endParaRPr sz="900">
                        <a:latin typeface="Times New Roman"/>
                        <a:cs typeface="Times New Roman"/>
                      </a:endParaRPr>
                    </a:p>
                  </a:txBody>
                  <a:tcPr marL="0" marR="0" marT="0" marB="0">
                    <a:solidFill>
                      <a:srgbClr val="F5C3AF"/>
                    </a:solidFill>
                  </a:tcPr>
                </a:tc>
                <a:extLst>
                  <a:ext uri="{0D108BD9-81ED-4DB2-BD59-A6C34878D82A}">
                    <a16:rowId xmlns:a16="http://schemas.microsoft.com/office/drawing/2014/main" val="10004"/>
                  </a:ext>
                </a:extLst>
              </a:tr>
              <a:tr h="200277">
                <a:tc>
                  <a:txBody>
                    <a:bodyPr/>
                    <a:lstStyle/>
                    <a:p>
                      <a:pPr>
                        <a:lnSpc>
                          <a:spcPct val="100000"/>
                        </a:lnSpc>
                      </a:pPr>
                      <a:endParaRPr sz="900">
                        <a:latin typeface="Times New Roman"/>
                        <a:cs typeface="Times New Roman"/>
                      </a:endParaRPr>
                    </a:p>
                  </a:txBody>
                  <a:tcPr marL="0" marR="0" marT="0" marB="0">
                    <a:lnT w="12700" cap="flat" cmpd="sng" algn="ctr">
                      <a:solidFill>
                        <a:srgbClr val="12239D"/>
                      </a:solidFill>
                      <a:prstDash val="solid"/>
                      <a:round/>
                      <a:headEnd type="none" w="med" len="med"/>
                      <a:tailEnd type="none" w="med" len="med"/>
                    </a:lnT>
                    <a:lnB w="76200">
                      <a:solidFill>
                        <a:srgbClr val="000000"/>
                      </a:solidFill>
                      <a:prstDash val="solid"/>
                    </a:lnB>
                    <a:solidFill>
                      <a:srgbClr val="F5C3AF"/>
                    </a:solidFill>
                  </a:tcPr>
                </a:tc>
                <a:tc>
                  <a:txBody>
                    <a:bodyPr/>
                    <a:lstStyle/>
                    <a:p>
                      <a:pPr marL="47625">
                        <a:lnSpc>
                          <a:spcPct val="100000"/>
                        </a:lnSpc>
                        <a:spcBef>
                          <a:spcPts val="160"/>
                        </a:spcBef>
                      </a:pPr>
                      <a:r>
                        <a:rPr sz="900" dirty="0">
                          <a:solidFill>
                            <a:srgbClr val="252423"/>
                          </a:solidFill>
                          <a:latin typeface="Segoe UI"/>
                          <a:cs typeface="Segoe UI"/>
                        </a:rPr>
                        <a:t>Charlotte</a:t>
                      </a:r>
                      <a:r>
                        <a:rPr sz="900" spc="-50" dirty="0">
                          <a:solidFill>
                            <a:srgbClr val="252423"/>
                          </a:solidFill>
                          <a:latin typeface="Segoe UI"/>
                          <a:cs typeface="Segoe UI"/>
                        </a:rPr>
                        <a:t> </a:t>
                      </a:r>
                      <a:r>
                        <a:rPr sz="900" dirty="0">
                          <a:solidFill>
                            <a:srgbClr val="252423"/>
                          </a:solidFill>
                          <a:latin typeface="Segoe UI"/>
                          <a:cs typeface="Segoe UI"/>
                        </a:rPr>
                        <a:t>Bobcats</a:t>
                      </a:r>
                      <a:endParaRPr sz="900">
                        <a:latin typeface="Segoe UI"/>
                        <a:cs typeface="Segoe UI"/>
                      </a:endParaRPr>
                    </a:p>
                  </a:txBody>
                  <a:tcPr marL="0" marR="0" marT="19050" marB="0">
                    <a:lnR w="12700">
                      <a:solidFill>
                        <a:srgbClr val="12239D"/>
                      </a:solidFill>
                      <a:prstDash val="solid"/>
                    </a:lnR>
                    <a:lnT w="12700">
                      <a:solidFill>
                        <a:srgbClr val="12239D"/>
                      </a:solidFill>
                      <a:prstDash val="solid"/>
                    </a:lnT>
                    <a:lnB w="76200">
                      <a:solidFill>
                        <a:srgbClr val="000000"/>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$539,003,005</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76200">
                      <a:solidFill>
                        <a:srgbClr val="000000"/>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$551,326,000</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76200">
                      <a:solidFill>
                        <a:srgbClr val="000000"/>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$12,322,995</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76200">
                      <a:solidFill>
                        <a:srgbClr val="000000"/>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-0.16%</a:t>
                      </a:r>
                      <a:endParaRPr sz="900">
                        <a:latin typeface="Segoe UI"/>
                        <a:cs typeface="Segoe UI"/>
                      </a:endParaRPr>
                    </a:p>
                  </a:txBody>
                  <a:tcPr marL="0" marR="0" marT="19050" marB="0">
                    <a:lnL w="12700">
                      <a:solidFill>
                        <a:srgbClr val="12239D"/>
                      </a:solidFill>
                      <a:prstDash val="solid"/>
                    </a:lnL>
                    <a:lnT w="12700">
                      <a:solidFill>
                        <a:srgbClr val="12239D"/>
                      </a:solidFill>
                      <a:prstDash val="solid"/>
                    </a:lnT>
                    <a:lnB w="76200">
                      <a:solidFill>
                        <a:srgbClr val="000000"/>
                      </a:solidFill>
                      <a:prstDash val="solid"/>
                    </a:lnB>
                    <a:solidFill>
                      <a:srgbClr val="EDECEC"/>
                    </a:solidFill>
                  </a:tcPr>
                </a:tc>
                <a:tc>
                  <a:txBody>
                    <a:bodyPr/>
                    <a:lstStyle/>
                    <a:p>
                      <a:pPr marR="1421130" algn="ctr">
                        <a:lnSpc>
                          <a:spcPts val="640"/>
                        </a:lnSpc>
                        <a:spcBef>
                          <a:spcPts val="940"/>
                        </a:spcBef>
                      </a:pPr>
                      <a:r>
                        <a:rPr sz="800" dirty="0">
                          <a:solidFill>
                            <a:srgbClr val="252423"/>
                          </a:solidFill>
                          <a:latin typeface="Segoe UI"/>
                          <a:cs typeface="Segoe UI"/>
                        </a:rPr>
                        <a:t>1989</a:t>
                      </a:r>
                      <a:endParaRPr sz="800">
                        <a:latin typeface="Segoe UI"/>
                        <a:cs typeface="Segoe UI"/>
                      </a:endParaRPr>
                    </a:p>
                  </a:txBody>
                  <a:tcPr marL="0" marR="0" marT="111919" marB="0">
                    <a:lnB w="76200">
                      <a:solidFill>
                        <a:srgbClr val="000000"/>
                      </a:solidFill>
                      <a:prstDash val="solid"/>
                    </a:lnB>
                    <a:solidFill>
                      <a:srgbClr val="F5C3AF"/>
                    </a:solidFill>
                  </a:tcPr>
                </a:tc>
                <a:extLst>
                  <a:ext uri="{0D108BD9-81ED-4DB2-BD59-A6C34878D82A}">
                    <a16:rowId xmlns:a16="http://schemas.microsoft.com/office/drawing/2014/main" val="10005"/>
                  </a:ext>
                </a:extLst>
              </a:tr>
              <a:tr h="156909">
                <a:tc gridSpan="2">
                  <a:txBody>
                    <a:bodyPr/>
                    <a:lstStyle/>
                    <a:p>
                      <a:pPr marL="94615">
                        <a:lnSpc>
                          <a:spcPts val="1180"/>
                        </a:lnSpc>
                      </a:pPr>
                      <a:r>
                        <a:rPr sz="900" dirty="0">
                          <a:solidFill>
                            <a:srgbClr val="252423"/>
                          </a:solidFill>
                          <a:latin typeface="Segoe UI"/>
                          <a:cs typeface="Segoe UI"/>
                        </a:rPr>
                        <a:t>Charlotte</a:t>
                      </a:r>
                      <a:r>
                        <a:rPr sz="900" spc="-50" dirty="0">
                          <a:solidFill>
                            <a:srgbClr val="252423"/>
                          </a:solidFill>
                          <a:latin typeface="Segoe UI"/>
                          <a:cs typeface="Segoe UI"/>
                        </a:rPr>
                        <a:t> </a:t>
                      </a:r>
                      <a:r>
                        <a:rPr sz="900" dirty="0">
                          <a:solidFill>
                            <a:srgbClr val="252423"/>
                          </a:solidFill>
                          <a:latin typeface="Segoe UI"/>
                          <a:cs typeface="Segoe UI"/>
                        </a:rPr>
                        <a:t>Hornets</a:t>
                      </a:r>
                      <a:endParaRPr sz="900">
                        <a:latin typeface="Segoe UI"/>
                        <a:cs typeface="Segoe UI"/>
                      </a:endParaRPr>
                    </a:p>
                  </a:txBody>
                  <a:tcPr marL="0" marR="0" marT="0" marB="0">
                    <a:lnR w="12700">
                      <a:solidFill>
                        <a:srgbClr val="12239D"/>
                      </a:solidFill>
                      <a:prstDash val="solid"/>
                    </a:lnR>
                    <a:lnT w="76200">
                      <a:solidFill>
                        <a:srgbClr val="000000"/>
                      </a:solidFill>
                      <a:prstDash val="solid"/>
                    </a:lnT>
                    <a:lnB w="12700">
                      <a:solidFill>
                        <a:srgbClr val="12239D"/>
                      </a:solidFill>
                      <a:prstDash val="solid"/>
                    </a:lnB>
                    <a:solidFill>
                      <a:srgbClr val="F5C3AF"/>
                    </a:solidFill>
                  </a:tcPr>
                </a:tc>
                <a:tc hMerge="1">
                  <a:txBody>
                    <a:bodyPr/>
                    <a:lstStyle/>
                    <a:p>
                      <a:endParaRPr/>
                    </a:p>
                  </a:txBody>
                  <a:tcPr marL="0" marR="0" marT="0" marB="0"/>
                </a:tc>
                <a:tc>
                  <a:txBody>
                    <a:bodyPr/>
                    <a:lstStyle/>
                    <a:p>
                      <a:pPr marR="44450" algn="r">
                        <a:lnSpc>
                          <a:spcPts val="1180"/>
                        </a:lnSpc>
                      </a:pPr>
                      <a:r>
                        <a:rPr sz="900" dirty="0">
                          <a:solidFill>
                            <a:srgbClr val="252423"/>
                          </a:solidFill>
                          <a:latin typeface="Segoe UI"/>
                          <a:cs typeface="Segoe UI"/>
                        </a:rPr>
                        <a:t>$683,166,110</a:t>
                      </a:r>
                      <a:endParaRPr sz="900">
                        <a:latin typeface="Segoe UI"/>
                        <a:cs typeface="Segoe UI"/>
                      </a:endParaRPr>
                    </a:p>
                  </a:txBody>
                  <a:tcPr marL="0" marR="0" marT="0" marB="0">
                    <a:lnL w="12700">
                      <a:solidFill>
                        <a:srgbClr val="12239D"/>
                      </a:solidFill>
                      <a:prstDash val="solid"/>
                    </a:lnL>
                    <a:lnR w="12700">
                      <a:solidFill>
                        <a:srgbClr val="12239D"/>
                      </a:solidFill>
                      <a:prstDash val="solid"/>
                    </a:lnR>
                    <a:lnT w="76200">
                      <a:solidFill>
                        <a:srgbClr val="000000"/>
                      </a:solidFill>
                      <a:prstDash val="solid"/>
                    </a:lnT>
                    <a:lnB w="12700">
                      <a:solidFill>
                        <a:srgbClr val="12239D"/>
                      </a:solidFill>
                      <a:prstDash val="solid"/>
                    </a:lnB>
                    <a:solidFill>
                      <a:srgbClr val="F5C3AF"/>
                    </a:solidFill>
                  </a:tcPr>
                </a:tc>
                <a:tc>
                  <a:txBody>
                    <a:bodyPr/>
                    <a:lstStyle/>
                    <a:p>
                      <a:pPr marR="44450" algn="r">
                        <a:lnSpc>
                          <a:spcPts val="1180"/>
                        </a:lnSpc>
                      </a:pPr>
                      <a:r>
                        <a:rPr sz="900" dirty="0">
                          <a:solidFill>
                            <a:srgbClr val="252423"/>
                          </a:solidFill>
                          <a:latin typeface="Segoe UI"/>
                          <a:cs typeface="Segoe UI"/>
                        </a:rPr>
                        <a:t>$612,074,000</a:t>
                      </a:r>
                      <a:endParaRPr sz="900">
                        <a:latin typeface="Segoe UI"/>
                        <a:cs typeface="Segoe UI"/>
                      </a:endParaRPr>
                    </a:p>
                  </a:txBody>
                  <a:tcPr marL="0" marR="0" marT="0" marB="0">
                    <a:lnL w="12700">
                      <a:solidFill>
                        <a:srgbClr val="12239D"/>
                      </a:solidFill>
                      <a:prstDash val="solid"/>
                    </a:lnL>
                    <a:lnR w="12700">
                      <a:solidFill>
                        <a:srgbClr val="12239D"/>
                      </a:solidFill>
                      <a:prstDash val="solid"/>
                    </a:lnR>
                    <a:lnT w="76200">
                      <a:solidFill>
                        <a:srgbClr val="000000"/>
                      </a:solidFill>
                      <a:prstDash val="solid"/>
                    </a:lnT>
                    <a:lnB w="12700">
                      <a:solidFill>
                        <a:srgbClr val="12239D"/>
                      </a:solidFill>
                      <a:prstDash val="solid"/>
                    </a:lnB>
                    <a:solidFill>
                      <a:srgbClr val="F5C3AF"/>
                    </a:solidFill>
                  </a:tcPr>
                </a:tc>
                <a:tc>
                  <a:txBody>
                    <a:bodyPr/>
                    <a:lstStyle/>
                    <a:p>
                      <a:pPr marR="44450" algn="r">
                        <a:lnSpc>
                          <a:spcPts val="1180"/>
                        </a:lnSpc>
                      </a:pPr>
                      <a:r>
                        <a:rPr sz="900" dirty="0">
                          <a:solidFill>
                            <a:srgbClr val="252423"/>
                          </a:solidFill>
                          <a:latin typeface="Segoe UI"/>
                          <a:cs typeface="Segoe UI"/>
                        </a:rPr>
                        <a:t>($71,092,110)</a:t>
                      </a:r>
                      <a:endParaRPr sz="900">
                        <a:latin typeface="Segoe UI"/>
                        <a:cs typeface="Segoe UI"/>
                      </a:endParaRPr>
                    </a:p>
                  </a:txBody>
                  <a:tcPr marL="0" marR="0" marT="0" marB="0">
                    <a:lnL w="12700">
                      <a:solidFill>
                        <a:srgbClr val="12239D"/>
                      </a:solidFill>
                      <a:prstDash val="solid"/>
                    </a:lnL>
                    <a:lnR w="12700">
                      <a:solidFill>
                        <a:srgbClr val="12239D"/>
                      </a:solidFill>
                      <a:prstDash val="solid"/>
                    </a:lnR>
                    <a:lnT w="76200">
                      <a:solidFill>
                        <a:srgbClr val="000000"/>
                      </a:solidFill>
                      <a:prstDash val="solid"/>
                    </a:lnT>
                    <a:lnB w="12700">
                      <a:solidFill>
                        <a:srgbClr val="12239D"/>
                      </a:solidFill>
                      <a:prstDash val="solid"/>
                    </a:lnB>
                    <a:solidFill>
                      <a:srgbClr val="F5C3AF"/>
                    </a:solidFill>
                  </a:tcPr>
                </a:tc>
                <a:tc gridSpan="2">
                  <a:txBody>
                    <a:bodyPr/>
                    <a:lstStyle/>
                    <a:p>
                      <a:pPr marL="372745">
                        <a:lnSpc>
                          <a:spcPts val="1010"/>
                        </a:lnSpc>
                        <a:spcBef>
                          <a:spcPts val="209"/>
                        </a:spcBef>
                        <a:tabLst>
                          <a:tab pos="3129280" algn="l"/>
                        </a:tabLst>
                      </a:pPr>
                      <a:r>
                        <a:rPr sz="1400" baseline="13888" dirty="0">
                          <a:solidFill>
                            <a:srgbClr val="252423"/>
                          </a:solidFill>
                          <a:latin typeface="Segoe UI"/>
                          <a:cs typeface="Segoe UI"/>
                        </a:rPr>
                        <a:t>0.93%	</a:t>
                      </a:r>
                      <a:r>
                        <a:rPr sz="800" dirty="0">
                          <a:solidFill>
                            <a:srgbClr val="605D5C"/>
                          </a:solidFill>
                          <a:latin typeface="Segoe UI"/>
                          <a:cs typeface="Segoe UI"/>
                        </a:rPr>
                        <a:t>$26,954,000</a:t>
                      </a:r>
                      <a:endParaRPr sz="800">
                        <a:latin typeface="Segoe UI"/>
                        <a:cs typeface="Segoe UI"/>
                      </a:endParaRPr>
                    </a:p>
                  </a:txBody>
                  <a:tcPr marL="0" marR="0" marT="25002" marB="0">
                    <a:lnL w="12700">
                      <a:solidFill>
                        <a:srgbClr val="12239D"/>
                      </a:solidFill>
                      <a:prstDash val="solid"/>
                    </a:lnL>
                    <a:lnT w="76200">
                      <a:solidFill>
                        <a:srgbClr val="000000"/>
                      </a:solidFill>
                      <a:prstDash val="solid"/>
                    </a:lnT>
                    <a:solidFill>
                      <a:srgbClr val="F5C3AF"/>
                    </a:solidFill>
                  </a:tcPr>
                </a:tc>
                <a:tc hMerge="1">
                  <a:txBody>
                    <a:bodyPr/>
                    <a:lstStyle/>
                    <a:p>
                      <a:endParaRPr/>
                    </a:p>
                  </a:txBody>
                  <a:tcPr marL="0" marR="0" marT="0" marB="0"/>
                </a:tc>
                <a:extLst>
                  <a:ext uri="{0D108BD9-81ED-4DB2-BD59-A6C34878D82A}">
                    <a16:rowId xmlns:a16="http://schemas.microsoft.com/office/drawing/2014/main" val="10006"/>
                  </a:ext>
                </a:extLst>
              </a:tr>
              <a:tr h="178594">
                <a:tc>
                  <a:txBody>
                    <a:bodyPr/>
                    <a:lstStyle/>
                    <a:p>
                      <a:pPr>
                        <a:lnSpc>
                          <a:spcPct val="100000"/>
                        </a:lnSpc>
                      </a:pPr>
                      <a:endParaRPr sz="900">
                        <a:latin typeface="Times New Roman"/>
                        <a:cs typeface="Times New Roman"/>
                      </a:endParaRPr>
                    </a:p>
                  </a:txBody>
                  <a:tcPr marL="0" marR="0" marT="0" marB="0">
                    <a:lnT w="12700" cap="flat" cmpd="sng" algn="ctr">
                      <a:solidFill>
                        <a:srgbClr val="12239D"/>
                      </a:solidFill>
                      <a:prstDash val="solid"/>
                      <a:round/>
                      <a:headEnd type="none" w="med" len="med"/>
                      <a:tailEnd type="none" w="med" len="med"/>
                    </a:lnT>
                    <a:solidFill>
                      <a:srgbClr val="F5C3AF"/>
                    </a:solidFill>
                  </a:tcPr>
                </a:tc>
                <a:tc>
                  <a:txBody>
                    <a:bodyPr/>
                    <a:lstStyle/>
                    <a:p>
                      <a:pPr marL="47625">
                        <a:lnSpc>
                          <a:spcPct val="100000"/>
                        </a:lnSpc>
                        <a:spcBef>
                          <a:spcPts val="160"/>
                        </a:spcBef>
                      </a:pPr>
                      <a:r>
                        <a:rPr sz="900" dirty="0">
                          <a:solidFill>
                            <a:srgbClr val="252423"/>
                          </a:solidFill>
                          <a:latin typeface="Segoe UI"/>
                          <a:cs typeface="Segoe UI"/>
                        </a:rPr>
                        <a:t>Chicago</a:t>
                      </a:r>
                      <a:r>
                        <a:rPr sz="900" spc="-50" dirty="0">
                          <a:solidFill>
                            <a:srgbClr val="252423"/>
                          </a:solidFill>
                          <a:latin typeface="Segoe UI"/>
                          <a:cs typeface="Segoe UI"/>
                        </a:rPr>
                        <a:t> </a:t>
                      </a:r>
                      <a:r>
                        <a:rPr sz="900" dirty="0">
                          <a:solidFill>
                            <a:srgbClr val="252423"/>
                          </a:solidFill>
                          <a:latin typeface="Segoe UI"/>
                          <a:cs typeface="Segoe UI"/>
                        </a:rPr>
                        <a:t>Bulls</a:t>
                      </a:r>
                      <a:endParaRPr sz="900">
                        <a:latin typeface="Segoe UI"/>
                        <a:cs typeface="Segoe UI"/>
                      </a:endParaRPr>
                    </a:p>
                  </a:txBody>
                  <a:tcPr marL="0" marR="0" marT="19050" marB="0">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$1,450,245,253</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$1,247,511,000</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($202,734,253)</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2.66%</a:t>
                      </a:r>
                      <a:endParaRPr sz="900">
                        <a:latin typeface="Segoe UI"/>
                        <a:cs typeface="Segoe UI"/>
                      </a:endParaRPr>
                    </a:p>
                  </a:txBody>
                  <a:tcPr marL="0" marR="0" marT="19050" marB="0">
                    <a:lnL w="12700">
                      <a:solidFill>
                        <a:srgbClr val="12239D"/>
                      </a:solidFill>
                      <a:prstDash val="solid"/>
                    </a:lnL>
                    <a:lnB w="12700">
                      <a:solidFill>
                        <a:srgbClr val="12239D"/>
                      </a:solidFill>
                      <a:prstDash val="solid"/>
                    </a:lnB>
                    <a:solidFill>
                      <a:srgbClr val="EDECEC"/>
                    </a:solidFill>
                  </a:tcPr>
                </a:tc>
                <a:tc>
                  <a:txBody>
                    <a:bodyPr/>
                    <a:lstStyle/>
                    <a:p>
                      <a:pPr marL="4086860">
                        <a:lnSpc>
                          <a:spcPct val="100000"/>
                        </a:lnSpc>
                        <a:spcBef>
                          <a:spcPts val="190"/>
                        </a:spcBef>
                      </a:pPr>
                      <a:r>
                        <a:rPr sz="800" dirty="0">
                          <a:solidFill>
                            <a:srgbClr val="252423"/>
                          </a:solidFill>
                          <a:latin typeface="Segoe UI"/>
                          <a:cs typeface="Segoe UI"/>
                        </a:rPr>
                        <a:t>Chicago</a:t>
                      </a:r>
                      <a:r>
                        <a:rPr sz="800" spc="-50" dirty="0">
                          <a:solidFill>
                            <a:srgbClr val="252423"/>
                          </a:solidFill>
                          <a:latin typeface="Segoe UI"/>
                          <a:cs typeface="Segoe UI"/>
                        </a:rPr>
                        <a:t> </a:t>
                      </a:r>
                      <a:r>
                        <a:rPr sz="800" dirty="0">
                          <a:solidFill>
                            <a:srgbClr val="252423"/>
                          </a:solidFill>
                          <a:latin typeface="Segoe UI"/>
                          <a:cs typeface="Segoe UI"/>
                        </a:rPr>
                        <a:t>Bulls</a:t>
                      </a:r>
                      <a:endParaRPr sz="800">
                        <a:latin typeface="Segoe UI"/>
                        <a:cs typeface="Segoe UI"/>
                      </a:endParaRPr>
                    </a:p>
                  </a:txBody>
                  <a:tcPr marL="0" marR="0" marT="22622" marB="0">
                    <a:solidFill>
                      <a:srgbClr val="F5C3AF"/>
                    </a:solidFill>
                  </a:tcPr>
                </a:tc>
                <a:extLst>
                  <a:ext uri="{0D108BD9-81ED-4DB2-BD59-A6C34878D82A}">
                    <a16:rowId xmlns:a16="http://schemas.microsoft.com/office/drawing/2014/main" val="10007"/>
                  </a:ext>
                </a:extLst>
              </a:tr>
              <a:tr h="178594">
                <a:tc gridSpan="2">
                  <a:txBody>
                    <a:bodyPr/>
                    <a:lstStyle/>
                    <a:p>
                      <a:pPr marL="94615">
                        <a:lnSpc>
                          <a:spcPct val="100000"/>
                        </a:lnSpc>
                        <a:spcBef>
                          <a:spcPts val="160"/>
                        </a:spcBef>
                      </a:pPr>
                      <a:r>
                        <a:rPr sz="900" dirty="0">
                          <a:solidFill>
                            <a:srgbClr val="252423"/>
                          </a:solidFill>
                          <a:latin typeface="Segoe UI"/>
                          <a:cs typeface="Segoe UI"/>
                        </a:rPr>
                        <a:t>Cleveland</a:t>
                      </a:r>
                      <a:r>
                        <a:rPr sz="900" spc="-50" dirty="0">
                          <a:solidFill>
                            <a:srgbClr val="252423"/>
                          </a:solidFill>
                          <a:latin typeface="Segoe UI"/>
                          <a:cs typeface="Segoe UI"/>
                        </a:rPr>
                        <a:t> </a:t>
                      </a:r>
                      <a:r>
                        <a:rPr sz="900" dirty="0">
                          <a:solidFill>
                            <a:srgbClr val="252423"/>
                          </a:solidFill>
                          <a:latin typeface="Segoe UI"/>
                          <a:cs typeface="Segoe UI"/>
                        </a:rPr>
                        <a:t>Cavaliers</a:t>
                      </a:r>
                      <a:endParaRPr sz="900">
                        <a:latin typeface="Segoe UI"/>
                        <a:cs typeface="Segoe UI"/>
                      </a:endParaRPr>
                    </a:p>
                  </a:txBody>
                  <a:tcPr marL="0" marR="0" marT="19050" marB="0">
                    <a:lnR w="12700">
                      <a:solidFill>
                        <a:srgbClr val="12239D"/>
                      </a:solidFill>
                      <a:prstDash val="solid"/>
                    </a:lnR>
                    <a:lnB w="12700">
                      <a:solidFill>
                        <a:srgbClr val="12239D"/>
                      </a:solidFill>
                      <a:prstDash val="solid"/>
                    </a:lnB>
                    <a:solidFill>
                      <a:srgbClr val="F5C3AF"/>
                    </a:solidFill>
                  </a:tcPr>
                </a:tc>
                <a:tc hMerge="1">
                  <a:txBody>
                    <a:bodyPr/>
                    <a:lstStyle/>
                    <a:p>
                      <a:endParaRPr/>
                    </a:p>
                  </a:txBody>
                  <a:tcPr marL="0" marR="0" marT="0" marB="0"/>
                </a:tc>
                <a:tc>
                  <a:txBody>
                    <a:bodyPr/>
                    <a:lstStyle/>
                    <a:p>
                      <a:pPr marR="44450" algn="r">
                        <a:lnSpc>
                          <a:spcPct val="100000"/>
                        </a:lnSpc>
                        <a:spcBef>
                          <a:spcPts val="160"/>
                        </a:spcBef>
                      </a:pPr>
                      <a:r>
                        <a:rPr sz="900" dirty="0">
                          <a:solidFill>
                            <a:srgbClr val="252423"/>
                          </a:solidFill>
                          <a:latin typeface="Segoe UI"/>
                          <a:cs typeface="Segoe UI"/>
                        </a:rPr>
                        <a:t>$1,575,838,140</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F5C3AF"/>
                    </a:solidFill>
                  </a:tcPr>
                </a:tc>
                <a:tc>
                  <a:txBody>
                    <a:bodyPr/>
                    <a:lstStyle/>
                    <a:p>
                      <a:pPr marR="44450" algn="r">
                        <a:lnSpc>
                          <a:spcPct val="100000"/>
                        </a:lnSpc>
                        <a:spcBef>
                          <a:spcPts val="160"/>
                        </a:spcBef>
                      </a:pPr>
                      <a:r>
                        <a:rPr sz="900" dirty="0">
                          <a:solidFill>
                            <a:srgbClr val="252423"/>
                          </a:solidFill>
                          <a:latin typeface="Segoe UI"/>
                          <a:cs typeface="Segoe UI"/>
                        </a:rPr>
                        <a:t>$1,247,511,000</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F5C3AF"/>
                    </a:solidFill>
                  </a:tcPr>
                </a:tc>
                <a:tc>
                  <a:txBody>
                    <a:bodyPr/>
                    <a:lstStyle/>
                    <a:p>
                      <a:pPr marR="44450" algn="r">
                        <a:lnSpc>
                          <a:spcPct val="100000"/>
                        </a:lnSpc>
                        <a:spcBef>
                          <a:spcPts val="160"/>
                        </a:spcBef>
                      </a:pPr>
                      <a:r>
                        <a:rPr sz="900" dirty="0">
                          <a:solidFill>
                            <a:srgbClr val="252423"/>
                          </a:solidFill>
                          <a:latin typeface="Segoe UI"/>
                          <a:cs typeface="Segoe UI"/>
                        </a:rPr>
                        <a:t>($328,327,140)</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F5C3AF"/>
                    </a:solidFill>
                  </a:tcPr>
                </a:tc>
                <a:tc gridSpan="2">
                  <a:txBody>
                    <a:bodyPr/>
                    <a:lstStyle/>
                    <a:p>
                      <a:pPr marL="372745">
                        <a:lnSpc>
                          <a:spcPts val="840"/>
                        </a:lnSpc>
                        <a:tabLst>
                          <a:tab pos="4843780" algn="l"/>
                        </a:tabLst>
                      </a:pPr>
                      <a:r>
                        <a:rPr sz="1400" baseline="-27777" dirty="0">
                          <a:solidFill>
                            <a:srgbClr val="252423"/>
                          </a:solidFill>
                          <a:latin typeface="Segoe UI"/>
                          <a:cs typeface="Segoe UI"/>
                        </a:rPr>
                        <a:t>4.31%	</a:t>
                      </a:r>
                      <a:r>
                        <a:rPr sz="800" dirty="0">
                          <a:solidFill>
                            <a:srgbClr val="605D5C"/>
                          </a:solidFill>
                          <a:latin typeface="Segoe UI"/>
                          <a:cs typeface="Segoe UI"/>
                        </a:rPr>
                        <a:t>($83,068,180)</a:t>
                      </a:r>
                      <a:endParaRPr sz="800">
                        <a:latin typeface="Segoe UI"/>
                        <a:cs typeface="Segoe UI"/>
                      </a:endParaRPr>
                    </a:p>
                    <a:p>
                      <a:pPr marR="647065" algn="ctr">
                        <a:lnSpc>
                          <a:spcPts val="459"/>
                        </a:lnSpc>
                        <a:spcBef>
                          <a:spcPts val="100"/>
                        </a:spcBef>
                      </a:pPr>
                      <a:r>
                        <a:rPr sz="800" b="1" dirty="0">
                          <a:solidFill>
                            <a:srgbClr val="252423"/>
                          </a:solidFill>
                          <a:latin typeface="Segoe UI"/>
                          <a:cs typeface="Segoe UI"/>
                        </a:rPr>
                        <a:t>1992</a:t>
                      </a:r>
                      <a:endParaRPr sz="800">
                        <a:latin typeface="Segoe UI"/>
                        <a:cs typeface="Segoe UI"/>
                      </a:endParaRPr>
                    </a:p>
                  </a:txBody>
                  <a:tcPr marL="0" marR="0" marT="0" marB="0">
                    <a:lnL w="12700">
                      <a:solidFill>
                        <a:srgbClr val="12239D"/>
                      </a:solidFill>
                      <a:prstDash val="solid"/>
                    </a:lnL>
                    <a:lnT w="12700" cap="flat" cmpd="sng" algn="ctr">
                      <a:solidFill>
                        <a:srgbClr val="12239D"/>
                      </a:solidFill>
                      <a:prstDash val="solid"/>
                      <a:round/>
                      <a:headEnd type="none" w="med" len="med"/>
                      <a:tailEnd type="none" w="med" len="med"/>
                    </a:lnT>
                    <a:solidFill>
                      <a:srgbClr val="F5C3AF"/>
                    </a:solidFill>
                  </a:tcPr>
                </a:tc>
                <a:tc hMerge="1">
                  <a:txBody>
                    <a:bodyPr/>
                    <a:lstStyle/>
                    <a:p>
                      <a:endParaRPr/>
                    </a:p>
                  </a:txBody>
                  <a:tcPr marL="0" marR="0" marT="0" marB="0"/>
                </a:tc>
                <a:extLst>
                  <a:ext uri="{0D108BD9-81ED-4DB2-BD59-A6C34878D82A}">
                    <a16:rowId xmlns:a16="http://schemas.microsoft.com/office/drawing/2014/main" val="10008"/>
                  </a:ext>
                </a:extLst>
              </a:tr>
              <a:tr h="178594">
                <a:tc>
                  <a:txBody>
                    <a:bodyPr/>
                    <a:lstStyle/>
                    <a:p>
                      <a:pPr>
                        <a:lnSpc>
                          <a:spcPct val="100000"/>
                        </a:lnSpc>
                      </a:pPr>
                      <a:endParaRPr sz="900">
                        <a:latin typeface="Times New Roman"/>
                        <a:cs typeface="Times New Roman"/>
                      </a:endParaRPr>
                    </a:p>
                  </a:txBody>
                  <a:tcPr marL="0" marR="0" marT="0" marB="0">
                    <a:lnT w="12700" cap="flat" cmpd="sng" algn="ctr">
                      <a:solidFill>
                        <a:srgbClr val="12239D"/>
                      </a:solidFill>
                      <a:prstDash val="solid"/>
                      <a:round/>
                      <a:headEnd type="none" w="med" len="med"/>
                      <a:tailEnd type="none" w="med" len="med"/>
                    </a:lnT>
                    <a:solidFill>
                      <a:srgbClr val="F5C3AF"/>
                    </a:solidFill>
                  </a:tcPr>
                </a:tc>
                <a:tc>
                  <a:txBody>
                    <a:bodyPr/>
                    <a:lstStyle/>
                    <a:p>
                      <a:pPr marL="47625">
                        <a:lnSpc>
                          <a:spcPct val="100000"/>
                        </a:lnSpc>
                        <a:spcBef>
                          <a:spcPts val="160"/>
                        </a:spcBef>
                      </a:pPr>
                      <a:r>
                        <a:rPr sz="900" dirty="0">
                          <a:solidFill>
                            <a:srgbClr val="252423"/>
                          </a:solidFill>
                          <a:latin typeface="Segoe UI"/>
                          <a:cs typeface="Segoe UI"/>
                        </a:rPr>
                        <a:t>Dallas</a:t>
                      </a:r>
                      <a:r>
                        <a:rPr sz="900" spc="-50" dirty="0">
                          <a:solidFill>
                            <a:srgbClr val="252423"/>
                          </a:solidFill>
                          <a:latin typeface="Segoe UI"/>
                          <a:cs typeface="Segoe UI"/>
                        </a:rPr>
                        <a:t> </a:t>
                      </a:r>
                      <a:r>
                        <a:rPr sz="900" dirty="0">
                          <a:solidFill>
                            <a:srgbClr val="252423"/>
                          </a:solidFill>
                          <a:latin typeface="Segoe UI"/>
                          <a:cs typeface="Segoe UI"/>
                        </a:rPr>
                        <a:t>Mavericks</a:t>
                      </a:r>
                      <a:endParaRPr sz="900">
                        <a:latin typeface="Segoe UI"/>
                        <a:cs typeface="Segoe UI"/>
                      </a:endParaRPr>
                    </a:p>
                  </a:txBody>
                  <a:tcPr marL="0" marR="0" marT="19050" marB="0">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$1,706,369,174</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$1,247,511,000</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($458,858,174)</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6.03%</a:t>
                      </a:r>
                      <a:endParaRPr sz="900">
                        <a:latin typeface="Segoe UI"/>
                        <a:cs typeface="Segoe UI"/>
                      </a:endParaRPr>
                    </a:p>
                  </a:txBody>
                  <a:tcPr marL="0" marR="0" marT="19050" marB="0">
                    <a:lnL w="12700">
                      <a:solidFill>
                        <a:srgbClr val="12239D"/>
                      </a:solidFill>
                      <a:prstDash val="solid"/>
                    </a:lnL>
                    <a:lnB w="12700">
                      <a:solidFill>
                        <a:srgbClr val="12239D"/>
                      </a:solidFill>
                      <a:prstDash val="solid"/>
                    </a:lnB>
                    <a:solidFill>
                      <a:srgbClr val="EDECEC"/>
                    </a:solidFill>
                  </a:tcPr>
                </a:tc>
                <a:tc>
                  <a:txBody>
                    <a:bodyPr/>
                    <a:lstStyle/>
                    <a:p>
                      <a:pPr marR="932815" algn="ctr">
                        <a:lnSpc>
                          <a:spcPts val="910"/>
                        </a:lnSpc>
                        <a:spcBef>
                          <a:spcPts val="490"/>
                        </a:spcBef>
                      </a:pPr>
                      <a:r>
                        <a:rPr sz="800" dirty="0">
                          <a:solidFill>
                            <a:srgbClr val="605D5C"/>
                          </a:solidFill>
                          <a:latin typeface="Segoe UI"/>
                          <a:cs typeface="Segoe UI"/>
                        </a:rPr>
                        <a:t>($173,677,545)</a:t>
                      </a:r>
                      <a:endParaRPr sz="800">
                        <a:latin typeface="Segoe UI"/>
                        <a:cs typeface="Segoe UI"/>
                      </a:endParaRPr>
                    </a:p>
                  </a:txBody>
                  <a:tcPr marL="0" marR="0" marT="58341" marB="0">
                    <a:solidFill>
                      <a:srgbClr val="F5C3AF"/>
                    </a:solidFill>
                  </a:tcPr>
                </a:tc>
                <a:extLst>
                  <a:ext uri="{0D108BD9-81ED-4DB2-BD59-A6C34878D82A}">
                    <a16:rowId xmlns:a16="http://schemas.microsoft.com/office/drawing/2014/main" val="10009"/>
                  </a:ext>
                </a:extLst>
              </a:tr>
              <a:tr h="178594">
                <a:tc gridSpan="2">
                  <a:txBody>
                    <a:bodyPr/>
                    <a:lstStyle/>
                    <a:p>
                      <a:pPr marL="94615">
                        <a:lnSpc>
                          <a:spcPct val="100000"/>
                        </a:lnSpc>
                        <a:spcBef>
                          <a:spcPts val="160"/>
                        </a:spcBef>
                      </a:pPr>
                      <a:r>
                        <a:rPr sz="900" dirty="0">
                          <a:solidFill>
                            <a:srgbClr val="252423"/>
                          </a:solidFill>
                          <a:latin typeface="Segoe UI"/>
                          <a:cs typeface="Segoe UI"/>
                        </a:rPr>
                        <a:t>Denver</a:t>
                      </a:r>
                      <a:r>
                        <a:rPr sz="900" spc="-50" dirty="0">
                          <a:solidFill>
                            <a:srgbClr val="252423"/>
                          </a:solidFill>
                          <a:latin typeface="Segoe UI"/>
                          <a:cs typeface="Segoe UI"/>
                        </a:rPr>
                        <a:t> </a:t>
                      </a:r>
                      <a:r>
                        <a:rPr sz="900" dirty="0">
                          <a:solidFill>
                            <a:srgbClr val="252423"/>
                          </a:solidFill>
                          <a:latin typeface="Segoe UI"/>
                          <a:cs typeface="Segoe UI"/>
                        </a:rPr>
                        <a:t>Nuggets</a:t>
                      </a:r>
                      <a:endParaRPr sz="900">
                        <a:latin typeface="Segoe UI"/>
                        <a:cs typeface="Segoe UI"/>
                      </a:endParaRPr>
                    </a:p>
                  </a:txBody>
                  <a:tcPr marL="0" marR="0" marT="19050" marB="0">
                    <a:lnR w="12700">
                      <a:solidFill>
                        <a:srgbClr val="12239D"/>
                      </a:solidFill>
                      <a:prstDash val="solid"/>
                    </a:lnR>
                    <a:lnB w="12700">
                      <a:solidFill>
                        <a:srgbClr val="12239D"/>
                      </a:solidFill>
                      <a:prstDash val="solid"/>
                    </a:lnB>
                    <a:solidFill>
                      <a:srgbClr val="F5C3AF"/>
                    </a:solidFill>
                  </a:tcPr>
                </a:tc>
                <a:tc hMerge="1">
                  <a:txBody>
                    <a:bodyPr/>
                    <a:lstStyle/>
                    <a:p>
                      <a:endParaRPr/>
                    </a:p>
                  </a:txBody>
                  <a:tcPr marL="0" marR="0" marT="0" marB="0"/>
                </a:tc>
                <a:tc>
                  <a:txBody>
                    <a:bodyPr/>
                    <a:lstStyle/>
                    <a:p>
                      <a:pPr marR="44450" algn="r">
                        <a:lnSpc>
                          <a:spcPct val="100000"/>
                        </a:lnSpc>
                        <a:spcBef>
                          <a:spcPts val="160"/>
                        </a:spcBef>
                      </a:pPr>
                      <a:r>
                        <a:rPr sz="900" dirty="0">
                          <a:solidFill>
                            <a:srgbClr val="252423"/>
                          </a:solidFill>
                          <a:latin typeface="Segoe UI"/>
                          <a:cs typeface="Segoe UI"/>
                        </a:rPr>
                        <a:t>$1,378,725,008</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F5C3AF"/>
                    </a:solidFill>
                  </a:tcPr>
                </a:tc>
                <a:tc>
                  <a:txBody>
                    <a:bodyPr/>
                    <a:lstStyle/>
                    <a:p>
                      <a:pPr marR="44450" algn="r">
                        <a:lnSpc>
                          <a:spcPct val="100000"/>
                        </a:lnSpc>
                        <a:spcBef>
                          <a:spcPts val="160"/>
                        </a:spcBef>
                      </a:pPr>
                      <a:r>
                        <a:rPr sz="900" dirty="0">
                          <a:solidFill>
                            <a:srgbClr val="252423"/>
                          </a:solidFill>
                          <a:latin typeface="Segoe UI"/>
                          <a:cs typeface="Segoe UI"/>
                        </a:rPr>
                        <a:t>$1,247,511,000</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F5C3AF"/>
                    </a:solidFill>
                  </a:tcPr>
                </a:tc>
                <a:tc>
                  <a:txBody>
                    <a:bodyPr/>
                    <a:lstStyle/>
                    <a:p>
                      <a:pPr marR="44450" algn="r">
                        <a:lnSpc>
                          <a:spcPct val="100000"/>
                        </a:lnSpc>
                        <a:spcBef>
                          <a:spcPts val="160"/>
                        </a:spcBef>
                      </a:pPr>
                      <a:r>
                        <a:rPr sz="900" dirty="0">
                          <a:solidFill>
                            <a:srgbClr val="252423"/>
                          </a:solidFill>
                          <a:latin typeface="Segoe UI"/>
                          <a:cs typeface="Segoe UI"/>
                        </a:rPr>
                        <a:t>($131,214,008)</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F5C3AF"/>
                    </a:solidFill>
                  </a:tcPr>
                </a:tc>
                <a:tc gridSpan="2">
                  <a:txBody>
                    <a:bodyPr/>
                    <a:lstStyle/>
                    <a:p>
                      <a:pPr marL="372745">
                        <a:lnSpc>
                          <a:spcPct val="100000"/>
                        </a:lnSpc>
                        <a:spcBef>
                          <a:spcPts val="160"/>
                        </a:spcBef>
                        <a:tabLst>
                          <a:tab pos="4843780" algn="l"/>
                        </a:tabLst>
                      </a:pPr>
                      <a:r>
                        <a:rPr sz="900" dirty="0">
                          <a:solidFill>
                            <a:srgbClr val="252423"/>
                          </a:solidFill>
                          <a:latin typeface="Segoe UI"/>
                          <a:cs typeface="Segoe UI"/>
                        </a:rPr>
                        <a:t>1.72%	</a:t>
                      </a:r>
                      <a:r>
                        <a:rPr sz="1300" baseline="3086" dirty="0">
                          <a:solidFill>
                            <a:srgbClr val="252423"/>
                          </a:solidFill>
                          <a:latin typeface="Segoe UI"/>
                          <a:cs typeface="Segoe UI"/>
                        </a:rPr>
                        <a:t>Houston</a:t>
                      </a:r>
                      <a:r>
                        <a:rPr sz="1300" spc="-67" baseline="3086" dirty="0">
                          <a:solidFill>
                            <a:srgbClr val="252423"/>
                          </a:solidFill>
                          <a:latin typeface="Segoe UI"/>
                          <a:cs typeface="Segoe UI"/>
                        </a:rPr>
                        <a:t> </a:t>
                      </a:r>
                      <a:r>
                        <a:rPr sz="1300" spc="-7" baseline="3086" dirty="0">
                          <a:solidFill>
                            <a:srgbClr val="252423"/>
                          </a:solidFill>
                          <a:latin typeface="Segoe UI"/>
                          <a:cs typeface="Segoe UI"/>
                        </a:rPr>
                        <a:t>Rockets</a:t>
                      </a:r>
                      <a:endParaRPr sz="1300" baseline="3086">
                        <a:latin typeface="Segoe UI"/>
                        <a:cs typeface="Segoe UI"/>
                      </a:endParaRPr>
                    </a:p>
                  </a:txBody>
                  <a:tcPr marL="0" marR="0" marT="19050" marB="0">
                    <a:lnL w="12700">
                      <a:solidFill>
                        <a:srgbClr val="12239D"/>
                      </a:solidFill>
                      <a:prstDash val="solid"/>
                    </a:lnL>
                    <a:lnT w="12700" cap="flat" cmpd="sng" algn="ctr">
                      <a:solidFill>
                        <a:srgbClr val="12239D"/>
                      </a:solidFill>
                      <a:prstDash val="solid"/>
                      <a:round/>
                      <a:headEnd type="none" w="med" len="med"/>
                      <a:tailEnd type="none" w="med" len="med"/>
                    </a:lnT>
                    <a:solidFill>
                      <a:srgbClr val="F5C3AF"/>
                    </a:solidFill>
                  </a:tcPr>
                </a:tc>
                <a:tc hMerge="1">
                  <a:txBody>
                    <a:bodyPr/>
                    <a:lstStyle/>
                    <a:p>
                      <a:endParaRPr/>
                    </a:p>
                  </a:txBody>
                  <a:tcPr marL="0" marR="0" marT="0" marB="0"/>
                </a:tc>
                <a:extLst>
                  <a:ext uri="{0D108BD9-81ED-4DB2-BD59-A6C34878D82A}">
                    <a16:rowId xmlns:a16="http://schemas.microsoft.com/office/drawing/2014/main" val="10010"/>
                  </a:ext>
                </a:extLst>
              </a:tr>
              <a:tr h="178594">
                <a:tc>
                  <a:txBody>
                    <a:bodyPr/>
                    <a:lstStyle/>
                    <a:p>
                      <a:pPr>
                        <a:lnSpc>
                          <a:spcPct val="100000"/>
                        </a:lnSpc>
                      </a:pPr>
                      <a:endParaRPr sz="900">
                        <a:latin typeface="Times New Roman"/>
                        <a:cs typeface="Times New Roman"/>
                      </a:endParaRPr>
                    </a:p>
                  </a:txBody>
                  <a:tcPr marL="0" marR="0" marT="0" marB="0">
                    <a:lnT w="12700" cap="flat" cmpd="sng" algn="ctr">
                      <a:solidFill>
                        <a:srgbClr val="12239D"/>
                      </a:solidFill>
                      <a:prstDash val="solid"/>
                      <a:round/>
                      <a:headEnd type="none" w="med" len="med"/>
                      <a:tailEnd type="none" w="med" len="med"/>
                    </a:lnT>
                    <a:solidFill>
                      <a:srgbClr val="F5C3AF"/>
                    </a:solidFill>
                  </a:tcPr>
                </a:tc>
                <a:tc>
                  <a:txBody>
                    <a:bodyPr/>
                    <a:lstStyle/>
                    <a:p>
                      <a:pPr marL="47625">
                        <a:lnSpc>
                          <a:spcPct val="100000"/>
                        </a:lnSpc>
                        <a:spcBef>
                          <a:spcPts val="160"/>
                        </a:spcBef>
                      </a:pPr>
                      <a:r>
                        <a:rPr sz="900" dirty="0">
                          <a:solidFill>
                            <a:srgbClr val="252423"/>
                          </a:solidFill>
                          <a:latin typeface="Segoe UI"/>
                          <a:cs typeface="Segoe UI"/>
                        </a:rPr>
                        <a:t>Detroit</a:t>
                      </a:r>
                      <a:r>
                        <a:rPr sz="900" spc="-50" dirty="0">
                          <a:solidFill>
                            <a:srgbClr val="252423"/>
                          </a:solidFill>
                          <a:latin typeface="Segoe UI"/>
                          <a:cs typeface="Segoe UI"/>
                        </a:rPr>
                        <a:t> </a:t>
                      </a:r>
                      <a:r>
                        <a:rPr sz="900" dirty="0">
                          <a:solidFill>
                            <a:srgbClr val="252423"/>
                          </a:solidFill>
                          <a:latin typeface="Segoe UI"/>
                          <a:cs typeface="Segoe UI"/>
                        </a:rPr>
                        <a:t>Pistons</a:t>
                      </a:r>
                      <a:endParaRPr sz="900">
                        <a:latin typeface="Segoe UI"/>
                        <a:cs typeface="Segoe UI"/>
                      </a:endParaRPr>
                    </a:p>
                  </a:txBody>
                  <a:tcPr marL="0" marR="0" marT="19050" marB="0">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$1,419,991,472</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$1,247,511,000</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($172,480,472)</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2.27%</a:t>
                      </a:r>
                      <a:endParaRPr sz="900">
                        <a:latin typeface="Segoe UI"/>
                        <a:cs typeface="Segoe UI"/>
                      </a:endParaRPr>
                    </a:p>
                  </a:txBody>
                  <a:tcPr marL="0" marR="0" marT="19050" marB="0">
                    <a:lnL w="12700">
                      <a:solidFill>
                        <a:srgbClr val="12239D"/>
                      </a:solidFill>
                      <a:prstDash val="solid"/>
                    </a:lnL>
                    <a:lnB w="12700">
                      <a:solidFill>
                        <a:srgbClr val="12239D"/>
                      </a:solidFill>
                      <a:prstDash val="solid"/>
                    </a:lnB>
                    <a:solidFill>
                      <a:srgbClr val="EDECEC"/>
                    </a:solidFill>
                  </a:tcPr>
                </a:tc>
                <a:tc>
                  <a:txBody>
                    <a:bodyPr/>
                    <a:lstStyle/>
                    <a:p>
                      <a:pPr marL="2426970" algn="ctr">
                        <a:lnSpc>
                          <a:spcPts val="819"/>
                        </a:lnSpc>
                      </a:pPr>
                      <a:r>
                        <a:rPr sz="800" dirty="0">
                          <a:solidFill>
                            <a:srgbClr val="605D5C"/>
                          </a:solidFill>
                          <a:latin typeface="Segoe UI"/>
                          <a:cs typeface="Segoe UI"/>
                        </a:rPr>
                        <a:t>($90,609,365)</a:t>
                      </a:r>
                      <a:endParaRPr sz="800">
                        <a:latin typeface="Segoe UI"/>
                        <a:cs typeface="Segoe UI"/>
                      </a:endParaRPr>
                    </a:p>
                    <a:p>
                      <a:pPr marR="1421130" algn="ctr">
                        <a:lnSpc>
                          <a:spcPts val="459"/>
                        </a:lnSpc>
                        <a:spcBef>
                          <a:spcPts val="120"/>
                        </a:spcBef>
                      </a:pPr>
                      <a:r>
                        <a:rPr sz="800" dirty="0">
                          <a:solidFill>
                            <a:srgbClr val="252423"/>
                          </a:solidFill>
                          <a:latin typeface="Segoe UI"/>
                          <a:cs typeface="Segoe UI"/>
                        </a:rPr>
                        <a:t>1995</a:t>
                      </a:r>
                      <a:endParaRPr sz="800">
                        <a:latin typeface="Segoe UI"/>
                        <a:cs typeface="Segoe UI"/>
                      </a:endParaRPr>
                    </a:p>
                  </a:txBody>
                  <a:tcPr marL="0" marR="0" marT="0" marB="0"/>
                </a:tc>
                <a:extLst>
                  <a:ext uri="{0D108BD9-81ED-4DB2-BD59-A6C34878D82A}">
                    <a16:rowId xmlns:a16="http://schemas.microsoft.com/office/drawing/2014/main" val="10011"/>
                  </a:ext>
                </a:extLst>
              </a:tr>
              <a:tr h="178594">
                <a:tc gridSpan="2">
                  <a:txBody>
                    <a:bodyPr/>
                    <a:lstStyle/>
                    <a:p>
                      <a:pPr marL="94615">
                        <a:lnSpc>
                          <a:spcPct val="100000"/>
                        </a:lnSpc>
                        <a:spcBef>
                          <a:spcPts val="160"/>
                        </a:spcBef>
                      </a:pPr>
                      <a:r>
                        <a:rPr sz="900" dirty="0">
                          <a:solidFill>
                            <a:srgbClr val="252423"/>
                          </a:solidFill>
                          <a:latin typeface="Segoe UI"/>
                          <a:cs typeface="Segoe UI"/>
                        </a:rPr>
                        <a:t>Golden</a:t>
                      </a:r>
                      <a:r>
                        <a:rPr sz="900" spc="-35" dirty="0">
                          <a:solidFill>
                            <a:srgbClr val="252423"/>
                          </a:solidFill>
                          <a:latin typeface="Segoe UI"/>
                          <a:cs typeface="Segoe UI"/>
                        </a:rPr>
                        <a:t> </a:t>
                      </a:r>
                      <a:r>
                        <a:rPr sz="900" spc="-10" dirty="0">
                          <a:solidFill>
                            <a:srgbClr val="252423"/>
                          </a:solidFill>
                          <a:latin typeface="Segoe UI"/>
                          <a:cs typeface="Segoe UI"/>
                        </a:rPr>
                        <a:t>State</a:t>
                      </a:r>
                      <a:r>
                        <a:rPr sz="900" spc="-30" dirty="0">
                          <a:solidFill>
                            <a:srgbClr val="252423"/>
                          </a:solidFill>
                          <a:latin typeface="Segoe UI"/>
                          <a:cs typeface="Segoe UI"/>
                        </a:rPr>
                        <a:t> </a:t>
                      </a:r>
                      <a:r>
                        <a:rPr sz="900" spc="-5" dirty="0">
                          <a:solidFill>
                            <a:srgbClr val="252423"/>
                          </a:solidFill>
                          <a:latin typeface="Segoe UI"/>
                          <a:cs typeface="Segoe UI"/>
                        </a:rPr>
                        <a:t>Warriors</a:t>
                      </a:r>
                      <a:endParaRPr sz="900">
                        <a:latin typeface="Segoe UI"/>
                        <a:cs typeface="Segoe UI"/>
                      </a:endParaRPr>
                    </a:p>
                  </a:txBody>
                  <a:tcPr marL="0" marR="0" marT="19050" marB="0">
                    <a:lnR w="12700">
                      <a:solidFill>
                        <a:srgbClr val="12239D"/>
                      </a:solidFill>
                      <a:prstDash val="solid"/>
                    </a:lnR>
                    <a:lnB w="12700">
                      <a:solidFill>
                        <a:srgbClr val="12239D"/>
                      </a:solidFill>
                      <a:prstDash val="solid"/>
                    </a:lnB>
                    <a:solidFill>
                      <a:srgbClr val="F5C3AF"/>
                    </a:solidFill>
                  </a:tcPr>
                </a:tc>
                <a:tc hMerge="1">
                  <a:txBody>
                    <a:bodyPr/>
                    <a:lstStyle/>
                    <a:p>
                      <a:endParaRPr/>
                    </a:p>
                  </a:txBody>
                  <a:tcPr marL="0" marR="0" marT="0" marB="0"/>
                </a:tc>
                <a:tc>
                  <a:txBody>
                    <a:bodyPr/>
                    <a:lstStyle/>
                    <a:p>
                      <a:pPr marR="44450" algn="r">
                        <a:lnSpc>
                          <a:spcPct val="100000"/>
                        </a:lnSpc>
                        <a:spcBef>
                          <a:spcPts val="160"/>
                        </a:spcBef>
                      </a:pPr>
                      <a:r>
                        <a:rPr sz="900" dirty="0">
                          <a:solidFill>
                            <a:srgbClr val="252423"/>
                          </a:solidFill>
                          <a:latin typeface="Segoe UI"/>
                          <a:cs typeface="Segoe UI"/>
                        </a:rPr>
                        <a:t>$1,472,674,343</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F5C3AF"/>
                    </a:solidFill>
                  </a:tcPr>
                </a:tc>
                <a:tc>
                  <a:txBody>
                    <a:bodyPr/>
                    <a:lstStyle/>
                    <a:p>
                      <a:pPr marR="44450" algn="r">
                        <a:lnSpc>
                          <a:spcPct val="100000"/>
                        </a:lnSpc>
                        <a:spcBef>
                          <a:spcPts val="160"/>
                        </a:spcBef>
                      </a:pPr>
                      <a:r>
                        <a:rPr sz="900" dirty="0">
                          <a:solidFill>
                            <a:srgbClr val="252423"/>
                          </a:solidFill>
                          <a:latin typeface="Segoe UI"/>
                          <a:cs typeface="Segoe UI"/>
                        </a:rPr>
                        <a:t>$1,247,511,000</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F5C3AF"/>
                    </a:solidFill>
                  </a:tcPr>
                </a:tc>
                <a:tc>
                  <a:txBody>
                    <a:bodyPr/>
                    <a:lstStyle/>
                    <a:p>
                      <a:pPr marR="44450" algn="r">
                        <a:lnSpc>
                          <a:spcPct val="100000"/>
                        </a:lnSpc>
                        <a:spcBef>
                          <a:spcPts val="160"/>
                        </a:spcBef>
                      </a:pPr>
                      <a:r>
                        <a:rPr sz="900" dirty="0">
                          <a:solidFill>
                            <a:srgbClr val="252423"/>
                          </a:solidFill>
                          <a:latin typeface="Segoe UI"/>
                          <a:cs typeface="Segoe UI"/>
                        </a:rPr>
                        <a:t>($225,163,343)</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F5C3AF"/>
                    </a:solidFill>
                  </a:tcPr>
                </a:tc>
                <a:tc gridSpan="2">
                  <a:txBody>
                    <a:bodyPr/>
                    <a:lstStyle/>
                    <a:p>
                      <a:pPr marL="372745">
                        <a:lnSpc>
                          <a:spcPts val="1010"/>
                        </a:lnSpc>
                        <a:spcBef>
                          <a:spcPts val="390"/>
                        </a:spcBef>
                        <a:tabLst>
                          <a:tab pos="3129280" algn="l"/>
                        </a:tabLst>
                      </a:pPr>
                      <a:r>
                        <a:rPr sz="1400" baseline="13888" dirty="0">
                          <a:solidFill>
                            <a:srgbClr val="252423"/>
                          </a:solidFill>
                          <a:latin typeface="Segoe UI"/>
                          <a:cs typeface="Segoe UI"/>
                        </a:rPr>
                        <a:t>2.96%	</a:t>
                      </a:r>
                      <a:r>
                        <a:rPr sz="800" dirty="0">
                          <a:solidFill>
                            <a:srgbClr val="605D5C"/>
                          </a:solidFill>
                          <a:latin typeface="Segoe UI"/>
                          <a:cs typeface="Segoe UI"/>
                        </a:rPr>
                        <a:t>($322,107,599)</a:t>
                      </a:r>
                      <a:endParaRPr sz="800">
                        <a:latin typeface="Segoe UI"/>
                        <a:cs typeface="Segoe UI"/>
                      </a:endParaRPr>
                    </a:p>
                  </a:txBody>
                  <a:tcPr marL="0" marR="0" marT="46434" marB="0">
                    <a:lnL w="12700">
                      <a:solidFill>
                        <a:srgbClr val="12239D"/>
                      </a:solidFill>
                      <a:prstDash val="solid"/>
                    </a:lnL>
                    <a:lnT w="12700" cap="flat" cmpd="sng" algn="ctr">
                      <a:solidFill>
                        <a:srgbClr val="12239D"/>
                      </a:solidFill>
                      <a:prstDash val="solid"/>
                      <a:round/>
                      <a:headEnd type="none" w="med" len="med"/>
                      <a:tailEnd type="none" w="med" len="med"/>
                    </a:lnT>
                    <a:solidFill>
                      <a:srgbClr val="F5C3AF"/>
                    </a:solidFill>
                  </a:tcPr>
                </a:tc>
                <a:tc hMerge="1">
                  <a:txBody>
                    <a:bodyPr/>
                    <a:lstStyle/>
                    <a:p>
                      <a:endParaRPr/>
                    </a:p>
                  </a:txBody>
                  <a:tcPr marL="0" marR="0" marT="0" marB="0"/>
                </a:tc>
                <a:extLst>
                  <a:ext uri="{0D108BD9-81ED-4DB2-BD59-A6C34878D82A}">
                    <a16:rowId xmlns:a16="http://schemas.microsoft.com/office/drawing/2014/main" val="10012"/>
                  </a:ext>
                </a:extLst>
              </a:tr>
              <a:tr h="178594">
                <a:tc>
                  <a:txBody>
                    <a:bodyPr/>
                    <a:lstStyle/>
                    <a:p>
                      <a:pPr>
                        <a:lnSpc>
                          <a:spcPct val="100000"/>
                        </a:lnSpc>
                      </a:pPr>
                      <a:endParaRPr sz="900">
                        <a:latin typeface="Times New Roman"/>
                        <a:cs typeface="Times New Roman"/>
                      </a:endParaRPr>
                    </a:p>
                  </a:txBody>
                  <a:tcPr marL="0" marR="0" marT="0" marB="0">
                    <a:lnT w="12700" cap="flat" cmpd="sng" algn="ctr">
                      <a:solidFill>
                        <a:srgbClr val="12239D"/>
                      </a:solidFill>
                      <a:prstDash val="solid"/>
                      <a:round/>
                      <a:headEnd type="none" w="med" len="med"/>
                      <a:tailEnd type="none" w="med" len="med"/>
                    </a:lnT>
                    <a:solidFill>
                      <a:srgbClr val="F5C3AF"/>
                    </a:solidFill>
                  </a:tcPr>
                </a:tc>
                <a:tc>
                  <a:txBody>
                    <a:bodyPr/>
                    <a:lstStyle/>
                    <a:p>
                      <a:pPr marL="47625">
                        <a:lnSpc>
                          <a:spcPct val="100000"/>
                        </a:lnSpc>
                        <a:spcBef>
                          <a:spcPts val="160"/>
                        </a:spcBef>
                      </a:pPr>
                      <a:r>
                        <a:rPr sz="900" dirty="0">
                          <a:solidFill>
                            <a:srgbClr val="252423"/>
                          </a:solidFill>
                          <a:latin typeface="Segoe UI"/>
                          <a:cs typeface="Segoe UI"/>
                        </a:rPr>
                        <a:t>Houston</a:t>
                      </a:r>
                      <a:r>
                        <a:rPr sz="900" spc="-50" dirty="0">
                          <a:solidFill>
                            <a:srgbClr val="252423"/>
                          </a:solidFill>
                          <a:latin typeface="Segoe UI"/>
                          <a:cs typeface="Segoe UI"/>
                        </a:rPr>
                        <a:t> </a:t>
                      </a:r>
                      <a:r>
                        <a:rPr sz="900" spc="-5" dirty="0">
                          <a:solidFill>
                            <a:srgbClr val="252423"/>
                          </a:solidFill>
                          <a:latin typeface="Segoe UI"/>
                          <a:cs typeface="Segoe UI"/>
                        </a:rPr>
                        <a:t>Rockets</a:t>
                      </a:r>
                      <a:endParaRPr sz="900">
                        <a:latin typeface="Segoe UI"/>
                        <a:cs typeface="Segoe UI"/>
                      </a:endParaRPr>
                    </a:p>
                  </a:txBody>
                  <a:tcPr marL="0" marR="0" marT="19050" marB="0">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$1,484,356,648</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$1,247,511,000</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($236,845,648)</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3.11%</a:t>
                      </a:r>
                      <a:endParaRPr sz="900">
                        <a:latin typeface="Segoe UI"/>
                        <a:cs typeface="Segoe UI"/>
                      </a:endParaRPr>
                    </a:p>
                  </a:txBody>
                  <a:tcPr marL="0" marR="0" marT="19050" marB="0">
                    <a:lnL w="12700">
                      <a:solidFill>
                        <a:srgbClr val="12239D"/>
                      </a:solidFill>
                      <a:prstDash val="solid"/>
                    </a:lnL>
                    <a:lnB w="12700">
                      <a:solidFill>
                        <a:srgbClr val="12239D"/>
                      </a:solidFill>
                      <a:prstDash val="solid"/>
                    </a:lnB>
                    <a:solidFill>
                      <a:srgbClr val="EDECEC"/>
                    </a:solidFill>
                  </a:tcPr>
                </a:tc>
                <a:tc>
                  <a:txBody>
                    <a:bodyPr/>
                    <a:lstStyle/>
                    <a:p>
                      <a:pPr>
                        <a:lnSpc>
                          <a:spcPct val="100000"/>
                        </a:lnSpc>
                      </a:pPr>
                      <a:endParaRPr sz="900">
                        <a:latin typeface="Times New Roman"/>
                        <a:cs typeface="Times New Roman"/>
                      </a:endParaRPr>
                    </a:p>
                  </a:txBody>
                  <a:tcPr marL="0" marR="0" marT="0" marB="0">
                    <a:solidFill>
                      <a:srgbClr val="F5C3AF"/>
                    </a:solidFill>
                  </a:tcPr>
                </a:tc>
                <a:extLst>
                  <a:ext uri="{0D108BD9-81ED-4DB2-BD59-A6C34878D82A}">
                    <a16:rowId xmlns:a16="http://schemas.microsoft.com/office/drawing/2014/main" val="10013"/>
                  </a:ext>
                </a:extLst>
              </a:tr>
              <a:tr h="178594">
                <a:tc gridSpan="2">
                  <a:txBody>
                    <a:bodyPr/>
                    <a:lstStyle/>
                    <a:p>
                      <a:pPr marL="94615">
                        <a:lnSpc>
                          <a:spcPct val="100000"/>
                        </a:lnSpc>
                        <a:spcBef>
                          <a:spcPts val="160"/>
                        </a:spcBef>
                      </a:pPr>
                      <a:r>
                        <a:rPr sz="900" dirty="0">
                          <a:solidFill>
                            <a:srgbClr val="252423"/>
                          </a:solidFill>
                          <a:latin typeface="Segoe UI"/>
                          <a:cs typeface="Segoe UI"/>
                        </a:rPr>
                        <a:t>Indiana</a:t>
                      </a:r>
                      <a:r>
                        <a:rPr sz="900" spc="-40" dirty="0">
                          <a:solidFill>
                            <a:srgbClr val="252423"/>
                          </a:solidFill>
                          <a:latin typeface="Segoe UI"/>
                          <a:cs typeface="Segoe UI"/>
                        </a:rPr>
                        <a:t> </a:t>
                      </a:r>
                      <a:r>
                        <a:rPr sz="900" spc="-10" dirty="0">
                          <a:solidFill>
                            <a:srgbClr val="252423"/>
                          </a:solidFill>
                          <a:latin typeface="Segoe UI"/>
                          <a:cs typeface="Segoe UI"/>
                        </a:rPr>
                        <a:t>Pacers</a:t>
                      </a:r>
                      <a:endParaRPr sz="900">
                        <a:latin typeface="Segoe UI"/>
                        <a:cs typeface="Segoe UI"/>
                      </a:endParaRPr>
                    </a:p>
                  </a:txBody>
                  <a:tcPr marL="0" marR="0" marT="19050" marB="0">
                    <a:lnR w="12700">
                      <a:solidFill>
                        <a:srgbClr val="12239D"/>
                      </a:solidFill>
                      <a:prstDash val="solid"/>
                    </a:lnR>
                    <a:lnB w="12700">
                      <a:solidFill>
                        <a:srgbClr val="12239D"/>
                      </a:solidFill>
                      <a:prstDash val="solid"/>
                    </a:lnB>
                    <a:solidFill>
                      <a:srgbClr val="F5C3AF"/>
                    </a:solidFill>
                  </a:tcPr>
                </a:tc>
                <a:tc hMerge="1">
                  <a:txBody>
                    <a:bodyPr/>
                    <a:lstStyle/>
                    <a:p>
                      <a:endParaRPr/>
                    </a:p>
                  </a:txBody>
                  <a:tcPr marL="0" marR="0" marT="0" marB="0"/>
                </a:tc>
                <a:tc>
                  <a:txBody>
                    <a:bodyPr/>
                    <a:lstStyle/>
                    <a:p>
                      <a:pPr marR="44450" algn="r">
                        <a:lnSpc>
                          <a:spcPct val="100000"/>
                        </a:lnSpc>
                        <a:spcBef>
                          <a:spcPts val="160"/>
                        </a:spcBef>
                      </a:pPr>
                      <a:r>
                        <a:rPr sz="900" dirty="0">
                          <a:solidFill>
                            <a:srgbClr val="252423"/>
                          </a:solidFill>
                          <a:latin typeface="Segoe UI"/>
                          <a:cs typeface="Segoe UI"/>
                        </a:rPr>
                        <a:t>$1,499,595,812</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F5C3AF"/>
                    </a:solidFill>
                  </a:tcPr>
                </a:tc>
                <a:tc>
                  <a:txBody>
                    <a:bodyPr/>
                    <a:lstStyle/>
                    <a:p>
                      <a:pPr marR="44450" algn="r">
                        <a:lnSpc>
                          <a:spcPct val="100000"/>
                        </a:lnSpc>
                        <a:spcBef>
                          <a:spcPts val="160"/>
                        </a:spcBef>
                      </a:pPr>
                      <a:r>
                        <a:rPr sz="900" dirty="0">
                          <a:solidFill>
                            <a:srgbClr val="252423"/>
                          </a:solidFill>
                          <a:latin typeface="Segoe UI"/>
                          <a:cs typeface="Segoe UI"/>
                        </a:rPr>
                        <a:t>$1,247,511,000</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F5C3AF"/>
                    </a:solidFill>
                  </a:tcPr>
                </a:tc>
                <a:tc>
                  <a:txBody>
                    <a:bodyPr/>
                    <a:lstStyle/>
                    <a:p>
                      <a:pPr marR="44450" algn="r">
                        <a:lnSpc>
                          <a:spcPct val="100000"/>
                        </a:lnSpc>
                        <a:spcBef>
                          <a:spcPts val="160"/>
                        </a:spcBef>
                      </a:pPr>
                      <a:r>
                        <a:rPr sz="900" dirty="0">
                          <a:solidFill>
                            <a:srgbClr val="252423"/>
                          </a:solidFill>
                          <a:latin typeface="Segoe UI"/>
                          <a:cs typeface="Segoe UI"/>
                        </a:rPr>
                        <a:t>($252,084,812)</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F5C3AF"/>
                    </a:solidFill>
                  </a:tcPr>
                </a:tc>
                <a:tc gridSpan="2">
                  <a:txBody>
                    <a:bodyPr/>
                    <a:lstStyle/>
                    <a:p>
                      <a:pPr marL="372745">
                        <a:lnSpc>
                          <a:spcPct val="100000"/>
                        </a:lnSpc>
                        <a:spcBef>
                          <a:spcPts val="160"/>
                        </a:spcBef>
                        <a:tabLst>
                          <a:tab pos="3129280" algn="l"/>
                        </a:tabLst>
                      </a:pPr>
                      <a:r>
                        <a:rPr sz="900" dirty="0">
                          <a:solidFill>
                            <a:srgbClr val="252423"/>
                          </a:solidFill>
                          <a:latin typeface="Segoe UI"/>
                          <a:cs typeface="Segoe UI"/>
                        </a:rPr>
                        <a:t>3.31%	</a:t>
                      </a:r>
                      <a:r>
                        <a:rPr sz="1300" baseline="-43209" dirty="0">
                          <a:solidFill>
                            <a:srgbClr val="252423"/>
                          </a:solidFill>
                          <a:latin typeface="Segoe UI"/>
                          <a:cs typeface="Segoe UI"/>
                        </a:rPr>
                        <a:t>1998</a:t>
                      </a:r>
                      <a:endParaRPr sz="1300" baseline="-43209">
                        <a:latin typeface="Segoe UI"/>
                        <a:cs typeface="Segoe UI"/>
                      </a:endParaRPr>
                    </a:p>
                  </a:txBody>
                  <a:tcPr marL="0" marR="0" marT="19050" marB="0">
                    <a:lnL w="12700">
                      <a:solidFill>
                        <a:srgbClr val="12239D"/>
                      </a:solidFill>
                      <a:prstDash val="solid"/>
                    </a:lnL>
                    <a:lnT w="12700" cap="flat" cmpd="sng" algn="ctr">
                      <a:solidFill>
                        <a:srgbClr val="12239D"/>
                      </a:solidFill>
                      <a:prstDash val="solid"/>
                      <a:round/>
                      <a:headEnd type="none" w="med" len="med"/>
                      <a:tailEnd type="none" w="med" len="med"/>
                    </a:lnT>
                    <a:solidFill>
                      <a:srgbClr val="F5C3AF"/>
                    </a:solidFill>
                  </a:tcPr>
                </a:tc>
                <a:tc hMerge="1">
                  <a:txBody>
                    <a:bodyPr/>
                    <a:lstStyle/>
                    <a:p>
                      <a:endParaRPr/>
                    </a:p>
                  </a:txBody>
                  <a:tcPr marL="0" marR="0" marT="0" marB="0"/>
                </a:tc>
                <a:extLst>
                  <a:ext uri="{0D108BD9-81ED-4DB2-BD59-A6C34878D82A}">
                    <a16:rowId xmlns:a16="http://schemas.microsoft.com/office/drawing/2014/main" val="10014"/>
                  </a:ext>
                </a:extLst>
              </a:tr>
              <a:tr h="178594">
                <a:tc>
                  <a:txBody>
                    <a:bodyPr/>
                    <a:lstStyle/>
                    <a:p>
                      <a:pPr>
                        <a:lnSpc>
                          <a:spcPct val="100000"/>
                        </a:lnSpc>
                      </a:pPr>
                      <a:endParaRPr sz="900">
                        <a:latin typeface="Times New Roman"/>
                        <a:cs typeface="Times New Roman"/>
                      </a:endParaRPr>
                    </a:p>
                  </a:txBody>
                  <a:tcPr marL="0" marR="0" marT="0" marB="0">
                    <a:lnT w="12700" cap="flat" cmpd="sng" algn="ctr">
                      <a:solidFill>
                        <a:srgbClr val="12239D"/>
                      </a:solidFill>
                      <a:prstDash val="solid"/>
                      <a:round/>
                      <a:headEnd type="none" w="med" len="med"/>
                      <a:tailEnd type="none" w="med" len="med"/>
                    </a:lnT>
                    <a:solidFill>
                      <a:srgbClr val="F5C3AF"/>
                    </a:solidFill>
                  </a:tcPr>
                </a:tc>
                <a:tc>
                  <a:txBody>
                    <a:bodyPr/>
                    <a:lstStyle/>
                    <a:p>
                      <a:pPr marL="47625">
                        <a:lnSpc>
                          <a:spcPct val="100000"/>
                        </a:lnSpc>
                        <a:spcBef>
                          <a:spcPts val="160"/>
                        </a:spcBef>
                      </a:pPr>
                      <a:r>
                        <a:rPr sz="900" dirty="0">
                          <a:solidFill>
                            <a:srgbClr val="252423"/>
                          </a:solidFill>
                          <a:latin typeface="Segoe UI"/>
                          <a:cs typeface="Segoe UI"/>
                        </a:rPr>
                        <a:t>Los</a:t>
                      </a:r>
                      <a:r>
                        <a:rPr sz="900" spc="-40" dirty="0">
                          <a:solidFill>
                            <a:srgbClr val="252423"/>
                          </a:solidFill>
                          <a:latin typeface="Segoe UI"/>
                          <a:cs typeface="Segoe UI"/>
                        </a:rPr>
                        <a:t> </a:t>
                      </a:r>
                      <a:r>
                        <a:rPr sz="900" dirty="0">
                          <a:solidFill>
                            <a:srgbClr val="252423"/>
                          </a:solidFill>
                          <a:latin typeface="Segoe UI"/>
                          <a:cs typeface="Segoe UI"/>
                        </a:rPr>
                        <a:t>Angeles</a:t>
                      </a:r>
                      <a:r>
                        <a:rPr sz="900" spc="-35" dirty="0">
                          <a:solidFill>
                            <a:srgbClr val="252423"/>
                          </a:solidFill>
                          <a:latin typeface="Segoe UI"/>
                          <a:cs typeface="Segoe UI"/>
                        </a:rPr>
                        <a:t> </a:t>
                      </a:r>
                      <a:r>
                        <a:rPr sz="900" dirty="0">
                          <a:solidFill>
                            <a:srgbClr val="252423"/>
                          </a:solidFill>
                          <a:latin typeface="Segoe UI"/>
                          <a:cs typeface="Segoe UI"/>
                        </a:rPr>
                        <a:t>Clippers</a:t>
                      </a:r>
                      <a:endParaRPr sz="900">
                        <a:latin typeface="Segoe UI"/>
                        <a:cs typeface="Segoe UI"/>
                      </a:endParaRPr>
                    </a:p>
                  </a:txBody>
                  <a:tcPr marL="0" marR="0" marT="19050" marB="0">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$1,371,259,831</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$1,247,511,000</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($123,748,831)</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1.63%</a:t>
                      </a:r>
                      <a:endParaRPr sz="900">
                        <a:latin typeface="Segoe UI"/>
                        <a:cs typeface="Segoe UI"/>
                      </a:endParaRPr>
                    </a:p>
                  </a:txBody>
                  <a:tcPr marL="0" marR="0" marT="19050" marB="0">
                    <a:lnL w="12700">
                      <a:solidFill>
                        <a:srgbClr val="12239D"/>
                      </a:solidFill>
                      <a:prstDash val="solid"/>
                    </a:lnL>
                    <a:lnB w="12700">
                      <a:solidFill>
                        <a:srgbClr val="12239D"/>
                      </a:solidFill>
                      <a:prstDash val="solid"/>
                    </a:lnB>
                    <a:solidFill>
                      <a:srgbClr val="EDECEC"/>
                    </a:solidFill>
                  </a:tcPr>
                </a:tc>
                <a:tc>
                  <a:txBody>
                    <a:bodyPr/>
                    <a:lstStyle/>
                    <a:p>
                      <a:pPr marR="932815" algn="ctr">
                        <a:lnSpc>
                          <a:spcPts val="910"/>
                        </a:lnSpc>
                        <a:spcBef>
                          <a:spcPts val="484"/>
                        </a:spcBef>
                      </a:pPr>
                      <a:r>
                        <a:rPr sz="800" dirty="0">
                          <a:solidFill>
                            <a:srgbClr val="605D5C"/>
                          </a:solidFill>
                          <a:latin typeface="Segoe UI"/>
                          <a:cs typeface="Segoe UI"/>
                        </a:rPr>
                        <a:t>($696,445,784)</a:t>
                      </a:r>
                      <a:endParaRPr sz="800">
                        <a:latin typeface="Segoe UI"/>
                        <a:cs typeface="Segoe UI"/>
                      </a:endParaRPr>
                    </a:p>
                  </a:txBody>
                  <a:tcPr marL="0" marR="0" marT="57744" marB="0">
                    <a:solidFill>
                      <a:srgbClr val="F5C3AF"/>
                    </a:solidFill>
                  </a:tcPr>
                </a:tc>
                <a:extLst>
                  <a:ext uri="{0D108BD9-81ED-4DB2-BD59-A6C34878D82A}">
                    <a16:rowId xmlns:a16="http://schemas.microsoft.com/office/drawing/2014/main" val="10015"/>
                  </a:ext>
                </a:extLst>
              </a:tr>
              <a:tr h="178594">
                <a:tc gridSpan="2">
                  <a:txBody>
                    <a:bodyPr/>
                    <a:lstStyle/>
                    <a:p>
                      <a:pPr marL="94615">
                        <a:lnSpc>
                          <a:spcPct val="100000"/>
                        </a:lnSpc>
                        <a:spcBef>
                          <a:spcPts val="160"/>
                        </a:spcBef>
                      </a:pPr>
                      <a:r>
                        <a:rPr sz="900" dirty="0">
                          <a:solidFill>
                            <a:srgbClr val="252423"/>
                          </a:solidFill>
                          <a:latin typeface="Segoe UI"/>
                          <a:cs typeface="Segoe UI"/>
                        </a:rPr>
                        <a:t>Los</a:t>
                      </a:r>
                      <a:r>
                        <a:rPr sz="900" spc="-40" dirty="0">
                          <a:solidFill>
                            <a:srgbClr val="252423"/>
                          </a:solidFill>
                          <a:latin typeface="Segoe UI"/>
                          <a:cs typeface="Segoe UI"/>
                        </a:rPr>
                        <a:t> </a:t>
                      </a:r>
                      <a:r>
                        <a:rPr sz="900" dirty="0">
                          <a:solidFill>
                            <a:srgbClr val="252423"/>
                          </a:solidFill>
                          <a:latin typeface="Segoe UI"/>
                          <a:cs typeface="Segoe UI"/>
                        </a:rPr>
                        <a:t>Angeles</a:t>
                      </a:r>
                      <a:r>
                        <a:rPr sz="900" spc="-35" dirty="0">
                          <a:solidFill>
                            <a:srgbClr val="252423"/>
                          </a:solidFill>
                          <a:latin typeface="Segoe UI"/>
                          <a:cs typeface="Segoe UI"/>
                        </a:rPr>
                        <a:t> </a:t>
                      </a:r>
                      <a:r>
                        <a:rPr sz="900" dirty="0">
                          <a:solidFill>
                            <a:srgbClr val="252423"/>
                          </a:solidFill>
                          <a:latin typeface="Segoe UI"/>
                          <a:cs typeface="Segoe UI"/>
                        </a:rPr>
                        <a:t>Lakers</a:t>
                      </a:r>
                      <a:endParaRPr sz="900">
                        <a:latin typeface="Segoe UI"/>
                        <a:cs typeface="Segoe UI"/>
                      </a:endParaRPr>
                    </a:p>
                  </a:txBody>
                  <a:tcPr marL="0" marR="0" marT="19050" marB="0">
                    <a:lnR w="12700">
                      <a:solidFill>
                        <a:srgbClr val="12239D"/>
                      </a:solidFill>
                      <a:prstDash val="solid"/>
                    </a:lnR>
                    <a:lnB w="12700">
                      <a:solidFill>
                        <a:srgbClr val="12239D"/>
                      </a:solidFill>
                      <a:prstDash val="solid"/>
                    </a:lnB>
                    <a:solidFill>
                      <a:srgbClr val="F5C3AF"/>
                    </a:solidFill>
                  </a:tcPr>
                </a:tc>
                <a:tc hMerge="1">
                  <a:txBody>
                    <a:bodyPr/>
                    <a:lstStyle/>
                    <a:p>
                      <a:endParaRPr/>
                    </a:p>
                  </a:txBody>
                  <a:tcPr marL="0" marR="0" marT="0" marB="0"/>
                </a:tc>
                <a:tc>
                  <a:txBody>
                    <a:bodyPr/>
                    <a:lstStyle/>
                    <a:p>
                      <a:pPr marR="44450" algn="r">
                        <a:lnSpc>
                          <a:spcPct val="100000"/>
                        </a:lnSpc>
                        <a:spcBef>
                          <a:spcPts val="160"/>
                        </a:spcBef>
                      </a:pPr>
                      <a:r>
                        <a:rPr sz="900" dirty="0">
                          <a:solidFill>
                            <a:srgbClr val="252423"/>
                          </a:solidFill>
                          <a:latin typeface="Segoe UI"/>
                          <a:cs typeface="Segoe UI"/>
                        </a:rPr>
                        <a:t>$1,710,360,482</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F5C3AF"/>
                    </a:solidFill>
                  </a:tcPr>
                </a:tc>
                <a:tc>
                  <a:txBody>
                    <a:bodyPr/>
                    <a:lstStyle/>
                    <a:p>
                      <a:pPr marR="44450" algn="r">
                        <a:lnSpc>
                          <a:spcPct val="100000"/>
                        </a:lnSpc>
                        <a:spcBef>
                          <a:spcPts val="160"/>
                        </a:spcBef>
                      </a:pPr>
                      <a:r>
                        <a:rPr sz="900" dirty="0">
                          <a:solidFill>
                            <a:srgbClr val="252423"/>
                          </a:solidFill>
                          <a:latin typeface="Segoe UI"/>
                          <a:cs typeface="Segoe UI"/>
                        </a:rPr>
                        <a:t>$1,247,511,000</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F5C3AF"/>
                    </a:solidFill>
                  </a:tcPr>
                </a:tc>
                <a:tc>
                  <a:txBody>
                    <a:bodyPr/>
                    <a:lstStyle/>
                    <a:p>
                      <a:pPr marR="44450" algn="r">
                        <a:lnSpc>
                          <a:spcPct val="100000"/>
                        </a:lnSpc>
                        <a:spcBef>
                          <a:spcPts val="160"/>
                        </a:spcBef>
                      </a:pPr>
                      <a:r>
                        <a:rPr sz="900" dirty="0">
                          <a:solidFill>
                            <a:srgbClr val="252423"/>
                          </a:solidFill>
                          <a:latin typeface="Segoe UI"/>
                          <a:cs typeface="Segoe UI"/>
                        </a:rPr>
                        <a:t>($462,849,482)</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F5C3AF"/>
                    </a:solidFill>
                  </a:tcPr>
                </a:tc>
                <a:tc gridSpan="2">
                  <a:txBody>
                    <a:bodyPr/>
                    <a:lstStyle/>
                    <a:p>
                      <a:pPr marL="372745">
                        <a:lnSpc>
                          <a:spcPct val="100000"/>
                        </a:lnSpc>
                        <a:spcBef>
                          <a:spcPts val="160"/>
                        </a:spcBef>
                      </a:pPr>
                      <a:r>
                        <a:rPr sz="900" dirty="0">
                          <a:solidFill>
                            <a:srgbClr val="252423"/>
                          </a:solidFill>
                          <a:latin typeface="Segoe UI"/>
                          <a:cs typeface="Segoe UI"/>
                        </a:rPr>
                        <a:t>6.08%</a:t>
                      </a:r>
                      <a:endParaRPr sz="900">
                        <a:latin typeface="Segoe UI"/>
                        <a:cs typeface="Segoe UI"/>
                      </a:endParaRPr>
                    </a:p>
                  </a:txBody>
                  <a:tcPr marL="0" marR="0" marT="19050" marB="0">
                    <a:lnL w="12700">
                      <a:solidFill>
                        <a:srgbClr val="12239D"/>
                      </a:solidFill>
                      <a:prstDash val="solid"/>
                    </a:lnL>
                    <a:lnT w="12700" cap="flat" cmpd="sng" algn="ctr">
                      <a:solidFill>
                        <a:srgbClr val="12239D"/>
                      </a:solidFill>
                      <a:prstDash val="solid"/>
                      <a:round/>
                      <a:headEnd type="none" w="med" len="med"/>
                      <a:tailEnd type="none" w="med" len="med"/>
                    </a:lnT>
                    <a:solidFill>
                      <a:srgbClr val="F5C3AF"/>
                    </a:solidFill>
                  </a:tcPr>
                </a:tc>
                <a:tc hMerge="1">
                  <a:txBody>
                    <a:bodyPr/>
                    <a:lstStyle/>
                    <a:p>
                      <a:endParaRPr/>
                    </a:p>
                  </a:txBody>
                  <a:tcPr marL="0" marR="0" marT="0" marB="0"/>
                </a:tc>
                <a:extLst>
                  <a:ext uri="{0D108BD9-81ED-4DB2-BD59-A6C34878D82A}">
                    <a16:rowId xmlns:a16="http://schemas.microsoft.com/office/drawing/2014/main" val="10016"/>
                  </a:ext>
                </a:extLst>
              </a:tr>
              <a:tr h="180261">
                <a:tc>
                  <a:txBody>
                    <a:bodyPr/>
                    <a:lstStyle/>
                    <a:p>
                      <a:pPr>
                        <a:lnSpc>
                          <a:spcPct val="100000"/>
                        </a:lnSpc>
                      </a:pPr>
                      <a:endParaRPr sz="900">
                        <a:latin typeface="Times New Roman"/>
                        <a:cs typeface="Times New Roman"/>
                      </a:endParaRPr>
                    </a:p>
                  </a:txBody>
                  <a:tcPr marL="0" marR="0" marT="0" marB="0">
                    <a:lnT w="12700" cap="flat" cmpd="sng" algn="ctr">
                      <a:solidFill>
                        <a:srgbClr val="12239D"/>
                      </a:solidFill>
                      <a:prstDash val="solid"/>
                      <a:round/>
                      <a:headEnd type="none" w="med" len="med"/>
                      <a:tailEnd type="none" w="med" len="med"/>
                    </a:lnT>
                    <a:solidFill>
                      <a:srgbClr val="F5C3AF"/>
                    </a:solidFill>
                  </a:tcPr>
                </a:tc>
                <a:tc>
                  <a:txBody>
                    <a:bodyPr/>
                    <a:lstStyle/>
                    <a:p>
                      <a:pPr marL="47625">
                        <a:lnSpc>
                          <a:spcPct val="100000"/>
                        </a:lnSpc>
                        <a:spcBef>
                          <a:spcPts val="160"/>
                        </a:spcBef>
                      </a:pPr>
                      <a:r>
                        <a:rPr sz="900" dirty="0">
                          <a:solidFill>
                            <a:srgbClr val="252423"/>
                          </a:solidFill>
                          <a:latin typeface="Segoe UI"/>
                          <a:cs typeface="Segoe UI"/>
                        </a:rPr>
                        <a:t>Memphis</a:t>
                      </a:r>
                      <a:r>
                        <a:rPr sz="900" spc="-50" dirty="0">
                          <a:solidFill>
                            <a:srgbClr val="252423"/>
                          </a:solidFill>
                          <a:latin typeface="Segoe UI"/>
                          <a:cs typeface="Segoe UI"/>
                        </a:rPr>
                        <a:t> </a:t>
                      </a:r>
                      <a:r>
                        <a:rPr sz="900" dirty="0">
                          <a:solidFill>
                            <a:srgbClr val="252423"/>
                          </a:solidFill>
                          <a:latin typeface="Segoe UI"/>
                          <a:cs typeface="Segoe UI"/>
                        </a:rPr>
                        <a:t>Grizzlies</a:t>
                      </a:r>
                      <a:endParaRPr sz="900">
                        <a:latin typeface="Segoe UI"/>
                        <a:cs typeface="Segoe UI"/>
                      </a:endParaRPr>
                    </a:p>
                  </a:txBody>
                  <a:tcPr marL="0" marR="0" marT="19050" marB="0">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$1,184,371,203</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$1,004,238,000</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($180,133,203)</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2.37%</a:t>
                      </a:r>
                      <a:endParaRPr sz="900">
                        <a:latin typeface="Segoe UI"/>
                        <a:cs typeface="Segoe UI"/>
                      </a:endParaRPr>
                    </a:p>
                  </a:txBody>
                  <a:tcPr marL="0" marR="0" marT="19050" marB="0">
                    <a:lnL w="12700">
                      <a:solidFill>
                        <a:srgbClr val="12239D"/>
                      </a:solidFill>
                      <a:prstDash val="solid"/>
                    </a:lnL>
                    <a:lnB w="12700">
                      <a:solidFill>
                        <a:srgbClr val="12239D"/>
                      </a:solidFill>
                      <a:prstDash val="solid"/>
                    </a:lnB>
                    <a:solidFill>
                      <a:srgbClr val="EDECEC"/>
                    </a:solidFill>
                  </a:tcPr>
                </a:tc>
                <a:tc>
                  <a:txBody>
                    <a:bodyPr/>
                    <a:lstStyle/>
                    <a:p>
                      <a:pPr marL="657225">
                        <a:lnSpc>
                          <a:spcPts val="465"/>
                        </a:lnSpc>
                        <a:spcBef>
                          <a:spcPts val="935"/>
                        </a:spcBef>
                        <a:tabLst>
                          <a:tab pos="2371725" algn="l"/>
                        </a:tabLst>
                      </a:pPr>
                      <a:r>
                        <a:rPr sz="800" b="1" dirty="0">
                          <a:solidFill>
                            <a:srgbClr val="252423"/>
                          </a:solidFill>
                          <a:latin typeface="Segoe UI"/>
                          <a:cs typeface="Segoe UI"/>
                        </a:rPr>
                        <a:t>Sum</a:t>
                      </a:r>
                      <a:r>
                        <a:rPr sz="800" b="1" spc="-5" dirty="0">
                          <a:solidFill>
                            <a:srgbClr val="252423"/>
                          </a:solidFill>
                          <a:latin typeface="Segoe UI"/>
                          <a:cs typeface="Segoe UI"/>
                        </a:rPr>
                        <a:t> </a:t>
                      </a:r>
                      <a:r>
                        <a:rPr sz="800" b="1" spc="-10" dirty="0">
                          <a:solidFill>
                            <a:srgbClr val="252423"/>
                          </a:solidFill>
                          <a:latin typeface="Segoe UI"/>
                          <a:cs typeface="Segoe UI"/>
                        </a:rPr>
                        <a:t>of</a:t>
                      </a:r>
                      <a:r>
                        <a:rPr sz="800" b="1" dirty="0">
                          <a:solidFill>
                            <a:srgbClr val="252423"/>
                          </a:solidFill>
                          <a:latin typeface="Segoe UI"/>
                          <a:cs typeface="Segoe UI"/>
                        </a:rPr>
                        <a:t> </a:t>
                      </a:r>
                      <a:r>
                        <a:rPr sz="800" b="1" spc="-10" dirty="0">
                          <a:solidFill>
                            <a:srgbClr val="252423"/>
                          </a:solidFill>
                          <a:latin typeface="Segoe UI"/>
                          <a:cs typeface="Segoe UI"/>
                        </a:rPr>
                        <a:t>Variance	</a:t>
                      </a:r>
                      <a:r>
                        <a:rPr sz="800" dirty="0">
                          <a:solidFill>
                            <a:srgbClr val="252423"/>
                          </a:solidFill>
                          <a:latin typeface="Segoe UI"/>
                          <a:cs typeface="Segoe UI"/>
                        </a:rPr>
                        <a:t>2016</a:t>
                      </a:r>
                      <a:endParaRPr sz="800">
                        <a:latin typeface="Segoe UI"/>
                        <a:cs typeface="Segoe UI"/>
                      </a:endParaRPr>
                    </a:p>
                  </a:txBody>
                  <a:tcPr marL="0" marR="0" marT="111323" marB="0"/>
                </a:tc>
                <a:extLst>
                  <a:ext uri="{0D108BD9-81ED-4DB2-BD59-A6C34878D82A}">
                    <a16:rowId xmlns:a16="http://schemas.microsoft.com/office/drawing/2014/main" val="10017"/>
                  </a:ext>
                </a:extLst>
              </a:tr>
              <a:tr h="178594">
                <a:tc gridSpan="2">
                  <a:txBody>
                    <a:bodyPr/>
                    <a:lstStyle/>
                    <a:p>
                      <a:pPr marL="94615">
                        <a:lnSpc>
                          <a:spcPct val="100000"/>
                        </a:lnSpc>
                        <a:spcBef>
                          <a:spcPts val="160"/>
                        </a:spcBef>
                      </a:pPr>
                      <a:r>
                        <a:rPr sz="900" dirty="0">
                          <a:solidFill>
                            <a:srgbClr val="252423"/>
                          </a:solidFill>
                          <a:latin typeface="Segoe UI"/>
                          <a:cs typeface="Segoe UI"/>
                        </a:rPr>
                        <a:t>Miami</a:t>
                      </a:r>
                      <a:r>
                        <a:rPr sz="900" spc="-50" dirty="0">
                          <a:solidFill>
                            <a:srgbClr val="252423"/>
                          </a:solidFill>
                          <a:latin typeface="Segoe UI"/>
                          <a:cs typeface="Segoe UI"/>
                        </a:rPr>
                        <a:t> </a:t>
                      </a:r>
                      <a:r>
                        <a:rPr sz="900" dirty="0">
                          <a:solidFill>
                            <a:srgbClr val="252423"/>
                          </a:solidFill>
                          <a:latin typeface="Segoe UI"/>
                          <a:cs typeface="Segoe UI"/>
                        </a:rPr>
                        <a:t>Heat</a:t>
                      </a:r>
                      <a:endParaRPr sz="900">
                        <a:latin typeface="Segoe UI"/>
                        <a:cs typeface="Segoe UI"/>
                      </a:endParaRPr>
                    </a:p>
                  </a:txBody>
                  <a:tcPr marL="0" marR="0" marT="19050" marB="0">
                    <a:lnR w="12700">
                      <a:solidFill>
                        <a:srgbClr val="12239D"/>
                      </a:solidFill>
                      <a:prstDash val="solid"/>
                    </a:lnR>
                    <a:lnB w="12700">
                      <a:solidFill>
                        <a:srgbClr val="12239D"/>
                      </a:solidFill>
                      <a:prstDash val="solid"/>
                    </a:lnB>
                    <a:solidFill>
                      <a:srgbClr val="F5C3AF"/>
                    </a:solidFill>
                  </a:tcPr>
                </a:tc>
                <a:tc hMerge="1">
                  <a:txBody>
                    <a:bodyPr/>
                    <a:lstStyle/>
                    <a:p>
                      <a:endParaRPr/>
                    </a:p>
                  </a:txBody>
                  <a:tcPr marL="0" marR="0" marT="0" marB="0"/>
                </a:tc>
                <a:tc>
                  <a:txBody>
                    <a:bodyPr/>
                    <a:lstStyle/>
                    <a:p>
                      <a:pPr marR="44450" algn="r">
                        <a:lnSpc>
                          <a:spcPct val="100000"/>
                        </a:lnSpc>
                        <a:spcBef>
                          <a:spcPts val="160"/>
                        </a:spcBef>
                      </a:pPr>
                      <a:r>
                        <a:rPr sz="900" dirty="0">
                          <a:solidFill>
                            <a:srgbClr val="252423"/>
                          </a:solidFill>
                          <a:latin typeface="Segoe UI"/>
                          <a:cs typeface="Segoe UI"/>
                        </a:rPr>
                        <a:t>$1,599,406,901</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F5C3AF"/>
                    </a:solidFill>
                  </a:tcPr>
                </a:tc>
                <a:tc>
                  <a:txBody>
                    <a:bodyPr/>
                    <a:lstStyle/>
                    <a:p>
                      <a:pPr marR="44450" algn="r">
                        <a:lnSpc>
                          <a:spcPct val="100000"/>
                        </a:lnSpc>
                        <a:spcBef>
                          <a:spcPts val="160"/>
                        </a:spcBef>
                      </a:pPr>
                      <a:r>
                        <a:rPr sz="900" dirty="0">
                          <a:solidFill>
                            <a:srgbClr val="252423"/>
                          </a:solidFill>
                          <a:latin typeface="Segoe UI"/>
                          <a:cs typeface="Segoe UI"/>
                        </a:rPr>
                        <a:t>$1,247,511,000</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F5C3AF"/>
                    </a:solidFill>
                  </a:tcPr>
                </a:tc>
                <a:tc>
                  <a:txBody>
                    <a:bodyPr/>
                    <a:lstStyle/>
                    <a:p>
                      <a:pPr marR="44450" algn="r">
                        <a:lnSpc>
                          <a:spcPct val="100000"/>
                        </a:lnSpc>
                        <a:spcBef>
                          <a:spcPts val="160"/>
                        </a:spcBef>
                      </a:pPr>
                      <a:r>
                        <a:rPr sz="900" dirty="0">
                          <a:solidFill>
                            <a:srgbClr val="252423"/>
                          </a:solidFill>
                          <a:latin typeface="Segoe UI"/>
                          <a:cs typeface="Segoe UI"/>
                        </a:rPr>
                        <a:t>($351,895,901)</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F5C3AF"/>
                    </a:solidFill>
                  </a:tcPr>
                </a:tc>
                <a:tc gridSpan="2">
                  <a:txBody>
                    <a:bodyPr/>
                    <a:lstStyle/>
                    <a:p>
                      <a:pPr marL="372745">
                        <a:lnSpc>
                          <a:spcPts val="1015"/>
                        </a:lnSpc>
                        <a:spcBef>
                          <a:spcPts val="385"/>
                        </a:spcBef>
                        <a:tabLst>
                          <a:tab pos="1414145" algn="l"/>
                          <a:tab pos="3129280" algn="l"/>
                        </a:tabLst>
                      </a:pPr>
                      <a:r>
                        <a:rPr sz="1400" baseline="11111" dirty="0">
                          <a:solidFill>
                            <a:srgbClr val="252423"/>
                          </a:solidFill>
                          <a:latin typeface="Segoe UI"/>
                          <a:cs typeface="Segoe UI"/>
                        </a:rPr>
                        <a:t>4.62%	</a:t>
                      </a:r>
                      <a:r>
                        <a:rPr sz="800" dirty="0">
                          <a:solidFill>
                            <a:srgbClr val="605D5C"/>
                          </a:solidFill>
                          <a:latin typeface="Segoe UI"/>
                          <a:cs typeface="Segoe UI"/>
                        </a:rPr>
                        <a:t>($7,611,992,239)	($702,871,153)</a:t>
                      </a:r>
                      <a:endParaRPr sz="800">
                        <a:latin typeface="Segoe UI"/>
                        <a:cs typeface="Segoe UI"/>
                      </a:endParaRPr>
                    </a:p>
                  </a:txBody>
                  <a:tcPr marL="0" marR="0" marT="45839" marB="0">
                    <a:lnL w="12700">
                      <a:solidFill>
                        <a:srgbClr val="12239D"/>
                      </a:solidFill>
                      <a:prstDash val="solid"/>
                    </a:lnL>
                    <a:lnT w="12700" cap="flat" cmpd="sng" algn="ctr">
                      <a:solidFill>
                        <a:srgbClr val="12239D"/>
                      </a:solidFill>
                      <a:prstDash val="solid"/>
                      <a:round/>
                      <a:headEnd type="none" w="med" len="med"/>
                      <a:tailEnd type="none" w="med" len="med"/>
                    </a:lnT>
                    <a:solidFill>
                      <a:srgbClr val="F5C3AF"/>
                    </a:solidFill>
                  </a:tcPr>
                </a:tc>
                <a:tc hMerge="1">
                  <a:txBody>
                    <a:bodyPr/>
                    <a:lstStyle/>
                    <a:p>
                      <a:endParaRPr/>
                    </a:p>
                  </a:txBody>
                  <a:tcPr marL="0" marR="0" marT="0" marB="0"/>
                </a:tc>
                <a:extLst>
                  <a:ext uri="{0D108BD9-81ED-4DB2-BD59-A6C34878D82A}">
                    <a16:rowId xmlns:a16="http://schemas.microsoft.com/office/drawing/2014/main" val="10018"/>
                  </a:ext>
                </a:extLst>
              </a:tr>
              <a:tr h="178594">
                <a:tc>
                  <a:txBody>
                    <a:bodyPr/>
                    <a:lstStyle/>
                    <a:p>
                      <a:pPr>
                        <a:lnSpc>
                          <a:spcPct val="100000"/>
                        </a:lnSpc>
                      </a:pPr>
                      <a:endParaRPr sz="900">
                        <a:latin typeface="Times New Roman"/>
                        <a:cs typeface="Times New Roman"/>
                      </a:endParaRPr>
                    </a:p>
                  </a:txBody>
                  <a:tcPr marL="0" marR="0" marT="0" marB="0">
                    <a:lnT w="12700" cap="flat" cmpd="sng" algn="ctr">
                      <a:solidFill>
                        <a:srgbClr val="12239D"/>
                      </a:solidFill>
                      <a:prstDash val="solid"/>
                      <a:round/>
                      <a:headEnd type="none" w="med" len="med"/>
                      <a:tailEnd type="none" w="med" len="med"/>
                    </a:lnT>
                    <a:solidFill>
                      <a:srgbClr val="F5C3AF"/>
                    </a:solidFill>
                  </a:tcPr>
                </a:tc>
                <a:tc>
                  <a:txBody>
                    <a:bodyPr/>
                    <a:lstStyle/>
                    <a:p>
                      <a:pPr marL="47625">
                        <a:lnSpc>
                          <a:spcPct val="100000"/>
                        </a:lnSpc>
                        <a:spcBef>
                          <a:spcPts val="160"/>
                        </a:spcBef>
                      </a:pPr>
                      <a:r>
                        <a:rPr sz="900" dirty="0">
                          <a:solidFill>
                            <a:srgbClr val="252423"/>
                          </a:solidFill>
                          <a:latin typeface="Segoe UI"/>
                          <a:cs typeface="Segoe UI"/>
                        </a:rPr>
                        <a:t>Milwaukee</a:t>
                      </a:r>
                      <a:r>
                        <a:rPr sz="900" spc="-50" dirty="0">
                          <a:solidFill>
                            <a:srgbClr val="252423"/>
                          </a:solidFill>
                          <a:latin typeface="Segoe UI"/>
                          <a:cs typeface="Segoe UI"/>
                        </a:rPr>
                        <a:t> </a:t>
                      </a:r>
                      <a:r>
                        <a:rPr sz="900" dirty="0">
                          <a:solidFill>
                            <a:srgbClr val="252423"/>
                          </a:solidFill>
                          <a:latin typeface="Segoe UI"/>
                          <a:cs typeface="Segoe UI"/>
                        </a:rPr>
                        <a:t>Bucks</a:t>
                      </a:r>
                      <a:endParaRPr sz="900">
                        <a:latin typeface="Segoe UI"/>
                        <a:cs typeface="Segoe UI"/>
                      </a:endParaRPr>
                    </a:p>
                  </a:txBody>
                  <a:tcPr marL="0" marR="0" marT="19050" marB="0">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$1,439,345,723</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$1,247,511,000</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($191,834,723)</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2.52%</a:t>
                      </a:r>
                      <a:endParaRPr sz="900">
                        <a:latin typeface="Segoe UI"/>
                        <a:cs typeface="Segoe UI"/>
                      </a:endParaRPr>
                    </a:p>
                  </a:txBody>
                  <a:tcPr marL="0" marR="0" marT="19050" marB="0">
                    <a:lnL w="12700">
                      <a:solidFill>
                        <a:srgbClr val="12239D"/>
                      </a:solidFill>
                      <a:prstDash val="solid"/>
                    </a:lnL>
                    <a:lnB w="12700">
                      <a:solidFill>
                        <a:srgbClr val="12239D"/>
                      </a:solidFill>
                      <a:prstDash val="solid"/>
                    </a:lnB>
                    <a:solidFill>
                      <a:srgbClr val="EDECEC"/>
                    </a:solidFill>
                  </a:tcPr>
                </a:tc>
                <a:tc>
                  <a:txBody>
                    <a:bodyPr/>
                    <a:lstStyle/>
                    <a:p>
                      <a:pPr>
                        <a:lnSpc>
                          <a:spcPct val="100000"/>
                        </a:lnSpc>
                      </a:pPr>
                      <a:endParaRPr sz="900">
                        <a:latin typeface="Times New Roman"/>
                        <a:cs typeface="Times New Roman"/>
                      </a:endParaRPr>
                    </a:p>
                  </a:txBody>
                  <a:tcPr marL="0" marR="0" marT="0" marB="0">
                    <a:solidFill>
                      <a:srgbClr val="F5C3AF"/>
                    </a:solidFill>
                  </a:tcPr>
                </a:tc>
                <a:extLst>
                  <a:ext uri="{0D108BD9-81ED-4DB2-BD59-A6C34878D82A}">
                    <a16:rowId xmlns:a16="http://schemas.microsoft.com/office/drawing/2014/main" val="10019"/>
                  </a:ext>
                </a:extLst>
              </a:tr>
              <a:tr h="178594">
                <a:tc gridSpan="2">
                  <a:txBody>
                    <a:bodyPr/>
                    <a:lstStyle/>
                    <a:p>
                      <a:pPr marL="94615">
                        <a:lnSpc>
                          <a:spcPct val="100000"/>
                        </a:lnSpc>
                        <a:spcBef>
                          <a:spcPts val="160"/>
                        </a:spcBef>
                      </a:pPr>
                      <a:r>
                        <a:rPr sz="900" dirty="0">
                          <a:solidFill>
                            <a:srgbClr val="252423"/>
                          </a:solidFill>
                          <a:latin typeface="Segoe UI"/>
                          <a:cs typeface="Segoe UI"/>
                        </a:rPr>
                        <a:t>Minnesota</a:t>
                      </a:r>
                      <a:r>
                        <a:rPr sz="900" spc="-50" dirty="0">
                          <a:solidFill>
                            <a:srgbClr val="252423"/>
                          </a:solidFill>
                          <a:latin typeface="Segoe UI"/>
                          <a:cs typeface="Segoe UI"/>
                        </a:rPr>
                        <a:t> </a:t>
                      </a:r>
                      <a:r>
                        <a:rPr sz="900" dirty="0">
                          <a:solidFill>
                            <a:srgbClr val="252423"/>
                          </a:solidFill>
                          <a:latin typeface="Segoe UI"/>
                          <a:cs typeface="Segoe UI"/>
                        </a:rPr>
                        <a:t>Timberwolves</a:t>
                      </a:r>
                      <a:endParaRPr sz="900">
                        <a:latin typeface="Segoe UI"/>
                        <a:cs typeface="Segoe UI"/>
                      </a:endParaRPr>
                    </a:p>
                  </a:txBody>
                  <a:tcPr marL="0" marR="0" marT="19050" marB="0">
                    <a:lnR w="12700">
                      <a:solidFill>
                        <a:srgbClr val="12239D"/>
                      </a:solidFill>
                      <a:prstDash val="solid"/>
                    </a:lnR>
                    <a:lnB w="12700">
                      <a:solidFill>
                        <a:srgbClr val="12239D"/>
                      </a:solidFill>
                      <a:prstDash val="solid"/>
                    </a:lnB>
                    <a:solidFill>
                      <a:srgbClr val="F5C3AF"/>
                    </a:solidFill>
                  </a:tcPr>
                </a:tc>
                <a:tc hMerge="1">
                  <a:txBody>
                    <a:bodyPr/>
                    <a:lstStyle/>
                    <a:p>
                      <a:endParaRPr/>
                    </a:p>
                  </a:txBody>
                  <a:tcPr marL="0" marR="0" marT="0" marB="0"/>
                </a:tc>
                <a:tc>
                  <a:txBody>
                    <a:bodyPr/>
                    <a:lstStyle/>
                    <a:p>
                      <a:pPr marR="44450" algn="r">
                        <a:lnSpc>
                          <a:spcPct val="100000"/>
                        </a:lnSpc>
                        <a:spcBef>
                          <a:spcPts val="160"/>
                        </a:spcBef>
                      </a:pPr>
                      <a:r>
                        <a:rPr sz="900" dirty="0">
                          <a:solidFill>
                            <a:srgbClr val="252423"/>
                          </a:solidFill>
                          <a:latin typeface="Segoe UI"/>
                          <a:cs typeface="Segoe UI"/>
                        </a:rPr>
                        <a:t>$1,431,355,642</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F5C3AF"/>
                    </a:solidFill>
                  </a:tcPr>
                </a:tc>
                <a:tc>
                  <a:txBody>
                    <a:bodyPr/>
                    <a:lstStyle/>
                    <a:p>
                      <a:pPr marR="44450" algn="r">
                        <a:lnSpc>
                          <a:spcPct val="100000"/>
                        </a:lnSpc>
                        <a:spcBef>
                          <a:spcPts val="160"/>
                        </a:spcBef>
                      </a:pPr>
                      <a:r>
                        <a:rPr sz="900" dirty="0">
                          <a:solidFill>
                            <a:srgbClr val="252423"/>
                          </a:solidFill>
                          <a:latin typeface="Segoe UI"/>
                          <a:cs typeface="Segoe UI"/>
                        </a:rPr>
                        <a:t>$1,247,511,000</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F5C3AF"/>
                    </a:solidFill>
                  </a:tcPr>
                </a:tc>
                <a:tc>
                  <a:txBody>
                    <a:bodyPr/>
                    <a:lstStyle/>
                    <a:p>
                      <a:pPr marR="44450" algn="r">
                        <a:lnSpc>
                          <a:spcPct val="100000"/>
                        </a:lnSpc>
                        <a:spcBef>
                          <a:spcPts val="160"/>
                        </a:spcBef>
                      </a:pPr>
                      <a:r>
                        <a:rPr sz="900" dirty="0">
                          <a:solidFill>
                            <a:srgbClr val="252423"/>
                          </a:solidFill>
                          <a:latin typeface="Segoe UI"/>
                          <a:cs typeface="Segoe UI"/>
                        </a:rPr>
                        <a:t>($183,844,642)</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F5C3AF"/>
                    </a:solidFill>
                  </a:tcPr>
                </a:tc>
                <a:tc gridSpan="2">
                  <a:txBody>
                    <a:bodyPr/>
                    <a:lstStyle/>
                    <a:p>
                      <a:pPr marL="372745">
                        <a:lnSpc>
                          <a:spcPct val="100000"/>
                        </a:lnSpc>
                        <a:spcBef>
                          <a:spcPts val="160"/>
                        </a:spcBef>
                        <a:tabLst>
                          <a:tab pos="3129280" algn="l"/>
                        </a:tabLst>
                      </a:pPr>
                      <a:r>
                        <a:rPr sz="900" dirty="0">
                          <a:solidFill>
                            <a:srgbClr val="252423"/>
                          </a:solidFill>
                          <a:latin typeface="Segoe UI"/>
                          <a:cs typeface="Segoe UI"/>
                        </a:rPr>
                        <a:t>2.42%	</a:t>
                      </a:r>
                      <a:r>
                        <a:rPr sz="1300" baseline="-40123" dirty="0">
                          <a:solidFill>
                            <a:srgbClr val="252423"/>
                          </a:solidFill>
                          <a:latin typeface="Segoe UI"/>
                          <a:cs typeface="Segoe UI"/>
                        </a:rPr>
                        <a:t>2010</a:t>
                      </a:r>
                      <a:endParaRPr sz="1300" baseline="-40123">
                        <a:latin typeface="Segoe UI"/>
                        <a:cs typeface="Segoe UI"/>
                      </a:endParaRPr>
                    </a:p>
                  </a:txBody>
                  <a:tcPr marL="0" marR="0" marT="19050" marB="0">
                    <a:lnL w="12700">
                      <a:solidFill>
                        <a:srgbClr val="12239D"/>
                      </a:solidFill>
                      <a:prstDash val="solid"/>
                    </a:lnL>
                    <a:lnT w="12700" cap="flat" cmpd="sng" algn="ctr">
                      <a:solidFill>
                        <a:srgbClr val="12239D"/>
                      </a:solidFill>
                      <a:prstDash val="solid"/>
                      <a:round/>
                      <a:headEnd type="none" w="med" len="med"/>
                      <a:tailEnd type="none" w="med" len="med"/>
                    </a:lnT>
                    <a:solidFill>
                      <a:srgbClr val="F5C3AF"/>
                    </a:solidFill>
                  </a:tcPr>
                </a:tc>
                <a:tc hMerge="1">
                  <a:txBody>
                    <a:bodyPr/>
                    <a:lstStyle/>
                    <a:p>
                      <a:endParaRPr/>
                    </a:p>
                  </a:txBody>
                  <a:tcPr marL="0" marR="0" marT="0" marB="0"/>
                </a:tc>
                <a:extLst>
                  <a:ext uri="{0D108BD9-81ED-4DB2-BD59-A6C34878D82A}">
                    <a16:rowId xmlns:a16="http://schemas.microsoft.com/office/drawing/2014/main" val="10020"/>
                  </a:ext>
                </a:extLst>
              </a:tr>
              <a:tr h="178594">
                <a:tc>
                  <a:txBody>
                    <a:bodyPr/>
                    <a:lstStyle/>
                    <a:p>
                      <a:pPr>
                        <a:lnSpc>
                          <a:spcPct val="100000"/>
                        </a:lnSpc>
                      </a:pPr>
                      <a:endParaRPr sz="900">
                        <a:latin typeface="Times New Roman"/>
                        <a:cs typeface="Times New Roman"/>
                      </a:endParaRPr>
                    </a:p>
                  </a:txBody>
                  <a:tcPr marL="0" marR="0" marT="0" marB="0">
                    <a:lnT w="12700" cap="flat" cmpd="sng" algn="ctr">
                      <a:solidFill>
                        <a:srgbClr val="12239D"/>
                      </a:solidFill>
                      <a:prstDash val="solid"/>
                      <a:round/>
                      <a:headEnd type="none" w="med" len="med"/>
                      <a:tailEnd type="none" w="med" len="med"/>
                    </a:lnT>
                    <a:solidFill>
                      <a:srgbClr val="F5C3AF"/>
                    </a:solidFill>
                  </a:tcPr>
                </a:tc>
                <a:tc>
                  <a:txBody>
                    <a:bodyPr/>
                    <a:lstStyle/>
                    <a:p>
                      <a:pPr marL="47625">
                        <a:lnSpc>
                          <a:spcPct val="100000"/>
                        </a:lnSpc>
                        <a:spcBef>
                          <a:spcPts val="160"/>
                        </a:spcBef>
                      </a:pPr>
                      <a:r>
                        <a:rPr sz="900" dirty="0">
                          <a:solidFill>
                            <a:srgbClr val="252423"/>
                          </a:solidFill>
                          <a:latin typeface="Segoe UI"/>
                          <a:cs typeface="Segoe UI"/>
                        </a:rPr>
                        <a:t>New</a:t>
                      </a:r>
                      <a:r>
                        <a:rPr sz="900" spc="-40" dirty="0">
                          <a:solidFill>
                            <a:srgbClr val="252423"/>
                          </a:solidFill>
                          <a:latin typeface="Segoe UI"/>
                          <a:cs typeface="Segoe UI"/>
                        </a:rPr>
                        <a:t> </a:t>
                      </a:r>
                      <a:r>
                        <a:rPr sz="900" dirty="0">
                          <a:solidFill>
                            <a:srgbClr val="252423"/>
                          </a:solidFill>
                          <a:latin typeface="Segoe UI"/>
                          <a:cs typeface="Segoe UI"/>
                        </a:rPr>
                        <a:t>Jersey</a:t>
                      </a:r>
                      <a:r>
                        <a:rPr sz="900" spc="-35" dirty="0">
                          <a:solidFill>
                            <a:srgbClr val="252423"/>
                          </a:solidFill>
                          <a:latin typeface="Segoe UI"/>
                          <a:cs typeface="Segoe UI"/>
                        </a:rPr>
                        <a:t> </a:t>
                      </a:r>
                      <a:r>
                        <a:rPr sz="900" dirty="0">
                          <a:solidFill>
                            <a:srgbClr val="252423"/>
                          </a:solidFill>
                          <a:latin typeface="Segoe UI"/>
                          <a:cs typeface="Segoe UI"/>
                        </a:rPr>
                        <a:t>Nets</a:t>
                      </a:r>
                      <a:endParaRPr sz="900">
                        <a:latin typeface="Segoe UI"/>
                        <a:cs typeface="Segoe UI"/>
                      </a:endParaRPr>
                    </a:p>
                  </a:txBody>
                  <a:tcPr marL="0" marR="0" marT="19050" marB="0">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$1,018,889,873</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$804,487,000</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($214,402,873)</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2.82%</a:t>
                      </a:r>
                      <a:endParaRPr sz="900">
                        <a:latin typeface="Segoe UI"/>
                        <a:cs typeface="Segoe UI"/>
                      </a:endParaRPr>
                    </a:p>
                  </a:txBody>
                  <a:tcPr marL="0" marR="0" marT="19050" marB="0">
                    <a:lnL w="12700">
                      <a:solidFill>
                        <a:srgbClr val="12239D"/>
                      </a:solidFill>
                      <a:prstDash val="solid"/>
                    </a:lnL>
                    <a:lnB w="12700">
                      <a:solidFill>
                        <a:srgbClr val="12239D"/>
                      </a:solidFill>
                      <a:prstDash val="solid"/>
                    </a:lnB>
                    <a:solidFill>
                      <a:srgbClr val="EDECEC"/>
                    </a:solidFill>
                  </a:tcPr>
                </a:tc>
                <a:tc>
                  <a:txBody>
                    <a:bodyPr/>
                    <a:lstStyle/>
                    <a:p>
                      <a:pPr marR="932815" algn="ctr">
                        <a:lnSpc>
                          <a:spcPts val="915"/>
                        </a:lnSpc>
                        <a:spcBef>
                          <a:spcPts val="484"/>
                        </a:spcBef>
                      </a:pPr>
                      <a:r>
                        <a:rPr sz="800" dirty="0">
                          <a:solidFill>
                            <a:srgbClr val="605D5C"/>
                          </a:solidFill>
                          <a:latin typeface="Segoe UI"/>
                          <a:cs typeface="Segoe UI"/>
                        </a:rPr>
                        <a:t>($944,331,425)</a:t>
                      </a:r>
                      <a:endParaRPr sz="800">
                        <a:latin typeface="Segoe UI"/>
                        <a:cs typeface="Segoe UI"/>
                      </a:endParaRPr>
                    </a:p>
                  </a:txBody>
                  <a:tcPr marL="0" marR="0" marT="57744" marB="0">
                    <a:solidFill>
                      <a:srgbClr val="F5C3AF"/>
                    </a:solidFill>
                  </a:tcPr>
                </a:tc>
                <a:extLst>
                  <a:ext uri="{0D108BD9-81ED-4DB2-BD59-A6C34878D82A}">
                    <a16:rowId xmlns:a16="http://schemas.microsoft.com/office/drawing/2014/main" val="10021"/>
                  </a:ext>
                </a:extLst>
              </a:tr>
              <a:tr h="178594">
                <a:tc gridSpan="2">
                  <a:txBody>
                    <a:bodyPr/>
                    <a:lstStyle/>
                    <a:p>
                      <a:pPr marL="94615">
                        <a:lnSpc>
                          <a:spcPct val="100000"/>
                        </a:lnSpc>
                        <a:spcBef>
                          <a:spcPts val="160"/>
                        </a:spcBef>
                      </a:pPr>
                      <a:r>
                        <a:rPr sz="900" dirty="0">
                          <a:solidFill>
                            <a:srgbClr val="252423"/>
                          </a:solidFill>
                          <a:latin typeface="Segoe UI"/>
                          <a:cs typeface="Segoe UI"/>
                        </a:rPr>
                        <a:t>New</a:t>
                      </a:r>
                      <a:r>
                        <a:rPr sz="900" spc="-40" dirty="0">
                          <a:solidFill>
                            <a:srgbClr val="252423"/>
                          </a:solidFill>
                          <a:latin typeface="Segoe UI"/>
                          <a:cs typeface="Segoe UI"/>
                        </a:rPr>
                        <a:t> </a:t>
                      </a:r>
                      <a:r>
                        <a:rPr sz="900" dirty="0">
                          <a:solidFill>
                            <a:srgbClr val="252423"/>
                          </a:solidFill>
                          <a:latin typeface="Segoe UI"/>
                          <a:cs typeface="Segoe UI"/>
                        </a:rPr>
                        <a:t>Orleans</a:t>
                      </a:r>
                      <a:r>
                        <a:rPr sz="900" spc="-35" dirty="0">
                          <a:solidFill>
                            <a:srgbClr val="252423"/>
                          </a:solidFill>
                          <a:latin typeface="Segoe UI"/>
                          <a:cs typeface="Segoe UI"/>
                        </a:rPr>
                        <a:t> </a:t>
                      </a:r>
                      <a:r>
                        <a:rPr sz="900" dirty="0">
                          <a:solidFill>
                            <a:srgbClr val="252423"/>
                          </a:solidFill>
                          <a:latin typeface="Segoe UI"/>
                          <a:cs typeface="Segoe UI"/>
                        </a:rPr>
                        <a:t>Hornets</a:t>
                      </a:r>
                      <a:endParaRPr sz="900">
                        <a:latin typeface="Segoe UI"/>
                        <a:cs typeface="Segoe UI"/>
                      </a:endParaRPr>
                    </a:p>
                  </a:txBody>
                  <a:tcPr marL="0" marR="0" marT="19050" marB="0">
                    <a:lnR w="12700">
                      <a:solidFill>
                        <a:srgbClr val="12239D"/>
                      </a:solidFill>
                      <a:prstDash val="solid"/>
                    </a:lnR>
                    <a:lnB w="12700">
                      <a:solidFill>
                        <a:srgbClr val="12239D"/>
                      </a:solidFill>
                      <a:prstDash val="solid"/>
                    </a:lnB>
                    <a:solidFill>
                      <a:srgbClr val="F5C3AF"/>
                    </a:solidFill>
                  </a:tcPr>
                </a:tc>
                <a:tc hMerge="1">
                  <a:txBody>
                    <a:bodyPr/>
                    <a:lstStyle/>
                    <a:p>
                      <a:endParaRPr/>
                    </a:p>
                  </a:txBody>
                  <a:tcPr marL="0" marR="0" marT="0" marB="0"/>
                </a:tc>
                <a:tc>
                  <a:txBody>
                    <a:bodyPr/>
                    <a:lstStyle/>
                    <a:p>
                      <a:pPr marR="44450" algn="r">
                        <a:lnSpc>
                          <a:spcPct val="100000"/>
                        </a:lnSpc>
                        <a:spcBef>
                          <a:spcPts val="160"/>
                        </a:spcBef>
                      </a:pPr>
                      <a:r>
                        <a:rPr sz="900" dirty="0">
                          <a:solidFill>
                            <a:srgbClr val="252423"/>
                          </a:solidFill>
                          <a:latin typeface="Segoe UI"/>
                          <a:cs typeface="Segoe UI"/>
                        </a:rPr>
                        <a:t>$791,745,156</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F5C3AF"/>
                    </a:solidFill>
                  </a:tcPr>
                </a:tc>
                <a:tc>
                  <a:txBody>
                    <a:bodyPr/>
                    <a:lstStyle/>
                    <a:p>
                      <a:pPr marR="44450" algn="r">
                        <a:lnSpc>
                          <a:spcPct val="100000"/>
                        </a:lnSpc>
                        <a:spcBef>
                          <a:spcPts val="160"/>
                        </a:spcBef>
                      </a:pPr>
                      <a:r>
                        <a:rPr sz="900" dirty="0">
                          <a:solidFill>
                            <a:srgbClr val="252423"/>
                          </a:solidFill>
                          <a:latin typeface="Segoe UI"/>
                          <a:cs typeface="Segoe UI"/>
                        </a:rPr>
                        <a:t>$705,437,000</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F5C3AF"/>
                    </a:solidFill>
                  </a:tcPr>
                </a:tc>
                <a:tc>
                  <a:txBody>
                    <a:bodyPr/>
                    <a:lstStyle/>
                    <a:p>
                      <a:pPr marR="44450" algn="r">
                        <a:lnSpc>
                          <a:spcPct val="100000"/>
                        </a:lnSpc>
                        <a:spcBef>
                          <a:spcPts val="160"/>
                        </a:spcBef>
                      </a:pPr>
                      <a:r>
                        <a:rPr sz="900" dirty="0">
                          <a:solidFill>
                            <a:srgbClr val="252423"/>
                          </a:solidFill>
                          <a:latin typeface="Segoe UI"/>
                          <a:cs typeface="Segoe UI"/>
                        </a:rPr>
                        <a:t>($86,308,156)</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F5C3AF"/>
                    </a:solidFill>
                  </a:tcPr>
                </a:tc>
                <a:tc gridSpan="2">
                  <a:txBody>
                    <a:bodyPr/>
                    <a:lstStyle/>
                    <a:p>
                      <a:pPr marL="372745">
                        <a:lnSpc>
                          <a:spcPct val="100000"/>
                        </a:lnSpc>
                        <a:spcBef>
                          <a:spcPts val="160"/>
                        </a:spcBef>
                      </a:pPr>
                      <a:r>
                        <a:rPr sz="900" dirty="0">
                          <a:solidFill>
                            <a:srgbClr val="252423"/>
                          </a:solidFill>
                          <a:latin typeface="Segoe UI"/>
                          <a:cs typeface="Segoe UI"/>
                        </a:rPr>
                        <a:t>1.13%</a:t>
                      </a:r>
                      <a:endParaRPr sz="900">
                        <a:latin typeface="Segoe UI"/>
                        <a:cs typeface="Segoe UI"/>
                      </a:endParaRPr>
                    </a:p>
                  </a:txBody>
                  <a:tcPr marL="0" marR="0" marT="19050" marB="0">
                    <a:lnL w="12700">
                      <a:solidFill>
                        <a:srgbClr val="12239D"/>
                      </a:solidFill>
                      <a:prstDash val="solid"/>
                    </a:lnL>
                    <a:lnT w="12700" cap="flat" cmpd="sng" algn="ctr">
                      <a:solidFill>
                        <a:srgbClr val="12239D"/>
                      </a:solidFill>
                      <a:prstDash val="solid"/>
                      <a:round/>
                      <a:headEnd type="none" w="med" len="med"/>
                      <a:tailEnd type="none" w="med" len="med"/>
                    </a:lnT>
                    <a:solidFill>
                      <a:srgbClr val="F5C3AF"/>
                    </a:solidFill>
                  </a:tcPr>
                </a:tc>
                <a:tc hMerge="1">
                  <a:txBody>
                    <a:bodyPr/>
                    <a:lstStyle/>
                    <a:p>
                      <a:endParaRPr/>
                    </a:p>
                  </a:txBody>
                  <a:tcPr marL="0" marR="0" marT="0" marB="0"/>
                </a:tc>
                <a:extLst>
                  <a:ext uri="{0D108BD9-81ED-4DB2-BD59-A6C34878D82A}">
                    <a16:rowId xmlns:a16="http://schemas.microsoft.com/office/drawing/2014/main" val="10022"/>
                  </a:ext>
                </a:extLst>
              </a:tr>
              <a:tr h="180261">
                <a:tc>
                  <a:txBody>
                    <a:bodyPr/>
                    <a:lstStyle/>
                    <a:p>
                      <a:pPr>
                        <a:lnSpc>
                          <a:spcPct val="100000"/>
                        </a:lnSpc>
                      </a:pPr>
                      <a:endParaRPr sz="900">
                        <a:latin typeface="Times New Roman"/>
                        <a:cs typeface="Times New Roman"/>
                      </a:endParaRPr>
                    </a:p>
                  </a:txBody>
                  <a:tcPr marL="0" marR="0" marT="0" marB="0">
                    <a:lnT w="12700" cap="flat" cmpd="sng" algn="ctr">
                      <a:solidFill>
                        <a:srgbClr val="12239D"/>
                      </a:solidFill>
                      <a:prstDash val="solid"/>
                      <a:round/>
                      <a:headEnd type="none" w="med" len="med"/>
                      <a:tailEnd type="none" w="med" len="med"/>
                    </a:lnT>
                    <a:solidFill>
                      <a:srgbClr val="F5C3AF"/>
                    </a:solidFill>
                  </a:tcPr>
                </a:tc>
                <a:tc>
                  <a:txBody>
                    <a:bodyPr/>
                    <a:lstStyle/>
                    <a:p>
                      <a:pPr marL="47625">
                        <a:lnSpc>
                          <a:spcPct val="100000"/>
                        </a:lnSpc>
                        <a:spcBef>
                          <a:spcPts val="160"/>
                        </a:spcBef>
                      </a:pPr>
                      <a:r>
                        <a:rPr sz="900" dirty="0">
                          <a:solidFill>
                            <a:srgbClr val="252423"/>
                          </a:solidFill>
                          <a:latin typeface="Segoe UI"/>
                          <a:cs typeface="Segoe UI"/>
                        </a:rPr>
                        <a:t>New</a:t>
                      </a:r>
                      <a:r>
                        <a:rPr sz="900" spc="-40" dirty="0">
                          <a:solidFill>
                            <a:srgbClr val="252423"/>
                          </a:solidFill>
                          <a:latin typeface="Segoe UI"/>
                          <a:cs typeface="Segoe UI"/>
                        </a:rPr>
                        <a:t> </a:t>
                      </a:r>
                      <a:r>
                        <a:rPr sz="900" dirty="0">
                          <a:solidFill>
                            <a:srgbClr val="252423"/>
                          </a:solidFill>
                          <a:latin typeface="Segoe UI"/>
                          <a:cs typeface="Segoe UI"/>
                        </a:rPr>
                        <a:t>Orleans</a:t>
                      </a:r>
                      <a:r>
                        <a:rPr sz="900" spc="-35" dirty="0">
                          <a:solidFill>
                            <a:srgbClr val="252423"/>
                          </a:solidFill>
                          <a:latin typeface="Segoe UI"/>
                          <a:cs typeface="Segoe UI"/>
                        </a:rPr>
                        <a:t> </a:t>
                      </a:r>
                      <a:r>
                        <a:rPr sz="900" spc="-5" dirty="0">
                          <a:solidFill>
                            <a:srgbClr val="252423"/>
                          </a:solidFill>
                          <a:latin typeface="Segoe UI"/>
                          <a:cs typeface="Segoe UI"/>
                        </a:rPr>
                        <a:t>Pelicans</a:t>
                      </a:r>
                      <a:endParaRPr sz="900">
                        <a:latin typeface="Segoe UI"/>
                        <a:cs typeface="Segoe UI"/>
                      </a:endParaRPr>
                    </a:p>
                  </a:txBody>
                  <a:tcPr marL="0" marR="0" marT="19050" marB="0">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$289,243,748</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$256,301,000</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($32,942,748)</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0.43%</a:t>
                      </a:r>
                      <a:endParaRPr sz="900">
                        <a:latin typeface="Segoe UI"/>
                        <a:cs typeface="Segoe UI"/>
                      </a:endParaRPr>
                    </a:p>
                  </a:txBody>
                  <a:tcPr marL="0" marR="0" marT="19050" marB="0">
                    <a:lnL w="12700">
                      <a:solidFill>
                        <a:srgbClr val="12239D"/>
                      </a:solidFill>
                      <a:prstDash val="solid"/>
                    </a:lnL>
                    <a:lnB w="12700">
                      <a:solidFill>
                        <a:srgbClr val="12239D"/>
                      </a:solidFill>
                      <a:prstDash val="solid"/>
                    </a:lnB>
                    <a:solidFill>
                      <a:srgbClr val="EDECEC"/>
                    </a:solidFill>
                  </a:tcPr>
                </a:tc>
                <a:tc>
                  <a:txBody>
                    <a:bodyPr/>
                    <a:lstStyle/>
                    <a:p>
                      <a:pPr marR="1421130" algn="ctr">
                        <a:lnSpc>
                          <a:spcPts val="465"/>
                        </a:lnSpc>
                        <a:spcBef>
                          <a:spcPts val="935"/>
                        </a:spcBef>
                      </a:pPr>
                      <a:r>
                        <a:rPr sz="800" dirty="0">
                          <a:solidFill>
                            <a:srgbClr val="252423"/>
                          </a:solidFill>
                          <a:latin typeface="Segoe UI"/>
                          <a:cs typeface="Segoe UI"/>
                        </a:rPr>
                        <a:t>2013</a:t>
                      </a:r>
                      <a:endParaRPr sz="800">
                        <a:latin typeface="Segoe UI"/>
                        <a:cs typeface="Segoe UI"/>
                      </a:endParaRPr>
                    </a:p>
                  </a:txBody>
                  <a:tcPr marL="0" marR="0" marT="111323" marB="0"/>
                </a:tc>
                <a:extLst>
                  <a:ext uri="{0D108BD9-81ED-4DB2-BD59-A6C34878D82A}">
                    <a16:rowId xmlns:a16="http://schemas.microsoft.com/office/drawing/2014/main" val="10023"/>
                  </a:ext>
                </a:extLst>
              </a:tr>
              <a:tr h="178594">
                <a:tc gridSpan="2">
                  <a:txBody>
                    <a:bodyPr/>
                    <a:lstStyle/>
                    <a:p>
                      <a:pPr marL="94615">
                        <a:lnSpc>
                          <a:spcPct val="100000"/>
                        </a:lnSpc>
                        <a:spcBef>
                          <a:spcPts val="160"/>
                        </a:spcBef>
                      </a:pPr>
                      <a:r>
                        <a:rPr sz="900" dirty="0">
                          <a:solidFill>
                            <a:srgbClr val="252423"/>
                          </a:solidFill>
                          <a:latin typeface="Segoe UI"/>
                          <a:cs typeface="Segoe UI"/>
                        </a:rPr>
                        <a:t>New</a:t>
                      </a:r>
                      <a:r>
                        <a:rPr sz="900" spc="-35" dirty="0">
                          <a:solidFill>
                            <a:srgbClr val="252423"/>
                          </a:solidFill>
                          <a:latin typeface="Segoe UI"/>
                          <a:cs typeface="Segoe UI"/>
                        </a:rPr>
                        <a:t> </a:t>
                      </a:r>
                      <a:r>
                        <a:rPr sz="900" spc="-25" dirty="0">
                          <a:solidFill>
                            <a:srgbClr val="252423"/>
                          </a:solidFill>
                          <a:latin typeface="Segoe UI"/>
                          <a:cs typeface="Segoe UI"/>
                        </a:rPr>
                        <a:t>York</a:t>
                      </a:r>
                      <a:r>
                        <a:rPr sz="900" spc="-35" dirty="0">
                          <a:solidFill>
                            <a:srgbClr val="252423"/>
                          </a:solidFill>
                          <a:latin typeface="Segoe UI"/>
                          <a:cs typeface="Segoe UI"/>
                        </a:rPr>
                        <a:t> </a:t>
                      </a:r>
                      <a:r>
                        <a:rPr sz="900" dirty="0">
                          <a:solidFill>
                            <a:srgbClr val="252423"/>
                          </a:solidFill>
                          <a:latin typeface="Segoe UI"/>
                          <a:cs typeface="Segoe UI"/>
                        </a:rPr>
                        <a:t>Knicks</a:t>
                      </a:r>
                      <a:endParaRPr sz="900">
                        <a:latin typeface="Segoe UI"/>
                        <a:cs typeface="Segoe UI"/>
                      </a:endParaRPr>
                    </a:p>
                  </a:txBody>
                  <a:tcPr marL="0" marR="0" marT="19050" marB="0">
                    <a:lnR w="12700">
                      <a:solidFill>
                        <a:srgbClr val="12239D"/>
                      </a:solidFill>
                      <a:prstDash val="solid"/>
                    </a:lnR>
                    <a:lnB w="12700">
                      <a:solidFill>
                        <a:srgbClr val="12239D"/>
                      </a:solidFill>
                      <a:prstDash val="solid"/>
                    </a:lnB>
                    <a:solidFill>
                      <a:srgbClr val="F5C3AF"/>
                    </a:solidFill>
                  </a:tcPr>
                </a:tc>
                <a:tc hMerge="1">
                  <a:txBody>
                    <a:bodyPr/>
                    <a:lstStyle/>
                    <a:p>
                      <a:endParaRPr/>
                    </a:p>
                  </a:txBody>
                  <a:tcPr marL="0" marR="0" marT="0" marB="0"/>
                </a:tc>
                <a:tc>
                  <a:txBody>
                    <a:bodyPr/>
                    <a:lstStyle/>
                    <a:p>
                      <a:pPr marR="44450" algn="r">
                        <a:lnSpc>
                          <a:spcPct val="100000"/>
                        </a:lnSpc>
                        <a:spcBef>
                          <a:spcPts val="160"/>
                        </a:spcBef>
                      </a:pPr>
                      <a:r>
                        <a:rPr sz="900" dirty="0">
                          <a:solidFill>
                            <a:srgbClr val="252423"/>
                          </a:solidFill>
                          <a:latin typeface="Segoe UI"/>
                          <a:cs typeface="Segoe UI"/>
                        </a:rPr>
                        <a:t>$1,989,992,396</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F5C3AF"/>
                    </a:solidFill>
                  </a:tcPr>
                </a:tc>
                <a:tc>
                  <a:txBody>
                    <a:bodyPr/>
                    <a:lstStyle/>
                    <a:p>
                      <a:pPr marR="44450" algn="r">
                        <a:lnSpc>
                          <a:spcPct val="100000"/>
                        </a:lnSpc>
                        <a:spcBef>
                          <a:spcPts val="160"/>
                        </a:spcBef>
                      </a:pPr>
                      <a:r>
                        <a:rPr sz="900" dirty="0">
                          <a:solidFill>
                            <a:srgbClr val="252423"/>
                          </a:solidFill>
                          <a:latin typeface="Segoe UI"/>
                          <a:cs typeface="Segoe UI"/>
                        </a:rPr>
                        <a:t>$1,247,511,000</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F5C3AF"/>
                    </a:solidFill>
                  </a:tcPr>
                </a:tc>
                <a:tc>
                  <a:txBody>
                    <a:bodyPr/>
                    <a:lstStyle/>
                    <a:p>
                      <a:pPr marR="44450" algn="r">
                        <a:lnSpc>
                          <a:spcPct val="100000"/>
                        </a:lnSpc>
                        <a:spcBef>
                          <a:spcPts val="160"/>
                        </a:spcBef>
                      </a:pPr>
                      <a:r>
                        <a:rPr sz="900" dirty="0">
                          <a:solidFill>
                            <a:srgbClr val="252423"/>
                          </a:solidFill>
                          <a:latin typeface="Segoe UI"/>
                          <a:cs typeface="Segoe UI"/>
                        </a:rPr>
                        <a:t>($742,481,396)</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F5C3AF"/>
                    </a:solidFill>
                  </a:tcPr>
                </a:tc>
                <a:tc gridSpan="2">
                  <a:txBody>
                    <a:bodyPr/>
                    <a:lstStyle/>
                    <a:p>
                      <a:pPr marL="372745">
                        <a:lnSpc>
                          <a:spcPts val="1015"/>
                        </a:lnSpc>
                        <a:spcBef>
                          <a:spcPts val="380"/>
                        </a:spcBef>
                        <a:tabLst>
                          <a:tab pos="3129280" algn="l"/>
                        </a:tabLst>
                      </a:pPr>
                      <a:r>
                        <a:rPr sz="1400" baseline="11111" dirty="0">
                          <a:solidFill>
                            <a:srgbClr val="252423"/>
                          </a:solidFill>
                          <a:latin typeface="Segoe UI"/>
                          <a:cs typeface="Segoe UI"/>
                        </a:rPr>
                        <a:t>9.75%	</a:t>
                      </a:r>
                      <a:r>
                        <a:rPr sz="800" dirty="0">
                          <a:solidFill>
                            <a:srgbClr val="605D5C"/>
                          </a:solidFill>
                          <a:latin typeface="Segoe UI"/>
                          <a:cs typeface="Segoe UI"/>
                        </a:rPr>
                        <a:t>($1,087,457,473)</a:t>
                      </a:r>
                      <a:endParaRPr sz="800">
                        <a:latin typeface="Segoe UI"/>
                        <a:cs typeface="Segoe UI"/>
                      </a:endParaRPr>
                    </a:p>
                  </a:txBody>
                  <a:tcPr marL="0" marR="0" marT="45244" marB="0">
                    <a:lnL w="12700">
                      <a:solidFill>
                        <a:srgbClr val="12239D"/>
                      </a:solidFill>
                      <a:prstDash val="solid"/>
                    </a:lnL>
                    <a:lnT w="12700" cap="flat" cmpd="sng" algn="ctr">
                      <a:solidFill>
                        <a:srgbClr val="12239D"/>
                      </a:solidFill>
                      <a:prstDash val="solid"/>
                      <a:round/>
                      <a:headEnd type="none" w="med" len="med"/>
                      <a:tailEnd type="none" w="med" len="med"/>
                    </a:lnT>
                    <a:solidFill>
                      <a:srgbClr val="F5C3AF"/>
                    </a:solidFill>
                  </a:tcPr>
                </a:tc>
                <a:tc hMerge="1">
                  <a:txBody>
                    <a:bodyPr/>
                    <a:lstStyle/>
                    <a:p>
                      <a:endParaRPr/>
                    </a:p>
                  </a:txBody>
                  <a:tcPr marL="0" marR="0" marT="0" marB="0"/>
                </a:tc>
                <a:extLst>
                  <a:ext uri="{0D108BD9-81ED-4DB2-BD59-A6C34878D82A}">
                    <a16:rowId xmlns:a16="http://schemas.microsoft.com/office/drawing/2014/main" val="10024"/>
                  </a:ext>
                </a:extLst>
              </a:tr>
              <a:tr h="178594">
                <a:tc>
                  <a:txBody>
                    <a:bodyPr/>
                    <a:lstStyle/>
                    <a:p>
                      <a:pPr>
                        <a:lnSpc>
                          <a:spcPct val="100000"/>
                        </a:lnSpc>
                      </a:pPr>
                      <a:endParaRPr sz="900">
                        <a:latin typeface="Times New Roman"/>
                        <a:cs typeface="Times New Roman"/>
                      </a:endParaRPr>
                    </a:p>
                  </a:txBody>
                  <a:tcPr marL="0" marR="0" marT="0" marB="0">
                    <a:lnT w="12700" cap="flat" cmpd="sng" algn="ctr">
                      <a:solidFill>
                        <a:srgbClr val="12239D"/>
                      </a:solidFill>
                      <a:prstDash val="solid"/>
                      <a:round/>
                      <a:headEnd type="none" w="med" len="med"/>
                      <a:tailEnd type="none" w="med" len="med"/>
                    </a:lnT>
                    <a:solidFill>
                      <a:srgbClr val="F5C3AF"/>
                    </a:solidFill>
                  </a:tcPr>
                </a:tc>
                <a:tc>
                  <a:txBody>
                    <a:bodyPr/>
                    <a:lstStyle/>
                    <a:p>
                      <a:pPr marL="47625">
                        <a:lnSpc>
                          <a:spcPct val="100000"/>
                        </a:lnSpc>
                        <a:spcBef>
                          <a:spcPts val="160"/>
                        </a:spcBef>
                      </a:pPr>
                      <a:r>
                        <a:rPr sz="900" dirty="0">
                          <a:solidFill>
                            <a:srgbClr val="252423"/>
                          </a:solidFill>
                          <a:latin typeface="Segoe UI"/>
                          <a:cs typeface="Segoe UI"/>
                        </a:rPr>
                        <a:t>Oklahoma</a:t>
                      </a:r>
                      <a:r>
                        <a:rPr sz="900" spc="-40" dirty="0">
                          <a:solidFill>
                            <a:srgbClr val="252423"/>
                          </a:solidFill>
                          <a:latin typeface="Segoe UI"/>
                          <a:cs typeface="Segoe UI"/>
                        </a:rPr>
                        <a:t> </a:t>
                      </a:r>
                      <a:r>
                        <a:rPr sz="900" dirty="0">
                          <a:solidFill>
                            <a:srgbClr val="252423"/>
                          </a:solidFill>
                          <a:latin typeface="Segoe UI"/>
                          <a:cs typeface="Segoe UI"/>
                        </a:rPr>
                        <a:t>City</a:t>
                      </a:r>
                      <a:r>
                        <a:rPr sz="900" spc="-35" dirty="0">
                          <a:solidFill>
                            <a:srgbClr val="252423"/>
                          </a:solidFill>
                          <a:latin typeface="Segoe UI"/>
                          <a:cs typeface="Segoe UI"/>
                        </a:rPr>
                        <a:t> </a:t>
                      </a:r>
                      <a:r>
                        <a:rPr sz="900" dirty="0">
                          <a:solidFill>
                            <a:srgbClr val="252423"/>
                          </a:solidFill>
                          <a:latin typeface="Segoe UI"/>
                          <a:cs typeface="Segoe UI"/>
                        </a:rPr>
                        <a:t>Thunder</a:t>
                      </a:r>
                      <a:endParaRPr sz="900">
                        <a:latin typeface="Segoe UI"/>
                        <a:cs typeface="Segoe UI"/>
                      </a:endParaRPr>
                    </a:p>
                  </a:txBody>
                  <a:tcPr marL="0" marR="0" marT="19050" marB="0">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$774,075,486</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$675,492,000</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($98,583,486)</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1.30%</a:t>
                      </a:r>
                      <a:endParaRPr sz="900">
                        <a:latin typeface="Segoe UI"/>
                        <a:cs typeface="Segoe UI"/>
                      </a:endParaRPr>
                    </a:p>
                  </a:txBody>
                  <a:tcPr marL="0" marR="0" marT="19050" marB="0">
                    <a:lnL w="12700">
                      <a:solidFill>
                        <a:srgbClr val="12239D"/>
                      </a:solidFill>
                      <a:prstDash val="solid"/>
                    </a:lnL>
                    <a:lnB w="12700">
                      <a:solidFill>
                        <a:srgbClr val="12239D"/>
                      </a:solidFill>
                      <a:prstDash val="solid"/>
                    </a:lnB>
                    <a:solidFill>
                      <a:srgbClr val="EDECEC"/>
                    </a:solidFill>
                  </a:tcPr>
                </a:tc>
                <a:tc>
                  <a:txBody>
                    <a:bodyPr/>
                    <a:lstStyle/>
                    <a:p>
                      <a:pPr>
                        <a:lnSpc>
                          <a:spcPct val="100000"/>
                        </a:lnSpc>
                      </a:pPr>
                      <a:endParaRPr sz="900">
                        <a:latin typeface="Times New Roman"/>
                        <a:cs typeface="Times New Roman"/>
                      </a:endParaRPr>
                    </a:p>
                  </a:txBody>
                  <a:tcPr marL="0" marR="0" marT="0" marB="0">
                    <a:solidFill>
                      <a:srgbClr val="F5C3AF"/>
                    </a:solidFill>
                  </a:tcPr>
                </a:tc>
                <a:extLst>
                  <a:ext uri="{0D108BD9-81ED-4DB2-BD59-A6C34878D82A}">
                    <a16:rowId xmlns:a16="http://schemas.microsoft.com/office/drawing/2014/main" val="10025"/>
                  </a:ext>
                </a:extLst>
              </a:tr>
              <a:tr h="178594">
                <a:tc gridSpan="2">
                  <a:txBody>
                    <a:bodyPr/>
                    <a:lstStyle/>
                    <a:p>
                      <a:pPr marL="94615">
                        <a:lnSpc>
                          <a:spcPct val="100000"/>
                        </a:lnSpc>
                        <a:spcBef>
                          <a:spcPts val="160"/>
                        </a:spcBef>
                      </a:pPr>
                      <a:r>
                        <a:rPr sz="900" dirty="0">
                          <a:solidFill>
                            <a:srgbClr val="252423"/>
                          </a:solidFill>
                          <a:latin typeface="Segoe UI"/>
                          <a:cs typeface="Segoe UI"/>
                        </a:rPr>
                        <a:t>Orlando</a:t>
                      </a:r>
                      <a:r>
                        <a:rPr sz="900" spc="-50" dirty="0">
                          <a:solidFill>
                            <a:srgbClr val="252423"/>
                          </a:solidFill>
                          <a:latin typeface="Segoe UI"/>
                          <a:cs typeface="Segoe UI"/>
                        </a:rPr>
                        <a:t> </a:t>
                      </a:r>
                      <a:r>
                        <a:rPr sz="900" dirty="0">
                          <a:solidFill>
                            <a:srgbClr val="252423"/>
                          </a:solidFill>
                          <a:latin typeface="Segoe UI"/>
                          <a:cs typeface="Segoe UI"/>
                        </a:rPr>
                        <a:t>Magic</a:t>
                      </a:r>
                      <a:endParaRPr sz="900">
                        <a:latin typeface="Segoe UI"/>
                        <a:cs typeface="Segoe UI"/>
                      </a:endParaRPr>
                    </a:p>
                  </a:txBody>
                  <a:tcPr marL="0" marR="0" marT="19050" marB="0">
                    <a:lnR w="12700">
                      <a:solidFill>
                        <a:srgbClr val="12239D"/>
                      </a:solidFill>
                      <a:prstDash val="solid"/>
                    </a:lnR>
                    <a:lnB w="12700">
                      <a:solidFill>
                        <a:srgbClr val="12239D"/>
                      </a:solidFill>
                      <a:prstDash val="solid"/>
                    </a:lnB>
                    <a:solidFill>
                      <a:srgbClr val="F5C3AF"/>
                    </a:solidFill>
                  </a:tcPr>
                </a:tc>
                <a:tc hMerge="1">
                  <a:txBody>
                    <a:bodyPr/>
                    <a:lstStyle/>
                    <a:p>
                      <a:endParaRPr/>
                    </a:p>
                  </a:txBody>
                  <a:tcPr marL="0" marR="0" marT="0" marB="0"/>
                </a:tc>
                <a:tc>
                  <a:txBody>
                    <a:bodyPr/>
                    <a:lstStyle/>
                    <a:p>
                      <a:pPr marR="44450" algn="r">
                        <a:lnSpc>
                          <a:spcPct val="100000"/>
                        </a:lnSpc>
                        <a:spcBef>
                          <a:spcPts val="160"/>
                        </a:spcBef>
                      </a:pPr>
                      <a:r>
                        <a:rPr sz="900" dirty="0">
                          <a:solidFill>
                            <a:srgbClr val="252423"/>
                          </a:solidFill>
                          <a:latin typeface="Segoe UI"/>
                          <a:cs typeface="Segoe UI"/>
                        </a:rPr>
                        <a:t>$1,561,207,098</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F5C3AF"/>
                    </a:solidFill>
                  </a:tcPr>
                </a:tc>
                <a:tc>
                  <a:txBody>
                    <a:bodyPr/>
                    <a:lstStyle/>
                    <a:p>
                      <a:pPr marR="44450" algn="r">
                        <a:lnSpc>
                          <a:spcPct val="100000"/>
                        </a:lnSpc>
                        <a:spcBef>
                          <a:spcPts val="160"/>
                        </a:spcBef>
                      </a:pPr>
                      <a:r>
                        <a:rPr sz="900" dirty="0">
                          <a:solidFill>
                            <a:srgbClr val="252423"/>
                          </a:solidFill>
                          <a:latin typeface="Segoe UI"/>
                          <a:cs typeface="Segoe UI"/>
                        </a:rPr>
                        <a:t>$1,247,511,000</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F5C3AF"/>
                    </a:solidFill>
                  </a:tcPr>
                </a:tc>
                <a:tc>
                  <a:txBody>
                    <a:bodyPr/>
                    <a:lstStyle/>
                    <a:p>
                      <a:pPr marR="44450" algn="r">
                        <a:lnSpc>
                          <a:spcPct val="100000"/>
                        </a:lnSpc>
                        <a:spcBef>
                          <a:spcPts val="160"/>
                        </a:spcBef>
                      </a:pPr>
                      <a:r>
                        <a:rPr sz="900" dirty="0">
                          <a:solidFill>
                            <a:srgbClr val="252423"/>
                          </a:solidFill>
                          <a:latin typeface="Segoe UI"/>
                          <a:cs typeface="Segoe UI"/>
                        </a:rPr>
                        <a:t>($313,696,098)</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F5C3AF"/>
                    </a:solidFill>
                  </a:tcPr>
                </a:tc>
                <a:tc gridSpan="2">
                  <a:txBody>
                    <a:bodyPr/>
                    <a:lstStyle/>
                    <a:p>
                      <a:pPr marL="372745">
                        <a:lnSpc>
                          <a:spcPct val="100000"/>
                        </a:lnSpc>
                        <a:spcBef>
                          <a:spcPts val="160"/>
                        </a:spcBef>
                        <a:tabLst>
                          <a:tab pos="3129280" algn="l"/>
                        </a:tabLst>
                      </a:pPr>
                      <a:r>
                        <a:rPr sz="900" dirty="0">
                          <a:solidFill>
                            <a:srgbClr val="252423"/>
                          </a:solidFill>
                          <a:latin typeface="Segoe UI"/>
                          <a:cs typeface="Segoe UI"/>
                        </a:rPr>
                        <a:t>4.12%	</a:t>
                      </a:r>
                      <a:r>
                        <a:rPr sz="1300" baseline="-40123" dirty="0">
                          <a:solidFill>
                            <a:srgbClr val="252423"/>
                          </a:solidFill>
                          <a:latin typeface="Segoe UI"/>
                          <a:cs typeface="Segoe UI"/>
                        </a:rPr>
                        <a:t>2007</a:t>
                      </a:r>
                      <a:endParaRPr sz="1300" baseline="-40123">
                        <a:latin typeface="Segoe UI"/>
                        <a:cs typeface="Segoe UI"/>
                      </a:endParaRPr>
                    </a:p>
                  </a:txBody>
                  <a:tcPr marL="0" marR="0" marT="19050" marB="0">
                    <a:lnL w="12700">
                      <a:solidFill>
                        <a:srgbClr val="12239D"/>
                      </a:solidFill>
                      <a:prstDash val="solid"/>
                    </a:lnL>
                    <a:lnT w="12700" cap="flat" cmpd="sng" algn="ctr">
                      <a:solidFill>
                        <a:srgbClr val="12239D"/>
                      </a:solidFill>
                      <a:prstDash val="solid"/>
                      <a:round/>
                      <a:headEnd type="none" w="med" len="med"/>
                      <a:tailEnd type="none" w="med" len="med"/>
                    </a:lnT>
                    <a:solidFill>
                      <a:srgbClr val="F5C3AF"/>
                    </a:solidFill>
                  </a:tcPr>
                </a:tc>
                <a:tc hMerge="1">
                  <a:txBody>
                    <a:bodyPr/>
                    <a:lstStyle/>
                    <a:p>
                      <a:endParaRPr/>
                    </a:p>
                  </a:txBody>
                  <a:tcPr marL="0" marR="0" marT="0" marB="0"/>
                </a:tc>
                <a:extLst>
                  <a:ext uri="{0D108BD9-81ED-4DB2-BD59-A6C34878D82A}">
                    <a16:rowId xmlns:a16="http://schemas.microsoft.com/office/drawing/2014/main" val="10026"/>
                  </a:ext>
                </a:extLst>
              </a:tr>
              <a:tr h="178594">
                <a:tc>
                  <a:txBody>
                    <a:bodyPr/>
                    <a:lstStyle/>
                    <a:p>
                      <a:pPr>
                        <a:lnSpc>
                          <a:spcPct val="100000"/>
                        </a:lnSpc>
                      </a:pPr>
                      <a:endParaRPr sz="900">
                        <a:latin typeface="Times New Roman"/>
                        <a:cs typeface="Times New Roman"/>
                      </a:endParaRPr>
                    </a:p>
                  </a:txBody>
                  <a:tcPr marL="0" marR="0" marT="0" marB="0">
                    <a:lnT w="12700" cap="flat" cmpd="sng" algn="ctr">
                      <a:solidFill>
                        <a:srgbClr val="12239D"/>
                      </a:solidFill>
                      <a:prstDash val="solid"/>
                      <a:round/>
                      <a:headEnd type="none" w="med" len="med"/>
                      <a:tailEnd type="none" w="med" len="med"/>
                    </a:lnT>
                    <a:solidFill>
                      <a:srgbClr val="F5C3AF"/>
                    </a:solidFill>
                  </a:tcPr>
                </a:tc>
                <a:tc>
                  <a:txBody>
                    <a:bodyPr/>
                    <a:lstStyle/>
                    <a:p>
                      <a:pPr marL="47625">
                        <a:lnSpc>
                          <a:spcPct val="100000"/>
                        </a:lnSpc>
                        <a:spcBef>
                          <a:spcPts val="160"/>
                        </a:spcBef>
                      </a:pPr>
                      <a:r>
                        <a:rPr sz="900" dirty="0">
                          <a:solidFill>
                            <a:srgbClr val="252423"/>
                          </a:solidFill>
                          <a:latin typeface="Segoe UI"/>
                          <a:cs typeface="Segoe UI"/>
                        </a:rPr>
                        <a:t>Philadelphia</a:t>
                      </a:r>
                      <a:r>
                        <a:rPr sz="900" spc="-50" dirty="0">
                          <a:solidFill>
                            <a:srgbClr val="252423"/>
                          </a:solidFill>
                          <a:latin typeface="Segoe UI"/>
                          <a:cs typeface="Segoe UI"/>
                        </a:rPr>
                        <a:t> </a:t>
                      </a:r>
                      <a:r>
                        <a:rPr sz="900" dirty="0">
                          <a:solidFill>
                            <a:srgbClr val="252423"/>
                          </a:solidFill>
                          <a:latin typeface="Segoe UI"/>
                          <a:cs typeface="Segoe UI"/>
                        </a:rPr>
                        <a:t>76ers</a:t>
                      </a:r>
                      <a:endParaRPr sz="900">
                        <a:latin typeface="Segoe UI"/>
                        <a:cs typeface="Segoe UI"/>
                      </a:endParaRPr>
                    </a:p>
                  </a:txBody>
                  <a:tcPr marL="0" marR="0" marT="19050" marB="0">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$1,475,000,719</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$1,247,511,000</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($227,489,719)</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2.99%</a:t>
                      </a:r>
                      <a:endParaRPr sz="900">
                        <a:latin typeface="Segoe UI"/>
                        <a:cs typeface="Segoe UI"/>
                      </a:endParaRPr>
                    </a:p>
                  </a:txBody>
                  <a:tcPr marL="0" marR="0" marT="19050" marB="0">
                    <a:lnL w="12700">
                      <a:solidFill>
                        <a:srgbClr val="12239D"/>
                      </a:solidFill>
                      <a:prstDash val="solid"/>
                    </a:lnL>
                    <a:lnB w="12700">
                      <a:solidFill>
                        <a:srgbClr val="12239D"/>
                      </a:solidFill>
                      <a:prstDash val="solid"/>
                    </a:lnB>
                    <a:solidFill>
                      <a:srgbClr val="EDECEC"/>
                    </a:solidFill>
                  </a:tcPr>
                </a:tc>
                <a:tc>
                  <a:txBody>
                    <a:bodyPr/>
                    <a:lstStyle/>
                    <a:p>
                      <a:pPr marR="846455" algn="ctr">
                        <a:lnSpc>
                          <a:spcPts val="919"/>
                        </a:lnSpc>
                        <a:spcBef>
                          <a:spcPts val="480"/>
                        </a:spcBef>
                      </a:pPr>
                      <a:r>
                        <a:rPr sz="800" dirty="0">
                          <a:solidFill>
                            <a:srgbClr val="605D5C"/>
                          </a:solidFill>
                          <a:latin typeface="Segoe UI"/>
                          <a:cs typeface="Segoe UI"/>
                        </a:rPr>
                        <a:t>($1,138,423,619)</a:t>
                      </a:r>
                      <a:endParaRPr sz="800">
                        <a:latin typeface="Segoe UI"/>
                        <a:cs typeface="Segoe UI"/>
                      </a:endParaRPr>
                    </a:p>
                  </a:txBody>
                  <a:tcPr marL="0" marR="0" marT="57150" marB="0">
                    <a:solidFill>
                      <a:srgbClr val="F5C3AF"/>
                    </a:solidFill>
                  </a:tcPr>
                </a:tc>
                <a:extLst>
                  <a:ext uri="{0D108BD9-81ED-4DB2-BD59-A6C34878D82A}">
                    <a16:rowId xmlns:a16="http://schemas.microsoft.com/office/drawing/2014/main" val="10027"/>
                  </a:ext>
                </a:extLst>
              </a:tr>
              <a:tr h="178594">
                <a:tc gridSpan="2">
                  <a:txBody>
                    <a:bodyPr/>
                    <a:lstStyle/>
                    <a:p>
                      <a:pPr marL="94615">
                        <a:lnSpc>
                          <a:spcPct val="100000"/>
                        </a:lnSpc>
                        <a:spcBef>
                          <a:spcPts val="160"/>
                        </a:spcBef>
                      </a:pPr>
                      <a:r>
                        <a:rPr sz="900" dirty="0">
                          <a:solidFill>
                            <a:srgbClr val="252423"/>
                          </a:solidFill>
                          <a:latin typeface="Segoe UI"/>
                          <a:cs typeface="Segoe UI"/>
                        </a:rPr>
                        <a:t>Phoenix</a:t>
                      </a:r>
                      <a:r>
                        <a:rPr sz="900" spc="-50" dirty="0">
                          <a:solidFill>
                            <a:srgbClr val="252423"/>
                          </a:solidFill>
                          <a:latin typeface="Segoe UI"/>
                          <a:cs typeface="Segoe UI"/>
                        </a:rPr>
                        <a:t> </a:t>
                      </a:r>
                      <a:r>
                        <a:rPr sz="900" dirty="0">
                          <a:solidFill>
                            <a:srgbClr val="252423"/>
                          </a:solidFill>
                          <a:latin typeface="Segoe UI"/>
                          <a:cs typeface="Segoe UI"/>
                        </a:rPr>
                        <a:t>Suns</a:t>
                      </a:r>
                      <a:endParaRPr sz="900">
                        <a:latin typeface="Segoe UI"/>
                        <a:cs typeface="Segoe UI"/>
                      </a:endParaRPr>
                    </a:p>
                  </a:txBody>
                  <a:tcPr marL="0" marR="0" marT="19050" marB="0">
                    <a:lnR w="12700">
                      <a:solidFill>
                        <a:srgbClr val="12239D"/>
                      </a:solidFill>
                      <a:prstDash val="solid"/>
                    </a:lnR>
                    <a:lnB w="12700">
                      <a:solidFill>
                        <a:srgbClr val="12239D"/>
                      </a:solidFill>
                      <a:prstDash val="solid"/>
                    </a:lnB>
                    <a:solidFill>
                      <a:srgbClr val="F5C3AF"/>
                    </a:solidFill>
                  </a:tcPr>
                </a:tc>
                <a:tc hMerge="1">
                  <a:txBody>
                    <a:bodyPr/>
                    <a:lstStyle/>
                    <a:p>
                      <a:endParaRPr/>
                    </a:p>
                  </a:txBody>
                  <a:tcPr marL="0" marR="0" marT="0" marB="0"/>
                </a:tc>
                <a:tc>
                  <a:txBody>
                    <a:bodyPr/>
                    <a:lstStyle/>
                    <a:p>
                      <a:pPr marR="44450" algn="r">
                        <a:lnSpc>
                          <a:spcPct val="100000"/>
                        </a:lnSpc>
                        <a:spcBef>
                          <a:spcPts val="160"/>
                        </a:spcBef>
                      </a:pPr>
                      <a:r>
                        <a:rPr sz="900" dirty="0">
                          <a:solidFill>
                            <a:srgbClr val="252423"/>
                          </a:solidFill>
                          <a:latin typeface="Segoe UI"/>
                          <a:cs typeface="Segoe UI"/>
                        </a:rPr>
                        <a:t>$1,463,584,780</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F5C3AF"/>
                    </a:solidFill>
                  </a:tcPr>
                </a:tc>
                <a:tc>
                  <a:txBody>
                    <a:bodyPr/>
                    <a:lstStyle/>
                    <a:p>
                      <a:pPr marR="44450" algn="r">
                        <a:lnSpc>
                          <a:spcPct val="100000"/>
                        </a:lnSpc>
                        <a:spcBef>
                          <a:spcPts val="160"/>
                        </a:spcBef>
                      </a:pPr>
                      <a:r>
                        <a:rPr sz="900" dirty="0">
                          <a:solidFill>
                            <a:srgbClr val="252423"/>
                          </a:solidFill>
                          <a:latin typeface="Segoe UI"/>
                          <a:cs typeface="Segoe UI"/>
                        </a:rPr>
                        <a:t>$1,247,511,000</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F5C3AF"/>
                    </a:solidFill>
                  </a:tcPr>
                </a:tc>
                <a:tc>
                  <a:txBody>
                    <a:bodyPr/>
                    <a:lstStyle/>
                    <a:p>
                      <a:pPr marR="44450" algn="r">
                        <a:lnSpc>
                          <a:spcPct val="100000"/>
                        </a:lnSpc>
                        <a:spcBef>
                          <a:spcPts val="160"/>
                        </a:spcBef>
                      </a:pPr>
                      <a:r>
                        <a:rPr sz="900" dirty="0">
                          <a:solidFill>
                            <a:srgbClr val="252423"/>
                          </a:solidFill>
                          <a:latin typeface="Segoe UI"/>
                          <a:cs typeface="Segoe UI"/>
                        </a:rPr>
                        <a:t>($216,073,780)</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F5C3AF"/>
                    </a:solidFill>
                  </a:tcPr>
                </a:tc>
                <a:tc gridSpan="2">
                  <a:txBody>
                    <a:bodyPr/>
                    <a:lstStyle/>
                    <a:p>
                      <a:pPr marL="372745">
                        <a:lnSpc>
                          <a:spcPct val="100000"/>
                        </a:lnSpc>
                        <a:spcBef>
                          <a:spcPts val="160"/>
                        </a:spcBef>
                      </a:pPr>
                      <a:r>
                        <a:rPr sz="900" dirty="0">
                          <a:solidFill>
                            <a:srgbClr val="252423"/>
                          </a:solidFill>
                          <a:latin typeface="Segoe UI"/>
                          <a:cs typeface="Segoe UI"/>
                        </a:rPr>
                        <a:t>2.84%</a:t>
                      </a:r>
                      <a:endParaRPr sz="900">
                        <a:latin typeface="Segoe UI"/>
                        <a:cs typeface="Segoe UI"/>
                      </a:endParaRPr>
                    </a:p>
                  </a:txBody>
                  <a:tcPr marL="0" marR="0" marT="19050" marB="0">
                    <a:lnL w="12700">
                      <a:solidFill>
                        <a:srgbClr val="12239D"/>
                      </a:solidFill>
                      <a:prstDash val="solid"/>
                    </a:lnL>
                    <a:lnT w="12700" cap="flat" cmpd="sng" algn="ctr">
                      <a:solidFill>
                        <a:srgbClr val="12239D"/>
                      </a:solidFill>
                      <a:prstDash val="solid"/>
                      <a:round/>
                      <a:headEnd type="none" w="med" len="med"/>
                      <a:tailEnd type="none" w="med" len="med"/>
                    </a:lnT>
                    <a:solidFill>
                      <a:srgbClr val="F5C3AF"/>
                    </a:solidFill>
                  </a:tcPr>
                </a:tc>
                <a:tc hMerge="1">
                  <a:txBody>
                    <a:bodyPr/>
                    <a:lstStyle/>
                    <a:p>
                      <a:endParaRPr/>
                    </a:p>
                  </a:txBody>
                  <a:tcPr marL="0" marR="0" marT="0" marB="0"/>
                </a:tc>
                <a:extLst>
                  <a:ext uri="{0D108BD9-81ED-4DB2-BD59-A6C34878D82A}">
                    <a16:rowId xmlns:a16="http://schemas.microsoft.com/office/drawing/2014/main" val="10028"/>
                  </a:ext>
                </a:extLst>
              </a:tr>
              <a:tr h="179665">
                <a:tc>
                  <a:txBody>
                    <a:bodyPr/>
                    <a:lstStyle/>
                    <a:p>
                      <a:pPr>
                        <a:lnSpc>
                          <a:spcPct val="100000"/>
                        </a:lnSpc>
                      </a:pPr>
                      <a:endParaRPr sz="900">
                        <a:latin typeface="Times New Roman"/>
                        <a:cs typeface="Times New Roman"/>
                      </a:endParaRPr>
                    </a:p>
                  </a:txBody>
                  <a:tcPr marL="0" marR="0" marT="0" marB="0">
                    <a:lnT w="12700" cap="flat" cmpd="sng" algn="ctr">
                      <a:solidFill>
                        <a:srgbClr val="12239D"/>
                      </a:solidFill>
                      <a:prstDash val="solid"/>
                      <a:round/>
                      <a:headEnd type="none" w="med" len="med"/>
                      <a:tailEnd type="none" w="med" len="med"/>
                    </a:lnT>
                    <a:solidFill>
                      <a:srgbClr val="F5C3AF"/>
                    </a:solidFill>
                  </a:tcPr>
                </a:tc>
                <a:tc>
                  <a:txBody>
                    <a:bodyPr/>
                    <a:lstStyle/>
                    <a:p>
                      <a:pPr marL="47625">
                        <a:lnSpc>
                          <a:spcPct val="100000"/>
                        </a:lnSpc>
                        <a:spcBef>
                          <a:spcPts val="160"/>
                        </a:spcBef>
                      </a:pPr>
                      <a:r>
                        <a:rPr sz="900" spc="-5" dirty="0">
                          <a:solidFill>
                            <a:srgbClr val="252423"/>
                          </a:solidFill>
                          <a:latin typeface="Segoe UI"/>
                          <a:cs typeface="Segoe UI"/>
                        </a:rPr>
                        <a:t>Portland</a:t>
                      </a:r>
                      <a:r>
                        <a:rPr sz="900" spc="-40" dirty="0">
                          <a:solidFill>
                            <a:srgbClr val="252423"/>
                          </a:solidFill>
                          <a:latin typeface="Segoe UI"/>
                          <a:cs typeface="Segoe UI"/>
                        </a:rPr>
                        <a:t> </a:t>
                      </a:r>
                      <a:r>
                        <a:rPr sz="900" spc="-10" dirty="0">
                          <a:solidFill>
                            <a:srgbClr val="252423"/>
                          </a:solidFill>
                          <a:latin typeface="Segoe UI"/>
                          <a:cs typeface="Segoe UI"/>
                        </a:rPr>
                        <a:t>Trailblazers</a:t>
                      </a:r>
                      <a:endParaRPr sz="900">
                        <a:latin typeface="Segoe UI"/>
                        <a:cs typeface="Segoe UI"/>
                      </a:endParaRPr>
                    </a:p>
                  </a:txBody>
                  <a:tcPr marL="0" marR="0" marT="19050" marB="0">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$1,776,429,569</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$1,247,511,000</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($528,918,569)</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6.95%</a:t>
                      </a:r>
                      <a:endParaRPr sz="900">
                        <a:latin typeface="Segoe UI"/>
                        <a:cs typeface="Segoe UI"/>
                      </a:endParaRPr>
                    </a:p>
                  </a:txBody>
                  <a:tcPr marL="0" marR="0" marT="19050" marB="0">
                    <a:lnL w="12700">
                      <a:solidFill>
                        <a:srgbClr val="12239D"/>
                      </a:solidFill>
                      <a:prstDash val="solid"/>
                    </a:lnL>
                    <a:lnB w="12700">
                      <a:solidFill>
                        <a:srgbClr val="12239D"/>
                      </a:solidFill>
                      <a:prstDash val="solid"/>
                    </a:lnB>
                    <a:solidFill>
                      <a:srgbClr val="EDECEC"/>
                    </a:solidFill>
                  </a:tcPr>
                </a:tc>
                <a:tc>
                  <a:txBody>
                    <a:bodyPr/>
                    <a:lstStyle/>
                    <a:p>
                      <a:pPr marR="1421130" algn="ctr">
                        <a:lnSpc>
                          <a:spcPts val="470"/>
                        </a:lnSpc>
                        <a:spcBef>
                          <a:spcPts val="930"/>
                        </a:spcBef>
                      </a:pPr>
                      <a:r>
                        <a:rPr sz="800" dirty="0">
                          <a:solidFill>
                            <a:srgbClr val="252423"/>
                          </a:solidFill>
                          <a:latin typeface="Segoe UI"/>
                          <a:cs typeface="Segoe UI"/>
                        </a:rPr>
                        <a:t>2004</a:t>
                      </a:r>
                      <a:endParaRPr sz="800">
                        <a:latin typeface="Segoe UI"/>
                        <a:cs typeface="Segoe UI"/>
                      </a:endParaRPr>
                    </a:p>
                  </a:txBody>
                  <a:tcPr marL="0" marR="0" marT="110728" marB="0"/>
                </a:tc>
                <a:extLst>
                  <a:ext uri="{0D108BD9-81ED-4DB2-BD59-A6C34878D82A}">
                    <a16:rowId xmlns:a16="http://schemas.microsoft.com/office/drawing/2014/main" val="10029"/>
                  </a:ext>
                </a:extLst>
              </a:tr>
              <a:tr h="178594">
                <a:tc gridSpan="2">
                  <a:txBody>
                    <a:bodyPr/>
                    <a:lstStyle/>
                    <a:p>
                      <a:pPr marL="94615">
                        <a:lnSpc>
                          <a:spcPct val="100000"/>
                        </a:lnSpc>
                        <a:spcBef>
                          <a:spcPts val="160"/>
                        </a:spcBef>
                      </a:pPr>
                      <a:r>
                        <a:rPr sz="900" dirty="0">
                          <a:solidFill>
                            <a:srgbClr val="252423"/>
                          </a:solidFill>
                          <a:latin typeface="Segoe UI"/>
                          <a:cs typeface="Segoe UI"/>
                        </a:rPr>
                        <a:t>Sacramento</a:t>
                      </a:r>
                      <a:r>
                        <a:rPr sz="900" spc="-50" dirty="0">
                          <a:solidFill>
                            <a:srgbClr val="252423"/>
                          </a:solidFill>
                          <a:latin typeface="Segoe UI"/>
                          <a:cs typeface="Segoe UI"/>
                        </a:rPr>
                        <a:t> </a:t>
                      </a:r>
                      <a:r>
                        <a:rPr sz="900" dirty="0">
                          <a:solidFill>
                            <a:srgbClr val="252423"/>
                          </a:solidFill>
                          <a:latin typeface="Segoe UI"/>
                          <a:cs typeface="Segoe UI"/>
                        </a:rPr>
                        <a:t>Kings</a:t>
                      </a:r>
                      <a:endParaRPr sz="900">
                        <a:latin typeface="Segoe UI"/>
                        <a:cs typeface="Segoe UI"/>
                      </a:endParaRPr>
                    </a:p>
                  </a:txBody>
                  <a:tcPr marL="0" marR="0" marT="19050" marB="0">
                    <a:lnR w="12700">
                      <a:solidFill>
                        <a:srgbClr val="12239D"/>
                      </a:solidFill>
                      <a:prstDash val="solid"/>
                    </a:lnR>
                    <a:lnB w="12700">
                      <a:solidFill>
                        <a:srgbClr val="12239D"/>
                      </a:solidFill>
                      <a:prstDash val="solid"/>
                    </a:lnB>
                    <a:solidFill>
                      <a:srgbClr val="F5C3AF"/>
                    </a:solidFill>
                  </a:tcPr>
                </a:tc>
                <a:tc hMerge="1">
                  <a:txBody>
                    <a:bodyPr/>
                    <a:lstStyle/>
                    <a:p>
                      <a:endParaRPr/>
                    </a:p>
                  </a:txBody>
                  <a:tcPr marL="0" marR="0" marT="0" marB="0"/>
                </a:tc>
                <a:tc>
                  <a:txBody>
                    <a:bodyPr/>
                    <a:lstStyle/>
                    <a:p>
                      <a:pPr marR="44450" algn="r">
                        <a:lnSpc>
                          <a:spcPct val="100000"/>
                        </a:lnSpc>
                        <a:spcBef>
                          <a:spcPts val="160"/>
                        </a:spcBef>
                      </a:pPr>
                      <a:r>
                        <a:rPr sz="900" dirty="0">
                          <a:solidFill>
                            <a:srgbClr val="252423"/>
                          </a:solidFill>
                          <a:latin typeface="Segoe UI"/>
                          <a:cs typeface="Segoe UI"/>
                        </a:rPr>
                        <a:t>$1,403,471,925</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F5C3AF"/>
                    </a:solidFill>
                  </a:tcPr>
                </a:tc>
                <a:tc>
                  <a:txBody>
                    <a:bodyPr/>
                    <a:lstStyle/>
                    <a:p>
                      <a:pPr marR="44450" algn="r">
                        <a:lnSpc>
                          <a:spcPct val="100000"/>
                        </a:lnSpc>
                        <a:spcBef>
                          <a:spcPts val="160"/>
                        </a:spcBef>
                      </a:pPr>
                      <a:r>
                        <a:rPr sz="900" dirty="0">
                          <a:solidFill>
                            <a:srgbClr val="252423"/>
                          </a:solidFill>
                          <a:latin typeface="Segoe UI"/>
                          <a:cs typeface="Segoe UI"/>
                        </a:rPr>
                        <a:t>$1,247,511,000</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F5C3AF"/>
                    </a:solidFill>
                  </a:tcPr>
                </a:tc>
                <a:tc>
                  <a:txBody>
                    <a:bodyPr/>
                    <a:lstStyle/>
                    <a:p>
                      <a:pPr marR="44450" algn="r">
                        <a:lnSpc>
                          <a:spcPct val="100000"/>
                        </a:lnSpc>
                        <a:spcBef>
                          <a:spcPts val="160"/>
                        </a:spcBef>
                      </a:pPr>
                      <a:r>
                        <a:rPr sz="900" dirty="0">
                          <a:solidFill>
                            <a:srgbClr val="252423"/>
                          </a:solidFill>
                          <a:latin typeface="Segoe UI"/>
                          <a:cs typeface="Segoe UI"/>
                        </a:rPr>
                        <a:t>($155,960,925)</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F5C3AF"/>
                    </a:solidFill>
                  </a:tcPr>
                </a:tc>
                <a:tc gridSpan="2">
                  <a:txBody>
                    <a:bodyPr/>
                    <a:lstStyle/>
                    <a:p>
                      <a:pPr marL="372745">
                        <a:lnSpc>
                          <a:spcPts val="1019"/>
                        </a:lnSpc>
                        <a:spcBef>
                          <a:spcPts val="380"/>
                        </a:spcBef>
                        <a:tabLst>
                          <a:tab pos="3129280" algn="l"/>
                        </a:tabLst>
                      </a:pPr>
                      <a:r>
                        <a:rPr sz="1400" baseline="11111" dirty="0">
                          <a:solidFill>
                            <a:srgbClr val="252423"/>
                          </a:solidFill>
                          <a:latin typeface="Segoe UI"/>
                          <a:cs typeface="Segoe UI"/>
                        </a:rPr>
                        <a:t>2.05%	</a:t>
                      </a:r>
                      <a:r>
                        <a:rPr sz="800" dirty="0">
                          <a:solidFill>
                            <a:srgbClr val="605D5C"/>
                          </a:solidFill>
                          <a:latin typeface="Segoe UI"/>
                          <a:cs typeface="Segoe UI"/>
                        </a:rPr>
                        <a:t>($1,271,293,500)</a:t>
                      </a:r>
                      <a:endParaRPr sz="800">
                        <a:latin typeface="Segoe UI"/>
                        <a:cs typeface="Segoe UI"/>
                      </a:endParaRPr>
                    </a:p>
                  </a:txBody>
                  <a:tcPr marL="0" marR="0" marT="45244" marB="0">
                    <a:lnL w="12700">
                      <a:solidFill>
                        <a:srgbClr val="12239D"/>
                      </a:solidFill>
                      <a:prstDash val="solid"/>
                    </a:lnL>
                    <a:lnT w="12700" cap="flat" cmpd="sng" algn="ctr">
                      <a:solidFill>
                        <a:srgbClr val="12239D"/>
                      </a:solidFill>
                      <a:prstDash val="solid"/>
                      <a:round/>
                      <a:headEnd type="none" w="med" len="med"/>
                      <a:tailEnd type="none" w="med" len="med"/>
                    </a:lnT>
                    <a:solidFill>
                      <a:srgbClr val="F5C3AF"/>
                    </a:solidFill>
                  </a:tcPr>
                </a:tc>
                <a:tc hMerge="1">
                  <a:txBody>
                    <a:bodyPr/>
                    <a:lstStyle/>
                    <a:p>
                      <a:endParaRPr/>
                    </a:p>
                  </a:txBody>
                  <a:tcPr marL="0" marR="0" marT="0" marB="0"/>
                </a:tc>
                <a:extLst>
                  <a:ext uri="{0D108BD9-81ED-4DB2-BD59-A6C34878D82A}">
                    <a16:rowId xmlns:a16="http://schemas.microsoft.com/office/drawing/2014/main" val="10030"/>
                  </a:ext>
                </a:extLst>
              </a:tr>
              <a:tr h="178594">
                <a:tc>
                  <a:txBody>
                    <a:bodyPr/>
                    <a:lstStyle/>
                    <a:p>
                      <a:pPr>
                        <a:lnSpc>
                          <a:spcPct val="100000"/>
                        </a:lnSpc>
                      </a:pPr>
                      <a:endParaRPr sz="900">
                        <a:latin typeface="Times New Roman"/>
                        <a:cs typeface="Times New Roman"/>
                      </a:endParaRPr>
                    </a:p>
                  </a:txBody>
                  <a:tcPr marL="0" marR="0" marT="0" marB="0">
                    <a:lnT w="12700" cap="flat" cmpd="sng" algn="ctr">
                      <a:solidFill>
                        <a:srgbClr val="12239D"/>
                      </a:solidFill>
                      <a:prstDash val="solid"/>
                      <a:round/>
                      <a:headEnd type="none" w="med" len="med"/>
                      <a:tailEnd type="none" w="med" len="med"/>
                    </a:lnT>
                    <a:solidFill>
                      <a:srgbClr val="F5C3AF"/>
                    </a:solidFill>
                  </a:tcPr>
                </a:tc>
                <a:tc>
                  <a:txBody>
                    <a:bodyPr/>
                    <a:lstStyle/>
                    <a:p>
                      <a:pPr marL="47625">
                        <a:lnSpc>
                          <a:spcPct val="100000"/>
                        </a:lnSpc>
                        <a:spcBef>
                          <a:spcPts val="160"/>
                        </a:spcBef>
                      </a:pPr>
                      <a:r>
                        <a:rPr sz="900" dirty="0">
                          <a:solidFill>
                            <a:srgbClr val="252423"/>
                          </a:solidFill>
                          <a:latin typeface="Segoe UI"/>
                          <a:cs typeface="Segoe UI"/>
                        </a:rPr>
                        <a:t>San</a:t>
                      </a:r>
                      <a:r>
                        <a:rPr sz="900" spc="-40" dirty="0">
                          <a:solidFill>
                            <a:srgbClr val="252423"/>
                          </a:solidFill>
                          <a:latin typeface="Segoe UI"/>
                          <a:cs typeface="Segoe UI"/>
                        </a:rPr>
                        <a:t> </a:t>
                      </a:r>
                      <a:r>
                        <a:rPr sz="900" dirty="0">
                          <a:solidFill>
                            <a:srgbClr val="252423"/>
                          </a:solidFill>
                          <a:latin typeface="Segoe UI"/>
                          <a:cs typeface="Segoe UI"/>
                        </a:rPr>
                        <a:t>Antonio</a:t>
                      </a:r>
                      <a:r>
                        <a:rPr sz="900" spc="-35" dirty="0">
                          <a:solidFill>
                            <a:srgbClr val="252423"/>
                          </a:solidFill>
                          <a:latin typeface="Segoe UI"/>
                          <a:cs typeface="Segoe UI"/>
                        </a:rPr>
                        <a:t> </a:t>
                      </a:r>
                      <a:r>
                        <a:rPr sz="900" dirty="0">
                          <a:solidFill>
                            <a:srgbClr val="252423"/>
                          </a:solidFill>
                          <a:latin typeface="Segoe UI"/>
                          <a:cs typeface="Segoe UI"/>
                        </a:rPr>
                        <a:t>Spurs</a:t>
                      </a:r>
                      <a:endParaRPr sz="900">
                        <a:latin typeface="Segoe UI"/>
                        <a:cs typeface="Segoe UI"/>
                      </a:endParaRPr>
                    </a:p>
                  </a:txBody>
                  <a:tcPr marL="0" marR="0" marT="19050" marB="0">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$1,520,090,368</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$1,247,511,000</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44450" algn="r">
                        <a:lnSpc>
                          <a:spcPct val="100000"/>
                        </a:lnSpc>
                        <a:spcBef>
                          <a:spcPts val="160"/>
                        </a:spcBef>
                      </a:pPr>
                      <a:r>
                        <a:rPr sz="900" dirty="0">
                          <a:solidFill>
                            <a:srgbClr val="252423"/>
                          </a:solidFill>
                          <a:latin typeface="Segoe UI"/>
                          <a:cs typeface="Segoe UI"/>
                        </a:rPr>
                        <a:t>($272,579,368)</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lnB w="12700">
                      <a:solidFill>
                        <a:srgbClr val="12239D"/>
                      </a:solidFill>
                      <a:prstDash val="solid"/>
                    </a:lnB>
                    <a:solidFill>
                      <a:srgbClr val="EDECEC"/>
                    </a:solidFill>
                  </a:tcPr>
                </a:tc>
                <a:tc>
                  <a:txBody>
                    <a:bodyPr/>
                    <a:lstStyle/>
                    <a:p>
                      <a:pPr marR="39370" algn="r">
                        <a:lnSpc>
                          <a:spcPct val="100000"/>
                        </a:lnSpc>
                        <a:spcBef>
                          <a:spcPts val="160"/>
                        </a:spcBef>
                      </a:pPr>
                      <a:r>
                        <a:rPr sz="900" dirty="0">
                          <a:solidFill>
                            <a:srgbClr val="252423"/>
                          </a:solidFill>
                          <a:latin typeface="Segoe UI"/>
                          <a:cs typeface="Segoe UI"/>
                        </a:rPr>
                        <a:t>3.58%</a:t>
                      </a:r>
                      <a:endParaRPr sz="900">
                        <a:latin typeface="Segoe UI"/>
                        <a:cs typeface="Segoe UI"/>
                      </a:endParaRPr>
                    </a:p>
                  </a:txBody>
                  <a:tcPr marL="0" marR="0" marT="19050" marB="0">
                    <a:lnL w="12700">
                      <a:solidFill>
                        <a:srgbClr val="12239D"/>
                      </a:solidFill>
                      <a:prstDash val="solid"/>
                    </a:lnL>
                    <a:lnB w="12700">
                      <a:solidFill>
                        <a:srgbClr val="12239D"/>
                      </a:solidFill>
                      <a:prstDash val="solid"/>
                    </a:lnB>
                    <a:solidFill>
                      <a:srgbClr val="EDECEC"/>
                    </a:solidFill>
                  </a:tcPr>
                </a:tc>
                <a:tc>
                  <a:txBody>
                    <a:bodyPr/>
                    <a:lstStyle/>
                    <a:p>
                      <a:pPr>
                        <a:lnSpc>
                          <a:spcPct val="100000"/>
                        </a:lnSpc>
                      </a:pPr>
                      <a:endParaRPr sz="900">
                        <a:latin typeface="Times New Roman"/>
                        <a:cs typeface="Times New Roman"/>
                      </a:endParaRPr>
                    </a:p>
                  </a:txBody>
                  <a:tcPr marL="0" marR="0" marT="0" marB="0">
                    <a:solidFill>
                      <a:srgbClr val="F5C3AF"/>
                    </a:solidFill>
                  </a:tcPr>
                </a:tc>
                <a:extLst>
                  <a:ext uri="{0D108BD9-81ED-4DB2-BD59-A6C34878D82A}">
                    <a16:rowId xmlns:a16="http://schemas.microsoft.com/office/drawing/2014/main" val="10031"/>
                  </a:ext>
                </a:extLst>
              </a:tr>
              <a:tr h="299145">
                <a:tc gridSpan="2">
                  <a:txBody>
                    <a:bodyPr/>
                    <a:lstStyle/>
                    <a:p>
                      <a:pPr marL="94615">
                        <a:lnSpc>
                          <a:spcPts val="1125"/>
                        </a:lnSpc>
                        <a:spcBef>
                          <a:spcPts val="160"/>
                        </a:spcBef>
                      </a:pPr>
                      <a:r>
                        <a:rPr sz="900" dirty="0">
                          <a:solidFill>
                            <a:srgbClr val="252423"/>
                          </a:solidFill>
                          <a:latin typeface="Segoe UI"/>
                          <a:cs typeface="Segoe UI"/>
                        </a:rPr>
                        <a:t>Seattle</a:t>
                      </a:r>
                      <a:r>
                        <a:rPr sz="900" spc="-50" dirty="0">
                          <a:solidFill>
                            <a:srgbClr val="252423"/>
                          </a:solidFill>
                          <a:latin typeface="Segoe UI"/>
                          <a:cs typeface="Segoe UI"/>
                        </a:rPr>
                        <a:t> </a:t>
                      </a:r>
                      <a:r>
                        <a:rPr sz="900" dirty="0">
                          <a:solidFill>
                            <a:srgbClr val="252423"/>
                          </a:solidFill>
                          <a:latin typeface="Segoe UI"/>
                          <a:cs typeface="Segoe UI"/>
                        </a:rPr>
                        <a:t>SuperSonics</a:t>
                      </a:r>
                      <a:endParaRPr sz="900">
                        <a:latin typeface="Segoe UI"/>
                        <a:cs typeface="Segoe UI"/>
                      </a:endParaRPr>
                    </a:p>
                    <a:p>
                      <a:pPr marL="95250">
                        <a:lnSpc>
                          <a:spcPts val="1125"/>
                        </a:lnSpc>
                      </a:pPr>
                      <a:r>
                        <a:rPr sz="900" b="1" spc="-20" dirty="0">
                          <a:solidFill>
                            <a:srgbClr val="252423"/>
                          </a:solidFill>
                          <a:latin typeface="Segoe UI"/>
                          <a:cs typeface="Segoe UI"/>
                        </a:rPr>
                        <a:t>Total</a:t>
                      </a:r>
                      <a:endParaRPr sz="900">
                        <a:latin typeface="Segoe UI"/>
                        <a:cs typeface="Segoe UI"/>
                      </a:endParaRPr>
                    </a:p>
                  </a:txBody>
                  <a:tcPr marL="0" marR="0" marT="19050" marB="0">
                    <a:lnR w="12700">
                      <a:solidFill>
                        <a:srgbClr val="12239D"/>
                      </a:solidFill>
                      <a:prstDash val="solid"/>
                    </a:lnR>
                    <a:solidFill>
                      <a:srgbClr val="F5C3AF"/>
                    </a:solidFill>
                  </a:tcPr>
                </a:tc>
                <a:tc hMerge="1">
                  <a:txBody>
                    <a:bodyPr/>
                    <a:lstStyle/>
                    <a:p>
                      <a:endParaRPr/>
                    </a:p>
                  </a:txBody>
                  <a:tcPr marL="0" marR="0" marT="0" marB="0"/>
                </a:tc>
                <a:tc>
                  <a:txBody>
                    <a:bodyPr/>
                    <a:lstStyle/>
                    <a:p>
                      <a:pPr marR="44450" algn="r">
                        <a:lnSpc>
                          <a:spcPts val="1125"/>
                        </a:lnSpc>
                        <a:spcBef>
                          <a:spcPts val="160"/>
                        </a:spcBef>
                      </a:pPr>
                      <a:r>
                        <a:rPr sz="900" dirty="0">
                          <a:solidFill>
                            <a:srgbClr val="252423"/>
                          </a:solidFill>
                          <a:latin typeface="Segoe UI"/>
                          <a:cs typeface="Segoe UI"/>
                        </a:rPr>
                        <a:t>$663,922,412</a:t>
                      </a:r>
                      <a:endParaRPr sz="900">
                        <a:latin typeface="Segoe UI"/>
                        <a:cs typeface="Segoe UI"/>
                      </a:endParaRPr>
                    </a:p>
                    <a:p>
                      <a:pPr marR="44450" algn="r">
                        <a:lnSpc>
                          <a:spcPts val="1125"/>
                        </a:lnSpc>
                      </a:pPr>
                      <a:r>
                        <a:rPr sz="900" b="1" dirty="0">
                          <a:solidFill>
                            <a:srgbClr val="252423"/>
                          </a:solidFill>
                          <a:latin typeface="Segoe UI"/>
                          <a:cs typeface="Segoe UI"/>
                        </a:rPr>
                        <a:t>$44,528,418,239</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solidFill>
                      <a:srgbClr val="F5C3AF"/>
                    </a:solidFill>
                  </a:tcPr>
                </a:tc>
                <a:tc>
                  <a:txBody>
                    <a:bodyPr/>
                    <a:lstStyle/>
                    <a:p>
                      <a:pPr marR="44450" algn="r">
                        <a:lnSpc>
                          <a:spcPts val="1125"/>
                        </a:lnSpc>
                        <a:spcBef>
                          <a:spcPts val="160"/>
                        </a:spcBef>
                      </a:pPr>
                      <a:r>
                        <a:rPr sz="900" dirty="0">
                          <a:solidFill>
                            <a:srgbClr val="252423"/>
                          </a:solidFill>
                          <a:latin typeface="Segoe UI"/>
                          <a:cs typeface="Segoe UI"/>
                        </a:rPr>
                        <a:t>$572,019,000</a:t>
                      </a:r>
                      <a:endParaRPr sz="900">
                        <a:latin typeface="Segoe UI"/>
                        <a:cs typeface="Segoe UI"/>
                      </a:endParaRPr>
                    </a:p>
                    <a:p>
                      <a:pPr marR="44450" algn="r">
                        <a:lnSpc>
                          <a:spcPts val="1125"/>
                        </a:lnSpc>
                      </a:pPr>
                      <a:r>
                        <a:rPr sz="900" b="1" dirty="0">
                          <a:solidFill>
                            <a:srgbClr val="252423"/>
                          </a:solidFill>
                          <a:latin typeface="Segoe UI"/>
                          <a:cs typeface="Segoe UI"/>
                        </a:rPr>
                        <a:t>$36,916,426,000</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solidFill>
                      <a:srgbClr val="F5C3AF"/>
                    </a:solidFill>
                  </a:tcPr>
                </a:tc>
                <a:tc>
                  <a:txBody>
                    <a:bodyPr/>
                    <a:lstStyle/>
                    <a:p>
                      <a:pPr marR="44450" algn="r">
                        <a:lnSpc>
                          <a:spcPts val="1125"/>
                        </a:lnSpc>
                        <a:spcBef>
                          <a:spcPts val="160"/>
                        </a:spcBef>
                      </a:pPr>
                      <a:r>
                        <a:rPr sz="900" dirty="0">
                          <a:solidFill>
                            <a:srgbClr val="252423"/>
                          </a:solidFill>
                          <a:latin typeface="Segoe UI"/>
                          <a:cs typeface="Segoe UI"/>
                        </a:rPr>
                        <a:t>($91,903,412)</a:t>
                      </a:r>
                      <a:endParaRPr sz="900">
                        <a:latin typeface="Segoe UI"/>
                        <a:cs typeface="Segoe UI"/>
                      </a:endParaRPr>
                    </a:p>
                    <a:p>
                      <a:pPr marR="44450" algn="r">
                        <a:lnSpc>
                          <a:spcPts val="1125"/>
                        </a:lnSpc>
                      </a:pPr>
                      <a:r>
                        <a:rPr sz="900" b="1" dirty="0">
                          <a:solidFill>
                            <a:srgbClr val="252423"/>
                          </a:solidFill>
                          <a:latin typeface="Segoe UI"/>
                          <a:cs typeface="Segoe UI"/>
                        </a:rPr>
                        <a:t>($7,611,992,239)</a:t>
                      </a:r>
                      <a:endParaRPr sz="900">
                        <a:latin typeface="Segoe UI"/>
                        <a:cs typeface="Segoe UI"/>
                      </a:endParaRPr>
                    </a:p>
                  </a:txBody>
                  <a:tcPr marL="0" marR="0" marT="19050" marB="0">
                    <a:lnL w="12700">
                      <a:solidFill>
                        <a:srgbClr val="12239D"/>
                      </a:solidFill>
                      <a:prstDash val="solid"/>
                    </a:lnL>
                    <a:lnR w="12700">
                      <a:solidFill>
                        <a:srgbClr val="12239D"/>
                      </a:solidFill>
                      <a:prstDash val="solid"/>
                    </a:lnR>
                    <a:lnT w="12700">
                      <a:solidFill>
                        <a:srgbClr val="12239D"/>
                      </a:solidFill>
                      <a:prstDash val="solid"/>
                    </a:lnT>
                    <a:solidFill>
                      <a:srgbClr val="F5C3AF"/>
                    </a:solidFill>
                  </a:tcPr>
                </a:tc>
                <a:tc gridSpan="2">
                  <a:txBody>
                    <a:bodyPr/>
                    <a:lstStyle/>
                    <a:p>
                      <a:pPr marL="372745">
                        <a:lnSpc>
                          <a:spcPts val="1180"/>
                        </a:lnSpc>
                        <a:spcBef>
                          <a:spcPts val="110"/>
                        </a:spcBef>
                        <a:tabLst>
                          <a:tab pos="3605529" algn="l"/>
                        </a:tabLst>
                      </a:pPr>
                      <a:r>
                        <a:rPr sz="900" dirty="0">
                          <a:solidFill>
                            <a:srgbClr val="252423"/>
                          </a:solidFill>
                          <a:latin typeface="Segoe UI"/>
                          <a:cs typeface="Segoe UI"/>
                        </a:rPr>
                        <a:t>1.21%	</a:t>
                      </a:r>
                      <a:r>
                        <a:rPr sz="1500" baseline="21164" dirty="0">
                          <a:latin typeface="Segoe UI Symbol"/>
                          <a:cs typeface="Segoe UI Symbol"/>
                        </a:rPr>
                        <a:t></a:t>
                      </a:r>
                    </a:p>
                    <a:p>
                      <a:pPr marL="199390">
                        <a:lnSpc>
                          <a:spcPts val="1120"/>
                        </a:lnSpc>
                      </a:pPr>
                      <a:r>
                        <a:rPr sz="900" b="1" dirty="0">
                          <a:solidFill>
                            <a:srgbClr val="252423"/>
                          </a:solidFill>
                          <a:latin typeface="Segoe UI"/>
                          <a:cs typeface="Segoe UI"/>
                        </a:rPr>
                        <a:t>100.00%</a:t>
                      </a:r>
                      <a:endParaRPr sz="900" dirty="0">
                        <a:latin typeface="Segoe UI"/>
                        <a:cs typeface="Segoe UI"/>
                      </a:endParaRPr>
                    </a:p>
                  </a:txBody>
                  <a:tcPr marL="0" marR="0" marT="13097" marB="0">
                    <a:lnL w="12700">
                      <a:solidFill>
                        <a:srgbClr val="12239D"/>
                      </a:solidFill>
                      <a:prstDash val="solid"/>
                    </a:lnL>
                    <a:lnT w="12700" cap="flat" cmpd="sng" algn="ctr">
                      <a:solidFill>
                        <a:srgbClr val="12239D"/>
                      </a:solidFill>
                      <a:prstDash val="solid"/>
                      <a:round/>
                      <a:headEnd type="none" w="med" len="med"/>
                      <a:tailEnd type="none" w="med" len="med"/>
                    </a:lnT>
                    <a:solidFill>
                      <a:srgbClr val="F5C3AF"/>
                    </a:solidFill>
                  </a:tcPr>
                </a:tc>
                <a:tc hMerge="1">
                  <a:txBody>
                    <a:bodyPr/>
                    <a:lstStyle/>
                    <a:p>
                      <a:endParaRPr/>
                    </a:p>
                  </a:txBody>
                  <a:tcPr marL="0" marR="0" marT="0" marB="0"/>
                </a:tc>
                <a:extLst>
                  <a:ext uri="{0D108BD9-81ED-4DB2-BD59-A6C34878D82A}">
                    <a16:rowId xmlns:a16="http://schemas.microsoft.com/office/drawing/2014/main" val="10032"/>
                  </a:ext>
                </a:extLst>
              </a:tr>
            </a:tbl>
          </a:graphicData>
        </a:graphic>
      </p:graphicFrame>
      <p:grpSp>
        <p:nvGrpSpPr>
          <p:cNvPr id="30" name="object 30"/>
          <p:cNvGrpSpPr/>
          <p:nvPr/>
        </p:nvGrpSpPr>
        <p:grpSpPr>
          <a:xfrm>
            <a:off x="5828110" y="548625"/>
            <a:ext cx="80367" cy="241102"/>
            <a:chOff x="6038850" y="585200"/>
            <a:chExt cx="85725" cy="257175"/>
          </a:xfrm>
        </p:grpSpPr>
        <p:sp>
          <p:nvSpPr>
            <p:cNvPr id="31" name="object 31"/>
            <p:cNvSpPr/>
            <p:nvPr/>
          </p:nvSpPr>
          <p:spPr>
            <a:xfrm>
              <a:off x="6038850" y="585200"/>
              <a:ext cx="85725" cy="257175"/>
            </a:xfrm>
            <a:custGeom>
              <a:avLst/>
              <a:gdLst/>
              <a:ahLst/>
              <a:cxnLst/>
              <a:rect l="l" t="t" r="r" b="b"/>
              <a:pathLst>
                <a:path w="85725" h="257175">
                  <a:moveTo>
                    <a:pt x="0" y="257175"/>
                  </a:moveTo>
                  <a:lnTo>
                    <a:pt x="85725" y="257175"/>
                  </a:lnTo>
                  <a:lnTo>
                    <a:pt x="85725" y="0"/>
                  </a:lnTo>
                  <a:lnTo>
                    <a:pt x="0" y="0"/>
                  </a:lnTo>
                  <a:lnTo>
                    <a:pt x="0" y="257175"/>
                  </a:lnTo>
                  <a:close/>
                </a:path>
              </a:pathLst>
            </a:custGeom>
            <a:solidFill>
              <a:srgbClr val="F1F1F1"/>
            </a:solidFill>
          </p:spPr>
          <p:txBody>
            <a:bodyPr wrap="square" lIns="0" tIns="0" rIns="0" bIns="0" rtlCol="0"/>
            <a:lstStyle/>
            <a:p>
              <a:endParaRPr sz="1688"/>
            </a:p>
          </p:txBody>
        </p:sp>
        <p:sp>
          <p:nvSpPr>
            <p:cNvPr id="32" name="object 32"/>
            <p:cNvSpPr/>
            <p:nvPr/>
          </p:nvSpPr>
          <p:spPr>
            <a:xfrm>
              <a:off x="6054923" y="682235"/>
              <a:ext cx="53975" cy="53975"/>
            </a:xfrm>
            <a:custGeom>
              <a:avLst/>
              <a:gdLst/>
              <a:ahLst/>
              <a:cxnLst/>
              <a:rect l="l" t="t" r="r" b="b"/>
              <a:pathLst>
                <a:path w="53975" h="53975">
                  <a:moveTo>
                    <a:pt x="53578" y="37504"/>
                  </a:moveTo>
                  <a:lnTo>
                    <a:pt x="53578" y="53578"/>
                  </a:lnTo>
                  <a:lnTo>
                    <a:pt x="26789" y="16073"/>
                  </a:lnTo>
                  <a:lnTo>
                    <a:pt x="0" y="53578"/>
                  </a:lnTo>
                  <a:lnTo>
                    <a:pt x="0" y="37504"/>
                  </a:lnTo>
                  <a:lnTo>
                    <a:pt x="26789" y="0"/>
                  </a:lnTo>
                  <a:lnTo>
                    <a:pt x="53578" y="37504"/>
                  </a:lnTo>
                  <a:close/>
                </a:path>
              </a:pathLst>
            </a:custGeom>
            <a:solidFill>
              <a:srgbClr val="404040"/>
            </a:solidFill>
          </p:spPr>
          <p:txBody>
            <a:bodyPr wrap="square" lIns="0" tIns="0" rIns="0" bIns="0" rtlCol="0"/>
            <a:lstStyle/>
            <a:p>
              <a:endParaRPr sz="1688"/>
            </a:p>
          </p:txBody>
        </p:sp>
      </p:grpSp>
      <p:sp>
        <p:nvSpPr>
          <p:cNvPr id="33" name="object 33"/>
          <p:cNvSpPr/>
          <p:nvPr/>
        </p:nvSpPr>
        <p:spPr>
          <a:xfrm>
            <a:off x="5843178" y="6381386"/>
            <a:ext cx="50602" cy="50602"/>
          </a:xfrm>
          <a:custGeom>
            <a:avLst/>
            <a:gdLst/>
            <a:ahLst/>
            <a:cxnLst/>
            <a:rect l="l" t="t" r="r" b="b"/>
            <a:pathLst>
              <a:path w="53975" h="53975">
                <a:moveTo>
                  <a:pt x="0" y="16073"/>
                </a:moveTo>
                <a:lnTo>
                  <a:pt x="0" y="0"/>
                </a:lnTo>
                <a:lnTo>
                  <a:pt x="26789" y="37504"/>
                </a:lnTo>
                <a:lnTo>
                  <a:pt x="53578" y="0"/>
                </a:lnTo>
                <a:lnTo>
                  <a:pt x="53578" y="16073"/>
                </a:lnTo>
                <a:lnTo>
                  <a:pt x="26789" y="53578"/>
                </a:lnTo>
                <a:lnTo>
                  <a:pt x="0" y="16073"/>
                </a:lnTo>
                <a:close/>
              </a:path>
            </a:pathLst>
          </a:custGeom>
          <a:solidFill>
            <a:srgbClr val="404040"/>
          </a:solidFill>
        </p:spPr>
        <p:txBody>
          <a:bodyPr wrap="square" lIns="0" tIns="0" rIns="0" bIns="0" rtlCol="0"/>
          <a:lstStyle/>
          <a:p>
            <a:endParaRPr sz="1688"/>
          </a:p>
        </p:txBody>
      </p:sp>
      <p:grpSp>
        <p:nvGrpSpPr>
          <p:cNvPr id="34" name="object 34"/>
          <p:cNvGrpSpPr/>
          <p:nvPr/>
        </p:nvGrpSpPr>
        <p:grpSpPr>
          <a:xfrm>
            <a:off x="7971708" y="1469015"/>
            <a:ext cx="1161455" cy="125016"/>
            <a:chOff x="8325355" y="1566949"/>
            <a:chExt cx="1238885" cy="133350"/>
          </a:xfrm>
        </p:grpSpPr>
        <p:sp>
          <p:nvSpPr>
            <p:cNvPr id="35" name="object 35"/>
            <p:cNvSpPr/>
            <p:nvPr/>
          </p:nvSpPr>
          <p:spPr>
            <a:xfrm>
              <a:off x="8325355" y="1585993"/>
              <a:ext cx="1238885" cy="95250"/>
            </a:xfrm>
            <a:custGeom>
              <a:avLst/>
              <a:gdLst/>
              <a:ahLst/>
              <a:cxnLst/>
              <a:rect l="l" t="t" r="r" b="b"/>
              <a:pathLst>
                <a:path w="1238884" h="95250">
                  <a:moveTo>
                    <a:pt x="1238569" y="95221"/>
                  </a:moveTo>
                  <a:lnTo>
                    <a:pt x="0" y="95221"/>
                  </a:lnTo>
                  <a:lnTo>
                    <a:pt x="0" y="0"/>
                  </a:lnTo>
                  <a:lnTo>
                    <a:pt x="1238569" y="0"/>
                  </a:lnTo>
                  <a:lnTo>
                    <a:pt x="1238569" y="95221"/>
                  </a:lnTo>
                  <a:close/>
                </a:path>
              </a:pathLst>
            </a:custGeom>
            <a:solidFill>
              <a:srgbClr val="EDECEC"/>
            </a:solidFill>
          </p:spPr>
          <p:txBody>
            <a:bodyPr wrap="square" lIns="0" tIns="0" rIns="0" bIns="0" rtlCol="0"/>
            <a:lstStyle/>
            <a:p>
              <a:endParaRPr sz="1688"/>
            </a:p>
          </p:txBody>
        </p:sp>
        <p:sp>
          <p:nvSpPr>
            <p:cNvPr id="36" name="object 36"/>
            <p:cNvSpPr/>
            <p:nvPr/>
          </p:nvSpPr>
          <p:spPr>
            <a:xfrm>
              <a:off x="8944640" y="1585993"/>
              <a:ext cx="13335" cy="95250"/>
            </a:xfrm>
            <a:custGeom>
              <a:avLst/>
              <a:gdLst/>
              <a:ahLst/>
              <a:cxnLst/>
              <a:rect l="l" t="t" r="r" b="b"/>
              <a:pathLst>
                <a:path w="13334" h="95250">
                  <a:moveTo>
                    <a:pt x="12817" y="95221"/>
                  </a:moveTo>
                  <a:lnTo>
                    <a:pt x="0" y="95221"/>
                  </a:lnTo>
                  <a:lnTo>
                    <a:pt x="0" y="0"/>
                  </a:lnTo>
                  <a:lnTo>
                    <a:pt x="12817" y="0"/>
                  </a:lnTo>
                  <a:lnTo>
                    <a:pt x="12817" y="95221"/>
                  </a:lnTo>
                  <a:close/>
                </a:path>
              </a:pathLst>
            </a:custGeom>
            <a:solidFill>
              <a:srgbClr val="118CFF"/>
            </a:solidFill>
          </p:spPr>
          <p:txBody>
            <a:bodyPr wrap="square" lIns="0" tIns="0" rIns="0" bIns="0" rtlCol="0"/>
            <a:lstStyle/>
            <a:p>
              <a:endParaRPr sz="1688"/>
            </a:p>
          </p:txBody>
        </p:sp>
        <p:sp>
          <p:nvSpPr>
            <p:cNvPr id="37" name="object 37"/>
            <p:cNvSpPr/>
            <p:nvPr/>
          </p:nvSpPr>
          <p:spPr>
            <a:xfrm>
              <a:off x="8944640" y="1566949"/>
              <a:ext cx="9525" cy="133350"/>
            </a:xfrm>
            <a:custGeom>
              <a:avLst/>
              <a:gdLst/>
              <a:ahLst/>
              <a:cxnLst/>
              <a:rect l="l" t="t" r="r" b="b"/>
              <a:pathLst>
                <a:path w="9525" h="133350">
                  <a:moveTo>
                    <a:pt x="9527" y="133309"/>
                  </a:moveTo>
                  <a:lnTo>
                    <a:pt x="0" y="133309"/>
                  </a:lnTo>
                  <a:lnTo>
                    <a:pt x="0" y="0"/>
                  </a:lnTo>
                  <a:lnTo>
                    <a:pt x="9527" y="0"/>
                  </a:lnTo>
                  <a:lnTo>
                    <a:pt x="9527" y="133309"/>
                  </a:lnTo>
                  <a:close/>
                </a:path>
              </a:pathLst>
            </a:custGeom>
            <a:solidFill>
              <a:srgbClr val="605D5C"/>
            </a:solidFill>
          </p:spPr>
          <p:txBody>
            <a:bodyPr wrap="square" lIns="0" tIns="0" rIns="0" bIns="0" rtlCol="0"/>
            <a:lstStyle/>
            <a:p>
              <a:endParaRPr sz="1688"/>
            </a:p>
          </p:txBody>
        </p:sp>
      </p:grpSp>
      <p:grpSp>
        <p:nvGrpSpPr>
          <p:cNvPr id="38" name="object 38"/>
          <p:cNvGrpSpPr/>
          <p:nvPr/>
        </p:nvGrpSpPr>
        <p:grpSpPr>
          <a:xfrm>
            <a:off x="7967244" y="2004635"/>
            <a:ext cx="1170384" cy="125016"/>
            <a:chOff x="8320593" y="2138278"/>
            <a:chExt cx="1248410" cy="133350"/>
          </a:xfrm>
        </p:grpSpPr>
        <p:sp>
          <p:nvSpPr>
            <p:cNvPr id="39" name="object 39"/>
            <p:cNvSpPr/>
            <p:nvPr/>
          </p:nvSpPr>
          <p:spPr>
            <a:xfrm>
              <a:off x="8325345" y="2157323"/>
              <a:ext cx="1238885" cy="95250"/>
            </a:xfrm>
            <a:custGeom>
              <a:avLst/>
              <a:gdLst/>
              <a:ahLst/>
              <a:cxnLst/>
              <a:rect l="l" t="t" r="r" b="b"/>
              <a:pathLst>
                <a:path w="1238884" h="95250">
                  <a:moveTo>
                    <a:pt x="536702" y="0"/>
                  </a:moveTo>
                  <a:lnTo>
                    <a:pt x="0" y="0"/>
                  </a:lnTo>
                  <a:lnTo>
                    <a:pt x="0" y="95224"/>
                  </a:lnTo>
                  <a:lnTo>
                    <a:pt x="536702" y="95224"/>
                  </a:lnTo>
                  <a:lnTo>
                    <a:pt x="536702" y="0"/>
                  </a:lnTo>
                  <a:close/>
                </a:path>
                <a:path w="1238884" h="95250">
                  <a:moveTo>
                    <a:pt x="1238567" y="0"/>
                  </a:moveTo>
                  <a:lnTo>
                    <a:pt x="619290" y="0"/>
                  </a:lnTo>
                  <a:lnTo>
                    <a:pt x="619290" y="95224"/>
                  </a:lnTo>
                  <a:lnTo>
                    <a:pt x="1238567" y="95224"/>
                  </a:lnTo>
                  <a:lnTo>
                    <a:pt x="1238567" y="0"/>
                  </a:lnTo>
                  <a:close/>
                </a:path>
              </a:pathLst>
            </a:custGeom>
            <a:solidFill>
              <a:srgbClr val="EDECEC"/>
            </a:solidFill>
          </p:spPr>
          <p:txBody>
            <a:bodyPr wrap="square" lIns="0" tIns="0" rIns="0" bIns="0" rtlCol="0"/>
            <a:lstStyle/>
            <a:p>
              <a:endParaRPr sz="1688"/>
            </a:p>
          </p:txBody>
        </p:sp>
        <p:sp>
          <p:nvSpPr>
            <p:cNvPr id="40" name="object 40"/>
            <p:cNvSpPr/>
            <p:nvPr/>
          </p:nvSpPr>
          <p:spPr>
            <a:xfrm>
              <a:off x="8325354" y="2157322"/>
              <a:ext cx="1238885" cy="95250"/>
            </a:xfrm>
            <a:custGeom>
              <a:avLst/>
              <a:gdLst/>
              <a:ahLst/>
              <a:cxnLst/>
              <a:rect l="l" t="t" r="r" b="b"/>
              <a:pathLst>
                <a:path w="1238884" h="95250">
                  <a:moveTo>
                    <a:pt x="0" y="0"/>
                  </a:moveTo>
                  <a:lnTo>
                    <a:pt x="1238569" y="0"/>
                  </a:lnTo>
                  <a:lnTo>
                    <a:pt x="1238569" y="95221"/>
                  </a:lnTo>
                  <a:lnTo>
                    <a:pt x="0" y="95221"/>
                  </a:lnTo>
                  <a:lnTo>
                    <a:pt x="0" y="0"/>
                  </a:lnTo>
                  <a:close/>
                </a:path>
              </a:pathLst>
            </a:custGeom>
            <a:ln w="9522">
              <a:solidFill>
                <a:srgbClr val="C7C6C3"/>
              </a:solidFill>
            </a:ln>
          </p:spPr>
          <p:txBody>
            <a:bodyPr wrap="square" lIns="0" tIns="0" rIns="0" bIns="0" rtlCol="0"/>
            <a:lstStyle/>
            <a:p>
              <a:endParaRPr sz="1688"/>
            </a:p>
          </p:txBody>
        </p:sp>
        <p:sp>
          <p:nvSpPr>
            <p:cNvPr id="41" name="object 41"/>
            <p:cNvSpPr/>
            <p:nvPr/>
          </p:nvSpPr>
          <p:spPr>
            <a:xfrm>
              <a:off x="8862052" y="2157322"/>
              <a:ext cx="83185" cy="95250"/>
            </a:xfrm>
            <a:custGeom>
              <a:avLst/>
              <a:gdLst/>
              <a:ahLst/>
              <a:cxnLst/>
              <a:rect l="l" t="t" r="r" b="b"/>
              <a:pathLst>
                <a:path w="83184" h="95250">
                  <a:moveTo>
                    <a:pt x="82586" y="95221"/>
                  </a:moveTo>
                  <a:lnTo>
                    <a:pt x="0" y="95221"/>
                  </a:lnTo>
                  <a:lnTo>
                    <a:pt x="0" y="0"/>
                  </a:lnTo>
                  <a:lnTo>
                    <a:pt x="82586" y="0"/>
                  </a:lnTo>
                  <a:lnTo>
                    <a:pt x="82586" y="95221"/>
                  </a:lnTo>
                  <a:close/>
                </a:path>
              </a:pathLst>
            </a:custGeom>
            <a:solidFill>
              <a:srgbClr val="12239D"/>
            </a:solidFill>
          </p:spPr>
          <p:txBody>
            <a:bodyPr wrap="square" lIns="0" tIns="0" rIns="0" bIns="0" rtlCol="0"/>
            <a:lstStyle/>
            <a:p>
              <a:endParaRPr sz="1688"/>
            </a:p>
          </p:txBody>
        </p:sp>
        <p:sp>
          <p:nvSpPr>
            <p:cNvPr id="42" name="object 42"/>
            <p:cNvSpPr/>
            <p:nvPr/>
          </p:nvSpPr>
          <p:spPr>
            <a:xfrm>
              <a:off x="8944639" y="2138278"/>
              <a:ext cx="9525" cy="133350"/>
            </a:xfrm>
            <a:custGeom>
              <a:avLst/>
              <a:gdLst/>
              <a:ahLst/>
              <a:cxnLst/>
              <a:rect l="l" t="t" r="r" b="b"/>
              <a:pathLst>
                <a:path w="9525" h="133350">
                  <a:moveTo>
                    <a:pt x="9527" y="133309"/>
                  </a:moveTo>
                  <a:lnTo>
                    <a:pt x="0" y="133309"/>
                  </a:lnTo>
                  <a:lnTo>
                    <a:pt x="0" y="0"/>
                  </a:lnTo>
                  <a:lnTo>
                    <a:pt x="9527" y="0"/>
                  </a:lnTo>
                  <a:lnTo>
                    <a:pt x="9527" y="133309"/>
                  </a:lnTo>
                  <a:close/>
                </a:path>
              </a:pathLst>
            </a:custGeom>
            <a:solidFill>
              <a:srgbClr val="605D5C"/>
            </a:solidFill>
          </p:spPr>
          <p:txBody>
            <a:bodyPr wrap="square" lIns="0" tIns="0" rIns="0" bIns="0" rtlCol="0"/>
            <a:lstStyle/>
            <a:p>
              <a:endParaRPr sz="1688"/>
            </a:p>
          </p:txBody>
        </p:sp>
      </p:grpSp>
      <p:grpSp>
        <p:nvGrpSpPr>
          <p:cNvPr id="43" name="object 43"/>
          <p:cNvGrpSpPr/>
          <p:nvPr/>
        </p:nvGrpSpPr>
        <p:grpSpPr>
          <a:xfrm>
            <a:off x="7971708" y="3075876"/>
            <a:ext cx="1161455" cy="125016"/>
            <a:chOff x="8325355" y="3280935"/>
            <a:chExt cx="1238885" cy="133350"/>
          </a:xfrm>
        </p:grpSpPr>
        <p:sp>
          <p:nvSpPr>
            <p:cNvPr id="44" name="object 44"/>
            <p:cNvSpPr/>
            <p:nvPr/>
          </p:nvSpPr>
          <p:spPr>
            <a:xfrm>
              <a:off x="8325346" y="3299980"/>
              <a:ext cx="1238885" cy="95250"/>
            </a:xfrm>
            <a:custGeom>
              <a:avLst/>
              <a:gdLst/>
              <a:ahLst/>
              <a:cxnLst/>
              <a:rect l="l" t="t" r="r" b="b"/>
              <a:pathLst>
                <a:path w="1238884" h="95250">
                  <a:moveTo>
                    <a:pt x="288112" y="0"/>
                  </a:moveTo>
                  <a:lnTo>
                    <a:pt x="0" y="0"/>
                  </a:lnTo>
                  <a:lnTo>
                    <a:pt x="0" y="95224"/>
                  </a:lnTo>
                  <a:lnTo>
                    <a:pt x="288112" y="95224"/>
                  </a:lnTo>
                  <a:lnTo>
                    <a:pt x="288112" y="0"/>
                  </a:lnTo>
                  <a:close/>
                </a:path>
                <a:path w="1238884" h="95250">
                  <a:moveTo>
                    <a:pt x="1238567" y="0"/>
                  </a:moveTo>
                  <a:lnTo>
                    <a:pt x="619290" y="0"/>
                  </a:lnTo>
                  <a:lnTo>
                    <a:pt x="619290" y="95224"/>
                  </a:lnTo>
                  <a:lnTo>
                    <a:pt x="1238567" y="95224"/>
                  </a:lnTo>
                  <a:lnTo>
                    <a:pt x="1238567" y="0"/>
                  </a:lnTo>
                  <a:close/>
                </a:path>
              </a:pathLst>
            </a:custGeom>
            <a:solidFill>
              <a:srgbClr val="EDECEC"/>
            </a:solidFill>
          </p:spPr>
          <p:txBody>
            <a:bodyPr wrap="square" lIns="0" tIns="0" rIns="0" bIns="0" rtlCol="0"/>
            <a:lstStyle/>
            <a:p>
              <a:endParaRPr sz="1688"/>
            </a:p>
          </p:txBody>
        </p:sp>
        <p:sp>
          <p:nvSpPr>
            <p:cNvPr id="45" name="object 45"/>
            <p:cNvSpPr/>
            <p:nvPr/>
          </p:nvSpPr>
          <p:spPr>
            <a:xfrm>
              <a:off x="8613467" y="3299979"/>
              <a:ext cx="331470" cy="95250"/>
            </a:xfrm>
            <a:custGeom>
              <a:avLst/>
              <a:gdLst/>
              <a:ahLst/>
              <a:cxnLst/>
              <a:rect l="l" t="t" r="r" b="b"/>
              <a:pathLst>
                <a:path w="331470" h="95250">
                  <a:moveTo>
                    <a:pt x="331172" y="95221"/>
                  </a:moveTo>
                  <a:lnTo>
                    <a:pt x="0" y="95221"/>
                  </a:lnTo>
                  <a:lnTo>
                    <a:pt x="0" y="0"/>
                  </a:lnTo>
                  <a:lnTo>
                    <a:pt x="331172" y="0"/>
                  </a:lnTo>
                  <a:lnTo>
                    <a:pt x="331172" y="95221"/>
                  </a:lnTo>
                  <a:close/>
                </a:path>
              </a:pathLst>
            </a:custGeom>
            <a:solidFill>
              <a:srgbClr val="12239D"/>
            </a:solidFill>
          </p:spPr>
          <p:txBody>
            <a:bodyPr wrap="square" lIns="0" tIns="0" rIns="0" bIns="0" rtlCol="0"/>
            <a:lstStyle/>
            <a:p>
              <a:endParaRPr sz="1688"/>
            </a:p>
          </p:txBody>
        </p:sp>
        <p:sp>
          <p:nvSpPr>
            <p:cNvPr id="46" name="object 46"/>
            <p:cNvSpPr/>
            <p:nvPr/>
          </p:nvSpPr>
          <p:spPr>
            <a:xfrm>
              <a:off x="8944640" y="3280935"/>
              <a:ext cx="9525" cy="133350"/>
            </a:xfrm>
            <a:custGeom>
              <a:avLst/>
              <a:gdLst/>
              <a:ahLst/>
              <a:cxnLst/>
              <a:rect l="l" t="t" r="r" b="b"/>
              <a:pathLst>
                <a:path w="9525" h="133350">
                  <a:moveTo>
                    <a:pt x="9527" y="133309"/>
                  </a:moveTo>
                  <a:lnTo>
                    <a:pt x="0" y="133309"/>
                  </a:lnTo>
                  <a:lnTo>
                    <a:pt x="0" y="0"/>
                  </a:lnTo>
                  <a:lnTo>
                    <a:pt x="9527" y="0"/>
                  </a:lnTo>
                  <a:lnTo>
                    <a:pt x="9527" y="133309"/>
                  </a:lnTo>
                  <a:close/>
                </a:path>
              </a:pathLst>
            </a:custGeom>
            <a:solidFill>
              <a:srgbClr val="605D5C"/>
            </a:solidFill>
          </p:spPr>
          <p:txBody>
            <a:bodyPr wrap="square" lIns="0" tIns="0" rIns="0" bIns="0" rtlCol="0"/>
            <a:lstStyle/>
            <a:p>
              <a:endParaRPr sz="1688"/>
            </a:p>
          </p:txBody>
        </p:sp>
      </p:grpSp>
      <p:grpSp>
        <p:nvGrpSpPr>
          <p:cNvPr id="47" name="object 47"/>
          <p:cNvGrpSpPr/>
          <p:nvPr/>
        </p:nvGrpSpPr>
        <p:grpSpPr>
          <a:xfrm>
            <a:off x="7971708" y="4147117"/>
            <a:ext cx="1161455" cy="125016"/>
            <a:chOff x="8325355" y="4423592"/>
            <a:chExt cx="1238885" cy="133350"/>
          </a:xfrm>
        </p:grpSpPr>
        <p:sp>
          <p:nvSpPr>
            <p:cNvPr id="48" name="object 48"/>
            <p:cNvSpPr/>
            <p:nvPr/>
          </p:nvSpPr>
          <p:spPr>
            <a:xfrm>
              <a:off x="8325346" y="4442637"/>
              <a:ext cx="1238885" cy="95250"/>
            </a:xfrm>
            <a:custGeom>
              <a:avLst/>
              <a:gdLst/>
              <a:ahLst/>
              <a:cxnLst/>
              <a:rect l="l" t="t" r="r" b="b"/>
              <a:pathLst>
                <a:path w="1238884" h="95250">
                  <a:moveTo>
                    <a:pt x="170243" y="0"/>
                  </a:moveTo>
                  <a:lnTo>
                    <a:pt x="0" y="0"/>
                  </a:lnTo>
                  <a:lnTo>
                    <a:pt x="0" y="95224"/>
                  </a:lnTo>
                  <a:lnTo>
                    <a:pt x="170243" y="95224"/>
                  </a:lnTo>
                  <a:lnTo>
                    <a:pt x="170243" y="0"/>
                  </a:lnTo>
                  <a:close/>
                </a:path>
                <a:path w="1238884" h="95250">
                  <a:moveTo>
                    <a:pt x="1238567" y="0"/>
                  </a:moveTo>
                  <a:lnTo>
                    <a:pt x="619290" y="0"/>
                  </a:lnTo>
                  <a:lnTo>
                    <a:pt x="619290" y="95224"/>
                  </a:lnTo>
                  <a:lnTo>
                    <a:pt x="1238567" y="95224"/>
                  </a:lnTo>
                  <a:lnTo>
                    <a:pt x="1238567" y="0"/>
                  </a:lnTo>
                  <a:close/>
                </a:path>
              </a:pathLst>
            </a:custGeom>
            <a:solidFill>
              <a:srgbClr val="EDECEC"/>
            </a:solidFill>
          </p:spPr>
          <p:txBody>
            <a:bodyPr wrap="square" lIns="0" tIns="0" rIns="0" bIns="0" rtlCol="0"/>
            <a:lstStyle/>
            <a:p>
              <a:endParaRPr sz="1688"/>
            </a:p>
          </p:txBody>
        </p:sp>
        <p:sp>
          <p:nvSpPr>
            <p:cNvPr id="49" name="object 49"/>
            <p:cNvSpPr/>
            <p:nvPr/>
          </p:nvSpPr>
          <p:spPr>
            <a:xfrm>
              <a:off x="8495593" y="4442636"/>
              <a:ext cx="449580" cy="95250"/>
            </a:xfrm>
            <a:custGeom>
              <a:avLst/>
              <a:gdLst/>
              <a:ahLst/>
              <a:cxnLst/>
              <a:rect l="l" t="t" r="r" b="b"/>
              <a:pathLst>
                <a:path w="449579" h="95250">
                  <a:moveTo>
                    <a:pt x="449046" y="95221"/>
                  </a:moveTo>
                  <a:lnTo>
                    <a:pt x="0" y="95221"/>
                  </a:lnTo>
                  <a:lnTo>
                    <a:pt x="0" y="0"/>
                  </a:lnTo>
                  <a:lnTo>
                    <a:pt x="449046" y="0"/>
                  </a:lnTo>
                  <a:lnTo>
                    <a:pt x="449046" y="95221"/>
                  </a:lnTo>
                  <a:close/>
                </a:path>
              </a:pathLst>
            </a:custGeom>
            <a:solidFill>
              <a:srgbClr val="12239D"/>
            </a:solidFill>
          </p:spPr>
          <p:txBody>
            <a:bodyPr wrap="square" lIns="0" tIns="0" rIns="0" bIns="0" rtlCol="0"/>
            <a:lstStyle/>
            <a:p>
              <a:endParaRPr sz="1688"/>
            </a:p>
          </p:txBody>
        </p:sp>
        <p:sp>
          <p:nvSpPr>
            <p:cNvPr id="50" name="object 50"/>
            <p:cNvSpPr/>
            <p:nvPr/>
          </p:nvSpPr>
          <p:spPr>
            <a:xfrm>
              <a:off x="8944640" y="4423592"/>
              <a:ext cx="9525" cy="133350"/>
            </a:xfrm>
            <a:custGeom>
              <a:avLst/>
              <a:gdLst/>
              <a:ahLst/>
              <a:cxnLst/>
              <a:rect l="l" t="t" r="r" b="b"/>
              <a:pathLst>
                <a:path w="9525" h="133350">
                  <a:moveTo>
                    <a:pt x="9527" y="133309"/>
                  </a:moveTo>
                  <a:lnTo>
                    <a:pt x="0" y="133309"/>
                  </a:lnTo>
                  <a:lnTo>
                    <a:pt x="0" y="0"/>
                  </a:lnTo>
                  <a:lnTo>
                    <a:pt x="9527" y="0"/>
                  </a:lnTo>
                  <a:lnTo>
                    <a:pt x="9527" y="133309"/>
                  </a:lnTo>
                  <a:close/>
                </a:path>
              </a:pathLst>
            </a:custGeom>
            <a:solidFill>
              <a:srgbClr val="605D5C"/>
            </a:solidFill>
          </p:spPr>
          <p:txBody>
            <a:bodyPr wrap="square" lIns="0" tIns="0" rIns="0" bIns="0" rtlCol="0"/>
            <a:lstStyle/>
            <a:p>
              <a:endParaRPr sz="1688"/>
            </a:p>
          </p:txBody>
        </p:sp>
      </p:grpSp>
      <p:grpSp>
        <p:nvGrpSpPr>
          <p:cNvPr id="51" name="object 51"/>
          <p:cNvGrpSpPr/>
          <p:nvPr/>
        </p:nvGrpSpPr>
        <p:grpSpPr>
          <a:xfrm>
            <a:off x="7971708" y="5218358"/>
            <a:ext cx="1161455" cy="125016"/>
            <a:chOff x="8325355" y="5566249"/>
            <a:chExt cx="1238885" cy="133350"/>
          </a:xfrm>
        </p:grpSpPr>
        <p:sp>
          <p:nvSpPr>
            <p:cNvPr id="52" name="object 52"/>
            <p:cNvSpPr/>
            <p:nvPr/>
          </p:nvSpPr>
          <p:spPr>
            <a:xfrm>
              <a:off x="8325346" y="5585294"/>
              <a:ext cx="1238885" cy="95250"/>
            </a:xfrm>
            <a:custGeom>
              <a:avLst/>
              <a:gdLst/>
              <a:ahLst/>
              <a:cxnLst/>
              <a:rect l="l" t="t" r="r" b="b"/>
              <a:pathLst>
                <a:path w="1238884" h="95250">
                  <a:moveTo>
                    <a:pt x="77952" y="0"/>
                  </a:moveTo>
                  <a:lnTo>
                    <a:pt x="0" y="0"/>
                  </a:lnTo>
                  <a:lnTo>
                    <a:pt x="0" y="95224"/>
                  </a:lnTo>
                  <a:lnTo>
                    <a:pt x="77952" y="95224"/>
                  </a:lnTo>
                  <a:lnTo>
                    <a:pt x="77952" y="0"/>
                  </a:lnTo>
                  <a:close/>
                </a:path>
                <a:path w="1238884" h="95250">
                  <a:moveTo>
                    <a:pt x="1238567" y="0"/>
                  </a:moveTo>
                  <a:lnTo>
                    <a:pt x="619290" y="0"/>
                  </a:lnTo>
                  <a:lnTo>
                    <a:pt x="619290" y="95224"/>
                  </a:lnTo>
                  <a:lnTo>
                    <a:pt x="1238567" y="95224"/>
                  </a:lnTo>
                  <a:lnTo>
                    <a:pt x="1238567" y="0"/>
                  </a:lnTo>
                  <a:close/>
                </a:path>
              </a:pathLst>
            </a:custGeom>
            <a:solidFill>
              <a:srgbClr val="EDECEC"/>
            </a:solidFill>
          </p:spPr>
          <p:txBody>
            <a:bodyPr wrap="square" lIns="0" tIns="0" rIns="0" bIns="0" rtlCol="0"/>
            <a:lstStyle/>
            <a:p>
              <a:endParaRPr sz="1688"/>
            </a:p>
          </p:txBody>
        </p:sp>
        <p:sp>
          <p:nvSpPr>
            <p:cNvPr id="53" name="object 53"/>
            <p:cNvSpPr/>
            <p:nvPr/>
          </p:nvSpPr>
          <p:spPr>
            <a:xfrm>
              <a:off x="8403299" y="5585294"/>
              <a:ext cx="541655" cy="95250"/>
            </a:xfrm>
            <a:custGeom>
              <a:avLst/>
              <a:gdLst/>
              <a:ahLst/>
              <a:cxnLst/>
              <a:rect l="l" t="t" r="r" b="b"/>
              <a:pathLst>
                <a:path w="541654" h="95250">
                  <a:moveTo>
                    <a:pt x="541340" y="95221"/>
                  </a:moveTo>
                  <a:lnTo>
                    <a:pt x="0" y="95221"/>
                  </a:lnTo>
                  <a:lnTo>
                    <a:pt x="0" y="0"/>
                  </a:lnTo>
                  <a:lnTo>
                    <a:pt x="541340" y="0"/>
                  </a:lnTo>
                  <a:lnTo>
                    <a:pt x="541340" y="95221"/>
                  </a:lnTo>
                  <a:close/>
                </a:path>
              </a:pathLst>
            </a:custGeom>
            <a:solidFill>
              <a:srgbClr val="12239D"/>
            </a:solidFill>
          </p:spPr>
          <p:txBody>
            <a:bodyPr wrap="square" lIns="0" tIns="0" rIns="0" bIns="0" rtlCol="0"/>
            <a:lstStyle/>
            <a:p>
              <a:endParaRPr sz="1688"/>
            </a:p>
          </p:txBody>
        </p:sp>
        <p:sp>
          <p:nvSpPr>
            <p:cNvPr id="54" name="object 54"/>
            <p:cNvSpPr/>
            <p:nvPr/>
          </p:nvSpPr>
          <p:spPr>
            <a:xfrm>
              <a:off x="8944640" y="5566249"/>
              <a:ext cx="9525" cy="133350"/>
            </a:xfrm>
            <a:custGeom>
              <a:avLst/>
              <a:gdLst/>
              <a:ahLst/>
              <a:cxnLst/>
              <a:rect l="l" t="t" r="r" b="b"/>
              <a:pathLst>
                <a:path w="9525" h="133350">
                  <a:moveTo>
                    <a:pt x="9527" y="133309"/>
                  </a:moveTo>
                  <a:lnTo>
                    <a:pt x="0" y="133309"/>
                  </a:lnTo>
                  <a:lnTo>
                    <a:pt x="0" y="0"/>
                  </a:lnTo>
                  <a:lnTo>
                    <a:pt x="9527" y="0"/>
                  </a:lnTo>
                  <a:lnTo>
                    <a:pt x="9527" y="133309"/>
                  </a:lnTo>
                  <a:close/>
                </a:path>
              </a:pathLst>
            </a:custGeom>
            <a:solidFill>
              <a:srgbClr val="605D5C"/>
            </a:solidFill>
          </p:spPr>
          <p:txBody>
            <a:bodyPr wrap="square" lIns="0" tIns="0" rIns="0" bIns="0" rtlCol="0"/>
            <a:lstStyle/>
            <a:p>
              <a:endParaRPr sz="1688"/>
            </a:p>
          </p:txBody>
        </p:sp>
      </p:grpSp>
      <p:grpSp>
        <p:nvGrpSpPr>
          <p:cNvPr id="55" name="object 55"/>
          <p:cNvGrpSpPr/>
          <p:nvPr/>
        </p:nvGrpSpPr>
        <p:grpSpPr>
          <a:xfrm>
            <a:off x="9579466" y="1736825"/>
            <a:ext cx="1161455" cy="125016"/>
            <a:chOff x="10040297" y="1852614"/>
            <a:chExt cx="1238885" cy="133350"/>
          </a:xfrm>
        </p:grpSpPr>
        <p:sp>
          <p:nvSpPr>
            <p:cNvPr id="56" name="object 56"/>
            <p:cNvSpPr/>
            <p:nvPr/>
          </p:nvSpPr>
          <p:spPr>
            <a:xfrm>
              <a:off x="10040289" y="1871662"/>
              <a:ext cx="1238885" cy="95250"/>
            </a:xfrm>
            <a:custGeom>
              <a:avLst/>
              <a:gdLst/>
              <a:ahLst/>
              <a:cxnLst/>
              <a:rect l="l" t="t" r="r" b="b"/>
              <a:pathLst>
                <a:path w="1238884" h="95250">
                  <a:moveTo>
                    <a:pt x="51536" y="0"/>
                  </a:moveTo>
                  <a:lnTo>
                    <a:pt x="0" y="0"/>
                  </a:lnTo>
                  <a:lnTo>
                    <a:pt x="0" y="95224"/>
                  </a:lnTo>
                  <a:lnTo>
                    <a:pt x="51536" y="95224"/>
                  </a:lnTo>
                  <a:lnTo>
                    <a:pt x="51536" y="0"/>
                  </a:lnTo>
                  <a:close/>
                </a:path>
                <a:path w="1238884" h="95250">
                  <a:moveTo>
                    <a:pt x="1238567" y="0"/>
                  </a:moveTo>
                  <a:lnTo>
                    <a:pt x="619290" y="0"/>
                  </a:lnTo>
                  <a:lnTo>
                    <a:pt x="619290" y="95224"/>
                  </a:lnTo>
                  <a:lnTo>
                    <a:pt x="1238567" y="95224"/>
                  </a:lnTo>
                  <a:lnTo>
                    <a:pt x="1238567" y="0"/>
                  </a:lnTo>
                  <a:close/>
                </a:path>
              </a:pathLst>
            </a:custGeom>
            <a:solidFill>
              <a:srgbClr val="EDECEC"/>
            </a:solidFill>
          </p:spPr>
          <p:txBody>
            <a:bodyPr wrap="square" lIns="0" tIns="0" rIns="0" bIns="0" rtlCol="0"/>
            <a:lstStyle/>
            <a:p>
              <a:endParaRPr sz="1688"/>
            </a:p>
          </p:txBody>
        </p:sp>
        <p:sp>
          <p:nvSpPr>
            <p:cNvPr id="57" name="object 57"/>
            <p:cNvSpPr/>
            <p:nvPr/>
          </p:nvSpPr>
          <p:spPr>
            <a:xfrm>
              <a:off x="10091838" y="1871658"/>
              <a:ext cx="568325" cy="95250"/>
            </a:xfrm>
            <a:custGeom>
              <a:avLst/>
              <a:gdLst/>
              <a:ahLst/>
              <a:cxnLst/>
              <a:rect l="l" t="t" r="r" b="b"/>
              <a:pathLst>
                <a:path w="568325" h="95250">
                  <a:moveTo>
                    <a:pt x="567743" y="95221"/>
                  </a:moveTo>
                  <a:lnTo>
                    <a:pt x="0" y="95221"/>
                  </a:lnTo>
                  <a:lnTo>
                    <a:pt x="0" y="0"/>
                  </a:lnTo>
                  <a:lnTo>
                    <a:pt x="567743" y="0"/>
                  </a:lnTo>
                  <a:lnTo>
                    <a:pt x="567743" y="95221"/>
                  </a:lnTo>
                  <a:close/>
                </a:path>
              </a:pathLst>
            </a:custGeom>
            <a:solidFill>
              <a:srgbClr val="12239D"/>
            </a:solidFill>
          </p:spPr>
          <p:txBody>
            <a:bodyPr wrap="square" lIns="0" tIns="0" rIns="0" bIns="0" rtlCol="0"/>
            <a:lstStyle/>
            <a:p>
              <a:endParaRPr sz="1688"/>
            </a:p>
          </p:txBody>
        </p:sp>
        <p:sp>
          <p:nvSpPr>
            <p:cNvPr id="58" name="object 58"/>
            <p:cNvSpPr/>
            <p:nvPr/>
          </p:nvSpPr>
          <p:spPr>
            <a:xfrm>
              <a:off x="10659582" y="1852614"/>
              <a:ext cx="9525" cy="133350"/>
            </a:xfrm>
            <a:custGeom>
              <a:avLst/>
              <a:gdLst/>
              <a:ahLst/>
              <a:cxnLst/>
              <a:rect l="l" t="t" r="r" b="b"/>
              <a:pathLst>
                <a:path w="9525" h="133350">
                  <a:moveTo>
                    <a:pt x="9527" y="133309"/>
                  </a:moveTo>
                  <a:lnTo>
                    <a:pt x="0" y="133309"/>
                  </a:lnTo>
                  <a:lnTo>
                    <a:pt x="0" y="0"/>
                  </a:lnTo>
                  <a:lnTo>
                    <a:pt x="9527" y="0"/>
                  </a:lnTo>
                  <a:lnTo>
                    <a:pt x="9527" y="133309"/>
                  </a:lnTo>
                  <a:close/>
                </a:path>
              </a:pathLst>
            </a:custGeom>
            <a:solidFill>
              <a:srgbClr val="605D5C"/>
            </a:solidFill>
          </p:spPr>
          <p:txBody>
            <a:bodyPr wrap="square" lIns="0" tIns="0" rIns="0" bIns="0" rtlCol="0"/>
            <a:lstStyle/>
            <a:p>
              <a:endParaRPr sz="1688"/>
            </a:p>
          </p:txBody>
        </p:sp>
      </p:grpSp>
      <p:grpSp>
        <p:nvGrpSpPr>
          <p:cNvPr id="59" name="object 59"/>
          <p:cNvGrpSpPr/>
          <p:nvPr/>
        </p:nvGrpSpPr>
        <p:grpSpPr>
          <a:xfrm>
            <a:off x="9579466" y="2272445"/>
            <a:ext cx="1161455" cy="125016"/>
            <a:chOff x="10040297" y="2423942"/>
            <a:chExt cx="1238885" cy="133350"/>
          </a:xfrm>
        </p:grpSpPr>
        <p:sp>
          <p:nvSpPr>
            <p:cNvPr id="60" name="object 60"/>
            <p:cNvSpPr/>
            <p:nvPr/>
          </p:nvSpPr>
          <p:spPr>
            <a:xfrm>
              <a:off x="10659582" y="2442986"/>
              <a:ext cx="619760" cy="95250"/>
            </a:xfrm>
            <a:custGeom>
              <a:avLst/>
              <a:gdLst/>
              <a:ahLst/>
              <a:cxnLst/>
              <a:rect l="l" t="t" r="r" b="b"/>
              <a:pathLst>
                <a:path w="619759" h="95250">
                  <a:moveTo>
                    <a:pt x="0" y="95221"/>
                  </a:moveTo>
                  <a:lnTo>
                    <a:pt x="619284" y="95221"/>
                  </a:lnTo>
                  <a:lnTo>
                    <a:pt x="619284" y="0"/>
                  </a:lnTo>
                  <a:lnTo>
                    <a:pt x="0" y="0"/>
                  </a:lnTo>
                  <a:lnTo>
                    <a:pt x="0" y="95221"/>
                  </a:lnTo>
                  <a:close/>
                </a:path>
              </a:pathLst>
            </a:custGeom>
            <a:solidFill>
              <a:srgbClr val="EDECEC"/>
            </a:solidFill>
          </p:spPr>
          <p:txBody>
            <a:bodyPr wrap="square" lIns="0" tIns="0" rIns="0" bIns="0" rtlCol="0"/>
            <a:lstStyle/>
            <a:p>
              <a:endParaRPr sz="1688"/>
            </a:p>
          </p:txBody>
        </p:sp>
        <p:sp>
          <p:nvSpPr>
            <p:cNvPr id="61" name="object 61"/>
            <p:cNvSpPr/>
            <p:nvPr/>
          </p:nvSpPr>
          <p:spPr>
            <a:xfrm>
              <a:off x="10040297" y="2442986"/>
              <a:ext cx="619760" cy="95250"/>
            </a:xfrm>
            <a:custGeom>
              <a:avLst/>
              <a:gdLst/>
              <a:ahLst/>
              <a:cxnLst/>
              <a:rect l="l" t="t" r="r" b="b"/>
              <a:pathLst>
                <a:path w="619759" h="95250">
                  <a:moveTo>
                    <a:pt x="619284" y="95221"/>
                  </a:moveTo>
                  <a:lnTo>
                    <a:pt x="0" y="95221"/>
                  </a:lnTo>
                  <a:lnTo>
                    <a:pt x="0" y="0"/>
                  </a:lnTo>
                  <a:lnTo>
                    <a:pt x="619284" y="0"/>
                  </a:lnTo>
                  <a:lnTo>
                    <a:pt x="619284" y="95221"/>
                  </a:lnTo>
                  <a:close/>
                </a:path>
              </a:pathLst>
            </a:custGeom>
            <a:solidFill>
              <a:srgbClr val="12239D"/>
            </a:solidFill>
          </p:spPr>
          <p:txBody>
            <a:bodyPr wrap="square" lIns="0" tIns="0" rIns="0" bIns="0" rtlCol="0"/>
            <a:lstStyle/>
            <a:p>
              <a:endParaRPr sz="1688"/>
            </a:p>
          </p:txBody>
        </p:sp>
        <p:sp>
          <p:nvSpPr>
            <p:cNvPr id="62" name="object 62"/>
            <p:cNvSpPr/>
            <p:nvPr/>
          </p:nvSpPr>
          <p:spPr>
            <a:xfrm>
              <a:off x="10659582" y="2423942"/>
              <a:ext cx="9525" cy="133350"/>
            </a:xfrm>
            <a:custGeom>
              <a:avLst/>
              <a:gdLst/>
              <a:ahLst/>
              <a:cxnLst/>
              <a:rect l="l" t="t" r="r" b="b"/>
              <a:pathLst>
                <a:path w="9525" h="133350">
                  <a:moveTo>
                    <a:pt x="9527" y="133309"/>
                  </a:moveTo>
                  <a:lnTo>
                    <a:pt x="0" y="133309"/>
                  </a:lnTo>
                  <a:lnTo>
                    <a:pt x="0" y="0"/>
                  </a:lnTo>
                  <a:lnTo>
                    <a:pt x="9527" y="0"/>
                  </a:lnTo>
                  <a:lnTo>
                    <a:pt x="9527" y="133309"/>
                  </a:lnTo>
                  <a:close/>
                </a:path>
              </a:pathLst>
            </a:custGeom>
            <a:solidFill>
              <a:srgbClr val="605D5C"/>
            </a:solidFill>
          </p:spPr>
          <p:txBody>
            <a:bodyPr wrap="square" lIns="0" tIns="0" rIns="0" bIns="0" rtlCol="0"/>
            <a:lstStyle/>
            <a:p>
              <a:endParaRPr sz="1688"/>
            </a:p>
          </p:txBody>
        </p:sp>
      </p:grpSp>
      <p:pic>
        <p:nvPicPr>
          <p:cNvPr id="63" name="object 63"/>
          <p:cNvPicPr/>
          <p:nvPr/>
        </p:nvPicPr>
        <p:blipFill>
          <a:blip r:embed="rId2" cstate="print"/>
          <a:stretch>
            <a:fillRect/>
          </a:stretch>
        </p:blipFill>
        <p:spPr>
          <a:xfrm>
            <a:off x="8461366" y="6297533"/>
            <a:ext cx="128189" cy="72308"/>
          </a:xfrm>
          <a:prstGeom prst="rect">
            <a:avLst/>
          </a:prstGeom>
        </p:spPr>
      </p:pic>
      <p:sp>
        <p:nvSpPr>
          <p:cNvPr id="64" name="Slide Number Placeholder 63">
            <a:extLst>
              <a:ext uri="{FF2B5EF4-FFF2-40B4-BE49-F238E27FC236}">
                <a16:creationId xmlns:a16="http://schemas.microsoft.com/office/drawing/2014/main" id="{F98F67AA-F301-165D-41D1-EAE6EC9B594A}"/>
              </a:ext>
            </a:extLst>
          </p:cNvPr>
          <p:cNvSpPr>
            <a:spLocks noGrp="1"/>
          </p:cNvSpPr>
          <p:nvPr>
            <p:ph type="sldNum" sz="quarter" idx="12"/>
          </p:nvPr>
        </p:nvSpPr>
        <p:spPr/>
        <p:txBody>
          <a:bodyPr/>
          <a:lstStyle/>
          <a:p>
            <a:fld id="{9D9F3B5D-F447-4486-A2EC-CFFEA8DE9957}"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80909" y="295132"/>
            <a:ext cx="830461" cy="138323"/>
          </a:xfrm>
          <a:prstGeom prst="rect">
            <a:avLst/>
          </a:prstGeom>
        </p:spPr>
        <p:txBody>
          <a:bodyPr vert="horz" wrap="square" lIns="0" tIns="8334" rIns="0" bIns="0" rtlCol="0">
            <a:spAutoFit/>
          </a:bodyPr>
          <a:lstStyle/>
          <a:p>
            <a:pPr>
              <a:spcBef>
                <a:spcPts val="66"/>
              </a:spcBef>
            </a:pPr>
            <a:r>
              <a:rPr sz="844" spc="-9" dirty="0">
                <a:solidFill>
                  <a:srgbClr val="FFFFFF"/>
                </a:solidFill>
                <a:latin typeface="Segoe UI"/>
                <a:cs typeface="Segoe UI"/>
              </a:rPr>
              <a:t>Power</a:t>
            </a:r>
            <a:r>
              <a:rPr sz="844" spc="-42" dirty="0">
                <a:solidFill>
                  <a:srgbClr val="FFFFFF"/>
                </a:solidFill>
                <a:latin typeface="Segoe UI"/>
                <a:cs typeface="Segoe UI"/>
              </a:rPr>
              <a:t> </a:t>
            </a:r>
            <a:r>
              <a:rPr sz="844" dirty="0">
                <a:solidFill>
                  <a:srgbClr val="FFFFFF"/>
                </a:solidFill>
                <a:latin typeface="Segoe UI"/>
                <a:cs typeface="Segoe UI"/>
              </a:rPr>
              <a:t>BI</a:t>
            </a:r>
            <a:r>
              <a:rPr sz="844" spc="-38" dirty="0">
                <a:solidFill>
                  <a:srgbClr val="FFFFFF"/>
                </a:solidFill>
                <a:latin typeface="Segoe UI"/>
                <a:cs typeface="Segoe UI"/>
              </a:rPr>
              <a:t> </a:t>
            </a:r>
            <a:r>
              <a:rPr sz="844" dirty="0">
                <a:solidFill>
                  <a:srgbClr val="FFFFFF"/>
                </a:solidFill>
                <a:latin typeface="Segoe UI"/>
                <a:cs typeface="Segoe UI"/>
              </a:rPr>
              <a:t>Desktop</a:t>
            </a:r>
            <a:endParaRPr sz="844">
              <a:latin typeface="Segoe UI"/>
              <a:cs typeface="Segoe UI"/>
            </a:endParaRPr>
          </a:p>
        </p:txBody>
      </p:sp>
      <p:grpSp>
        <p:nvGrpSpPr>
          <p:cNvPr id="3" name="object 3"/>
          <p:cNvGrpSpPr/>
          <p:nvPr/>
        </p:nvGrpSpPr>
        <p:grpSpPr>
          <a:xfrm>
            <a:off x="381000" y="214313"/>
            <a:ext cx="11430000" cy="6429375"/>
            <a:chOff x="228600" y="228600"/>
            <a:chExt cx="12192000" cy="6858000"/>
          </a:xfrm>
        </p:grpSpPr>
        <p:sp>
          <p:nvSpPr>
            <p:cNvPr id="4" name="object 4"/>
            <p:cNvSpPr/>
            <p:nvPr/>
          </p:nvSpPr>
          <p:spPr>
            <a:xfrm>
              <a:off x="228600" y="228600"/>
              <a:ext cx="12192000" cy="6858000"/>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FFFFFF"/>
            </a:solidFill>
          </p:spPr>
          <p:txBody>
            <a:bodyPr wrap="square" lIns="0" tIns="0" rIns="0" bIns="0" rtlCol="0"/>
            <a:lstStyle/>
            <a:p>
              <a:endParaRPr sz="1688"/>
            </a:p>
          </p:txBody>
        </p:sp>
        <p:sp>
          <p:nvSpPr>
            <p:cNvPr id="5" name="object 5"/>
            <p:cNvSpPr/>
            <p:nvPr/>
          </p:nvSpPr>
          <p:spPr>
            <a:xfrm>
              <a:off x="1010437" y="5591390"/>
              <a:ext cx="4010660" cy="9525"/>
            </a:xfrm>
            <a:custGeom>
              <a:avLst/>
              <a:gdLst/>
              <a:ahLst/>
              <a:cxnLst/>
              <a:rect l="l" t="t" r="r" b="b"/>
              <a:pathLst>
                <a:path w="4010660" h="9525">
                  <a:moveTo>
                    <a:pt x="9525" y="0"/>
                  </a:moveTo>
                  <a:lnTo>
                    <a:pt x="0" y="0"/>
                  </a:lnTo>
                  <a:lnTo>
                    <a:pt x="0" y="9525"/>
                  </a:lnTo>
                  <a:lnTo>
                    <a:pt x="9525" y="9525"/>
                  </a:lnTo>
                  <a:lnTo>
                    <a:pt x="9525" y="0"/>
                  </a:lnTo>
                  <a:close/>
                </a:path>
                <a:path w="4010660" h="9525">
                  <a:moveTo>
                    <a:pt x="66687" y="0"/>
                  </a:moveTo>
                  <a:lnTo>
                    <a:pt x="57162" y="0"/>
                  </a:lnTo>
                  <a:lnTo>
                    <a:pt x="57162" y="9525"/>
                  </a:lnTo>
                  <a:lnTo>
                    <a:pt x="66687" y="9525"/>
                  </a:lnTo>
                  <a:lnTo>
                    <a:pt x="66687" y="0"/>
                  </a:lnTo>
                  <a:close/>
                </a:path>
                <a:path w="4010660" h="9525">
                  <a:moveTo>
                    <a:pt x="123837" y="0"/>
                  </a:moveTo>
                  <a:lnTo>
                    <a:pt x="114312" y="0"/>
                  </a:lnTo>
                  <a:lnTo>
                    <a:pt x="114312" y="9525"/>
                  </a:lnTo>
                  <a:lnTo>
                    <a:pt x="123837" y="9525"/>
                  </a:lnTo>
                  <a:lnTo>
                    <a:pt x="123837" y="0"/>
                  </a:lnTo>
                  <a:close/>
                </a:path>
                <a:path w="4010660" h="9525">
                  <a:moveTo>
                    <a:pt x="180987" y="0"/>
                  </a:moveTo>
                  <a:lnTo>
                    <a:pt x="171462" y="0"/>
                  </a:lnTo>
                  <a:lnTo>
                    <a:pt x="171462" y="9525"/>
                  </a:lnTo>
                  <a:lnTo>
                    <a:pt x="180987" y="9525"/>
                  </a:lnTo>
                  <a:lnTo>
                    <a:pt x="180987" y="0"/>
                  </a:lnTo>
                  <a:close/>
                </a:path>
                <a:path w="4010660" h="9525">
                  <a:moveTo>
                    <a:pt x="238150" y="0"/>
                  </a:moveTo>
                  <a:lnTo>
                    <a:pt x="228625" y="0"/>
                  </a:lnTo>
                  <a:lnTo>
                    <a:pt x="228625" y="9525"/>
                  </a:lnTo>
                  <a:lnTo>
                    <a:pt x="238150" y="9525"/>
                  </a:lnTo>
                  <a:lnTo>
                    <a:pt x="238150" y="0"/>
                  </a:lnTo>
                  <a:close/>
                </a:path>
                <a:path w="4010660" h="9525">
                  <a:moveTo>
                    <a:pt x="295300" y="0"/>
                  </a:moveTo>
                  <a:lnTo>
                    <a:pt x="285775" y="0"/>
                  </a:lnTo>
                  <a:lnTo>
                    <a:pt x="285775" y="9525"/>
                  </a:lnTo>
                  <a:lnTo>
                    <a:pt x="295300" y="9525"/>
                  </a:lnTo>
                  <a:lnTo>
                    <a:pt x="295300" y="0"/>
                  </a:lnTo>
                  <a:close/>
                </a:path>
                <a:path w="4010660" h="9525">
                  <a:moveTo>
                    <a:pt x="352450" y="0"/>
                  </a:moveTo>
                  <a:lnTo>
                    <a:pt x="342925" y="0"/>
                  </a:lnTo>
                  <a:lnTo>
                    <a:pt x="342925" y="9525"/>
                  </a:lnTo>
                  <a:lnTo>
                    <a:pt x="352450" y="9525"/>
                  </a:lnTo>
                  <a:lnTo>
                    <a:pt x="352450" y="0"/>
                  </a:lnTo>
                  <a:close/>
                </a:path>
                <a:path w="4010660" h="9525">
                  <a:moveTo>
                    <a:pt x="409613" y="0"/>
                  </a:moveTo>
                  <a:lnTo>
                    <a:pt x="400088" y="0"/>
                  </a:lnTo>
                  <a:lnTo>
                    <a:pt x="400088" y="9525"/>
                  </a:lnTo>
                  <a:lnTo>
                    <a:pt x="409613" y="9525"/>
                  </a:lnTo>
                  <a:lnTo>
                    <a:pt x="409613" y="0"/>
                  </a:lnTo>
                  <a:close/>
                </a:path>
                <a:path w="4010660" h="9525">
                  <a:moveTo>
                    <a:pt x="466763" y="0"/>
                  </a:moveTo>
                  <a:lnTo>
                    <a:pt x="457238" y="0"/>
                  </a:lnTo>
                  <a:lnTo>
                    <a:pt x="457238" y="9525"/>
                  </a:lnTo>
                  <a:lnTo>
                    <a:pt x="466763" y="9525"/>
                  </a:lnTo>
                  <a:lnTo>
                    <a:pt x="466763" y="0"/>
                  </a:lnTo>
                  <a:close/>
                </a:path>
                <a:path w="4010660" h="9525">
                  <a:moveTo>
                    <a:pt x="523913" y="0"/>
                  </a:moveTo>
                  <a:lnTo>
                    <a:pt x="514388" y="0"/>
                  </a:lnTo>
                  <a:lnTo>
                    <a:pt x="514388" y="9525"/>
                  </a:lnTo>
                  <a:lnTo>
                    <a:pt x="523913" y="9525"/>
                  </a:lnTo>
                  <a:lnTo>
                    <a:pt x="523913" y="0"/>
                  </a:lnTo>
                  <a:close/>
                </a:path>
                <a:path w="4010660" h="9525">
                  <a:moveTo>
                    <a:pt x="581075" y="0"/>
                  </a:moveTo>
                  <a:lnTo>
                    <a:pt x="571550" y="0"/>
                  </a:lnTo>
                  <a:lnTo>
                    <a:pt x="571550" y="9525"/>
                  </a:lnTo>
                  <a:lnTo>
                    <a:pt x="581075" y="9525"/>
                  </a:lnTo>
                  <a:lnTo>
                    <a:pt x="581075" y="0"/>
                  </a:lnTo>
                  <a:close/>
                </a:path>
                <a:path w="4010660" h="9525">
                  <a:moveTo>
                    <a:pt x="638225" y="0"/>
                  </a:moveTo>
                  <a:lnTo>
                    <a:pt x="628700" y="0"/>
                  </a:lnTo>
                  <a:lnTo>
                    <a:pt x="628700" y="9525"/>
                  </a:lnTo>
                  <a:lnTo>
                    <a:pt x="638225" y="9525"/>
                  </a:lnTo>
                  <a:lnTo>
                    <a:pt x="638225" y="0"/>
                  </a:lnTo>
                  <a:close/>
                </a:path>
                <a:path w="4010660" h="9525">
                  <a:moveTo>
                    <a:pt x="695375" y="0"/>
                  </a:moveTo>
                  <a:lnTo>
                    <a:pt x="685850" y="0"/>
                  </a:lnTo>
                  <a:lnTo>
                    <a:pt x="685850" y="9525"/>
                  </a:lnTo>
                  <a:lnTo>
                    <a:pt x="695375" y="9525"/>
                  </a:lnTo>
                  <a:lnTo>
                    <a:pt x="695375" y="0"/>
                  </a:lnTo>
                  <a:close/>
                </a:path>
                <a:path w="4010660" h="9525">
                  <a:moveTo>
                    <a:pt x="752538" y="0"/>
                  </a:moveTo>
                  <a:lnTo>
                    <a:pt x="743013" y="0"/>
                  </a:lnTo>
                  <a:lnTo>
                    <a:pt x="743013" y="9525"/>
                  </a:lnTo>
                  <a:lnTo>
                    <a:pt x="752538" y="9525"/>
                  </a:lnTo>
                  <a:lnTo>
                    <a:pt x="752538" y="0"/>
                  </a:lnTo>
                  <a:close/>
                </a:path>
                <a:path w="4010660" h="9525">
                  <a:moveTo>
                    <a:pt x="809688" y="0"/>
                  </a:moveTo>
                  <a:lnTo>
                    <a:pt x="800163" y="0"/>
                  </a:lnTo>
                  <a:lnTo>
                    <a:pt x="800163" y="9525"/>
                  </a:lnTo>
                  <a:lnTo>
                    <a:pt x="809688" y="9525"/>
                  </a:lnTo>
                  <a:lnTo>
                    <a:pt x="809688" y="0"/>
                  </a:lnTo>
                  <a:close/>
                </a:path>
                <a:path w="4010660" h="9525">
                  <a:moveTo>
                    <a:pt x="866838" y="0"/>
                  </a:moveTo>
                  <a:lnTo>
                    <a:pt x="857313" y="0"/>
                  </a:lnTo>
                  <a:lnTo>
                    <a:pt x="857313" y="9525"/>
                  </a:lnTo>
                  <a:lnTo>
                    <a:pt x="866838" y="9525"/>
                  </a:lnTo>
                  <a:lnTo>
                    <a:pt x="866838" y="0"/>
                  </a:lnTo>
                  <a:close/>
                </a:path>
                <a:path w="4010660" h="9525">
                  <a:moveTo>
                    <a:pt x="924001" y="0"/>
                  </a:moveTo>
                  <a:lnTo>
                    <a:pt x="914476" y="0"/>
                  </a:lnTo>
                  <a:lnTo>
                    <a:pt x="914476" y="9525"/>
                  </a:lnTo>
                  <a:lnTo>
                    <a:pt x="924001" y="9525"/>
                  </a:lnTo>
                  <a:lnTo>
                    <a:pt x="924001" y="0"/>
                  </a:lnTo>
                  <a:close/>
                </a:path>
                <a:path w="4010660" h="9525">
                  <a:moveTo>
                    <a:pt x="981151" y="0"/>
                  </a:moveTo>
                  <a:lnTo>
                    <a:pt x="971626" y="0"/>
                  </a:lnTo>
                  <a:lnTo>
                    <a:pt x="971626" y="9525"/>
                  </a:lnTo>
                  <a:lnTo>
                    <a:pt x="981151" y="9525"/>
                  </a:lnTo>
                  <a:lnTo>
                    <a:pt x="981151" y="0"/>
                  </a:lnTo>
                  <a:close/>
                </a:path>
                <a:path w="4010660" h="9525">
                  <a:moveTo>
                    <a:pt x="1038301" y="0"/>
                  </a:moveTo>
                  <a:lnTo>
                    <a:pt x="1028776" y="0"/>
                  </a:lnTo>
                  <a:lnTo>
                    <a:pt x="1028776" y="9525"/>
                  </a:lnTo>
                  <a:lnTo>
                    <a:pt x="1038301" y="9525"/>
                  </a:lnTo>
                  <a:lnTo>
                    <a:pt x="1038301" y="0"/>
                  </a:lnTo>
                  <a:close/>
                </a:path>
                <a:path w="4010660" h="9525">
                  <a:moveTo>
                    <a:pt x="1095463" y="0"/>
                  </a:moveTo>
                  <a:lnTo>
                    <a:pt x="1085938" y="0"/>
                  </a:lnTo>
                  <a:lnTo>
                    <a:pt x="1085938" y="9525"/>
                  </a:lnTo>
                  <a:lnTo>
                    <a:pt x="1095463" y="9525"/>
                  </a:lnTo>
                  <a:lnTo>
                    <a:pt x="1095463" y="0"/>
                  </a:lnTo>
                  <a:close/>
                </a:path>
                <a:path w="4010660" h="9525">
                  <a:moveTo>
                    <a:pt x="1152613" y="0"/>
                  </a:moveTo>
                  <a:lnTo>
                    <a:pt x="1143088" y="0"/>
                  </a:lnTo>
                  <a:lnTo>
                    <a:pt x="1143088" y="9525"/>
                  </a:lnTo>
                  <a:lnTo>
                    <a:pt x="1152613" y="9525"/>
                  </a:lnTo>
                  <a:lnTo>
                    <a:pt x="1152613" y="0"/>
                  </a:lnTo>
                  <a:close/>
                </a:path>
                <a:path w="4010660" h="9525">
                  <a:moveTo>
                    <a:pt x="1209763" y="0"/>
                  </a:moveTo>
                  <a:lnTo>
                    <a:pt x="1200238" y="0"/>
                  </a:lnTo>
                  <a:lnTo>
                    <a:pt x="1200238" y="9525"/>
                  </a:lnTo>
                  <a:lnTo>
                    <a:pt x="1209763" y="9525"/>
                  </a:lnTo>
                  <a:lnTo>
                    <a:pt x="1209763" y="0"/>
                  </a:lnTo>
                  <a:close/>
                </a:path>
                <a:path w="4010660" h="9525">
                  <a:moveTo>
                    <a:pt x="1266926" y="0"/>
                  </a:moveTo>
                  <a:lnTo>
                    <a:pt x="1257401" y="0"/>
                  </a:lnTo>
                  <a:lnTo>
                    <a:pt x="1257401" y="9525"/>
                  </a:lnTo>
                  <a:lnTo>
                    <a:pt x="1266926" y="9525"/>
                  </a:lnTo>
                  <a:lnTo>
                    <a:pt x="1266926" y="0"/>
                  </a:lnTo>
                  <a:close/>
                </a:path>
                <a:path w="4010660" h="9525">
                  <a:moveTo>
                    <a:pt x="1324076" y="0"/>
                  </a:moveTo>
                  <a:lnTo>
                    <a:pt x="1314551" y="0"/>
                  </a:lnTo>
                  <a:lnTo>
                    <a:pt x="1314551" y="9525"/>
                  </a:lnTo>
                  <a:lnTo>
                    <a:pt x="1324076" y="9525"/>
                  </a:lnTo>
                  <a:lnTo>
                    <a:pt x="1324076" y="0"/>
                  </a:lnTo>
                  <a:close/>
                </a:path>
                <a:path w="4010660" h="9525">
                  <a:moveTo>
                    <a:pt x="1381226" y="0"/>
                  </a:moveTo>
                  <a:lnTo>
                    <a:pt x="1371701" y="0"/>
                  </a:lnTo>
                  <a:lnTo>
                    <a:pt x="1371701" y="9525"/>
                  </a:lnTo>
                  <a:lnTo>
                    <a:pt x="1381226" y="9525"/>
                  </a:lnTo>
                  <a:lnTo>
                    <a:pt x="1381226" y="0"/>
                  </a:lnTo>
                  <a:close/>
                </a:path>
                <a:path w="4010660" h="9525">
                  <a:moveTo>
                    <a:pt x="1438389" y="0"/>
                  </a:moveTo>
                  <a:lnTo>
                    <a:pt x="1428864" y="0"/>
                  </a:lnTo>
                  <a:lnTo>
                    <a:pt x="1428864" y="9525"/>
                  </a:lnTo>
                  <a:lnTo>
                    <a:pt x="1438389" y="9525"/>
                  </a:lnTo>
                  <a:lnTo>
                    <a:pt x="1438389" y="0"/>
                  </a:lnTo>
                  <a:close/>
                </a:path>
                <a:path w="4010660" h="9525">
                  <a:moveTo>
                    <a:pt x="1495539" y="0"/>
                  </a:moveTo>
                  <a:lnTo>
                    <a:pt x="1486014" y="0"/>
                  </a:lnTo>
                  <a:lnTo>
                    <a:pt x="1486014" y="9525"/>
                  </a:lnTo>
                  <a:lnTo>
                    <a:pt x="1495539" y="9525"/>
                  </a:lnTo>
                  <a:lnTo>
                    <a:pt x="1495539" y="0"/>
                  </a:lnTo>
                  <a:close/>
                </a:path>
                <a:path w="4010660" h="9525">
                  <a:moveTo>
                    <a:pt x="1552689" y="0"/>
                  </a:moveTo>
                  <a:lnTo>
                    <a:pt x="1543164" y="0"/>
                  </a:lnTo>
                  <a:lnTo>
                    <a:pt x="1543164" y="9525"/>
                  </a:lnTo>
                  <a:lnTo>
                    <a:pt x="1552689" y="9525"/>
                  </a:lnTo>
                  <a:lnTo>
                    <a:pt x="1552689" y="0"/>
                  </a:lnTo>
                  <a:close/>
                </a:path>
                <a:path w="4010660" h="9525">
                  <a:moveTo>
                    <a:pt x="1609852" y="0"/>
                  </a:moveTo>
                  <a:lnTo>
                    <a:pt x="1600327" y="0"/>
                  </a:lnTo>
                  <a:lnTo>
                    <a:pt x="1600327" y="9525"/>
                  </a:lnTo>
                  <a:lnTo>
                    <a:pt x="1609852" y="9525"/>
                  </a:lnTo>
                  <a:lnTo>
                    <a:pt x="1609852" y="0"/>
                  </a:lnTo>
                  <a:close/>
                </a:path>
                <a:path w="4010660" h="9525">
                  <a:moveTo>
                    <a:pt x="1667002" y="0"/>
                  </a:moveTo>
                  <a:lnTo>
                    <a:pt x="1657477" y="0"/>
                  </a:lnTo>
                  <a:lnTo>
                    <a:pt x="1657477" y="9525"/>
                  </a:lnTo>
                  <a:lnTo>
                    <a:pt x="1667002" y="9525"/>
                  </a:lnTo>
                  <a:lnTo>
                    <a:pt x="1667002" y="0"/>
                  </a:lnTo>
                  <a:close/>
                </a:path>
                <a:path w="4010660" h="9525">
                  <a:moveTo>
                    <a:pt x="1724152" y="0"/>
                  </a:moveTo>
                  <a:lnTo>
                    <a:pt x="1714627" y="0"/>
                  </a:lnTo>
                  <a:lnTo>
                    <a:pt x="1714627" y="9525"/>
                  </a:lnTo>
                  <a:lnTo>
                    <a:pt x="1724152" y="9525"/>
                  </a:lnTo>
                  <a:lnTo>
                    <a:pt x="1724152" y="0"/>
                  </a:lnTo>
                  <a:close/>
                </a:path>
                <a:path w="4010660" h="9525">
                  <a:moveTo>
                    <a:pt x="1781314" y="0"/>
                  </a:moveTo>
                  <a:lnTo>
                    <a:pt x="1771789" y="0"/>
                  </a:lnTo>
                  <a:lnTo>
                    <a:pt x="1771789" y="9525"/>
                  </a:lnTo>
                  <a:lnTo>
                    <a:pt x="1781314" y="9525"/>
                  </a:lnTo>
                  <a:lnTo>
                    <a:pt x="1781314" y="0"/>
                  </a:lnTo>
                  <a:close/>
                </a:path>
                <a:path w="4010660" h="9525">
                  <a:moveTo>
                    <a:pt x="1838464" y="0"/>
                  </a:moveTo>
                  <a:lnTo>
                    <a:pt x="1828939" y="0"/>
                  </a:lnTo>
                  <a:lnTo>
                    <a:pt x="1828939" y="9525"/>
                  </a:lnTo>
                  <a:lnTo>
                    <a:pt x="1838464" y="9525"/>
                  </a:lnTo>
                  <a:lnTo>
                    <a:pt x="1838464" y="0"/>
                  </a:lnTo>
                  <a:close/>
                </a:path>
                <a:path w="4010660" h="9525">
                  <a:moveTo>
                    <a:pt x="1895614" y="0"/>
                  </a:moveTo>
                  <a:lnTo>
                    <a:pt x="1886089" y="0"/>
                  </a:lnTo>
                  <a:lnTo>
                    <a:pt x="1886089" y="9525"/>
                  </a:lnTo>
                  <a:lnTo>
                    <a:pt x="1895614" y="9525"/>
                  </a:lnTo>
                  <a:lnTo>
                    <a:pt x="1895614" y="0"/>
                  </a:lnTo>
                  <a:close/>
                </a:path>
                <a:path w="4010660" h="9525">
                  <a:moveTo>
                    <a:pt x="1952777" y="0"/>
                  </a:moveTo>
                  <a:lnTo>
                    <a:pt x="1943252" y="0"/>
                  </a:lnTo>
                  <a:lnTo>
                    <a:pt x="1943252" y="9525"/>
                  </a:lnTo>
                  <a:lnTo>
                    <a:pt x="1952777" y="9525"/>
                  </a:lnTo>
                  <a:lnTo>
                    <a:pt x="1952777" y="0"/>
                  </a:lnTo>
                  <a:close/>
                </a:path>
                <a:path w="4010660" h="9525">
                  <a:moveTo>
                    <a:pt x="2009927" y="0"/>
                  </a:moveTo>
                  <a:lnTo>
                    <a:pt x="2000402" y="0"/>
                  </a:lnTo>
                  <a:lnTo>
                    <a:pt x="2000402" y="9525"/>
                  </a:lnTo>
                  <a:lnTo>
                    <a:pt x="2009927" y="9525"/>
                  </a:lnTo>
                  <a:lnTo>
                    <a:pt x="2009927" y="0"/>
                  </a:lnTo>
                  <a:close/>
                </a:path>
                <a:path w="4010660" h="9525">
                  <a:moveTo>
                    <a:pt x="2067077" y="0"/>
                  </a:moveTo>
                  <a:lnTo>
                    <a:pt x="2057552" y="0"/>
                  </a:lnTo>
                  <a:lnTo>
                    <a:pt x="2057552" y="9525"/>
                  </a:lnTo>
                  <a:lnTo>
                    <a:pt x="2067077" y="9525"/>
                  </a:lnTo>
                  <a:lnTo>
                    <a:pt x="2067077" y="0"/>
                  </a:lnTo>
                  <a:close/>
                </a:path>
                <a:path w="4010660" h="9525">
                  <a:moveTo>
                    <a:pt x="2124240" y="0"/>
                  </a:moveTo>
                  <a:lnTo>
                    <a:pt x="2114715" y="0"/>
                  </a:lnTo>
                  <a:lnTo>
                    <a:pt x="2114715" y="9525"/>
                  </a:lnTo>
                  <a:lnTo>
                    <a:pt x="2124240" y="9525"/>
                  </a:lnTo>
                  <a:lnTo>
                    <a:pt x="2124240" y="0"/>
                  </a:lnTo>
                  <a:close/>
                </a:path>
                <a:path w="4010660" h="9525">
                  <a:moveTo>
                    <a:pt x="2181390" y="0"/>
                  </a:moveTo>
                  <a:lnTo>
                    <a:pt x="2171865" y="0"/>
                  </a:lnTo>
                  <a:lnTo>
                    <a:pt x="2171865" y="9525"/>
                  </a:lnTo>
                  <a:lnTo>
                    <a:pt x="2181390" y="9525"/>
                  </a:lnTo>
                  <a:lnTo>
                    <a:pt x="2181390" y="0"/>
                  </a:lnTo>
                  <a:close/>
                </a:path>
                <a:path w="4010660" h="9525">
                  <a:moveTo>
                    <a:pt x="2238540" y="0"/>
                  </a:moveTo>
                  <a:lnTo>
                    <a:pt x="2229015" y="0"/>
                  </a:lnTo>
                  <a:lnTo>
                    <a:pt x="2229015" y="9525"/>
                  </a:lnTo>
                  <a:lnTo>
                    <a:pt x="2238540" y="9525"/>
                  </a:lnTo>
                  <a:lnTo>
                    <a:pt x="2238540" y="0"/>
                  </a:lnTo>
                  <a:close/>
                </a:path>
                <a:path w="4010660" h="9525">
                  <a:moveTo>
                    <a:pt x="2295702" y="0"/>
                  </a:moveTo>
                  <a:lnTo>
                    <a:pt x="2286177" y="0"/>
                  </a:lnTo>
                  <a:lnTo>
                    <a:pt x="2286177" y="9525"/>
                  </a:lnTo>
                  <a:lnTo>
                    <a:pt x="2295702" y="9525"/>
                  </a:lnTo>
                  <a:lnTo>
                    <a:pt x="2295702" y="0"/>
                  </a:lnTo>
                  <a:close/>
                </a:path>
                <a:path w="4010660" h="9525">
                  <a:moveTo>
                    <a:pt x="2352852" y="0"/>
                  </a:moveTo>
                  <a:lnTo>
                    <a:pt x="2343327" y="0"/>
                  </a:lnTo>
                  <a:lnTo>
                    <a:pt x="2343327" y="9525"/>
                  </a:lnTo>
                  <a:lnTo>
                    <a:pt x="2352852" y="9525"/>
                  </a:lnTo>
                  <a:lnTo>
                    <a:pt x="2352852" y="0"/>
                  </a:lnTo>
                  <a:close/>
                </a:path>
                <a:path w="4010660" h="9525">
                  <a:moveTo>
                    <a:pt x="2410002" y="0"/>
                  </a:moveTo>
                  <a:lnTo>
                    <a:pt x="2400477" y="0"/>
                  </a:lnTo>
                  <a:lnTo>
                    <a:pt x="2400477" y="9525"/>
                  </a:lnTo>
                  <a:lnTo>
                    <a:pt x="2410002" y="9525"/>
                  </a:lnTo>
                  <a:lnTo>
                    <a:pt x="2410002" y="0"/>
                  </a:lnTo>
                  <a:close/>
                </a:path>
                <a:path w="4010660" h="9525">
                  <a:moveTo>
                    <a:pt x="2467165" y="0"/>
                  </a:moveTo>
                  <a:lnTo>
                    <a:pt x="2457640" y="0"/>
                  </a:lnTo>
                  <a:lnTo>
                    <a:pt x="2457640" y="9525"/>
                  </a:lnTo>
                  <a:lnTo>
                    <a:pt x="2467165" y="9525"/>
                  </a:lnTo>
                  <a:lnTo>
                    <a:pt x="2467165" y="0"/>
                  </a:lnTo>
                  <a:close/>
                </a:path>
                <a:path w="4010660" h="9525">
                  <a:moveTo>
                    <a:pt x="2524315" y="0"/>
                  </a:moveTo>
                  <a:lnTo>
                    <a:pt x="2514790" y="0"/>
                  </a:lnTo>
                  <a:lnTo>
                    <a:pt x="2514790" y="9525"/>
                  </a:lnTo>
                  <a:lnTo>
                    <a:pt x="2524315" y="9525"/>
                  </a:lnTo>
                  <a:lnTo>
                    <a:pt x="2524315" y="0"/>
                  </a:lnTo>
                  <a:close/>
                </a:path>
                <a:path w="4010660" h="9525">
                  <a:moveTo>
                    <a:pt x="2581465" y="0"/>
                  </a:moveTo>
                  <a:lnTo>
                    <a:pt x="2571940" y="0"/>
                  </a:lnTo>
                  <a:lnTo>
                    <a:pt x="2571940" y="9525"/>
                  </a:lnTo>
                  <a:lnTo>
                    <a:pt x="2581465" y="9525"/>
                  </a:lnTo>
                  <a:lnTo>
                    <a:pt x="2581465" y="0"/>
                  </a:lnTo>
                  <a:close/>
                </a:path>
                <a:path w="4010660" h="9525">
                  <a:moveTo>
                    <a:pt x="2638628" y="0"/>
                  </a:moveTo>
                  <a:lnTo>
                    <a:pt x="2629103" y="0"/>
                  </a:lnTo>
                  <a:lnTo>
                    <a:pt x="2629103" y="9525"/>
                  </a:lnTo>
                  <a:lnTo>
                    <a:pt x="2638628" y="9525"/>
                  </a:lnTo>
                  <a:lnTo>
                    <a:pt x="2638628" y="0"/>
                  </a:lnTo>
                  <a:close/>
                </a:path>
                <a:path w="4010660" h="9525">
                  <a:moveTo>
                    <a:pt x="2695778" y="0"/>
                  </a:moveTo>
                  <a:lnTo>
                    <a:pt x="2686253" y="0"/>
                  </a:lnTo>
                  <a:lnTo>
                    <a:pt x="2686253" y="9525"/>
                  </a:lnTo>
                  <a:lnTo>
                    <a:pt x="2695778" y="9525"/>
                  </a:lnTo>
                  <a:lnTo>
                    <a:pt x="2695778" y="0"/>
                  </a:lnTo>
                  <a:close/>
                </a:path>
                <a:path w="4010660" h="9525">
                  <a:moveTo>
                    <a:pt x="2752928" y="0"/>
                  </a:moveTo>
                  <a:lnTo>
                    <a:pt x="2743403" y="0"/>
                  </a:lnTo>
                  <a:lnTo>
                    <a:pt x="2743403" y="9525"/>
                  </a:lnTo>
                  <a:lnTo>
                    <a:pt x="2752928" y="9525"/>
                  </a:lnTo>
                  <a:lnTo>
                    <a:pt x="2752928" y="0"/>
                  </a:lnTo>
                  <a:close/>
                </a:path>
                <a:path w="4010660" h="9525">
                  <a:moveTo>
                    <a:pt x="2810091" y="0"/>
                  </a:moveTo>
                  <a:lnTo>
                    <a:pt x="2800566" y="0"/>
                  </a:lnTo>
                  <a:lnTo>
                    <a:pt x="2800566" y="9525"/>
                  </a:lnTo>
                  <a:lnTo>
                    <a:pt x="2810091" y="9525"/>
                  </a:lnTo>
                  <a:lnTo>
                    <a:pt x="2810091" y="0"/>
                  </a:lnTo>
                  <a:close/>
                </a:path>
                <a:path w="4010660" h="9525">
                  <a:moveTo>
                    <a:pt x="2867241" y="0"/>
                  </a:moveTo>
                  <a:lnTo>
                    <a:pt x="2857716" y="0"/>
                  </a:lnTo>
                  <a:lnTo>
                    <a:pt x="2857716" y="9525"/>
                  </a:lnTo>
                  <a:lnTo>
                    <a:pt x="2867241" y="9525"/>
                  </a:lnTo>
                  <a:lnTo>
                    <a:pt x="2867241" y="0"/>
                  </a:lnTo>
                  <a:close/>
                </a:path>
                <a:path w="4010660" h="9525">
                  <a:moveTo>
                    <a:pt x="2924391" y="0"/>
                  </a:moveTo>
                  <a:lnTo>
                    <a:pt x="2914866" y="0"/>
                  </a:lnTo>
                  <a:lnTo>
                    <a:pt x="2914866" y="9525"/>
                  </a:lnTo>
                  <a:lnTo>
                    <a:pt x="2924391" y="9525"/>
                  </a:lnTo>
                  <a:lnTo>
                    <a:pt x="2924391" y="0"/>
                  </a:lnTo>
                  <a:close/>
                </a:path>
                <a:path w="4010660" h="9525">
                  <a:moveTo>
                    <a:pt x="2981553" y="0"/>
                  </a:moveTo>
                  <a:lnTo>
                    <a:pt x="2972028" y="0"/>
                  </a:lnTo>
                  <a:lnTo>
                    <a:pt x="2972028" y="9525"/>
                  </a:lnTo>
                  <a:lnTo>
                    <a:pt x="2981553" y="9525"/>
                  </a:lnTo>
                  <a:lnTo>
                    <a:pt x="2981553" y="0"/>
                  </a:lnTo>
                  <a:close/>
                </a:path>
                <a:path w="4010660" h="9525">
                  <a:moveTo>
                    <a:pt x="3038703" y="0"/>
                  </a:moveTo>
                  <a:lnTo>
                    <a:pt x="3029178" y="0"/>
                  </a:lnTo>
                  <a:lnTo>
                    <a:pt x="3029178" y="9525"/>
                  </a:lnTo>
                  <a:lnTo>
                    <a:pt x="3038703" y="9525"/>
                  </a:lnTo>
                  <a:lnTo>
                    <a:pt x="3038703" y="0"/>
                  </a:lnTo>
                  <a:close/>
                </a:path>
                <a:path w="4010660" h="9525">
                  <a:moveTo>
                    <a:pt x="3095853" y="0"/>
                  </a:moveTo>
                  <a:lnTo>
                    <a:pt x="3086328" y="0"/>
                  </a:lnTo>
                  <a:lnTo>
                    <a:pt x="3086328" y="9525"/>
                  </a:lnTo>
                  <a:lnTo>
                    <a:pt x="3095853" y="9525"/>
                  </a:lnTo>
                  <a:lnTo>
                    <a:pt x="3095853" y="0"/>
                  </a:lnTo>
                  <a:close/>
                </a:path>
                <a:path w="4010660" h="9525">
                  <a:moveTo>
                    <a:pt x="3153016" y="0"/>
                  </a:moveTo>
                  <a:lnTo>
                    <a:pt x="3143491" y="0"/>
                  </a:lnTo>
                  <a:lnTo>
                    <a:pt x="3143491" y="9525"/>
                  </a:lnTo>
                  <a:lnTo>
                    <a:pt x="3153016" y="9525"/>
                  </a:lnTo>
                  <a:lnTo>
                    <a:pt x="3153016" y="0"/>
                  </a:lnTo>
                  <a:close/>
                </a:path>
                <a:path w="4010660" h="9525">
                  <a:moveTo>
                    <a:pt x="3210166" y="0"/>
                  </a:moveTo>
                  <a:lnTo>
                    <a:pt x="3200641" y="0"/>
                  </a:lnTo>
                  <a:lnTo>
                    <a:pt x="3200641" y="9525"/>
                  </a:lnTo>
                  <a:lnTo>
                    <a:pt x="3210166" y="9525"/>
                  </a:lnTo>
                  <a:lnTo>
                    <a:pt x="3210166" y="0"/>
                  </a:lnTo>
                  <a:close/>
                </a:path>
                <a:path w="4010660" h="9525">
                  <a:moveTo>
                    <a:pt x="3267316" y="0"/>
                  </a:moveTo>
                  <a:lnTo>
                    <a:pt x="3257791" y="0"/>
                  </a:lnTo>
                  <a:lnTo>
                    <a:pt x="3257791" y="9525"/>
                  </a:lnTo>
                  <a:lnTo>
                    <a:pt x="3267316" y="9525"/>
                  </a:lnTo>
                  <a:lnTo>
                    <a:pt x="3267316" y="0"/>
                  </a:lnTo>
                  <a:close/>
                </a:path>
                <a:path w="4010660" h="9525">
                  <a:moveTo>
                    <a:pt x="3324479" y="0"/>
                  </a:moveTo>
                  <a:lnTo>
                    <a:pt x="3314954" y="0"/>
                  </a:lnTo>
                  <a:lnTo>
                    <a:pt x="3314954" y="9525"/>
                  </a:lnTo>
                  <a:lnTo>
                    <a:pt x="3324479" y="9525"/>
                  </a:lnTo>
                  <a:lnTo>
                    <a:pt x="3324479" y="0"/>
                  </a:lnTo>
                  <a:close/>
                </a:path>
                <a:path w="4010660" h="9525">
                  <a:moveTo>
                    <a:pt x="3381629" y="0"/>
                  </a:moveTo>
                  <a:lnTo>
                    <a:pt x="3372104" y="0"/>
                  </a:lnTo>
                  <a:lnTo>
                    <a:pt x="3372104" y="9525"/>
                  </a:lnTo>
                  <a:lnTo>
                    <a:pt x="3381629" y="9525"/>
                  </a:lnTo>
                  <a:lnTo>
                    <a:pt x="3381629" y="0"/>
                  </a:lnTo>
                  <a:close/>
                </a:path>
                <a:path w="4010660" h="9525">
                  <a:moveTo>
                    <a:pt x="3438779" y="0"/>
                  </a:moveTo>
                  <a:lnTo>
                    <a:pt x="3429254" y="0"/>
                  </a:lnTo>
                  <a:lnTo>
                    <a:pt x="3429254" y="9525"/>
                  </a:lnTo>
                  <a:lnTo>
                    <a:pt x="3438779" y="9525"/>
                  </a:lnTo>
                  <a:lnTo>
                    <a:pt x="3438779" y="0"/>
                  </a:lnTo>
                  <a:close/>
                </a:path>
                <a:path w="4010660" h="9525">
                  <a:moveTo>
                    <a:pt x="3495941" y="0"/>
                  </a:moveTo>
                  <a:lnTo>
                    <a:pt x="3486416" y="0"/>
                  </a:lnTo>
                  <a:lnTo>
                    <a:pt x="3486416" y="9525"/>
                  </a:lnTo>
                  <a:lnTo>
                    <a:pt x="3495941" y="9525"/>
                  </a:lnTo>
                  <a:lnTo>
                    <a:pt x="3495941" y="0"/>
                  </a:lnTo>
                  <a:close/>
                </a:path>
                <a:path w="4010660" h="9525">
                  <a:moveTo>
                    <a:pt x="3553091" y="0"/>
                  </a:moveTo>
                  <a:lnTo>
                    <a:pt x="3543566" y="0"/>
                  </a:lnTo>
                  <a:lnTo>
                    <a:pt x="3543566" y="9525"/>
                  </a:lnTo>
                  <a:lnTo>
                    <a:pt x="3553091" y="9525"/>
                  </a:lnTo>
                  <a:lnTo>
                    <a:pt x="3553091" y="0"/>
                  </a:lnTo>
                  <a:close/>
                </a:path>
                <a:path w="4010660" h="9525">
                  <a:moveTo>
                    <a:pt x="3610241" y="0"/>
                  </a:moveTo>
                  <a:lnTo>
                    <a:pt x="3600716" y="0"/>
                  </a:lnTo>
                  <a:lnTo>
                    <a:pt x="3600716" y="9525"/>
                  </a:lnTo>
                  <a:lnTo>
                    <a:pt x="3610241" y="9525"/>
                  </a:lnTo>
                  <a:lnTo>
                    <a:pt x="3610241" y="0"/>
                  </a:lnTo>
                  <a:close/>
                </a:path>
                <a:path w="4010660" h="9525">
                  <a:moveTo>
                    <a:pt x="3667404" y="0"/>
                  </a:moveTo>
                  <a:lnTo>
                    <a:pt x="3657879" y="0"/>
                  </a:lnTo>
                  <a:lnTo>
                    <a:pt x="3657879" y="9525"/>
                  </a:lnTo>
                  <a:lnTo>
                    <a:pt x="3667404" y="9525"/>
                  </a:lnTo>
                  <a:lnTo>
                    <a:pt x="3667404" y="0"/>
                  </a:lnTo>
                  <a:close/>
                </a:path>
                <a:path w="4010660" h="9525">
                  <a:moveTo>
                    <a:pt x="3724554" y="0"/>
                  </a:moveTo>
                  <a:lnTo>
                    <a:pt x="3715029" y="0"/>
                  </a:lnTo>
                  <a:lnTo>
                    <a:pt x="3715029" y="9525"/>
                  </a:lnTo>
                  <a:lnTo>
                    <a:pt x="3724554" y="9525"/>
                  </a:lnTo>
                  <a:lnTo>
                    <a:pt x="3724554" y="0"/>
                  </a:lnTo>
                  <a:close/>
                </a:path>
                <a:path w="4010660" h="9525">
                  <a:moveTo>
                    <a:pt x="3781704" y="0"/>
                  </a:moveTo>
                  <a:lnTo>
                    <a:pt x="3772179" y="0"/>
                  </a:lnTo>
                  <a:lnTo>
                    <a:pt x="3772179" y="9525"/>
                  </a:lnTo>
                  <a:lnTo>
                    <a:pt x="3781704" y="9525"/>
                  </a:lnTo>
                  <a:lnTo>
                    <a:pt x="3781704" y="0"/>
                  </a:lnTo>
                  <a:close/>
                </a:path>
                <a:path w="4010660" h="9525">
                  <a:moveTo>
                    <a:pt x="3838867" y="0"/>
                  </a:moveTo>
                  <a:lnTo>
                    <a:pt x="3829342" y="0"/>
                  </a:lnTo>
                  <a:lnTo>
                    <a:pt x="3829342" y="9525"/>
                  </a:lnTo>
                  <a:lnTo>
                    <a:pt x="3838867" y="9525"/>
                  </a:lnTo>
                  <a:lnTo>
                    <a:pt x="3838867" y="0"/>
                  </a:lnTo>
                  <a:close/>
                </a:path>
                <a:path w="4010660" h="9525">
                  <a:moveTo>
                    <a:pt x="3896017" y="0"/>
                  </a:moveTo>
                  <a:lnTo>
                    <a:pt x="3886492" y="0"/>
                  </a:lnTo>
                  <a:lnTo>
                    <a:pt x="3886492" y="9525"/>
                  </a:lnTo>
                  <a:lnTo>
                    <a:pt x="3896017" y="9525"/>
                  </a:lnTo>
                  <a:lnTo>
                    <a:pt x="3896017" y="0"/>
                  </a:lnTo>
                  <a:close/>
                </a:path>
                <a:path w="4010660" h="9525">
                  <a:moveTo>
                    <a:pt x="3953167" y="0"/>
                  </a:moveTo>
                  <a:lnTo>
                    <a:pt x="3943642" y="0"/>
                  </a:lnTo>
                  <a:lnTo>
                    <a:pt x="3943642" y="9525"/>
                  </a:lnTo>
                  <a:lnTo>
                    <a:pt x="3953167" y="9525"/>
                  </a:lnTo>
                  <a:lnTo>
                    <a:pt x="3953167" y="0"/>
                  </a:lnTo>
                  <a:close/>
                </a:path>
                <a:path w="4010660" h="9525">
                  <a:moveTo>
                    <a:pt x="4010329" y="0"/>
                  </a:moveTo>
                  <a:lnTo>
                    <a:pt x="4000804" y="0"/>
                  </a:lnTo>
                  <a:lnTo>
                    <a:pt x="4000804" y="9525"/>
                  </a:lnTo>
                  <a:lnTo>
                    <a:pt x="4010329" y="9525"/>
                  </a:lnTo>
                  <a:lnTo>
                    <a:pt x="4010329" y="0"/>
                  </a:lnTo>
                  <a:close/>
                </a:path>
              </a:pathLst>
            </a:custGeom>
            <a:solidFill>
              <a:srgbClr val="C7C6C3"/>
            </a:solidFill>
          </p:spPr>
          <p:txBody>
            <a:bodyPr wrap="square" lIns="0" tIns="0" rIns="0" bIns="0" rtlCol="0"/>
            <a:lstStyle/>
            <a:p>
              <a:endParaRPr sz="1688"/>
            </a:p>
          </p:txBody>
        </p:sp>
        <p:sp>
          <p:nvSpPr>
            <p:cNvPr id="6" name="object 6"/>
            <p:cNvSpPr/>
            <p:nvPr/>
          </p:nvSpPr>
          <p:spPr>
            <a:xfrm>
              <a:off x="5011242" y="5591390"/>
              <a:ext cx="4010660" cy="9525"/>
            </a:xfrm>
            <a:custGeom>
              <a:avLst/>
              <a:gdLst/>
              <a:ahLst/>
              <a:cxnLst/>
              <a:rect l="l" t="t" r="r" b="b"/>
              <a:pathLst>
                <a:path w="4010659" h="9525">
                  <a:moveTo>
                    <a:pt x="9525" y="0"/>
                  </a:moveTo>
                  <a:lnTo>
                    <a:pt x="0" y="0"/>
                  </a:lnTo>
                  <a:lnTo>
                    <a:pt x="0" y="9525"/>
                  </a:lnTo>
                  <a:lnTo>
                    <a:pt x="9525" y="9525"/>
                  </a:lnTo>
                  <a:lnTo>
                    <a:pt x="9525" y="0"/>
                  </a:lnTo>
                  <a:close/>
                </a:path>
                <a:path w="4010659" h="9525">
                  <a:moveTo>
                    <a:pt x="66675" y="0"/>
                  </a:moveTo>
                  <a:lnTo>
                    <a:pt x="57150" y="0"/>
                  </a:lnTo>
                  <a:lnTo>
                    <a:pt x="57150" y="9525"/>
                  </a:lnTo>
                  <a:lnTo>
                    <a:pt x="66675" y="9525"/>
                  </a:lnTo>
                  <a:lnTo>
                    <a:pt x="66675" y="0"/>
                  </a:lnTo>
                  <a:close/>
                </a:path>
                <a:path w="4010659" h="9525">
                  <a:moveTo>
                    <a:pt x="123825" y="0"/>
                  </a:moveTo>
                  <a:lnTo>
                    <a:pt x="114300" y="0"/>
                  </a:lnTo>
                  <a:lnTo>
                    <a:pt x="114300" y="9525"/>
                  </a:lnTo>
                  <a:lnTo>
                    <a:pt x="123825" y="9525"/>
                  </a:lnTo>
                  <a:lnTo>
                    <a:pt x="123825" y="0"/>
                  </a:lnTo>
                  <a:close/>
                </a:path>
                <a:path w="4010659" h="9525">
                  <a:moveTo>
                    <a:pt x="180987" y="0"/>
                  </a:moveTo>
                  <a:lnTo>
                    <a:pt x="171462" y="0"/>
                  </a:lnTo>
                  <a:lnTo>
                    <a:pt x="171462" y="9525"/>
                  </a:lnTo>
                  <a:lnTo>
                    <a:pt x="180987" y="9525"/>
                  </a:lnTo>
                  <a:lnTo>
                    <a:pt x="180987" y="0"/>
                  </a:lnTo>
                  <a:close/>
                </a:path>
                <a:path w="4010659" h="9525">
                  <a:moveTo>
                    <a:pt x="238137" y="0"/>
                  </a:moveTo>
                  <a:lnTo>
                    <a:pt x="228612" y="0"/>
                  </a:lnTo>
                  <a:lnTo>
                    <a:pt x="228612" y="9525"/>
                  </a:lnTo>
                  <a:lnTo>
                    <a:pt x="238137" y="9525"/>
                  </a:lnTo>
                  <a:lnTo>
                    <a:pt x="238137" y="0"/>
                  </a:lnTo>
                  <a:close/>
                </a:path>
                <a:path w="4010659" h="9525">
                  <a:moveTo>
                    <a:pt x="295287" y="0"/>
                  </a:moveTo>
                  <a:lnTo>
                    <a:pt x="285762" y="0"/>
                  </a:lnTo>
                  <a:lnTo>
                    <a:pt x="285762" y="9525"/>
                  </a:lnTo>
                  <a:lnTo>
                    <a:pt x="295287" y="9525"/>
                  </a:lnTo>
                  <a:lnTo>
                    <a:pt x="295287" y="0"/>
                  </a:lnTo>
                  <a:close/>
                </a:path>
                <a:path w="4010659" h="9525">
                  <a:moveTo>
                    <a:pt x="352450" y="0"/>
                  </a:moveTo>
                  <a:lnTo>
                    <a:pt x="342925" y="0"/>
                  </a:lnTo>
                  <a:lnTo>
                    <a:pt x="342925" y="9525"/>
                  </a:lnTo>
                  <a:lnTo>
                    <a:pt x="352450" y="9525"/>
                  </a:lnTo>
                  <a:lnTo>
                    <a:pt x="352450" y="0"/>
                  </a:lnTo>
                  <a:close/>
                </a:path>
                <a:path w="4010659" h="9525">
                  <a:moveTo>
                    <a:pt x="409600" y="0"/>
                  </a:moveTo>
                  <a:lnTo>
                    <a:pt x="400075" y="0"/>
                  </a:lnTo>
                  <a:lnTo>
                    <a:pt x="400075" y="9525"/>
                  </a:lnTo>
                  <a:lnTo>
                    <a:pt x="409600" y="9525"/>
                  </a:lnTo>
                  <a:lnTo>
                    <a:pt x="409600" y="0"/>
                  </a:lnTo>
                  <a:close/>
                </a:path>
                <a:path w="4010659" h="9525">
                  <a:moveTo>
                    <a:pt x="466750" y="0"/>
                  </a:moveTo>
                  <a:lnTo>
                    <a:pt x="457225" y="0"/>
                  </a:lnTo>
                  <a:lnTo>
                    <a:pt x="457225" y="9525"/>
                  </a:lnTo>
                  <a:lnTo>
                    <a:pt x="466750" y="9525"/>
                  </a:lnTo>
                  <a:lnTo>
                    <a:pt x="466750" y="0"/>
                  </a:lnTo>
                  <a:close/>
                </a:path>
                <a:path w="4010659" h="9525">
                  <a:moveTo>
                    <a:pt x="523913" y="0"/>
                  </a:moveTo>
                  <a:lnTo>
                    <a:pt x="514388" y="0"/>
                  </a:lnTo>
                  <a:lnTo>
                    <a:pt x="514388" y="9525"/>
                  </a:lnTo>
                  <a:lnTo>
                    <a:pt x="523913" y="9525"/>
                  </a:lnTo>
                  <a:lnTo>
                    <a:pt x="523913" y="0"/>
                  </a:lnTo>
                  <a:close/>
                </a:path>
                <a:path w="4010659" h="9525">
                  <a:moveTo>
                    <a:pt x="581063" y="0"/>
                  </a:moveTo>
                  <a:lnTo>
                    <a:pt x="571538" y="0"/>
                  </a:lnTo>
                  <a:lnTo>
                    <a:pt x="571538" y="9525"/>
                  </a:lnTo>
                  <a:lnTo>
                    <a:pt x="581063" y="9525"/>
                  </a:lnTo>
                  <a:lnTo>
                    <a:pt x="581063" y="0"/>
                  </a:lnTo>
                  <a:close/>
                </a:path>
                <a:path w="4010659" h="9525">
                  <a:moveTo>
                    <a:pt x="638225" y="0"/>
                  </a:moveTo>
                  <a:lnTo>
                    <a:pt x="628688" y="0"/>
                  </a:lnTo>
                  <a:lnTo>
                    <a:pt x="628688" y="9525"/>
                  </a:lnTo>
                  <a:lnTo>
                    <a:pt x="638225" y="9525"/>
                  </a:lnTo>
                  <a:lnTo>
                    <a:pt x="638225" y="0"/>
                  </a:lnTo>
                  <a:close/>
                </a:path>
                <a:path w="4010659" h="9525">
                  <a:moveTo>
                    <a:pt x="695375" y="0"/>
                  </a:moveTo>
                  <a:lnTo>
                    <a:pt x="685850" y="0"/>
                  </a:lnTo>
                  <a:lnTo>
                    <a:pt x="685850" y="9525"/>
                  </a:lnTo>
                  <a:lnTo>
                    <a:pt x="695375" y="9525"/>
                  </a:lnTo>
                  <a:lnTo>
                    <a:pt x="695375" y="0"/>
                  </a:lnTo>
                  <a:close/>
                </a:path>
                <a:path w="4010659" h="9525">
                  <a:moveTo>
                    <a:pt x="752525" y="0"/>
                  </a:moveTo>
                  <a:lnTo>
                    <a:pt x="743000" y="0"/>
                  </a:lnTo>
                  <a:lnTo>
                    <a:pt x="743000" y="9525"/>
                  </a:lnTo>
                  <a:lnTo>
                    <a:pt x="752525" y="9525"/>
                  </a:lnTo>
                  <a:lnTo>
                    <a:pt x="752525" y="0"/>
                  </a:lnTo>
                  <a:close/>
                </a:path>
                <a:path w="4010659" h="9525">
                  <a:moveTo>
                    <a:pt x="809688" y="0"/>
                  </a:moveTo>
                  <a:lnTo>
                    <a:pt x="800150" y="0"/>
                  </a:lnTo>
                  <a:lnTo>
                    <a:pt x="800150" y="9525"/>
                  </a:lnTo>
                  <a:lnTo>
                    <a:pt x="809688" y="9525"/>
                  </a:lnTo>
                  <a:lnTo>
                    <a:pt x="809688" y="0"/>
                  </a:lnTo>
                  <a:close/>
                </a:path>
                <a:path w="4010659" h="9525">
                  <a:moveTo>
                    <a:pt x="866838" y="0"/>
                  </a:moveTo>
                  <a:lnTo>
                    <a:pt x="857313" y="0"/>
                  </a:lnTo>
                  <a:lnTo>
                    <a:pt x="857313" y="9525"/>
                  </a:lnTo>
                  <a:lnTo>
                    <a:pt x="866838" y="9525"/>
                  </a:lnTo>
                  <a:lnTo>
                    <a:pt x="866838" y="0"/>
                  </a:lnTo>
                  <a:close/>
                </a:path>
                <a:path w="4010659" h="9525">
                  <a:moveTo>
                    <a:pt x="923988" y="0"/>
                  </a:moveTo>
                  <a:lnTo>
                    <a:pt x="914463" y="0"/>
                  </a:lnTo>
                  <a:lnTo>
                    <a:pt x="914463" y="9525"/>
                  </a:lnTo>
                  <a:lnTo>
                    <a:pt x="923988" y="9525"/>
                  </a:lnTo>
                  <a:lnTo>
                    <a:pt x="923988" y="0"/>
                  </a:lnTo>
                  <a:close/>
                </a:path>
                <a:path w="4010659" h="9525">
                  <a:moveTo>
                    <a:pt x="981151" y="0"/>
                  </a:moveTo>
                  <a:lnTo>
                    <a:pt x="971613" y="0"/>
                  </a:lnTo>
                  <a:lnTo>
                    <a:pt x="971613" y="9525"/>
                  </a:lnTo>
                  <a:lnTo>
                    <a:pt x="981151" y="9525"/>
                  </a:lnTo>
                  <a:lnTo>
                    <a:pt x="981151" y="0"/>
                  </a:lnTo>
                  <a:close/>
                </a:path>
                <a:path w="4010659" h="9525">
                  <a:moveTo>
                    <a:pt x="1038301" y="0"/>
                  </a:moveTo>
                  <a:lnTo>
                    <a:pt x="1028776" y="0"/>
                  </a:lnTo>
                  <a:lnTo>
                    <a:pt x="1028776" y="9525"/>
                  </a:lnTo>
                  <a:lnTo>
                    <a:pt x="1038301" y="9525"/>
                  </a:lnTo>
                  <a:lnTo>
                    <a:pt x="1038301" y="0"/>
                  </a:lnTo>
                  <a:close/>
                </a:path>
                <a:path w="4010659" h="9525">
                  <a:moveTo>
                    <a:pt x="1095451" y="0"/>
                  </a:moveTo>
                  <a:lnTo>
                    <a:pt x="1085926" y="0"/>
                  </a:lnTo>
                  <a:lnTo>
                    <a:pt x="1085926" y="9525"/>
                  </a:lnTo>
                  <a:lnTo>
                    <a:pt x="1095451" y="9525"/>
                  </a:lnTo>
                  <a:lnTo>
                    <a:pt x="1095451" y="0"/>
                  </a:lnTo>
                  <a:close/>
                </a:path>
                <a:path w="4010659" h="9525">
                  <a:moveTo>
                    <a:pt x="1152613" y="0"/>
                  </a:moveTo>
                  <a:lnTo>
                    <a:pt x="1143076" y="0"/>
                  </a:lnTo>
                  <a:lnTo>
                    <a:pt x="1143076" y="9525"/>
                  </a:lnTo>
                  <a:lnTo>
                    <a:pt x="1152613" y="9525"/>
                  </a:lnTo>
                  <a:lnTo>
                    <a:pt x="1152613" y="0"/>
                  </a:lnTo>
                  <a:close/>
                </a:path>
                <a:path w="4010659" h="9525">
                  <a:moveTo>
                    <a:pt x="1209763" y="0"/>
                  </a:moveTo>
                  <a:lnTo>
                    <a:pt x="1200238" y="0"/>
                  </a:lnTo>
                  <a:lnTo>
                    <a:pt x="1200238" y="9525"/>
                  </a:lnTo>
                  <a:lnTo>
                    <a:pt x="1209763" y="9525"/>
                  </a:lnTo>
                  <a:lnTo>
                    <a:pt x="1209763" y="0"/>
                  </a:lnTo>
                  <a:close/>
                </a:path>
                <a:path w="4010659" h="9525">
                  <a:moveTo>
                    <a:pt x="1266913" y="0"/>
                  </a:moveTo>
                  <a:lnTo>
                    <a:pt x="1257388" y="0"/>
                  </a:lnTo>
                  <a:lnTo>
                    <a:pt x="1257388" y="9525"/>
                  </a:lnTo>
                  <a:lnTo>
                    <a:pt x="1266913" y="9525"/>
                  </a:lnTo>
                  <a:lnTo>
                    <a:pt x="1266913" y="0"/>
                  </a:lnTo>
                  <a:close/>
                </a:path>
                <a:path w="4010659" h="9525">
                  <a:moveTo>
                    <a:pt x="1324076" y="0"/>
                  </a:moveTo>
                  <a:lnTo>
                    <a:pt x="1314538" y="0"/>
                  </a:lnTo>
                  <a:lnTo>
                    <a:pt x="1314538" y="9525"/>
                  </a:lnTo>
                  <a:lnTo>
                    <a:pt x="1324076" y="9525"/>
                  </a:lnTo>
                  <a:lnTo>
                    <a:pt x="1324076" y="0"/>
                  </a:lnTo>
                  <a:close/>
                </a:path>
                <a:path w="4010659" h="9525">
                  <a:moveTo>
                    <a:pt x="1381226" y="0"/>
                  </a:moveTo>
                  <a:lnTo>
                    <a:pt x="1371701" y="0"/>
                  </a:lnTo>
                  <a:lnTo>
                    <a:pt x="1371701" y="9525"/>
                  </a:lnTo>
                  <a:lnTo>
                    <a:pt x="1381226" y="9525"/>
                  </a:lnTo>
                  <a:lnTo>
                    <a:pt x="1381226" y="0"/>
                  </a:lnTo>
                  <a:close/>
                </a:path>
                <a:path w="4010659" h="9525">
                  <a:moveTo>
                    <a:pt x="1438376" y="0"/>
                  </a:moveTo>
                  <a:lnTo>
                    <a:pt x="1428851" y="0"/>
                  </a:lnTo>
                  <a:lnTo>
                    <a:pt x="1428851" y="9525"/>
                  </a:lnTo>
                  <a:lnTo>
                    <a:pt x="1438376" y="9525"/>
                  </a:lnTo>
                  <a:lnTo>
                    <a:pt x="1438376" y="0"/>
                  </a:lnTo>
                  <a:close/>
                </a:path>
                <a:path w="4010659" h="9525">
                  <a:moveTo>
                    <a:pt x="1495539" y="0"/>
                  </a:moveTo>
                  <a:lnTo>
                    <a:pt x="1486001" y="0"/>
                  </a:lnTo>
                  <a:lnTo>
                    <a:pt x="1486001" y="9525"/>
                  </a:lnTo>
                  <a:lnTo>
                    <a:pt x="1495539" y="9525"/>
                  </a:lnTo>
                  <a:lnTo>
                    <a:pt x="1495539" y="0"/>
                  </a:lnTo>
                  <a:close/>
                </a:path>
                <a:path w="4010659" h="9525">
                  <a:moveTo>
                    <a:pt x="1552689" y="0"/>
                  </a:moveTo>
                  <a:lnTo>
                    <a:pt x="1543164" y="0"/>
                  </a:lnTo>
                  <a:lnTo>
                    <a:pt x="1543164" y="9525"/>
                  </a:lnTo>
                  <a:lnTo>
                    <a:pt x="1552689" y="9525"/>
                  </a:lnTo>
                  <a:lnTo>
                    <a:pt x="1552689" y="0"/>
                  </a:lnTo>
                  <a:close/>
                </a:path>
                <a:path w="4010659" h="9525">
                  <a:moveTo>
                    <a:pt x="1609839" y="0"/>
                  </a:moveTo>
                  <a:lnTo>
                    <a:pt x="1600314" y="0"/>
                  </a:lnTo>
                  <a:lnTo>
                    <a:pt x="1600314" y="9525"/>
                  </a:lnTo>
                  <a:lnTo>
                    <a:pt x="1609839" y="9525"/>
                  </a:lnTo>
                  <a:lnTo>
                    <a:pt x="1609839" y="0"/>
                  </a:lnTo>
                  <a:close/>
                </a:path>
                <a:path w="4010659" h="9525">
                  <a:moveTo>
                    <a:pt x="1667002" y="0"/>
                  </a:moveTo>
                  <a:lnTo>
                    <a:pt x="1657464" y="0"/>
                  </a:lnTo>
                  <a:lnTo>
                    <a:pt x="1657464" y="9525"/>
                  </a:lnTo>
                  <a:lnTo>
                    <a:pt x="1667002" y="9525"/>
                  </a:lnTo>
                  <a:lnTo>
                    <a:pt x="1667002" y="0"/>
                  </a:lnTo>
                  <a:close/>
                </a:path>
                <a:path w="4010659" h="9525">
                  <a:moveTo>
                    <a:pt x="1724152" y="0"/>
                  </a:moveTo>
                  <a:lnTo>
                    <a:pt x="1714627" y="0"/>
                  </a:lnTo>
                  <a:lnTo>
                    <a:pt x="1714627" y="9525"/>
                  </a:lnTo>
                  <a:lnTo>
                    <a:pt x="1724152" y="9525"/>
                  </a:lnTo>
                  <a:lnTo>
                    <a:pt x="1724152" y="0"/>
                  </a:lnTo>
                  <a:close/>
                </a:path>
                <a:path w="4010659" h="9525">
                  <a:moveTo>
                    <a:pt x="1781302" y="0"/>
                  </a:moveTo>
                  <a:lnTo>
                    <a:pt x="1771777" y="0"/>
                  </a:lnTo>
                  <a:lnTo>
                    <a:pt x="1771777" y="9525"/>
                  </a:lnTo>
                  <a:lnTo>
                    <a:pt x="1781302" y="9525"/>
                  </a:lnTo>
                  <a:lnTo>
                    <a:pt x="1781302" y="0"/>
                  </a:lnTo>
                  <a:close/>
                </a:path>
                <a:path w="4010659" h="9525">
                  <a:moveTo>
                    <a:pt x="1838464" y="0"/>
                  </a:moveTo>
                  <a:lnTo>
                    <a:pt x="1828927" y="0"/>
                  </a:lnTo>
                  <a:lnTo>
                    <a:pt x="1828927" y="9525"/>
                  </a:lnTo>
                  <a:lnTo>
                    <a:pt x="1838464" y="9525"/>
                  </a:lnTo>
                  <a:lnTo>
                    <a:pt x="1838464" y="0"/>
                  </a:lnTo>
                  <a:close/>
                </a:path>
                <a:path w="4010659" h="9525">
                  <a:moveTo>
                    <a:pt x="1895614" y="0"/>
                  </a:moveTo>
                  <a:lnTo>
                    <a:pt x="1886089" y="0"/>
                  </a:lnTo>
                  <a:lnTo>
                    <a:pt x="1886089" y="9525"/>
                  </a:lnTo>
                  <a:lnTo>
                    <a:pt x="1895614" y="9525"/>
                  </a:lnTo>
                  <a:lnTo>
                    <a:pt x="1895614" y="0"/>
                  </a:lnTo>
                  <a:close/>
                </a:path>
                <a:path w="4010659" h="9525">
                  <a:moveTo>
                    <a:pt x="1952764" y="0"/>
                  </a:moveTo>
                  <a:lnTo>
                    <a:pt x="1943239" y="0"/>
                  </a:lnTo>
                  <a:lnTo>
                    <a:pt x="1943239" y="9525"/>
                  </a:lnTo>
                  <a:lnTo>
                    <a:pt x="1952764" y="9525"/>
                  </a:lnTo>
                  <a:lnTo>
                    <a:pt x="1952764" y="0"/>
                  </a:lnTo>
                  <a:close/>
                </a:path>
                <a:path w="4010659" h="9525">
                  <a:moveTo>
                    <a:pt x="2009927" y="0"/>
                  </a:moveTo>
                  <a:lnTo>
                    <a:pt x="2000389" y="0"/>
                  </a:lnTo>
                  <a:lnTo>
                    <a:pt x="2000389" y="9525"/>
                  </a:lnTo>
                  <a:lnTo>
                    <a:pt x="2009927" y="9525"/>
                  </a:lnTo>
                  <a:lnTo>
                    <a:pt x="2009927" y="0"/>
                  </a:lnTo>
                  <a:close/>
                </a:path>
                <a:path w="4010659" h="9525">
                  <a:moveTo>
                    <a:pt x="2067077" y="0"/>
                  </a:moveTo>
                  <a:lnTo>
                    <a:pt x="2057552" y="0"/>
                  </a:lnTo>
                  <a:lnTo>
                    <a:pt x="2057552" y="9525"/>
                  </a:lnTo>
                  <a:lnTo>
                    <a:pt x="2067077" y="9525"/>
                  </a:lnTo>
                  <a:lnTo>
                    <a:pt x="2067077" y="0"/>
                  </a:lnTo>
                  <a:close/>
                </a:path>
                <a:path w="4010659" h="9525">
                  <a:moveTo>
                    <a:pt x="2124227" y="0"/>
                  </a:moveTo>
                  <a:lnTo>
                    <a:pt x="2114702" y="0"/>
                  </a:lnTo>
                  <a:lnTo>
                    <a:pt x="2114702" y="9525"/>
                  </a:lnTo>
                  <a:lnTo>
                    <a:pt x="2124227" y="9525"/>
                  </a:lnTo>
                  <a:lnTo>
                    <a:pt x="2124227" y="0"/>
                  </a:lnTo>
                  <a:close/>
                </a:path>
                <a:path w="4010659" h="9525">
                  <a:moveTo>
                    <a:pt x="2181390" y="0"/>
                  </a:moveTo>
                  <a:lnTo>
                    <a:pt x="2171852" y="0"/>
                  </a:lnTo>
                  <a:lnTo>
                    <a:pt x="2171852" y="9525"/>
                  </a:lnTo>
                  <a:lnTo>
                    <a:pt x="2181390" y="9525"/>
                  </a:lnTo>
                  <a:lnTo>
                    <a:pt x="2181390" y="0"/>
                  </a:lnTo>
                  <a:close/>
                </a:path>
                <a:path w="4010659" h="9525">
                  <a:moveTo>
                    <a:pt x="2238540" y="0"/>
                  </a:moveTo>
                  <a:lnTo>
                    <a:pt x="2229015" y="0"/>
                  </a:lnTo>
                  <a:lnTo>
                    <a:pt x="2229015" y="9525"/>
                  </a:lnTo>
                  <a:lnTo>
                    <a:pt x="2238540" y="9525"/>
                  </a:lnTo>
                  <a:lnTo>
                    <a:pt x="2238540" y="0"/>
                  </a:lnTo>
                  <a:close/>
                </a:path>
                <a:path w="4010659" h="9525">
                  <a:moveTo>
                    <a:pt x="2295690" y="0"/>
                  </a:moveTo>
                  <a:lnTo>
                    <a:pt x="2286165" y="0"/>
                  </a:lnTo>
                  <a:lnTo>
                    <a:pt x="2286165" y="9525"/>
                  </a:lnTo>
                  <a:lnTo>
                    <a:pt x="2295690" y="9525"/>
                  </a:lnTo>
                  <a:lnTo>
                    <a:pt x="2295690" y="0"/>
                  </a:lnTo>
                  <a:close/>
                </a:path>
                <a:path w="4010659" h="9525">
                  <a:moveTo>
                    <a:pt x="2352852" y="0"/>
                  </a:moveTo>
                  <a:lnTo>
                    <a:pt x="2343327" y="0"/>
                  </a:lnTo>
                  <a:lnTo>
                    <a:pt x="2343327" y="9525"/>
                  </a:lnTo>
                  <a:lnTo>
                    <a:pt x="2352852" y="9525"/>
                  </a:lnTo>
                  <a:lnTo>
                    <a:pt x="2352852" y="0"/>
                  </a:lnTo>
                  <a:close/>
                </a:path>
                <a:path w="4010659" h="9525">
                  <a:moveTo>
                    <a:pt x="2410002" y="0"/>
                  </a:moveTo>
                  <a:lnTo>
                    <a:pt x="2400477" y="0"/>
                  </a:lnTo>
                  <a:lnTo>
                    <a:pt x="2400477" y="9525"/>
                  </a:lnTo>
                  <a:lnTo>
                    <a:pt x="2410002" y="9525"/>
                  </a:lnTo>
                  <a:lnTo>
                    <a:pt x="2410002" y="0"/>
                  </a:lnTo>
                  <a:close/>
                </a:path>
                <a:path w="4010659" h="9525">
                  <a:moveTo>
                    <a:pt x="2467152" y="0"/>
                  </a:moveTo>
                  <a:lnTo>
                    <a:pt x="2457627" y="0"/>
                  </a:lnTo>
                  <a:lnTo>
                    <a:pt x="2457627" y="9525"/>
                  </a:lnTo>
                  <a:lnTo>
                    <a:pt x="2467152" y="9525"/>
                  </a:lnTo>
                  <a:lnTo>
                    <a:pt x="2467152" y="0"/>
                  </a:lnTo>
                  <a:close/>
                </a:path>
                <a:path w="4010659" h="9525">
                  <a:moveTo>
                    <a:pt x="2524315" y="0"/>
                  </a:moveTo>
                  <a:lnTo>
                    <a:pt x="2514790" y="0"/>
                  </a:lnTo>
                  <a:lnTo>
                    <a:pt x="2514790" y="9525"/>
                  </a:lnTo>
                  <a:lnTo>
                    <a:pt x="2524315" y="9525"/>
                  </a:lnTo>
                  <a:lnTo>
                    <a:pt x="2524315" y="0"/>
                  </a:lnTo>
                  <a:close/>
                </a:path>
                <a:path w="4010659" h="9525">
                  <a:moveTo>
                    <a:pt x="2581465" y="0"/>
                  </a:moveTo>
                  <a:lnTo>
                    <a:pt x="2571940" y="0"/>
                  </a:lnTo>
                  <a:lnTo>
                    <a:pt x="2571940" y="9525"/>
                  </a:lnTo>
                  <a:lnTo>
                    <a:pt x="2581465" y="9525"/>
                  </a:lnTo>
                  <a:lnTo>
                    <a:pt x="2581465" y="0"/>
                  </a:lnTo>
                  <a:close/>
                </a:path>
                <a:path w="4010659" h="9525">
                  <a:moveTo>
                    <a:pt x="2638615" y="0"/>
                  </a:moveTo>
                  <a:lnTo>
                    <a:pt x="2629090" y="0"/>
                  </a:lnTo>
                  <a:lnTo>
                    <a:pt x="2629090" y="9525"/>
                  </a:lnTo>
                  <a:lnTo>
                    <a:pt x="2638615" y="9525"/>
                  </a:lnTo>
                  <a:lnTo>
                    <a:pt x="2638615" y="0"/>
                  </a:lnTo>
                  <a:close/>
                </a:path>
                <a:path w="4010659" h="9525">
                  <a:moveTo>
                    <a:pt x="2695778" y="0"/>
                  </a:moveTo>
                  <a:lnTo>
                    <a:pt x="2686253" y="0"/>
                  </a:lnTo>
                  <a:lnTo>
                    <a:pt x="2686253" y="9525"/>
                  </a:lnTo>
                  <a:lnTo>
                    <a:pt x="2695778" y="9525"/>
                  </a:lnTo>
                  <a:lnTo>
                    <a:pt x="2695778" y="0"/>
                  </a:lnTo>
                  <a:close/>
                </a:path>
                <a:path w="4010659" h="9525">
                  <a:moveTo>
                    <a:pt x="2752928" y="0"/>
                  </a:moveTo>
                  <a:lnTo>
                    <a:pt x="2743403" y="0"/>
                  </a:lnTo>
                  <a:lnTo>
                    <a:pt x="2743403" y="9525"/>
                  </a:lnTo>
                  <a:lnTo>
                    <a:pt x="2752928" y="9525"/>
                  </a:lnTo>
                  <a:lnTo>
                    <a:pt x="2752928" y="0"/>
                  </a:lnTo>
                  <a:close/>
                </a:path>
                <a:path w="4010659" h="9525">
                  <a:moveTo>
                    <a:pt x="2810078" y="0"/>
                  </a:moveTo>
                  <a:lnTo>
                    <a:pt x="2800553" y="0"/>
                  </a:lnTo>
                  <a:lnTo>
                    <a:pt x="2800553" y="9525"/>
                  </a:lnTo>
                  <a:lnTo>
                    <a:pt x="2810078" y="9525"/>
                  </a:lnTo>
                  <a:lnTo>
                    <a:pt x="2810078" y="0"/>
                  </a:lnTo>
                  <a:close/>
                </a:path>
                <a:path w="4010659" h="9525">
                  <a:moveTo>
                    <a:pt x="2867241" y="0"/>
                  </a:moveTo>
                  <a:lnTo>
                    <a:pt x="2857716" y="0"/>
                  </a:lnTo>
                  <a:lnTo>
                    <a:pt x="2857716" y="9525"/>
                  </a:lnTo>
                  <a:lnTo>
                    <a:pt x="2867241" y="9525"/>
                  </a:lnTo>
                  <a:lnTo>
                    <a:pt x="2867241" y="0"/>
                  </a:lnTo>
                  <a:close/>
                </a:path>
                <a:path w="4010659" h="9525">
                  <a:moveTo>
                    <a:pt x="2924391" y="0"/>
                  </a:moveTo>
                  <a:lnTo>
                    <a:pt x="2914866" y="0"/>
                  </a:lnTo>
                  <a:lnTo>
                    <a:pt x="2914866" y="9525"/>
                  </a:lnTo>
                  <a:lnTo>
                    <a:pt x="2924391" y="9525"/>
                  </a:lnTo>
                  <a:lnTo>
                    <a:pt x="2924391" y="0"/>
                  </a:lnTo>
                  <a:close/>
                </a:path>
                <a:path w="4010659" h="9525">
                  <a:moveTo>
                    <a:pt x="2981541" y="0"/>
                  </a:moveTo>
                  <a:lnTo>
                    <a:pt x="2972016" y="0"/>
                  </a:lnTo>
                  <a:lnTo>
                    <a:pt x="2972016" y="9525"/>
                  </a:lnTo>
                  <a:lnTo>
                    <a:pt x="2981541" y="9525"/>
                  </a:lnTo>
                  <a:lnTo>
                    <a:pt x="2981541" y="0"/>
                  </a:lnTo>
                  <a:close/>
                </a:path>
                <a:path w="4010659" h="9525">
                  <a:moveTo>
                    <a:pt x="3038703" y="0"/>
                  </a:moveTo>
                  <a:lnTo>
                    <a:pt x="3029178" y="0"/>
                  </a:lnTo>
                  <a:lnTo>
                    <a:pt x="3029178" y="9525"/>
                  </a:lnTo>
                  <a:lnTo>
                    <a:pt x="3038703" y="9525"/>
                  </a:lnTo>
                  <a:lnTo>
                    <a:pt x="3038703" y="0"/>
                  </a:lnTo>
                  <a:close/>
                </a:path>
                <a:path w="4010659" h="9525">
                  <a:moveTo>
                    <a:pt x="3095853" y="0"/>
                  </a:moveTo>
                  <a:lnTo>
                    <a:pt x="3086328" y="0"/>
                  </a:lnTo>
                  <a:lnTo>
                    <a:pt x="3086328" y="9525"/>
                  </a:lnTo>
                  <a:lnTo>
                    <a:pt x="3095853" y="9525"/>
                  </a:lnTo>
                  <a:lnTo>
                    <a:pt x="3095853" y="0"/>
                  </a:lnTo>
                  <a:close/>
                </a:path>
                <a:path w="4010659" h="9525">
                  <a:moveTo>
                    <a:pt x="3153003" y="0"/>
                  </a:moveTo>
                  <a:lnTo>
                    <a:pt x="3143478" y="0"/>
                  </a:lnTo>
                  <a:lnTo>
                    <a:pt x="3143478" y="9525"/>
                  </a:lnTo>
                  <a:lnTo>
                    <a:pt x="3153003" y="9525"/>
                  </a:lnTo>
                  <a:lnTo>
                    <a:pt x="3153003" y="0"/>
                  </a:lnTo>
                  <a:close/>
                </a:path>
                <a:path w="4010659" h="9525">
                  <a:moveTo>
                    <a:pt x="3210166" y="0"/>
                  </a:moveTo>
                  <a:lnTo>
                    <a:pt x="3200641" y="0"/>
                  </a:lnTo>
                  <a:lnTo>
                    <a:pt x="3200641" y="9525"/>
                  </a:lnTo>
                  <a:lnTo>
                    <a:pt x="3210166" y="9525"/>
                  </a:lnTo>
                  <a:lnTo>
                    <a:pt x="3210166" y="0"/>
                  </a:lnTo>
                  <a:close/>
                </a:path>
                <a:path w="4010659" h="9525">
                  <a:moveTo>
                    <a:pt x="3267316" y="0"/>
                  </a:moveTo>
                  <a:lnTo>
                    <a:pt x="3257791" y="0"/>
                  </a:lnTo>
                  <a:lnTo>
                    <a:pt x="3257791" y="9525"/>
                  </a:lnTo>
                  <a:lnTo>
                    <a:pt x="3267316" y="9525"/>
                  </a:lnTo>
                  <a:lnTo>
                    <a:pt x="3267316" y="0"/>
                  </a:lnTo>
                  <a:close/>
                </a:path>
                <a:path w="4010659" h="9525">
                  <a:moveTo>
                    <a:pt x="3324466" y="0"/>
                  </a:moveTo>
                  <a:lnTo>
                    <a:pt x="3314941" y="0"/>
                  </a:lnTo>
                  <a:lnTo>
                    <a:pt x="3314941" y="9525"/>
                  </a:lnTo>
                  <a:lnTo>
                    <a:pt x="3324466" y="9525"/>
                  </a:lnTo>
                  <a:lnTo>
                    <a:pt x="3324466" y="0"/>
                  </a:lnTo>
                  <a:close/>
                </a:path>
                <a:path w="4010659" h="9525">
                  <a:moveTo>
                    <a:pt x="3381629" y="0"/>
                  </a:moveTo>
                  <a:lnTo>
                    <a:pt x="3372104" y="0"/>
                  </a:lnTo>
                  <a:lnTo>
                    <a:pt x="3372104" y="9525"/>
                  </a:lnTo>
                  <a:lnTo>
                    <a:pt x="3381629" y="9525"/>
                  </a:lnTo>
                  <a:lnTo>
                    <a:pt x="3381629" y="0"/>
                  </a:lnTo>
                  <a:close/>
                </a:path>
                <a:path w="4010659" h="9525">
                  <a:moveTo>
                    <a:pt x="3438779" y="0"/>
                  </a:moveTo>
                  <a:lnTo>
                    <a:pt x="3429254" y="0"/>
                  </a:lnTo>
                  <a:lnTo>
                    <a:pt x="3429254" y="9525"/>
                  </a:lnTo>
                  <a:lnTo>
                    <a:pt x="3438779" y="9525"/>
                  </a:lnTo>
                  <a:lnTo>
                    <a:pt x="3438779" y="0"/>
                  </a:lnTo>
                  <a:close/>
                </a:path>
                <a:path w="4010659" h="9525">
                  <a:moveTo>
                    <a:pt x="3495929" y="0"/>
                  </a:moveTo>
                  <a:lnTo>
                    <a:pt x="3486404" y="0"/>
                  </a:lnTo>
                  <a:lnTo>
                    <a:pt x="3486404" y="9525"/>
                  </a:lnTo>
                  <a:lnTo>
                    <a:pt x="3495929" y="9525"/>
                  </a:lnTo>
                  <a:lnTo>
                    <a:pt x="3495929" y="0"/>
                  </a:lnTo>
                  <a:close/>
                </a:path>
                <a:path w="4010659" h="9525">
                  <a:moveTo>
                    <a:pt x="3553091" y="0"/>
                  </a:moveTo>
                  <a:lnTo>
                    <a:pt x="3543566" y="0"/>
                  </a:lnTo>
                  <a:lnTo>
                    <a:pt x="3543566" y="9525"/>
                  </a:lnTo>
                  <a:lnTo>
                    <a:pt x="3553091" y="9525"/>
                  </a:lnTo>
                  <a:lnTo>
                    <a:pt x="3553091" y="0"/>
                  </a:lnTo>
                  <a:close/>
                </a:path>
                <a:path w="4010659" h="9525">
                  <a:moveTo>
                    <a:pt x="3610241" y="0"/>
                  </a:moveTo>
                  <a:lnTo>
                    <a:pt x="3600716" y="0"/>
                  </a:lnTo>
                  <a:lnTo>
                    <a:pt x="3600716" y="9525"/>
                  </a:lnTo>
                  <a:lnTo>
                    <a:pt x="3610241" y="9525"/>
                  </a:lnTo>
                  <a:lnTo>
                    <a:pt x="3610241" y="0"/>
                  </a:lnTo>
                  <a:close/>
                </a:path>
                <a:path w="4010659" h="9525">
                  <a:moveTo>
                    <a:pt x="3667391" y="0"/>
                  </a:moveTo>
                  <a:lnTo>
                    <a:pt x="3657866" y="0"/>
                  </a:lnTo>
                  <a:lnTo>
                    <a:pt x="3657866" y="9525"/>
                  </a:lnTo>
                  <a:lnTo>
                    <a:pt x="3667391" y="9525"/>
                  </a:lnTo>
                  <a:lnTo>
                    <a:pt x="3667391" y="0"/>
                  </a:lnTo>
                  <a:close/>
                </a:path>
                <a:path w="4010659" h="9525">
                  <a:moveTo>
                    <a:pt x="3724554" y="0"/>
                  </a:moveTo>
                  <a:lnTo>
                    <a:pt x="3715029" y="0"/>
                  </a:lnTo>
                  <a:lnTo>
                    <a:pt x="3715029" y="9525"/>
                  </a:lnTo>
                  <a:lnTo>
                    <a:pt x="3724554" y="9525"/>
                  </a:lnTo>
                  <a:lnTo>
                    <a:pt x="3724554" y="0"/>
                  </a:lnTo>
                  <a:close/>
                </a:path>
                <a:path w="4010659" h="9525">
                  <a:moveTo>
                    <a:pt x="3781704" y="0"/>
                  </a:moveTo>
                  <a:lnTo>
                    <a:pt x="3772179" y="0"/>
                  </a:lnTo>
                  <a:lnTo>
                    <a:pt x="3772179" y="9525"/>
                  </a:lnTo>
                  <a:lnTo>
                    <a:pt x="3781704" y="9525"/>
                  </a:lnTo>
                  <a:lnTo>
                    <a:pt x="3781704" y="0"/>
                  </a:lnTo>
                  <a:close/>
                </a:path>
                <a:path w="4010659" h="9525">
                  <a:moveTo>
                    <a:pt x="3838854" y="0"/>
                  </a:moveTo>
                  <a:lnTo>
                    <a:pt x="3829329" y="0"/>
                  </a:lnTo>
                  <a:lnTo>
                    <a:pt x="3829329" y="9525"/>
                  </a:lnTo>
                  <a:lnTo>
                    <a:pt x="3838854" y="9525"/>
                  </a:lnTo>
                  <a:lnTo>
                    <a:pt x="3838854" y="0"/>
                  </a:lnTo>
                  <a:close/>
                </a:path>
                <a:path w="4010659" h="9525">
                  <a:moveTo>
                    <a:pt x="3896017" y="0"/>
                  </a:moveTo>
                  <a:lnTo>
                    <a:pt x="3886492" y="0"/>
                  </a:lnTo>
                  <a:lnTo>
                    <a:pt x="3886492" y="9525"/>
                  </a:lnTo>
                  <a:lnTo>
                    <a:pt x="3896017" y="9525"/>
                  </a:lnTo>
                  <a:lnTo>
                    <a:pt x="3896017" y="0"/>
                  </a:lnTo>
                  <a:close/>
                </a:path>
                <a:path w="4010659" h="9525">
                  <a:moveTo>
                    <a:pt x="3953167" y="0"/>
                  </a:moveTo>
                  <a:lnTo>
                    <a:pt x="3943642" y="0"/>
                  </a:lnTo>
                  <a:lnTo>
                    <a:pt x="3943642" y="9525"/>
                  </a:lnTo>
                  <a:lnTo>
                    <a:pt x="3953167" y="9525"/>
                  </a:lnTo>
                  <a:lnTo>
                    <a:pt x="3953167" y="0"/>
                  </a:lnTo>
                  <a:close/>
                </a:path>
                <a:path w="4010659" h="9525">
                  <a:moveTo>
                    <a:pt x="4010317" y="0"/>
                  </a:moveTo>
                  <a:lnTo>
                    <a:pt x="4000792" y="0"/>
                  </a:lnTo>
                  <a:lnTo>
                    <a:pt x="4000792" y="9525"/>
                  </a:lnTo>
                  <a:lnTo>
                    <a:pt x="4010317" y="9525"/>
                  </a:lnTo>
                  <a:lnTo>
                    <a:pt x="4010317" y="0"/>
                  </a:lnTo>
                  <a:close/>
                </a:path>
              </a:pathLst>
            </a:custGeom>
            <a:solidFill>
              <a:srgbClr val="C7C6C3"/>
            </a:solidFill>
          </p:spPr>
          <p:txBody>
            <a:bodyPr wrap="square" lIns="0" tIns="0" rIns="0" bIns="0" rtlCol="0"/>
            <a:lstStyle/>
            <a:p>
              <a:endParaRPr sz="1688"/>
            </a:p>
          </p:txBody>
        </p:sp>
        <p:sp>
          <p:nvSpPr>
            <p:cNvPr id="7" name="object 7"/>
            <p:cNvSpPr/>
            <p:nvPr/>
          </p:nvSpPr>
          <p:spPr>
            <a:xfrm>
              <a:off x="9012034" y="5591390"/>
              <a:ext cx="3324860" cy="9525"/>
            </a:xfrm>
            <a:custGeom>
              <a:avLst/>
              <a:gdLst/>
              <a:ahLst/>
              <a:cxnLst/>
              <a:rect l="l" t="t" r="r" b="b"/>
              <a:pathLst>
                <a:path w="3324859" h="9525">
                  <a:moveTo>
                    <a:pt x="9525" y="0"/>
                  </a:moveTo>
                  <a:lnTo>
                    <a:pt x="0" y="0"/>
                  </a:lnTo>
                  <a:lnTo>
                    <a:pt x="0" y="9525"/>
                  </a:lnTo>
                  <a:lnTo>
                    <a:pt x="9525" y="9525"/>
                  </a:lnTo>
                  <a:lnTo>
                    <a:pt x="9525" y="0"/>
                  </a:lnTo>
                  <a:close/>
                </a:path>
                <a:path w="3324859" h="9525">
                  <a:moveTo>
                    <a:pt x="66687" y="0"/>
                  </a:moveTo>
                  <a:lnTo>
                    <a:pt x="57162" y="0"/>
                  </a:lnTo>
                  <a:lnTo>
                    <a:pt x="57162" y="9525"/>
                  </a:lnTo>
                  <a:lnTo>
                    <a:pt x="66687" y="9525"/>
                  </a:lnTo>
                  <a:lnTo>
                    <a:pt x="66687" y="0"/>
                  </a:lnTo>
                  <a:close/>
                </a:path>
                <a:path w="3324859" h="9525">
                  <a:moveTo>
                    <a:pt x="123837" y="0"/>
                  </a:moveTo>
                  <a:lnTo>
                    <a:pt x="114312" y="0"/>
                  </a:lnTo>
                  <a:lnTo>
                    <a:pt x="114312" y="9525"/>
                  </a:lnTo>
                  <a:lnTo>
                    <a:pt x="123837" y="9525"/>
                  </a:lnTo>
                  <a:lnTo>
                    <a:pt x="123837" y="0"/>
                  </a:lnTo>
                  <a:close/>
                </a:path>
                <a:path w="3324859" h="9525">
                  <a:moveTo>
                    <a:pt x="180987" y="0"/>
                  </a:moveTo>
                  <a:lnTo>
                    <a:pt x="171462" y="0"/>
                  </a:lnTo>
                  <a:lnTo>
                    <a:pt x="171462" y="9525"/>
                  </a:lnTo>
                  <a:lnTo>
                    <a:pt x="180987" y="9525"/>
                  </a:lnTo>
                  <a:lnTo>
                    <a:pt x="180987" y="0"/>
                  </a:lnTo>
                  <a:close/>
                </a:path>
                <a:path w="3324859" h="9525">
                  <a:moveTo>
                    <a:pt x="238150" y="0"/>
                  </a:moveTo>
                  <a:lnTo>
                    <a:pt x="228625" y="0"/>
                  </a:lnTo>
                  <a:lnTo>
                    <a:pt x="228625" y="9525"/>
                  </a:lnTo>
                  <a:lnTo>
                    <a:pt x="238150" y="9525"/>
                  </a:lnTo>
                  <a:lnTo>
                    <a:pt x="238150" y="0"/>
                  </a:lnTo>
                  <a:close/>
                </a:path>
                <a:path w="3324859" h="9525">
                  <a:moveTo>
                    <a:pt x="295300" y="0"/>
                  </a:moveTo>
                  <a:lnTo>
                    <a:pt x="285775" y="0"/>
                  </a:lnTo>
                  <a:lnTo>
                    <a:pt x="285775" y="9525"/>
                  </a:lnTo>
                  <a:lnTo>
                    <a:pt x="295300" y="9525"/>
                  </a:lnTo>
                  <a:lnTo>
                    <a:pt x="295300" y="0"/>
                  </a:lnTo>
                  <a:close/>
                </a:path>
                <a:path w="3324859" h="9525">
                  <a:moveTo>
                    <a:pt x="352450" y="0"/>
                  </a:moveTo>
                  <a:lnTo>
                    <a:pt x="342925" y="0"/>
                  </a:lnTo>
                  <a:lnTo>
                    <a:pt x="342925" y="9525"/>
                  </a:lnTo>
                  <a:lnTo>
                    <a:pt x="352450" y="9525"/>
                  </a:lnTo>
                  <a:lnTo>
                    <a:pt x="352450" y="0"/>
                  </a:lnTo>
                  <a:close/>
                </a:path>
                <a:path w="3324859" h="9525">
                  <a:moveTo>
                    <a:pt x="409613" y="0"/>
                  </a:moveTo>
                  <a:lnTo>
                    <a:pt x="400088" y="0"/>
                  </a:lnTo>
                  <a:lnTo>
                    <a:pt x="400088" y="9525"/>
                  </a:lnTo>
                  <a:lnTo>
                    <a:pt x="409613" y="9525"/>
                  </a:lnTo>
                  <a:lnTo>
                    <a:pt x="409613" y="0"/>
                  </a:lnTo>
                  <a:close/>
                </a:path>
                <a:path w="3324859" h="9525">
                  <a:moveTo>
                    <a:pt x="466763" y="0"/>
                  </a:moveTo>
                  <a:lnTo>
                    <a:pt x="457238" y="0"/>
                  </a:lnTo>
                  <a:lnTo>
                    <a:pt x="457238" y="9525"/>
                  </a:lnTo>
                  <a:lnTo>
                    <a:pt x="466763" y="9525"/>
                  </a:lnTo>
                  <a:lnTo>
                    <a:pt x="466763" y="0"/>
                  </a:lnTo>
                  <a:close/>
                </a:path>
                <a:path w="3324859" h="9525">
                  <a:moveTo>
                    <a:pt x="523913" y="0"/>
                  </a:moveTo>
                  <a:lnTo>
                    <a:pt x="514388" y="0"/>
                  </a:lnTo>
                  <a:lnTo>
                    <a:pt x="514388" y="9525"/>
                  </a:lnTo>
                  <a:lnTo>
                    <a:pt x="523913" y="9525"/>
                  </a:lnTo>
                  <a:lnTo>
                    <a:pt x="523913" y="0"/>
                  </a:lnTo>
                  <a:close/>
                </a:path>
                <a:path w="3324859" h="9525">
                  <a:moveTo>
                    <a:pt x="581075" y="0"/>
                  </a:moveTo>
                  <a:lnTo>
                    <a:pt x="571550" y="0"/>
                  </a:lnTo>
                  <a:lnTo>
                    <a:pt x="571550" y="9525"/>
                  </a:lnTo>
                  <a:lnTo>
                    <a:pt x="581075" y="9525"/>
                  </a:lnTo>
                  <a:lnTo>
                    <a:pt x="581075" y="0"/>
                  </a:lnTo>
                  <a:close/>
                </a:path>
                <a:path w="3324859" h="9525">
                  <a:moveTo>
                    <a:pt x="638225" y="0"/>
                  </a:moveTo>
                  <a:lnTo>
                    <a:pt x="628700" y="0"/>
                  </a:lnTo>
                  <a:lnTo>
                    <a:pt x="628700" y="9525"/>
                  </a:lnTo>
                  <a:lnTo>
                    <a:pt x="638225" y="9525"/>
                  </a:lnTo>
                  <a:lnTo>
                    <a:pt x="638225" y="0"/>
                  </a:lnTo>
                  <a:close/>
                </a:path>
                <a:path w="3324859" h="9525">
                  <a:moveTo>
                    <a:pt x="695375" y="0"/>
                  </a:moveTo>
                  <a:lnTo>
                    <a:pt x="685850" y="0"/>
                  </a:lnTo>
                  <a:lnTo>
                    <a:pt x="685850" y="9525"/>
                  </a:lnTo>
                  <a:lnTo>
                    <a:pt x="695375" y="9525"/>
                  </a:lnTo>
                  <a:lnTo>
                    <a:pt x="695375" y="0"/>
                  </a:lnTo>
                  <a:close/>
                </a:path>
                <a:path w="3324859" h="9525">
                  <a:moveTo>
                    <a:pt x="752538" y="0"/>
                  </a:moveTo>
                  <a:lnTo>
                    <a:pt x="743013" y="0"/>
                  </a:lnTo>
                  <a:lnTo>
                    <a:pt x="743013" y="9525"/>
                  </a:lnTo>
                  <a:lnTo>
                    <a:pt x="752538" y="9525"/>
                  </a:lnTo>
                  <a:lnTo>
                    <a:pt x="752538" y="0"/>
                  </a:lnTo>
                  <a:close/>
                </a:path>
                <a:path w="3324859" h="9525">
                  <a:moveTo>
                    <a:pt x="809688" y="0"/>
                  </a:moveTo>
                  <a:lnTo>
                    <a:pt x="800163" y="0"/>
                  </a:lnTo>
                  <a:lnTo>
                    <a:pt x="800163" y="9525"/>
                  </a:lnTo>
                  <a:lnTo>
                    <a:pt x="809688" y="9525"/>
                  </a:lnTo>
                  <a:lnTo>
                    <a:pt x="809688" y="0"/>
                  </a:lnTo>
                  <a:close/>
                </a:path>
                <a:path w="3324859" h="9525">
                  <a:moveTo>
                    <a:pt x="866838" y="0"/>
                  </a:moveTo>
                  <a:lnTo>
                    <a:pt x="857313" y="0"/>
                  </a:lnTo>
                  <a:lnTo>
                    <a:pt x="857313" y="9525"/>
                  </a:lnTo>
                  <a:lnTo>
                    <a:pt x="866838" y="9525"/>
                  </a:lnTo>
                  <a:lnTo>
                    <a:pt x="866838" y="0"/>
                  </a:lnTo>
                  <a:close/>
                </a:path>
                <a:path w="3324859" h="9525">
                  <a:moveTo>
                    <a:pt x="924001" y="0"/>
                  </a:moveTo>
                  <a:lnTo>
                    <a:pt x="914476" y="0"/>
                  </a:lnTo>
                  <a:lnTo>
                    <a:pt x="914476" y="9525"/>
                  </a:lnTo>
                  <a:lnTo>
                    <a:pt x="924001" y="9525"/>
                  </a:lnTo>
                  <a:lnTo>
                    <a:pt x="924001" y="0"/>
                  </a:lnTo>
                  <a:close/>
                </a:path>
                <a:path w="3324859" h="9525">
                  <a:moveTo>
                    <a:pt x="981151" y="0"/>
                  </a:moveTo>
                  <a:lnTo>
                    <a:pt x="971626" y="0"/>
                  </a:lnTo>
                  <a:lnTo>
                    <a:pt x="971626" y="9525"/>
                  </a:lnTo>
                  <a:lnTo>
                    <a:pt x="981151" y="9525"/>
                  </a:lnTo>
                  <a:lnTo>
                    <a:pt x="981151" y="0"/>
                  </a:lnTo>
                  <a:close/>
                </a:path>
                <a:path w="3324859" h="9525">
                  <a:moveTo>
                    <a:pt x="1038301" y="0"/>
                  </a:moveTo>
                  <a:lnTo>
                    <a:pt x="1028776" y="0"/>
                  </a:lnTo>
                  <a:lnTo>
                    <a:pt x="1028776" y="9525"/>
                  </a:lnTo>
                  <a:lnTo>
                    <a:pt x="1038301" y="9525"/>
                  </a:lnTo>
                  <a:lnTo>
                    <a:pt x="1038301" y="0"/>
                  </a:lnTo>
                  <a:close/>
                </a:path>
                <a:path w="3324859" h="9525">
                  <a:moveTo>
                    <a:pt x="1095463" y="0"/>
                  </a:moveTo>
                  <a:lnTo>
                    <a:pt x="1085938" y="0"/>
                  </a:lnTo>
                  <a:lnTo>
                    <a:pt x="1085938" y="9525"/>
                  </a:lnTo>
                  <a:lnTo>
                    <a:pt x="1095463" y="9525"/>
                  </a:lnTo>
                  <a:lnTo>
                    <a:pt x="1095463" y="0"/>
                  </a:lnTo>
                  <a:close/>
                </a:path>
                <a:path w="3324859" h="9525">
                  <a:moveTo>
                    <a:pt x="1152613" y="0"/>
                  </a:moveTo>
                  <a:lnTo>
                    <a:pt x="1143088" y="0"/>
                  </a:lnTo>
                  <a:lnTo>
                    <a:pt x="1143088" y="9525"/>
                  </a:lnTo>
                  <a:lnTo>
                    <a:pt x="1152613" y="9525"/>
                  </a:lnTo>
                  <a:lnTo>
                    <a:pt x="1152613" y="0"/>
                  </a:lnTo>
                  <a:close/>
                </a:path>
                <a:path w="3324859" h="9525">
                  <a:moveTo>
                    <a:pt x="1209763" y="0"/>
                  </a:moveTo>
                  <a:lnTo>
                    <a:pt x="1200238" y="0"/>
                  </a:lnTo>
                  <a:lnTo>
                    <a:pt x="1200238" y="9525"/>
                  </a:lnTo>
                  <a:lnTo>
                    <a:pt x="1209763" y="9525"/>
                  </a:lnTo>
                  <a:lnTo>
                    <a:pt x="1209763" y="0"/>
                  </a:lnTo>
                  <a:close/>
                </a:path>
                <a:path w="3324859" h="9525">
                  <a:moveTo>
                    <a:pt x="1266926" y="0"/>
                  </a:moveTo>
                  <a:lnTo>
                    <a:pt x="1257401" y="0"/>
                  </a:lnTo>
                  <a:lnTo>
                    <a:pt x="1257401" y="9525"/>
                  </a:lnTo>
                  <a:lnTo>
                    <a:pt x="1266926" y="9525"/>
                  </a:lnTo>
                  <a:lnTo>
                    <a:pt x="1266926" y="0"/>
                  </a:lnTo>
                  <a:close/>
                </a:path>
                <a:path w="3324859" h="9525">
                  <a:moveTo>
                    <a:pt x="1324076" y="0"/>
                  </a:moveTo>
                  <a:lnTo>
                    <a:pt x="1314551" y="0"/>
                  </a:lnTo>
                  <a:lnTo>
                    <a:pt x="1314551" y="9525"/>
                  </a:lnTo>
                  <a:lnTo>
                    <a:pt x="1324076" y="9525"/>
                  </a:lnTo>
                  <a:lnTo>
                    <a:pt x="1324076" y="0"/>
                  </a:lnTo>
                  <a:close/>
                </a:path>
                <a:path w="3324859" h="9525">
                  <a:moveTo>
                    <a:pt x="1381226" y="0"/>
                  </a:moveTo>
                  <a:lnTo>
                    <a:pt x="1371701" y="0"/>
                  </a:lnTo>
                  <a:lnTo>
                    <a:pt x="1371701" y="9525"/>
                  </a:lnTo>
                  <a:lnTo>
                    <a:pt x="1381226" y="9525"/>
                  </a:lnTo>
                  <a:lnTo>
                    <a:pt x="1381226" y="0"/>
                  </a:lnTo>
                  <a:close/>
                </a:path>
                <a:path w="3324859" h="9525">
                  <a:moveTo>
                    <a:pt x="1438389" y="0"/>
                  </a:moveTo>
                  <a:lnTo>
                    <a:pt x="1428864" y="0"/>
                  </a:lnTo>
                  <a:lnTo>
                    <a:pt x="1428864" y="9525"/>
                  </a:lnTo>
                  <a:lnTo>
                    <a:pt x="1438389" y="9525"/>
                  </a:lnTo>
                  <a:lnTo>
                    <a:pt x="1438389" y="0"/>
                  </a:lnTo>
                  <a:close/>
                </a:path>
                <a:path w="3324859" h="9525">
                  <a:moveTo>
                    <a:pt x="1495539" y="0"/>
                  </a:moveTo>
                  <a:lnTo>
                    <a:pt x="1486014" y="0"/>
                  </a:lnTo>
                  <a:lnTo>
                    <a:pt x="1486014" y="9525"/>
                  </a:lnTo>
                  <a:lnTo>
                    <a:pt x="1495539" y="9525"/>
                  </a:lnTo>
                  <a:lnTo>
                    <a:pt x="1495539" y="0"/>
                  </a:lnTo>
                  <a:close/>
                </a:path>
                <a:path w="3324859" h="9525">
                  <a:moveTo>
                    <a:pt x="1552689" y="0"/>
                  </a:moveTo>
                  <a:lnTo>
                    <a:pt x="1543164" y="0"/>
                  </a:lnTo>
                  <a:lnTo>
                    <a:pt x="1543164" y="9525"/>
                  </a:lnTo>
                  <a:lnTo>
                    <a:pt x="1552689" y="9525"/>
                  </a:lnTo>
                  <a:lnTo>
                    <a:pt x="1552689" y="0"/>
                  </a:lnTo>
                  <a:close/>
                </a:path>
                <a:path w="3324859" h="9525">
                  <a:moveTo>
                    <a:pt x="1609852" y="0"/>
                  </a:moveTo>
                  <a:lnTo>
                    <a:pt x="1600327" y="0"/>
                  </a:lnTo>
                  <a:lnTo>
                    <a:pt x="1600327" y="9525"/>
                  </a:lnTo>
                  <a:lnTo>
                    <a:pt x="1609852" y="9525"/>
                  </a:lnTo>
                  <a:lnTo>
                    <a:pt x="1609852" y="0"/>
                  </a:lnTo>
                  <a:close/>
                </a:path>
                <a:path w="3324859" h="9525">
                  <a:moveTo>
                    <a:pt x="1667002" y="0"/>
                  </a:moveTo>
                  <a:lnTo>
                    <a:pt x="1657477" y="0"/>
                  </a:lnTo>
                  <a:lnTo>
                    <a:pt x="1657477" y="9525"/>
                  </a:lnTo>
                  <a:lnTo>
                    <a:pt x="1667002" y="9525"/>
                  </a:lnTo>
                  <a:lnTo>
                    <a:pt x="1667002" y="0"/>
                  </a:lnTo>
                  <a:close/>
                </a:path>
                <a:path w="3324859" h="9525">
                  <a:moveTo>
                    <a:pt x="1724152" y="0"/>
                  </a:moveTo>
                  <a:lnTo>
                    <a:pt x="1714627" y="0"/>
                  </a:lnTo>
                  <a:lnTo>
                    <a:pt x="1714627" y="9525"/>
                  </a:lnTo>
                  <a:lnTo>
                    <a:pt x="1724152" y="9525"/>
                  </a:lnTo>
                  <a:lnTo>
                    <a:pt x="1724152" y="0"/>
                  </a:lnTo>
                  <a:close/>
                </a:path>
                <a:path w="3324859" h="9525">
                  <a:moveTo>
                    <a:pt x="1781314" y="0"/>
                  </a:moveTo>
                  <a:lnTo>
                    <a:pt x="1771789" y="0"/>
                  </a:lnTo>
                  <a:lnTo>
                    <a:pt x="1771789" y="9525"/>
                  </a:lnTo>
                  <a:lnTo>
                    <a:pt x="1781314" y="9525"/>
                  </a:lnTo>
                  <a:lnTo>
                    <a:pt x="1781314" y="0"/>
                  </a:lnTo>
                  <a:close/>
                </a:path>
                <a:path w="3324859" h="9525">
                  <a:moveTo>
                    <a:pt x="1838464" y="0"/>
                  </a:moveTo>
                  <a:lnTo>
                    <a:pt x="1828939" y="0"/>
                  </a:lnTo>
                  <a:lnTo>
                    <a:pt x="1828939" y="9525"/>
                  </a:lnTo>
                  <a:lnTo>
                    <a:pt x="1838464" y="9525"/>
                  </a:lnTo>
                  <a:lnTo>
                    <a:pt x="1838464" y="0"/>
                  </a:lnTo>
                  <a:close/>
                </a:path>
                <a:path w="3324859" h="9525">
                  <a:moveTo>
                    <a:pt x="1895614" y="0"/>
                  </a:moveTo>
                  <a:lnTo>
                    <a:pt x="1886089" y="0"/>
                  </a:lnTo>
                  <a:lnTo>
                    <a:pt x="1886089" y="9525"/>
                  </a:lnTo>
                  <a:lnTo>
                    <a:pt x="1895614" y="9525"/>
                  </a:lnTo>
                  <a:lnTo>
                    <a:pt x="1895614" y="0"/>
                  </a:lnTo>
                  <a:close/>
                </a:path>
                <a:path w="3324859" h="9525">
                  <a:moveTo>
                    <a:pt x="1952777" y="0"/>
                  </a:moveTo>
                  <a:lnTo>
                    <a:pt x="1943252" y="0"/>
                  </a:lnTo>
                  <a:lnTo>
                    <a:pt x="1943252" y="9525"/>
                  </a:lnTo>
                  <a:lnTo>
                    <a:pt x="1952777" y="9525"/>
                  </a:lnTo>
                  <a:lnTo>
                    <a:pt x="1952777" y="0"/>
                  </a:lnTo>
                  <a:close/>
                </a:path>
                <a:path w="3324859" h="9525">
                  <a:moveTo>
                    <a:pt x="2009927" y="0"/>
                  </a:moveTo>
                  <a:lnTo>
                    <a:pt x="2000402" y="0"/>
                  </a:lnTo>
                  <a:lnTo>
                    <a:pt x="2000402" y="9525"/>
                  </a:lnTo>
                  <a:lnTo>
                    <a:pt x="2009927" y="9525"/>
                  </a:lnTo>
                  <a:lnTo>
                    <a:pt x="2009927" y="0"/>
                  </a:lnTo>
                  <a:close/>
                </a:path>
                <a:path w="3324859" h="9525">
                  <a:moveTo>
                    <a:pt x="2067077" y="0"/>
                  </a:moveTo>
                  <a:lnTo>
                    <a:pt x="2057552" y="0"/>
                  </a:lnTo>
                  <a:lnTo>
                    <a:pt x="2057552" y="9525"/>
                  </a:lnTo>
                  <a:lnTo>
                    <a:pt x="2067077" y="9525"/>
                  </a:lnTo>
                  <a:lnTo>
                    <a:pt x="2067077" y="0"/>
                  </a:lnTo>
                  <a:close/>
                </a:path>
                <a:path w="3324859" h="9525">
                  <a:moveTo>
                    <a:pt x="2124240" y="0"/>
                  </a:moveTo>
                  <a:lnTo>
                    <a:pt x="2114715" y="0"/>
                  </a:lnTo>
                  <a:lnTo>
                    <a:pt x="2114715" y="9525"/>
                  </a:lnTo>
                  <a:lnTo>
                    <a:pt x="2124240" y="9525"/>
                  </a:lnTo>
                  <a:lnTo>
                    <a:pt x="2124240" y="0"/>
                  </a:lnTo>
                  <a:close/>
                </a:path>
                <a:path w="3324859" h="9525">
                  <a:moveTo>
                    <a:pt x="2181390" y="0"/>
                  </a:moveTo>
                  <a:lnTo>
                    <a:pt x="2171865" y="0"/>
                  </a:lnTo>
                  <a:lnTo>
                    <a:pt x="2171865" y="9525"/>
                  </a:lnTo>
                  <a:lnTo>
                    <a:pt x="2181390" y="9525"/>
                  </a:lnTo>
                  <a:lnTo>
                    <a:pt x="2181390" y="0"/>
                  </a:lnTo>
                  <a:close/>
                </a:path>
                <a:path w="3324859" h="9525">
                  <a:moveTo>
                    <a:pt x="2238540" y="0"/>
                  </a:moveTo>
                  <a:lnTo>
                    <a:pt x="2229015" y="0"/>
                  </a:lnTo>
                  <a:lnTo>
                    <a:pt x="2229015" y="9525"/>
                  </a:lnTo>
                  <a:lnTo>
                    <a:pt x="2238540" y="9525"/>
                  </a:lnTo>
                  <a:lnTo>
                    <a:pt x="2238540" y="0"/>
                  </a:lnTo>
                  <a:close/>
                </a:path>
                <a:path w="3324859" h="9525">
                  <a:moveTo>
                    <a:pt x="2295702" y="0"/>
                  </a:moveTo>
                  <a:lnTo>
                    <a:pt x="2286177" y="0"/>
                  </a:lnTo>
                  <a:lnTo>
                    <a:pt x="2286177" y="9525"/>
                  </a:lnTo>
                  <a:lnTo>
                    <a:pt x="2295702" y="9525"/>
                  </a:lnTo>
                  <a:lnTo>
                    <a:pt x="2295702" y="0"/>
                  </a:lnTo>
                  <a:close/>
                </a:path>
                <a:path w="3324859" h="9525">
                  <a:moveTo>
                    <a:pt x="2352852" y="0"/>
                  </a:moveTo>
                  <a:lnTo>
                    <a:pt x="2343327" y="0"/>
                  </a:lnTo>
                  <a:lnTo>
                    <a:pt x="2343327" y="9525"/>
                  </a:lnTo>
                  <a:lnTo>
                    <a:pt x="2352852" y="9525"/>
                  </a:lnTo>
                  <a:lnTo>
                    <a:pt x="2352852" y="0"/>
                  </a:lnTo>
                  <a:close/>
                </a:path>
                <a:path w="3324859" h="9525">
                  <a:moveTo>
                    <a:pt x="2410002" y="0"/>
                  </a:moveTo>
                  <a:lnTo>
                    <a:pt x="2400477" y="0"/>
                  </a:lnTo>
                  <a:lnTo>
                    <a:pt x="2400477" y="9525"/>
                  </a:lnTo>
                  <a:lnTo>
                    <a:pt x="2410002" y="9525"/>
                  </a:lnTo>
                  <a:lnTo>
                    <a:pt x="2410002" y="0"/>
                  </a:lnTo>
                  <a:close/>
                </a:path>
                <a:path w="3324859" h="9525">
                  <a:moveTo>
                    <a:pt x="2467165" y="0"/>
                  </a:moveTo>
                  <a:lnTo>
                    <a:pt x="2457640" y="0"/>
                  </a:lnTo>
                  <a:lnTo>
                    <a:pt x="2457640" y="9525"/>
                  </a:lnTo>
                  <a:lnTo>
                    <a:pt x="2467165" y="9525"/>
                  </a:lnTo>
                  <a:lnTo>
                    <a:pt x="2467165" y="0"/>
                  </a:lnTo>
                  <a:close/>
                </a:path>
                <a:path w="3324859" h="9525">
                  <a:moveTo>
                    <a:pt x="2524315" y="0"/>
                  </a:moveTo>
                  <a:lnTo>
                    <a:pt x="2514790" y="0"/>
                  </a:lnTo>
                  <a:lnTo>
                    <a:pt x="2514790" y="9525"/>
                  </a:lnTo>
                  <a:lnTo>
                    <a:pt x="2524315" y="9525"/>
                  </a:lnTo>
                  <a:lnTo>
                    <a:pt x="2524315" y="0"/>
                  </a:lnTo>
                  <a:close/>
                </a:path>
                <a:path w="3324859" h="9525">
                  <a:moveTo>
                    <a:pt x="2581465" y="0"/>
                  </a:moveTo>
                  <a:lnTo>
                    <a:pt x="2571940" y="0"/>
                  </a:lnTo>
                  <a:lnTo>
                    <a:pt x="2571940" y="9525"/>
                  </a:lnTo>
                  <a:lnTo>
                    <a:pt x="2581465" y="9525"/>
                  </a:lnTo>
                  <a:lnTo>
                    <a:pt x="2581465" y="0"/>
                  </a:lnTo>
                  <a:close/>
                </a:path>
                <a:path w="3324859" h="9525">
                  <a:moveTo>
                    <a:pt x="2638628" y="0"/>
                  </a:moveTo>
                  <a:lnTo>
                    <a:pt x="2629103" y="0"/>
                  </a:lnTo>
                  <a:lnTo>
                    <a:pt x="2629103" y="9525"/>
                  </a:lnTo>
                  <a:lnTo>
                    <a:pt x="2638628" y="9525"/>
                  </a:lnTo>
                  <a:lnTo>
                    <a:pt x="2638628" y="0"/>
                  </a:lnTo>
                  <a:close/>
                </a:path>
                <a:path w="3324859" h="9525">
                  <a:moveTo>
                    <a:pt x="2695778" y="0"/>
                  </a:moveTo>
                  <a:lnTo>
                    <a:pt x="2686253" y="0"/>
                  </a:lnTo>
                  <a:lnTo>
                    <a:pt x="2686253" y="9525"/>
                  </a:lnTo>
                  <a:lnTo>
                    <a:pt x="2695778" y="9525"/>
                  </a:lnTo>
                  <a:lnTo>
                    <a:pt x="2695778" y="0"/>
                  </a:lnTo>
                  <a:close/>
                </a:path>
                <a:path w="3324859" h="9525">
                  <a:moveTo>
                    <a:pt x="2752928" y="0"/>
                  </a:moveTo>
                  <a:lnTo>
                    <a:pt x="2743403" y="0"/>
                  </a:lnTo>
                  <a:lnTo>
                    <a:pt x="2743403" y="9525"/>
                  </a:lnTo>
                  <a:lnTo>
                    <a:pt x="2752928" y="9525"/>
                  </a:lnTo>
                  <a:lnTo>
                    <a:pt x="2752928" y="0"/>
                  </a:lnTo>
                  <a:close/>
                </a:path>
                <a:path w="3324859" h="9525">
                  <a:moveTo>
                    <a:pt x="2810091" y="0"/>
                  </a:moveTo>
                  <a:lnTo>
                    <a:pt x="2800566" y="0"/>
                  </a:lnTo>
                  <a:lnTo>
                    <a:pt x="2800566" y="9525"/>
                  </a:lnTo>
                  <a:lnTo>
                    <a:pt x="2810091" y="9525"/>
                  </a:lnTo>
                  <a:lnTo>
                    <a:pt x="2810091" y="0"/>
                  </a:lnTo>
                  <a:close/>
                </a:path>
                <a:path w="3324859" h="9525">
                  <a:moveTo>
                    <a:pt x="2867241" y="0"/>
                  </a:moveTo>
                  <a:lnTo>
                    <a:pt x="2857716" y="0"/>
                  </a:lnTo>
                  <a:lnTo>
                    <a:pt x="2857716" y="9525"/>
                  </a:lnTo>
                  <a:lnTo>
                    <a:pt x="2867241" y="9525"/>
                  </a:lnTo>
                  <a:lnTo>
                    <a:pt x="2867241" y="0"/>
                  </a:lnTo>
                  <a:close/>
                </a:path>
                <a:path w="3324859" h="9525">
                  <a:moveTo>
                    <a:pt x="2924391" y="0"/>
                  </a:moveTo>
                  <a:lnTo>
                    <a:pt x="2914866" y="0"/>
                  </a:lnTo>
                  <a:lnTo>
                    <a:pt x="2914866" y="9525"/>
                  </a:lnTo>
                  <a:lnTo>
                    <a:pt x="2924391" y="9525"/>
                  </a:lnTo>
                  <a:lnTo>
                    <a:pt x="2924391" y="0"/>
                  </a:lnTo>
                  <a:close/>
                </a:path>
                <a:path w="3324859" h="9525">
                  <a:moveTo>
                    <a:pt x="2981553" y="0"/>
                  </a:moveTo>
                  <a:lnTo>
                    <a:pt x="2972028" y="0"/>
                  </a:lnTo>
                  <a:lnTo>
                    <a:pt x="2972028" y="9525"/>
                  </a:lnTo>
                  <a:lnTo>
                    <a:pt x="2981553" y="9525"/>
                  </a:lnTo>
                  <a:lnTo>
                    <a:pt x="2981553" y="0"/>
                  </a:lnTo>
                  <a:close/>
                </a:path>
                <a:path w="3324859" h="9525">
                  <a:moveTo>
                    <a:pt x="3038703" y="0"/>
                  </a:moveTo>
                  <a:lnTo>
                    <a:pt x="3029178" y="0"/>
                  </a:lnTo>
                  <a:lnTo>
                    <a:pt x="3029178" y="9525"/>
                  </a:lnTo>
                  <a:lnTo>
                    <a:pt x="3038703" y="9525"/>
                  </a:lnTo>
                  <a:lnTo>
                    <a:pt x="3038703" y="0"/>
                  </a:lnTo>
                  <a:close/>
                </a:path>
                <a:path w="3324859" h="9525">
                  <a:moveTo>
                    <a:pt x="3095853" y="0"/>
                  </a:moveTo>
                  <a:lnTo>
                    <a:pt x="3086328" y="0"/>
                  </a:lnTo>
                  <a:lnTo>
                    <a:pt x="3086328" y="9525"/>
                  </a:lnTo>
                  <a:lnTo>
                    <a:pt x="3095853" y="9525"/>
                  </a:lnTo>
                  <a:lnTo>
                    <a:pt x="3095853" y="0"/>
                  </a:lnTo>
                  <a:close/>
                </a:path>
                <a:path w="3324859" h="9525">
                  <a:moveTo>
                    <a:pt x="3153016" y="0"/>
                  </a:moveTo>
                  <a:lnTo>
                    <a:pt x="3143491" y="0"/>
                  </a:lnTo>
                  <a:lnTo>
                    <a:pt x="3143491" y="9525"/>
                  </a:lnTo>
                  <a:lnTo>
                    <a:pt x="3153016" y="9525"/>
                  </a:lnTo>
                  <a:lnTo>
                    <a:pt x="3153016" y="0"/>
                  </a:lnTo>
                  <a:close/>
                </a:path>
                <a:path w="3324859" h="9525">
                  <a:moveTo>
                    <a:pt x="3210166" y="0"/>
                  </a:moveTo>
                  <a:lnTo>
                    <a:pt x="3200641" y="0"/>
                  </a:lnTo>
                  <a:lnTo>
                    <a:pt x="3200641" y="9525"/>
                  </a:lnTo>
                  <a:lnTo>
                    <a:pt x="3210166" y="9525"/>
                  </a:lnTo>
                  <a:lnTo>
                    <a:pt x="3210166" y="0"/>
                  </a:lnTo>
                  <a:close/>
                </a:path>
                <a:path w="3324859" h="9525">
                  <a:moveTo>
                    <a:pt x="3267316" y="0"/>
                  </a:moveTo>
                  <a:lnTo>
                    <a:pt x="3257791" y="0"/>
                  </a:lnTo>
                  <a:lnTo>
                    <a:pt x="3257791" y="9525"/>
                  </a:lnTo>
                  <a:lnTo>
                    <a:pt x="3267316" y="9525"/>
                  </a:lnTo>
                  <a:lnTo>
                    <a:pt x="3267316" y="0"/>
                  </a:lnTo>
                  <a:close/>
                </a:path>
                <a:path w="3324859" h="9525">
                  <a:moveTo>
                    <a:pt x="3324479" y="0"/>
                  </a:moveTo>
                  <a:lnTo>
                    <a:pt x="3314954" y="0"/>
                  </a:lnTo>
                  <a:lnTo>
                    <a:pt x="3314954" y="9525"/>
                  </a:lnTo>
                  <a:lnTo>
                    <a:pt x="3324479" y="9525"/>
                  </a:lnTo>
                  <a:lnTo>
                    <a:pt x="3324479" y="0"/>
                  </a:lnTo>
                  <a:close/>
                </a:path>
              </a:pathLst>
            </a:custGeom>
            <a:solidFill>
              <a:srgbClr val="C7C6C3"/>
            </a:solidFill>
          </p:spPr>
          <p:txBody>
            <a:bodyPr wrap="square" lIns="0" tIns="0" rIns="0" bIns="0" rtlCol="0"/>
            <a:lstStyle/>
            <a:p>
              <a:endParaRPr sz="1688"/>
            </a:p>
          </p:txBody>
        </p:sp>
      </p:grpSp>
      <p:sp>
        <p:nvSpPr>
          <p:cNvPr id="8" name="object 8"/>
          <p:cNvSpPr txBox="1"/>
          <p:nvPr/>
        </p:nvSpPr>
        <p:spPr>
          <a:xfrm>
            <a:off x="692756" y="5161682"/>
            <a:ext cx="344091"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$0.0bn</a:t>
            </a:r>
            <a:endParaRPr sz="844">
              <a:latin typeface="Segoe UI"/>
              <a:cs typeface="Segoe UI"/>
            </a:endParaRPr>
          </a:p>
        </p:txBody>
      </p:sp>
      <p:grpSp>
        <p:nvGrpSpPr>
          <p:cNvPr id="9" name="object 9"/>
          <p:cNvGrpSpPr/>
          <p:nvPr/>
        </p:nvGrpSpPr>
        <p:grpSpPr>
          <a:xfrm>
            <a:off x="1113982" y="767947"/>
            <a:ext cx="10618589" cy="3364706"/>
            <a:chOff x="1010447" y="819143"/>
            <a:chExt cx="11326495" cy="3589020"/>
          </a:xfrm>
        </p:grpSpPr>
        <p:sp>
          <p:nvSpPr>
            <p:cNvPr id="10" name="object 10"/>
            <p:cNvSpPr/>
            <p:nvPr/>
          </p:nvSpPr>
          <p:spPr>
            <a:xfrm>
              <a:off x="1010437" y="3205276"/>
              <a:ext cx="11326495" cy="1202690"/>
            </a:xfrm>
            <a:custGeom>
              <a:avLst/>
              <a:gdLst/>
              <a:ahLst/>
              <a:cxnLst/>
              <a:rect l="l" t="t" r="r" b="b"/>
              <a:pathLst>
                <a:path w="11326495" h="1202689">
                  <a:moveTo>
                    <a:pt x="9525" y="1193063"/>
                  </a:moveTo>
                  <a:lnTo>
                    <a:pt x="0" y="1193063"/>
                  </a:lnTo>
                  <a:lnTo>
                    <a:pt x="0" y="1202588"/>
                  </a:lnTo>
                  <a:lnTo>
                    <a:pt x="9525" y="1202588"/>
                  </a:lnTo>
                  <a:lnTo>
                    <a:pt x="9525" y="1193063"/>
                  </a:lnTo>
                  <a:close/>
                </a:path>
                <a:path w="11326495" h="1202689">
                  <a:moveTo>
                    <a:pt x="9525" y="0"/>
                  </a:moveTo>
                  <a:lnTo>
                    <a:pt x="0" y="0"/>
                  </a:lnTo>
                  <a:lnTo>
                    <a:pt x="0" y="9525"/>
                  </a:lnTo>
                  <a:lnTo>
                    <a:pt x="9525" y="9525"/>
                  </a:lnTo>
                  <a:lnTo>
                    <a:pt x="9525" y="0"/>
                  </a:lnTo>
                  <a:close/>
                </a:path>
                <a:path w="11326495" h="1202689">
                  <a:moveTo>
                    <a:pt x="66687" y="1193063"/>
                  </a:moveTo>
                  <a:lnTo>
                    <a:pt x="57162" y="1193063"/>
                  </a:lnTo>
                  <a:lnTo>
                    <a:pt x="57162" y="1202588"/>
                  </a:lnTo>
                  <a:lnTo>
                    <a:pt x="66687" y="1202588"/>
                  </a:lnTo>
                  <a:lnTo>
                    <a:pt x="66687" y="1193063"/>
                  </a:lnTo>
                  <a:close/>
                </a:path>
                <a:path w="11326495" h="1202689">
                  <a:moveTo>
                    <a:pt x="66687" y="0"/>
                  </a:moveTo>
                  <a:lnTo>
                    <a:pt x="57162" y="0"/>
                  </a:lnTo>
                  <a:lnTo>
                    <a:pt x="57162" y="9525"/>
                  </a:lnTo>
                  <a:lnTo>
                    <a:pt x="66687" y="9525"/>
                  </a:lnTo>
                  <a:lnTo>
                    <a:pt x="66687" y="0"/>
                  </a:lnTo>
                  <a:close/>
                </a:path>
                <a:path w="11326495" h="1202689">
                  <a:moveTo>
                    <a:pt x="123837" y="1193063"/>
                  </a:moveTo>
                  <a:lnTo>
                    <a:pt x="114312" y="1193063"/>
                  </a:lnTo>
                  <a:lnTo>
                    <a:pt x="114312" y="1202588"/>
                  </a:lnTo>
                  <a:lnTo>
                    <a:pt x="123837" y="1202588"/>
                  </a:lnTo>
                  <a:lnTo>
                    <a:pt x="123837" y="1193063"/>
                  </a:lnTo>
                  <a:close/>
                </a:path>
                <a:path w="11326495" h="1202689">
                  <a:moveTo>
                    <a:pt x="123837" y="0"/>
                  </a:moveTo>
                  <a:lnTo>
                    <a:pt x="114312" y="0"/>
                  </a:lnTo>
                  <a:lnTo>
                    <a:pt x="114312" y="9525"/>
                  </a:lnTo>
                  <a:lnTo>
                    <a:pt x="123837" y="9525"/>
                  </a:lnTo>
                  <a:lnTo>
                    <a:pt x="123837" y="0"/>
                  </a:lnTo>
                  <a:close/>
                </a:path>
                <a:path w="11326495" h="1202689">
                  <a:moveTo>
                    <a:pt x="409613" y="1193063"/>
                  </a:moveTo>
                  <a:lnTo>
                    <a:pt x="400088" y="1193063"/>
                  </a:lnTo>
                  <a:lnTo>
                    <a:pt x="400088" y="1202588"/>
                  </a:lnTo>
                  <a:lnTo>
                    <a:pt x="409613" y="1202588"/>
                  </a:lnTo>
                  <a:lnTo>
                    <a:pt x="409613" y="1193063"/>
                  </a:lnTo>
                  <a:close/>
                </a:path>
                <a:path w="11326495" h="1202689">
                  <a:moveTo>
                    <a:pt x="409613" y="0"/>
                  </a:moveTo>
                  <a:lnTo>
                    <a:pt x="400088" y="0"/>
                  </a:lnTo>
                  <a:lnTo>
                    <a:pt x="400088" y="9525"/>
                  </a:lnTo>
                  <a:lnTo>
                    <a:pt x="409613" y="9525"/>
                  </a:lnTo>
                  <a:lnTo>
                    <a:pt x="409613" y="0"/>
                  </a:lnTo>
                  <a:close/>
                </a:path>
                <a:path w="11326495" h="1202689">
                  <a:moveTo>
                    <a:pt x="695375" y="1193063"/>
                  </a:moveTo>
                  <a:lnTo>
                    <a:pt x="685850" y="1193063"/>
                  </a:lnTo>
                  <a:lnTo>
                    <a:pt x="685850" y="1202588"/>
                  </a:lnTo>
                  <a:lnTo>
                    <a:pt x="695375" y="1202588"/>
                  </a:lnTo>
                  <a:lnTo>
                    <a:pt x="695375" y="1193063"/>
                  </a:lnTo>
                  <a:close/>
                </a:path>
                <a:path w="11326495" h="1202689">
                  <a:moveTo>
                    <a:pt x="695375" y="0"/>
                  </a:moveTo>
                  <a:lnTo>
                    <a:pt x="685850" y="0"/>
                  </a:lnTo>
                  <a:lnTo>
                    <a:pt x="685850" y="9525"/>
                  </a:lnTo>
                  <a:lnTo>
                    <a:pt x="695375" y="9525"/>
                  </a:lnTo>
                  <a:lnTo>
                    <a:pt x="695375" y="0"/>
                  </a:lnTo>
                  <a:close/>
                </a:path>
                <a:path w="11326495" h="1202689">
                  <a:moveTo>
                    <a:pt x="745147" y="1193063"/>
                  </a:moveTo>
                  <a:lnTo>
                    <a:pt x="743013" y="1193063"/>
                  </a:lnTo>
                  <a:lnTo>
                    <a:pt x="743013" y="1202588"/>
                  </a:lnTo>
                  <a:lnTo>
                    <a:pt x="745147" y="1202588"/>
                  </a:lnTo>
                  <a:lnTo>
                    <a:pt x="745147" y="1193063"/>
                  </a:lnTo>
                  <a:close/>
                </a:path>
                <a:path w="11326495" h="1202689">
                  <a:moveTo>
                    <a:pt x="745147" y="0"/>
                  </a:moveTo>
                  <a:lnTo>
                    <a:pt x="743013" y="0"/>
                  </a:lnTo>
                  <a:lnTo>
                    <a:pt x="743013" y="9525"/>
                  </a:lnTo>
                  <a:lnTo>
                    <a:pt x="745147" y="9525"/>
                  </a:lnTo>
                  <a:lnTo>
                    <a:pt x="745147" y="0"/>
                  </a:lnTo>
                  <a:close/>
                </a:path>
                <a:path w="11326495" h="1202689">
                  <a:moveTo>
                    <a:pt x="1038301" y="1193063"/>
                  </a:moveTo>
                  <a:lnTo>
                    <a:pt x="1028776" y="1193063"/>
                  </a:lnTo>
                  <a:lnTo>
                    <a:pt x="1028776" y="1202588"/>
                  </a:lnTo>
                  <a:lnTo>
                    <a:pt x="1038301" y="1202588"/>
                  </a:lnTo>
                  <a:lnTo>
                    <a:pt x="1038301" y="1193063"/>
                  </a:lnTo>
                  <a:close/>
                </a:path>
                <a:path w="11326495" h="1202689">
                  <a:moveTo>
                    <a:pt x="1038301" y="0"/>
                  </a:moveTo>
                  <a:lnTo>
                    <a:pt x="1028776" y="0"/>
                  </a:lnTo>
                  <a:lnTo>
                    <a:pt x="1028776" y="9525"/>
                  </a:lnTo>
                  <a:lnTo>
                    <a:pt x="1038301" y="9525"/>
                  </a:lnTo>
                  <a:lnTo>
                    <a:pt x="1038301" y="0"/>
                  </a:lnTo>
                  <a:close/>
                </a:path>
                <a:path w="11326495" h="1202689">
                  <a:moveTo>
                    <a:pt x="1324076" y="1193063"/>
                  </a:moveTo>
                  <a:lnTo>
                    <a:pt x="1314551" y="1193063"/>
                  </a:lnTo>
                  <a:lnTo>
                    <a:pt x="1314551" y="1202588"/>
                  </a:lnTo>
                  <a:lnTo>
                    <a:pt x="1324076" y="1202588"/>
                  </a:lnTo>
                  <a:lnTo>
                    <a:pt x="1324076" y="1193063"/>
                  </a:lnTo>
                  <a:close/>
                </a:path>
                <a:path w="11326495" h="1202689">
                  <a:moveTo>
                    <a:pt x="1667002" y="1193063"/>
                  </a:moveTo>
                  <a:lnTo>
                    <a:pt x="1657477" y="1193063"/>
                  </a:lnTo>
                  <a:lnTo>
                    <a:pt x="1657477" y="1202588"/>
                  </a:lnTo>
                  <a:lnTo>
                    <a:pt x="1667002" y="1202588"/>
                  </a:lnTo>
                  <a:lnTo>
                    <a:pt x="1667002" y="1193063"/>
                  </a:lnTo>
                  <a:close/>
                </a:path>
                <a:path w="11326495" h="1202689">
                  <a:moveTo>
                    <a:pt x="1952777" y="1193063"/>
                  </a:moveTo>
                  <a:lnTo>
                    <a:pt x="1943252" y="1193063"/>
                  </a:lnTo>
                  <a:lnTo>
                    <a:pt x="1943252" y="1202588"/>
                  </a:lnTo>
                  <a:lnTo>
                    <a:pt x="1952777" y="1202588"/>
                  </a:lnTo>
                  <a:lnTo>
                    <a:pt x="1952777" y="1193063"/>
                  </a:lnTo>
                  <a:close/>
                </a:path>
                <a:path w="11326495" h="1202689">
                  <a:moveTo>
                    <a:pt x="2238540" y="1193063"/>
                  </a:moveTo>
                  <a:lnTo>
                    <a:pt x="2234082" y="1193063"/>
                  </a:lnTo>
                  <a:lnTo>
                    <a:pt x="2234082" y="1202588"/>
                  </a:lnTo>
                  <a:lnTo>
                    <a:pt x="2238540" y="1202588"/>
                  </a:lnTo>
                  <a:lnTo>
                    <a:pt x="2238540" y="1193063"/>
                  </a:lnTo>
                  <a:close/>
                </a:path>
                <a:path w="11326495" h="1202689">
                  <a:moveTo>
                    <a:pt x="2295702" y="1193063"/>
                  </a:moveTo>
                  <a:lnTo>
                    <a:pt x="2286177" y="1193063"/>
                  </a:lnTo>
                  <a:lnTo>
                    <a:pt x="2286177" y="1202588"/>
                  </a:lnTo>
                  <a:lnTo>
                    <a:pt x="2295702" y="1202588"/>
                  </a:lnTo>
                  <a:lnTo>
                    <a:pt x="2295702" y="1193063"/>
                  </a:lnTo>
                  <a:close/>
                </a:path>
                <a:path w="11326495" h="1202689">
                  <a:moveTo>
                    <a:pt x="2581465" y="1193063"/>
                  </a:moveTo>
                  <a:lnTo>
                    <a:pt x="2571940" y="1193063"/>
                  </a:lnTo>
                  <a:lnTo>
                    <a:pt x="2571940" y="1202588"/>
                  </a:lnTo>
                  <a:lnTo>
                    <a:pt x="2581465" y="1202588"/>
                  </a:lnTo>
                  <a:lnTo>
                    <a:pt x="2581465" y="1193063"/>
                  </a:lnTo>
                  <a:close/>
                </a:path>
                <a:path w="11326495" h="1202689">
                  <a:moveTo>
                    <a:pt x="2867241" y="1193063"/>
                  </a:moveTo>
                  <a:lnTo>
                    <a:pt x="2857716" y="1193063"/>
                  </a:lnTo>
                  <a:lnTo>
                    <a:pt x="2857716" y="1202588"/>
                  </a:lnTo>
                  <a:lnTo>
                    <a:pt x="2867241" y="1202588"/>
                  </a:lnTo>
                  <a:lnTo>
                    <a:pt x="2867241" y="1193063"/>
                  </a:lnTo>
                  <a:close/>
                </a:path>
                <a:path w="11326495" h="1202689">
                  <a:moveTo>
                    <a:pt x="2918472" y="1193063"/>
                  </a:moveTo>
                  <a:lnTo>
                    <a:pt x="2914866" y="1193063"/>
                  </a:lnTo>
                  <a:lnTo>
                    <a:pt x="2914866" y="1202588"/>
                  </a:lnTo>
                  <a:lnTo>
                    <a:pt x="2918472" y="1202588"/>
                  </a:lnTo>
                  <a:lnTo>
                    <a:pt x="2918472" y="1193063"/>
                  </a:lnTo>
                  <a:close/>
                </a:path>
                <a:path w="11326495" h="1202689">
                  <a:moveTo>
                    <a:pt x="3210166" y="1193063"/>
                  </a:moveTo>
                  <a:lnTo>
                    <a:pt x="3200641" y="1193063"/>
                  </a:lnTo>
                  <a:lnTo>
                    <a:pt x="3200641" y="1202588"/>
                  </a:lnTo>
                  <a:lnTo>
                    <a:pt x="3210166" y="1202588"/>
                  </a:lnTo>
                  <a:lnTo>
                    <a:pt x="3210166" y="1193063"/>
                  </a:lnTo>
                  <a:close/>
                </a:path>
                <a:path w="11326495" h="1202689">
                  <a:moveTo>
                    <a:pt x="3495941" y="1193063"/>
                  </a:moveTo>
                  <a:lnTo>
                    <a:pt x="3486416" y="1193063"/>
                  </a:lnTo>
                  <a:lnTo>
                    <a:pt x="3486416" y="1202588"/>
                  </a:lnTo>
                  <a:lnTo>
                    <a:pt x="3495941" y="1202588"/>
                  </a:lnTo>
                  <a:lnTo>
                    <a:pt x="3495941" y="1193063"/>
                  </a:lnTo>
                  <a:close/>
                </a:path>
                <a:path w="11326495" h="1202689">
                  <a:moveTo>
                    <a:pt x="3838867" y="1193063"/>
                  </a:moveTo>
                  <a:lnTo>
                    <a:pt x="3829342" y="1193063"/>
                  </a:lnTo>
                  <a:lnTo>
                    <a:pt x="3829342" y="1202588"/>
                  </a:lnTo>
                  <a:lnTo>
                    <a:pt x="3838867" y="1202588"/>
                  </a:lnTo>
                  <a:lnTo>
                    <a:pt x="3838867" y="1193063"/>
                  </a:lnTo>
                  <a:close/>
                </a:path>
                <a:path w="11326495" h="1202689">
                  <a:moveTo>
                    <a:pt x="4124629" y="1193063"/>
                  </a:moveTo>
                  <a:lnTo>
                    <a:pt x="4115104" y="1193063"/>
                  </a:lnTo>
                  <a:lnTo>
                    <a:pt x="4115104" y="1202588"/>
                  </a:lnTo>
                  <a:lnTo>
                    <a:pt x="4124629" y="1202588"/>
                  </a:lnTo>
                  <a:lnTo>
                    <a:pt x="4124629" y="1193063"/>
                  </a:lnTo>
                  <a:close/>
                </a:path>
                <a:path w="11326495" h="1202689">
                  <a:moveTo>
                    <a:pt x="4410405" y="1193063"/>
                  </a:moveTo>
                  <a:lnTo>
                    <a:pt x="4407408" y="1193063"/>
                  </a:lnTo>
                  <a:lnTo>
                    <a:pt x="4407408" y="1202588"/>
                  </a:lnTo>
                  <a:lnTo>
                    <a:pt x="4410405" y="1202588"/>
                  </a:lnTo>
                  <a:lnTo>
                    <a:pt x="4410405" y="1193063"/>
                  </a:lnTo>
                  <a:close/>
                </a:path>
                <a:path w="11326495" h="1202689">
                  <a:moveTo>
                    <a:pt x="4467555" y="1193063"/>
                  </a:moveTo>
                  <a:lnTo>
                    <a:pt x="4458030" y="1193063"/>
                  </a:lnTo>
                  <a:lnTo>
                    <a:pt x="4458030" y="1202588"/>
                  </a:lnTo>
                  <a:lnTo>
                    <a:pt x="4467555" y="1202588"/>
                  </a:lnTo>
                  <a:lnTo>
                    <a:pt x="4467555" y="1193063"/>
                  </a:lnTo>
                  <a:close/>
                </a:path>
                <a:path w="11326495" h="1202689">
                  <a:moveTo>
                    <a:pt x="4753330" y="1193063"/>
                  </a:moveTo>
                  <a:lnTo>
                    <a:pt x="4743805" y="1193063"/>
                  </a:lnTo>
                  <a:lnTo>
                    <a:pt x="4743805" y="1202588"/>
                  </a:lnTo>
                  <a:lnTo>
                    <a:pt x="4753330" y="1202588"/>
                  </a:lnTo>
                  <a:lnTo>
                    <a:pt x="4753330" y="1193063"/>
                  </a:lnTo>
                  <a:close/>
                </a:path>
                <a:path w="11326495" h="1202689">
                  <a:moveTo>
                    <a:pt x="5039106" y="1193063"/>
                  </a:moveTo>
                  <a:lnTo>
                    <a:pt x="5029581" y="1193063"/>
                  </a:lnTo>
                  <a:lnTo>
                    <a:pt x="5029581" y="1202588"/>
                  </a:lnTo>
                  <a:lnTo>
                    <a:pt x="5039106" y="1202588"/>
                  </a:lnTo>
                  <a:lnTo>
                    <a:pt x="5039106" y="1193063"/>
                  </a:lnTo>
                  <a:close/>
                </a:path>
                <a:path w="11326495" h="1202689">
                  <a:moveTo>
                    <a:pt x="5091811" y="1193063"/>
                  </a:moveTo>
                  <a:lnTo>
                    <a:pt x="5086731" y="1193063"/>
                  </a:lnTo>
                  <a:lnTo>
                    <a:pt x="5086731" y="1202588"/>
                  </a:lnTo>
                  <a:lnTo>
                    <a:pt x="5091811" y="1202588"/>
                  </a:lnTo>
                  <a:lnTo>
                    <a:pt x="5091811" y="1193063"/>
                  </a:lnTo>
                  <a:close/>
                </a:path>
                <a:path w="11326495" h="1202689">
                  <a:moveTo>
                    <a:pt x="5382031" y="1193063"/>
                  </a:moveTo>
                  <a:lnTo>
                    <a:pt x="5372506" y="1193063"/>
                  </a:lnTo>
                  <a:lnTo>
                    <a:pt x="5372506" y="1202588"/>
                  </a:lnTo>
                  <a:lnTo>
                    <a:pt x="5382031" y="1202588"/>
                  </a:lnTo>
                  <a:lnTo>
                    <a:pt x="5382031" y="1193063"/>
                  </a:lnTo>
                  <a:close/>
                </a:path>
                <a:path w="11326495" h="1202689">
                  <a:moveTo>
                    <a:pt x="5667807" y="1193063"/>
                  </a:moveTo>
                  <a:lnTo>
                    <a:pt x="5658269" y="1193063"/>
                  </a:lnTo>
                  <a:lnTo>
                    <a:pt x="5658269" y="1202588"/>
                  </a:lnTo>
                  <a:lnTo>
                    <a:pt x="5667807" y="1202588"/>
                  </a:lnTo>
                  <a:lnTo>
                    <a:pt x="5667807" y="1193063"/>
                  </a:lnTo>
                  <a:close/>
                </a:path>
                <a:path w="11326495" h="1202689">
                  <a:moveTo>
                    <a:pt x="6010732" y="1193063"/>
                  </a:moveTo>
                  <a:lnTo>
                    <a:pt x="6001194" y="1193063"/>
                  </a:lnTo>
                  <a:lnTo>
                    <a:pt x="6001194" y="1202588"/>
                  </a:lnTo>
                  <a:lnTo>
                    <a:pt x="6010732" y="1202588"/>
                  </a:lnTo>
                  <a:lnTo>
                    <a:pt x="6010732" y="1193063"/>
                  </a:lnTo>
                  <a:close/>
                </a:path>
                <a:path w="11326495" h="1202689">
                  <a:moveTo>
                    <a:pt x="6296495" y="1193063"/>
                  </a:moveTo>
                  <a:lnTo>
                    <a:pt x="6286970" y="1193063"/>
                  </a:lnTo>
                  <a:lnTo>
                    <a:pt x="6286970" y="1202588"/>
                  </a:lnTo>
                  <a:lnTo>
                    <a:pt x="6296495" y="1202588"/>
                  </a:lnTo>
                  <a:lnTo>
                    <a:pt x="6296495" y="1193063"/>
                  </a:lnTo>
                  <a:close/>
                </a:path>
                <a:path w="11326495" h="1202689">
                  <a:moveTo>
                    <a:pt x="6582270" y="1193063"/>
                  </a:moveTo>
                  <a:lnTo>
                    <a:pt x="6580746" y="1193063"/>
                  </a:lnTo>
                  <a:lnTo>
                    <a:pt x="6580746" y="1202588"/>
                  </a:lnTo>
                  <a:lnTo>
                    <a:pt x="6582270" y="1202588"/>
                  </a:lnTo>
                  <a:lnTo>
                    <a:pt x="6582270" y="1193063"/>
                  </a:lnTo>
                  <a:close/>
                </a:path>
                <a:path w="11326495" h="1202689">
                  <a:moveTo>
                    <a:pt x="6639420" y="1193063"/>
                  </a:moveTo>
                  <a:lnTo>
                    <a:pt x="6629895" y="1193063"/>
                  </a:lnTo>
                  <a:lnTo>
                    <a:pt x="6629895" y="1202588"/>
                  </a:lnTo>
                  <a:lnTo>
                    <a:pt x="6639420" y="1202588"/>
                  </a:lnTo>
                  <a:lnTo>
                    <a:pt x="6639420" y="1193063"/>
                  </a:lnTo>
                  <a:close/>
                </a:path>
                <a:path w="11326495" h="1202689">
                  <a:moveTo>
                    <a:pt x="6925196" y="1193063"/>
                  </a:moveTo>
                  <a:lnTo>
                    <a:pt x="6915671" y="1193063"/>
                  </a:lnTo>
                  <a:lnTo>
                    <a:pt x="6915671" y="1202588"/>
                  </a:lnTo>
                  <a:lnTo>
                    <a:pt x="6925196" y="1202588"/>
                  </a:lnTo>
                  <a:lnTo>
                    <a:pt x="6925196" y="1193063"/>
                  </a:lnTo>
                  <a:close/>
                </a:path>
                <a:path w="11326495" h="1202689">
                  <a:moveTo>
                    <a:pt x="7210971" y="1193063"/>
                  </a:moveTo>
                  <a:lnTo>
                    <a:pt x="7201700" y="1193063"/>
                  </a:lnTo>
                  <a:lnTo>
                    <a:pt x="7201700" y="1202588"/>
                  </a:lnTo>
                  <a:lnTo>
                    <a:pt x="7210971" y="1202588"/>
                  </a:lnTo>
                  <a:lnTo>
                    <a:pt x="7210971" y="1193063"/>
                  </a:lnTo>
                  <a:close/>
                </a:path>
                <a:path w="11326495" h="1202689">
                  <a:moveTo>
                    <a:pt x="7265136" y="1193063"/>
                  </a:moveTo>
                  <a:lnTo>
                    <a:pt x="7258596" y="1193063"/>
                  </a:lnTo>
                  <a:lnTo>
                    <a:pt x="7258596" y="1202588"/>
                  </a:lnTo>
                  <a:lnTo>
                    <a:pt x="7265136" y="1202588"/>
                  </a:lnTo>
                  <a:lnTo>
                    <a:pt x="7265136" y="1193063"/>
                  </a:lnTo>
                  <a:close/>
                </a:path>
                <a:path w="11326495" h="1202689">
                  <a:moveTo>
                    <a:pt x="7553896" y="1193063"/>
                  </a:moveTo>
                  <a:lnTo>
                    <a:pt x="7544371" y="1193063"/>
                  </a:lnTo>
                  <a:lnTo>
                    <a:pt x="7544371" y="1202588"/>
                  </a:lnTo>
                  <a:lnTo>
                    <a:pt x="7553896" y="1202588"/>
                  </a:lnTo>
                  <a:lnTo>
                    <a:pt x="7553896" y="1193063"/>
                  </a:lnTo>
                  <a:close/>
                </a:path>
                <a:path w="11326495" h="1202689">
                  <a:moveTo>
                    <a:pt x="7839659" y="1193063"/>
                  </a:moveTo>
                  <a:lnTo>
                    <a:pt x="7830134" y="1193063"/>
                  </a:lnTo>
                  <a:lnTo>
                    <a:pt x="7830134" y="1202588"/>
                  </a:lnTo>
                  <a:lnTo>
                    <a:pt x="7839659" y="1202588"/>
                  </a:lnTo>
                  <a:lnTo>
                    <a:pt x="7839659" y="1193063"/>
                  </a:lnTo>
                  <a:close/>
                </a:path>
                <a:path w="11326495" h="1202689">
                  <a:moveTo>
                    <a:pt x="8182584" y="1193063"/>
                  </a:moveTo>
                  <a:lnTo>
                    <a:pt x="8173059" y="1193063"/>
                  </a:lnTo>
                  <a:lnTo>
                    <a:pt x="8173059" y="1202588"/>
                  </a:lnTo>
                  <a:lnTo>
                    <a:pt x="8182584" y="1202588"/>
                  </a:lnTo>
                  <a:lnTo>
                    <a:pt x="8182584" y="1193063"/>
                  </a:lnTo>
                  <a:close/>
                </a:path>
                <a:path w="11326495" h="1202689">
                  <a:moveTo>
                    <a:pt x="8468360" y="1193063"/>
                  </a:moveTo>
                  <a:lnTo>
                    <a:pt x="8458835" y="1193063"/>
                  </a:lnTo>
                  <a:lnTo>
                    <a:pt x="8458835" y="1202588"/>
                  </a:lnTo>
                  <a:lnTo>
                    <a:pt x="8468360" y="1202588"/>
                  </a:lnTo>
                  <a:lnTo>
                    <a:pt x="8468360" y="1193063"/>
                  </a:lnTo>
                  <a:close/>
                </a:path>
                <a:path w="11326495" h="1202689">
                  <a:moveTo>
                    <a:pt x="8811285" y="1193063"/>
                  </a:moveTo>
                  <a:lnTo>
                    <a:pt x="8801760" y="1193063"/>
                  </a:lnTo>
                  <a:lnTo>
                    <a:pt x="8801760" y="1202588"/>
                  </a:lnTo>
                  <a:lnTo>
                    <a:pt x="8811285" y="1202588"/>
                  </a:lnTo>
                  <a:lnTo>
                    <a:pt x="8811285" y="1193063"/>
                  </a:lnTo>
                  <a:close/>
                </a:path>
                <a:path w="11326495" h="1202689">
                  <a:moveTo>
                    <a:pt x="9097061" y="1193063"/>
                  </a:moveTo>
                  <a:lnTo>
                    <a:pt x="9087536" y="1193063"/>
                  </a:lnTo>
                  <a:lnTo>
                    <a:pt x="9087536" y="1202588"/>
                  </a:lnTo>
                  <a:lnTo>
                    <a:pt x="9097061" y="1202588"/>
                  </a:lnTo>
                  <a:lnTo>
                    <a:pt x="9097061" y="1193063"/>
                  </a:lnTo>
                  <a:close/>
                </a:path>
                <a:path w="11326495" h="1202689">
                  <a:moveTo>
                    <a:pt x="9382823" y="1193063"/>
                  </a:moveTo>
                  <a:lnTo>
                    <a:pt x="9375026" y="1193063"/>
                  </a:lnTo>
                  <a:lnTo>
                    <a:pt x="9375026" y="1202588"/>
                  </a:lnTo>
                  <a:lnTo>
                    <a:pt x="9382823" y="1202588"/>
                  </a:lnTo>
                  <a:lnTo>
                    <a:pt x="9382823" y="1193063"/>
                  </a:lnTo>
                  <a:close/>
                </a:path>
                <a:path w="11326495" h="1202689">
                  <a:moveTo>
                    <a:pt x="9438475" y="1193063"/>
                  </a:moveTo>
                  <a:lnTo>
                    <a:pt x="9430461" y="1193063"/>
                  </a:lnTo>
                  <a:lnTo>
                    <a:pt x="9430461" y="1202588"/>
                  </a:lnTo>
                  <a:lnTo>
                    <a:pt x="9438475" y="1202588"/>
                  </a:lnTo>
                  <a:lnTo>
                    <a:pt x="9438475" y="1193063"/>
                  </a:lnTo>
                  <a:close/>
                </a:path>
                <a:path w="11326495" h="1202689">
                  <a:moveTo>
                    <a:pt x="9725749" y="1193063"/>
                  </a:moveTo>
                  <a:lnTo>
                    <a:pt x="9716224" y="1193063"/>
                  </a:lnTo>
                  <a:lnTo>
                    <a:pt x="9716224" y="1202588"/>
                  </a:lnTo>
                  <a:lnTo>
                    <a:pt x="9725749" y="1202588"/>
                  </a:lnTo>
                  <a:lnTo>
                    <a:pt x="9725749" y="1193063"/>
                  </a:lnTo>
                  <a:close/>
                </a:path>
                <a:path w="11326495" h="1202689">
                  <a:moveTo>
                    <a:pt x="9897212" y="1193063"/>
                  </a:moveTo>
                  <a:lnTo>
                    <a:pt x="9887687" y="1193063"/>
                  </a:lnTo>
                  <a:lnTo>
                    <a:pt x="9887687" y="1202588"/>
                  </a:lnTo>
                  <a:lnTo>
                    <a:pt x="9897212" y="1202588"/>
                  </a:lnTo>
                  <a:lnTo>
                    <a:pt x="9897212" y="1193063"/>
                  </a:lnTo>
                  <a:close/>
                </a:path>
                <a:path w="11326495" h="1202689">
                  <a:moveTo>
                    <a:pt x="9954374" y="1193063"/>
                  </a:moveTo>
                  <a:lnTo>
                    <a:pt x="9944849" y="1193063"/>
                  </a:lnTo>
                  <a:lnTo>
                    <a:pt x="9944849" y="1202588"/>
                  </a:lnTo>
                  <a:lnTo>
                    <a:pt x="9954374" y="1202588"/>
                  </a:lnTo>
                  <a:lnTo>
                    <a:pt x="9954374" y="1193063"/>
                  </a:lnTo>
                  <a:close/>
                </a:path>
                <a:path w="11326495" h="1202689">
                  <a:moveTo>
                    <a:pt x="10011524" y="1193063"/>
                  </a:moveTo>
                  <a:lnTo>
                    <a:pt x="10001999" y="1193063"/>
                  </a:lnTo>
                  <a:lnTo>
                    <a:pt x="10001999" y="1202588"/>
                  </a:lnTo>
                  <a:lnTo>
                    <a:pt x="10011524" y="1202588"/>
                  </a:lnTo>
                  <a:lnTo>
                    <a:pt x="10011524" y="1193063"/>
                  </a:lnTo>
                  <a:close/>
                </a:path>
                <a:path w="11326495" h="1202689">
                  <a:moveTo>
                    <a:pt x="10059429" y="1193063"/>
                  </a:moveTo>
                  <a:lnTo>
                    <a:pt x="10059149" y="1193063"/>
                  </a:lnTo>
                  <a:lnTo>
                    <a:pt x="10059149" y="1202588"/>
                  </a:lnTo>
                  <a:lnTo>
                    <a:pt x="10059429" y="1202588"/>
                  </a:lnTo>
                  <a:lnTo>
                    <a:pt x="10059429" y="1193063"/>
                  </a:lnTo>
                  <a:close/>
                </a:path>
                <a:path w="11326495" h="1202689">
                  <a:moveTo>
                    <a:pt x="10354450" y="1193063"/>
                  </a:moveTo>
                  <a:lnTo>
                    <a:pt x="10344925" y="1193063"/>
                  </a:lnTo>
                  <a:lnTo>
                    <a:pt x="10344925" y="1202588"/>
                  </a:lnTo>
                  <a:lnTo>
                    <a:pt x="10354450" y="1202588"/>
                  </a:lnTo>
                  <a:lnTo>
                    <a:pt x="10354450" y="1193063"/>
                  </a:lnTo>
                  <a:close/>
                </a:path>
                <a:path w="11326495" h="1202689">
                  <a:moveTo>
                    <a:pt x="10411600" y="1193063"/>
                  </a:moveTo>
                  <a:lnTo>
                    <a:pt x="10402075" y="1193063"/>
                  </a:lnTo>
                  <a:lnTo>
                    <a:pt x="10402075" y="1202588"/>
                  </a:lnTo>
                  <a:lnTo>
                    <a:pt x="10411600" y="1202588"/>
                  </a:lnTo>
                  <a:lnTo>
                    <a:pt x="10411600" y="1193063"/>
                  </a:lnTo>
                  <a:close/>
                </a:path>
                <a:path w="11326495" h="1202689">
                  <a:moveTo>
                    <a:pt x="10468762" y="1193063"/>
                  </a:moveTo>
                  <a:lnTo>
                    <a:pt x="10459237" y="1193063"/>
                  </a:lnTo>
                  <a:lnTo>
                    <a:pt x="10459237" y="1202588"/>
                  </a:lnTo>
                  <a:lnTo>
                    <a:pt x="10468762" y="1202588"/>
                  </a:lnTo>
                  <a:lnTo>
                    <a:pt x="10468762" y="1193063"/>
                  </a:lnTo>
                  <a:close/>
                </a:path>
                <a:path w="11326495" h="1202689">
                  <a:moveTo>
                    <a:pt x="10525912" y="1193063"/>
                  </a:moveTo>
                  <a:lnTo>
                    <a:pt x="10516387" y="1193063"/>
                  </a:lnTo>
                  <a:lnTo>
                    <a:pt x="10516387" y="1202588"/>
                  </a:lnTo>
                  <a:lnTo>
                    <a:pt x="10525912" y="1202588"/>
                  </a:lnTo>
                  <a:lnTo>
                    <a:pt x="10525912" y="1193063"/>
                  </a:lnTo>
                  <a:close/>
                </a:path>
                <a:path w="11326495" h="1202689">
                  <a:moveTo>
                    <a:pt x="10583062" y="1193063"/>
                  </a:moveTo>
                  <a:lnTo>
                    <a:pt x="10573537" y="1193063"/>
                  </a:lnTo>
                  <a:lnTo>
                    <a:pt x="10573537" y="1202588"/>
                  </a:lnTo>
                  <a:lnTo>
                    <a:pt x="10583062" y="1202588"/>
                  </a:lnTo>
                  <a:lnTo>
                    <a:pt x="10583062" y="1193063"/>
                  </a:lnTo>
                  <a:close/>
                </a:path>
                <a:path w="11326495" h="1202689">
                  <a:moveTo>
                    <a:pt x="10640225" y="1193063"/>
                  </a:moveTo>
                  <a:lnTo>
                    <a:pt x="10630700" y="1193063"/>
                  </a:lnTo>
                  <a:lnTo>
                    <a:pt x="10630700" y="1202588"/>
                  </a:lnTo>
                  <a:lnTo>
                    <a:pt x="10640225" y="1202588"/>
                  </a:lnTo>
                  <a:lnTo>
                    <a:pt x="10640225" y="1193063"/>
                  </a:lnTo>
                  <a:close/>
                </a:path>
                <a:path w="11326495" h="1202689">
                  <a:moveTo>
                    <a:pt x="10697375" y="1193063"/>
                  </a:moveTo>
                  <a:lnTo>
                    <a:pt x="10687850" y="1193063"/>
                  </a:lnTo>
                  <a:lnTo>
                    <a:pt x="10687850" y="1202588"/>
                  </a:lnTo>
                  <a:lnTo>
                    <a:pt x="10697375" y="1202588"/>
                  </a:lnTo>
                  <a:lnTo>
                    <a:pt x="10697375" y="1193063"/>
                  </a:lnTo>
                  <a:close/>
                </a:path>
                <a:path w="11326495" h="1202689">
                  <a:moveTo>
                    <a:pt x="10754525" y="1193063"/>
                  </a:moveTo>
                  <a:lnTo>
                    <a:pt x="10745000" y="1193063"/>
                  </a:lnTo>
                  <a:lnTo>
                    <a:pt x="10745000" y="1202588"/>
                  </a:lnTo>
                  <a:lnTo>
                    <a:pt x="10754525" y="1202588"/>
                  </a:lnTo>
                  <a:lnTo>
                    <a:pt x="10754525" y="1193063"/>
                  </a:lnTo>
                  <a:close/>
                </a:path>
                <a:path w="11326495" h="1202689">
                  <a:moveTo>
                    <a:pt x="10811688" y="1193063"/>
                  </a:moveTo>
                  <a:lnTo>
                    <a:pt x="10802163" y="1193063"/>
                  </a:lnTo>
                  <a:lnTo>
                    <a:pt x="10802163" y="1202588"/>
                  </a:lnTo>
                  <a:lnTo>
                    <a:pt x="10811688" y="1202588"/>
                  </a:lnTo>
                  <a:lnTo>
                    <a:pt x="10811688" y="1193063"/>
                  </a:lnTo>
                  <a:close/>
                </a:path>
                <a:path w="11326495" h="1202689">
                  <a:moveTo>
                    <a:pt x="10868838" y="1193063"/>
                  </a:moveTo>
                  <a:lnTo>
                    <a:pt x="10859313" y="1193063"/>
                  </a:lnTo>
                  <a:lnTo>
                    <a:pt x="10859313" y="1202588"/>
                  </a:lnTo>
                  <a:lnTo>
                    <a:pt x="10868838" y="1202588"/>
                  </a:lnTo>
                  <a:lnTo>
                    <a:pt x="10868838" y="1193063"/>
                  </a:lnTo>
                  <a:close/>
                </a:path>
                <a:path w="11326495" h="1202689">
                  <a:moveTo>
                    <a:pt x="10925988" y="1193063"/>
                  </a:moveTo>
                  <a:lnTo>
                    <a:pt x="10916463" y="1193063"/>
                  </a:lnTo>
                  <a:lnTo>
                    <a:pt x="10916463" y="1202588"/>
                  </a:lnTo>
                  <a:lnTo>
                    <a:pt x="10925988" y="1202588"/>
                  </a:lnTo>
                  <a:lnTo>
                    <a:pt x="10925988" y="1193063"/>
                  </a:lnTo>
                  <a:close/>
                </a:path>
                <a:path w="11326495" h="1202689">
                  <a:moveTo>
                    <a:pt x="10983151" y="1193063"/>
                  </a:moveTo>
                  <a:lnTo>
                    <a:pt x="10973626" y="1193063"/>
                  </a:lnTo>
                  <a:lnTo>
                    <a:pt x="10973626" y="1202588"/>
                  </a:lnTo>
                  <a:lnTo>
                    <a:pt x="10983151" y="1202588"/>
                  </a:lnTo>
                  <a:lnTo>
                    <a:pt x="10983151" y="1193063"/>
                  </a:lnTo>
                  <a:close/>
                </a:path>
                <a:path w="11326495" h="1202689">
                  <a:moveTo>
                    <a:pt x="11040301" y="1193063"/>
                  </a:moveTo>
                  <a:lnTo>
                    <a:pt x="11030776" y="1193063"/>
                  </a:lnTo>
                  <a:lnTo>
                    <a:pt x="11030776" y="1202588"/>
                  </a:lnTo>
                  <a:lnTo>
                    <a:pt x="11040301" y="1202588"/>
                  </a:lnTo>
                  <a:lnTo>
                    <a:pt x="11040301" y="1193063"/>
                  </a:lnTo>
                  <a:close/>
                </a:path>
                <a:path w="11326495" h="1202689">
                  <a:moveTo>
                    <a:pt x="11097451" y="1193063"/>
                  </a:moveTo>
                  <a:lnTo>
                    <a:pt x="11087926" y="1193063"/>
                  </a:lnTo>
                  <a:lnTo>
                    <a:pt x="11087926" y="1202588"/>
                  </a:lnTo>
                  <a:lnTo>
                    <a:pt x="11097451" y="1202588"/>
                  </a:lnTo>
                  <a:lnTo>
                    <a:pt x="11097451" y="1193063"/>
                  </a:lnTo>
                  <a:close/>
                </a:path>
                <a:path w="11326495" h="1202689">
                  <a:moveTo>
                    <a:pt x="11154613" y="1193063"/>
                  </a:moveTo>
                  <a:lnTo>
                    <a:pt x="11145088" y="1193063"/>
                  </a:lnTo>
                  <a:lnTo>
                    <a:pt x="11145088" y="1202588"/>
                  </a:lnTo>
                  <a:lnTo>
                    <a:pt x="11154613" y="1202588"/>
                  </a:lnTo>
                  <a:lnTo>
                    <a:pt x="11154613" y="1193063"/>
                  </a:lnTo>
                  <a:close/>
                </a:path>
                <a:path w="11326495" h="1202689">
                  <a:moveTo>
                    <a:pt x="11211763" y="1193063"/>
                  </a:moveTo>
                  <a:lnTo>
                    <a:pt x="11202238" y="1193063"/>
                  </a:lnTo>
                  <a:lnTo>
                    <a:pt x="11202238" y="1202588"/>
                  </a:lnTo>
                  <a:lnTo>
                    <a:pt x="11211763" y="1202588"/>
                  </a:lnTo>
                  <a:lnTo>
                    <a:pt x="11211763" y="1193063"/>
                  </a:lnTo>
                  <a:close/>
                </a:path>
                <a:path w="11326495" h="1202689">
                  <a:moveTo>
                    <a:pt x="11268913" y="1193063"/>
                  </a:moveTo>
                  <a:lnTo>
                    <a:pt x="11259388" y="1193063"/>
                  </a:lnTo>
                  <a:lnTo>
                    <a:pt x="11259388" y="1202588"/>
                  </a:lnTo>
                  <a:lnTo>
                    <a:pt x="11268913" y="1202588"/>
                  </a:lnTo>
                  <a:lnTo>
                    <a:pt x="11268913" y="1193063"/>
                  </a:lnTo>
                  <a:close/>
                </a:path>
                <a:path w="11326495" h="1202689">
                  <a:moveTo>
                    <a:pt x="11326076" y="1193063"/>
                  </a:moveTo>
                  <a:lnTo>
                    <a:pt x="11316551" y="1193063"/>
                  </a:lnTo>
                  <a:lnTo>
                    <a:pt x="11316551" y="1202588"/>
                  </a:lnTo>
                  <a:lnTo>
                    <a:pt x="11326076" y="1202588"/>
                  </a:lnTo>
                  <a:lnTo>
                    <a:pt x="11326076" y="1193063"/>
                  </a:lnTo>
                  <a:close/>
                </a:path>
              </a:pathLst>
            </a:custGeom>
            <a:solidFill>
              <a:srgbClr val="C7C6C3"/>
            </a:solidFill>
          </p:spPr>
          <p:txBody>
            <a:bodyPr wrap="square" lIns="0" tIns="0" rIns="0" bIns="0" rtlCol="0"/>
            <a:lstStyle/>
            <a:p>
              <a:endParaRPr sz="1688"/>
            </a:p>
          </p:txBody>
        </p:sp>
        <p:sp>
          <p:nvSpPr>
            <p:cNvPr id="11" name="object 11"/>
            <p:cNvSpPr/>
            <p:nvPr/>
          </p:nvSpPr>
          <p:spPr>
            <a:xfrm>
              <a:off x="2039213" y="3205276"/>
              <a:ext cx="9611995" cy="9525"/>
            </a:xfrm>
            <a:custGeom>
              <a:avLst/>
              <a:gdLst/>
              <a:ahLst/>
              <a:cxnLst/>
              <a:rect l="l" t="t" r="r" b="b"/>
              <a:pathLst>
                <a:path w="9611995" h="9525">
                  <a:moveTo>
                    <a:pt x="9525" y="0"/>
                  </a:moveTo>
                  <a:lnTo>
                    <a:pt x="0" y="0"/>
                  </a:lnTo>
                  <a:lnTo>
                    <a:pt x="0" y="9525"/>
                  </a:lnTo>
                  <a:lnTo>
                    <a:pt x="9525" y="9525"/>
                  </a:lnTo>
                  <a:lnTo>
                    <a:pt x="9525" y="0"/>
                  </a:lnTo>
                  <a:close/>
                </a:path>
                <a:path w="9611995" h="9525">
                  <a:moveTo>
                    <a:pt x="295300" y="0"/>
                  </a:moveTo>
                  <a:lnTo>
                    <a:pt x="285775" y="0"/>
                  </a:lnTo>
                  <a:lnTo>
                    <a:pt x="285775" y="9525"/>
                  </a:lnTo>
                  <a:lnTo>
                    <a:pt x="295300" y="9525"/>
                  </a:lnTo>
                  <a:lnTo>
                    <a:pt x="295300" y="0"/>
                  </a:lnTo>
                  <a:close/>
                </a:path>
                <a:path w="9611995" h="9525">
                  <a:moveTo>
                    <a:pt x="638225" y="0"/>
                  </a:moveTo>
                  <a:lnTo>
                    <a:pt x="628700" y="0"/>
                  </a:lnTo>
                  <a:lnTo>
                    <a:pt x="628700" y="9525"/>
                  </a:lnTo>
                  <a:lnTo>
                    <a:pt x="638225" y="9525"/>
                  </a:lnTo>
                  <a:lnTo>
                    <a:pt x="638225" y="0"/>
                  </a:lnTo>
                  <a:close/>
                </a:path>
                <a:path w="9611995" h="9525">
                  <a:moveTo>
                    <a:pt x="924001" y="0"/>
                  </a:moveTo>
                  <a:lnTo>
                    <a:pt x="914476" y="0"/>
                  </a:lnTo>
                  <a:lnTo>
                    <a:pt x="914476" y="9525"/>
                  </a:lnTo>
                  <a:lnTo>
                    <a:pt x="924001" y="9525"/>
                  </a:lnTo>
                  <a:lnTo>
                    <a:pt x="924001" y="0"/>
                  </a:lnTo>
                  <a:close/>
                </a:path>
                <a:path w="9611995" h="9525">
                  <a:moveTo>
                    <a:pt x="1209763" y="0"/>
                  </a:moveTo>
                  <a:lnTo>
                    <a:pt x="1205306" y="0"/>
                  </a:lnTo>
                  <a:lnTo>
                    <a:pt x="1205306" y="9525"/>
                  </a:lnTo>
                  <a:lnTo>
                    <a:pt x="1209763" y="9525"/>
                  </a:lnTo>
                  <a:lnTo>
                    <a:pt x="1209763" y="0"/>
                  </a:lnTo>
                  <a:close/>
                </a:path>
                <a:path w="9611995" h="9525">
                  <a:moveTo>
                    <a:pt x="1266926" y="0"/>
                  </a:moveTo>
                  <a:lnTo>
                    <a:pt x="1257401" y="0"/>
                  </a:lnTo>
                  <a:lnTo>
                    <a:pt x="1257401" y="9525"/>
                  </a:lnTo>
                  <a:lnTo>
                    <a:pt x="1266926" y="9525"/>
                  </a:lnTo>
                  <a:lnTo>
                    <a:pt x="1266926" y="0"/>
                  </a:lnTo>
                  <a:close/>
                </a:path>
                <a:path w="9611995" h="9525">
                  <a:moveTo>
                    <a:pt x="1552689" y="0"/>
                  </a:moveTo>
                  <a:lnTo>
                    <a:pt x="1543164" y="0"/>
                  </a:lnTo>
                  <a:lnTo>
                    <a:pt x="1543164" y="9525"/>
                  </a:lnTo>
                  <a:lnTo>
                    <a:pt x="1552689" y="9525"/>
                  </a:lnTo>
                  <a:lnTo>
                    <a:pt x="1552689" y="0"/>
                  </a:lnTo>
                  <a:close/>
                </a:path>
                <a:path w="9611995" h="9525">
                  <a:moveTo>
                    <a:pt x="1838464" y="0"/>
                  </a:moveTo>
                  <a:lnTo>
                    <a:pt x="1828939" y="0"/>
                  </a:lnTo>
                  <a:lnTo>
                    <a:pt x="1828939" y="9525"/>
                  </a:lnTo>
                  <a:lnTo>
                    <a:pt x="1838464" y="9525"/>
                  </a:lnTo>
                  <a:lnTo>
                    <a:pt x="1838464" y="0"/>
                  </a:lnTo>
                  <a:close/>
                </a:path>
                <a:path w="9611995" h="9525">
                  <a:moveTo>
                    <a:pt x="1889696" y="0"/>
                  </a:moveTo>
                  <a:lnTo>
                    <a:pt x="1886089" y="0"/>
                  </a:lnTo>
                  <a:lnTo>
                    <a:pt x="1886089" y="9525"/>
                  </a:lnTo>
                  <a:lnTo>
                    <a:pt x="1889696" y="9525"/>
                  </a:lnTo>
                  <a:lnTo>
                    <a:pt x="1889696" y="0"/>
                  </a:lnTo>
                  <a:close/>
                </a:path>
                <a:path w="9611995" h="9525">
                  <a:moveTo>
                    <a:pt x="2181390" y="0"/>
                  </a:moveTo>
                  <a:lnTo>
                    <a:pt x="2171865" y="0"/>
                  </a:lnTo>
                  <a:lnTo>
                    <a:pt x="2171865" y="9525"/>
                  </a:lnTo>
                  <a:lnTo>
                    <a:pt x="2181390" y="9525"/>
                  </a:lnTo>
                  <a:lnTo>
                    <a:pt x="2181390" y="0"/>
                  </a:lnTo>
                  <a:close/>
                </a:path>
                <a:path w="9611995" h="9525">
                  <a:moveTo>
                    <a:pt x="2467165" y="0"/>
                  </a:moveTo>
                  <a:lnTo>
                    <a:pt x="2457640" y="0"/>
                  </a:lnTo>
                  <a:lnTo>
                    <a:pt x="2457640" y="9525"/>
                  </a:lnTo>
                  <a:lnTo>
                    <a:pt x="2467165" y="9525"/>
                  </a:lnTo>
                  <a:lnTo>
                    <a:pt x="2467165" y="0"/>
                  </a:lnTo>
                  <a:close/>
                </a:path>
                <a:path w="9611995" h="9525">
                  <a:moveTo>
                    <a:pt x="2810091" y="0"/>
                  </a:moveTo>
                  <a:lnTo>
                    <a:pt x="2800566" y="0"/>
                  </a:lnTo>
                  <a:lnTo>
                    <a:pt x="2800566" y="9525"/>
                  </a:lnTo>
                  <a:lnTo>
                    <a:pt x="2810091" y="9525"/>
                  </a:lnTo>
                  <a:lnTo>
                    <a:pt x="2810091" y="0"/>
                  </a:lnTo>
                  <a:close/>
                </a:path>
                <a:path w="9611995" h="9525">
                  <a:moveTo>
                    <a:pt x="3095853" y="0"/>
                  </a:moveTo>
                  <a:lnTo>
                    <a:pt x="3086328" y="0"/>
                  </a:lnTo>
                  <a:lnTo>
                    <a:pt x="3086328" y="9525"/>
                  </a:lnTo>
                  <a:lnTo>
                    <a:pt x="3095853" y="9525"/>
                  </a:lnTo>
                  <a:lnTo>
                    <a:pt x="3095853" y="0"/>
                  </a:lnTo>
                  <a:close/>
                </a:path>
                <a:path w="9611995" h="9525">
                  <a:moveTo>
                    <a:pt x="3381629" y="0"/>
                  </a:moveTo>
                  <a:lnTo>
                    <a:pt x="3378631" y="0"/>
                  </a:lnTo>
                  <a:lnTo>
                    <a:pt x="3378631" y="9525"/>
                  </a:lnTo>
                  <a:lnTo>
                    <a:pt x="3381629" y="9525"/>
                  </a:lnTo>
                  <a:lnTo>
                    <a:pt x="3381629" y="0"/>
                  </a:lnTo>
                  <a:close/>
                </a:path>
                <a:path w="9611995" h="9525">
                  <a:moveTo>
                    <a:pt x="3438779" y="0"/>
                  </a:moveTo>
                  <a:lnTo>
                    <a:pt x="3429254" y="0"/>
                  </a:lnTo>
                  <a:lnTo>
                    <a:pt x="3429254" y="9525"/>
                  </a:lnTo>
                  <a:lnTo>
                    <a:pt x="3438779" y="9525"/>
                  </a:lnTo>
                  <a:lnTo>
                    <a:pt x="3438779" y="0"/>
                  </a:lnTo>
                  <a:close/>
                </a:path>
                <a:path w="9611995" h="9525">
                  <a:moveTo>
                    <a:pt x="3724554" y="0"/>
                  </a:moveTo>
                  <a:lnTo>
                    <a:pt x="3715029" y="0"/>
                  </a:lnTo>
                  <a:lnTo>
                    <a:pt x="3715029" y="9525"/>
                  </a:lnTo>
                  <a:lnTo>
                    <a:pt x="3724554" y="9525"/>
                  </a:lnTo>
                  <a:lnTo>
                    <a:pt x="3724554" y="0"/>
                  </a:lnTo>
                  <a:close/>
                </a:path>
                <a:path w="9611995" h="9525">
                  <a:moveTo>
                    <a:pt x="4010329" y="0"/>
                  </a:moveTo>
                  <a:lnTo>
                    <a:pt x="4000804" y="0"/>
                  </a:lnTo>
                  <a:lnTo>
                    <a:pt x="4000804" y="9525"/>
                  </a:lnTo>
                  <a:lnTo>
                    <a:pt x="4010329" y="9525"/>
                  </a:lnTo>
                  <a:lnTo>
                    <a:pt x="4010329" y="0"/>
                  </a:lnTo>
                  <a:close/>
                </a:path>
                <a:path w="9611995" h="9525">
                  <a:moveTo>
                    <a:pt x="4063034" y="0"/>
                  </a:moveTo>
                  <a:lnTo>
                    <a:pt x="4057954" y="0"/>
                  </a:lnTo>
                  <a:lnTo>
                    <a:pt x="4057954" y="9525"/>
                  </a:lnTo>
                  <a:lnTo>
                    <a:pt x="4063034" y="9525"/>
                  </a:lnTo>
                  <a:lnTo>
                    <a:pt x="4063034" y="0"/>
                  </a:lnTo>
                  <a:close/>
                </a:path>
                <a:path w="9611995" h="9525">
                  <a:moveTo>
                    <a:pt x="4353255" y="0"/>
                  </a:moveTo>
                  <a:lnTo>
                    <a:pt x="4343730" y="0"/>
                  </a:lnTo>
                  <a:lnTo>
                    <a:pt x="4343730" y="9525"/>
                  </a:lnTo>
                  <a:lnTo>
                    <a:pt x="4353255" y="9525"/>
                  </a:lnTo>
                  <a:lnTo>
                    <a:pt x="4353255" y="0"/>
                  </a:lnTo>
                  <a:close/>
                </a:path>
                <a:path w="9611995" h="9525">
                  <a:moveTo>
                    <a:pt x="4639030" y="0"/>
                  </a:moveTo>
                  <a:lnTo>
                    <a:pt x="4629493" y="0"/>
                  </a:lnTo>
                  <a:lnTo>
                    <a:pt x="4629493" y="9525"/>
                  </a:lnTo>
                  <a:lnTo>
                    <a:pt x="4639030" y="9525"/>
                  </a:lnTo>
                  <a:lnTo>
                    <a:pt x="4639030" y="0"/>
                  </a:lnTo>
                  <a:close/>
                </a:path>
                <a:path w="9611995" h="9525">
                  <a:moveTo>
                    <a:pt x="4981956" y="0"/>
                  </a:moveTo>
                  <a:lnTo>
                    <a:pt x="4972418" y="0"/>
                  </a:lnTo>
                  <a:lnTo>
                    <a:pt x="4972418" y="9525"/>
                  </a:lnTo>
                  <a:lnTo>
                    <a:pt x="4981956" y="9525"/>
                  </a:lnTo>
                  <a:lnTo>
                    <a:pt x="4981956" y="0"/>
                  </a:lnTo>
                  <a:close/>
                </a:path>
                <a:path w="9611995" h="9525">
                  <a:moveTo>
                    <a:pt x="5267718" y="0"/>
                  </a:moveTo>
                  <a:lnTo>
                    <a:pt x="5258193" y="0"/>
                  </a:lnTo>
                  <a:lnTo>
                    <a:pt x="5258193" y="9525"/>
                  </a:lnTo>
                  <a:lnTo>
                    <a:pt x="5267718" y="9525"/>
                  </a:lnTo>
                  <a:lnTo>
                    <a:pt x="5267718" y="0"/>
                  </a:lnTo>
                  <a:close/>
                </a:path>
                <a:path w="9611995" h="9525">
                  <a:moveTo>
                    <a:pt x="5553494" y="0"/>
                  </a:moveTo>
                  <a:lnTo>
                    <a:pt x="5551970" y="0"/>
                  </a:lnTo>
                  <a:lnTo>
                    <a:pt x="5551970" y="9525"/>
                  </a:lnTo>
                  <a:lnTo>
                    <a:pt x="5553494" y="9525"/>
                  </a:lnTo>
                  <a:lnTo>
                    <a:pt x="5553494" y="0"/>
                  </a:lnTo>
                  <a:close/>
                </a:path>
                <a:path w="9611995" h="9525">
                  <a:moveTo>
                    <a:pt x="5610644" y="0"/>
                  </a:moveTo>
                  <a:lnTo>
                    <a:pt x="5601119" y="0"/>
                  </a:lnTo>
                  <a:lnTo>
                    <a:pt x="5601119" y="9525"/>
                  </a:lnTo>
                  <a:lnTo>
                    <a:pt x="5610644" y="9525"/>
                  </a:lnTo>
                  <a:lnTo>
                    <a:pt x="5610644" y="0"/>
                  </a:lnTo>
                  <a:close/>
                </a:path>
                <a:path w="9611995" h="9525">
                  <a:moveTo>
                    <a:pt x="5896419" y="0"/>
                  </a:moveTo>
                  <a:lnTo>
                    <a:pt x="5886894" y="0"/>
                  </a:lnTo>
                  <a:lnTo>
                    <a:pt x="5886894" y="9525"/>
                  </a:lnTo>
                  <a:lnTo>
                    <a:pt x="5896419" y="9525"/>
                  </a:lnTo>
                  <a:lnTo>
                    <a:pt x="5896419" y="0"/>
                  </a:lnTo>
                  <a:close/>
                </a:path>
                <a:path w="9611995" h="9525">
                  <a:moveTo>
                    <a:pt x="6182195" y="0"/>
                  </a:moveTo>
                  <a:lnTo>
                    <a:pt x="6172924" y="0"/>
                  </a:lnTo>
                  <a:lnTo>
                    <a:pt x="6172924" y="9525"/>
                  </a:lnTo>
                  <a:lnTo>
                    <a:pt x="6182195" y="9525"/>
                  </a:lnTo>
                  <a:lnTo>
                    <a:pt x="6182195" y="0"/>
                  </a:lnTo>
                  <a:close/>
                </a:path>
                <a:path w="9611995" h="9525">
                  <a:moveTo>
                    <a:pt x="6236360" y="0"/>
                  </a:moveTo>
                  <a:lnTo>
                    <a:pt x="6229820" y="0"/>
                  </a:lnTo>
                  <a:lnTo>
                    <a:pt x="6229820" y="9525"/>
                  </a:lnTo>
                  <a:lnTo>
                    <a:pt x="6236360" y="9525"/>
                  </a:lnTo>
                  <a:lnTo>
                    <a:pt x="6236360" y="0"/>
                  </a:lnTo>
                  <a:close/>
                </a:path>
                <a:path w="9611995" h="9525">
                  <a:moveTo>
                    <a:pt x="6525120" y="0"/>
                  </a:moveTo>
                  <a:lnTo>
                    <a:pt x="6515595" y="0"/>
                  </a:lnTo>
                  <a:lnTo>
                    <a:pt x="6515595" y="9525"/>
                  </a:lnTo>
                  <a:lnTo>
                    <a:pt x="6525120" y="9525"/>
                  </a:lnTo>
                  <a:lnTo>
                    <a:pt x="6525120" y="0"/>
                  </a:lnTo>
                  <a:close/>
                </a:path>
                <a:path w="9611995" h="9525">
                  <a:moveTo>
                    <a:pt x="6810883" y="0"/>
                  </a:moveTo>
                  <a:lnTo>
                    <a:pt x="6801358" y="0"/>
                  </a:lnTo>
                  <a:lnTo>
                    <a:pt x="6801358" y="9525"/>
                  </a:lnTo>
                  <a:lnTo>
                    <a:pt x="6810883" y="9525"/>
                  </a:lnTo>
                  <a:lnTo>
                    <a:pt x="6810883" y="0"/>
                  </a:lnTo>
                  <a:close/>
                </a:path>
                <a:path w="9611995" h="9525">
                  <a:moveTo>
                    <a:pt x="7153808" y="0"/>
                  </a:moveTo>
                  <a:lnTo>
                    <a:pt x="7144283" y="0"/>
                  </a:lnTo>
                  <a:lnTo>
                    <a:pt x="7144283" y="9525"/>
                  </a:lnTo>
                  <a:lnTo>
                    <a:pt x="7153808" y="9525"/>
                  </a:lnTo>
                  <a:lnTo>
                    <a:pt x="7153808" y="0"/>
                  </a:lnTo>
                  <a:close/>
                </a:path>
                <a:path w="9611995" h="9525">
                  <a:moveTo>
                    <a:pt x="7325271" y="0"/>
                  </a:moveTo>
                  <a:lnTo>
                    <a:pt x="7315746" y="0"/>
                  </a:lnTo>
                  <a:lnTo>
                    <a:pt x="7315746" y="9525"/>
                  </a:lnTo>
                  <a:lnTo>
                    <a:pt x="7325271" y="9525"/>
                  </a:lnTo>
                  <a:lnTo>
                    <a:pt x="7325271" y="0"/>
                  </a:lnTo>
                  <a:close/>
                </a:path>
                <a:path w="9611995" h="9525">
                  <a:moveTo>
                    <a:pt x="7382434" y="0"/>
                  </a:moveTo>
                  <a:lnTo>
                    <a:pt x="7372909" y="0"/>
                  </a:lnTo>
                  <a:lnTo>
                    <a:pt x="7372909" y="9525"/>
                  </a:lnTo>
                  <a:lnTo>
                    <a:pt x="7382434" y="9525"/>
                  </a:lnTo>
                  <a:lnTo>
                    <a:pt x="7382434" y="0"/>
                  </a:lnTo>
                  <a:close/>
                </a:path>
                <a:path w="9611995" h="9525">
                  <a:moveTo>
                    <a:pt x="7439584" y="0"/>
                  </a:moveTo>
                  <a:lnTo>
                    <a:pt x="7430059" y="0"/>
                  </a:lnTo>
                  <a:lnTo>
                    <a:pt x="7430059" y="9525"/>
                  </a:lnTo>
                  <a:lnTo>
                    <a:pt x="7439584" y="9525"/>
                  </a:lnTo>
                  <a:lnTo>
                    <a:pt x="7439584" y="0"/>
                  </a:lnTo>
                  <a:close/>
                </a:path>
                <a:path w="9611995" h="9525">
                  <a:moveTo>
                    <a:pt x="7496734" y="0"/>
                  </a:moveTo>
                  <a:lnTo>
                    <a:pt x="7487209" y="0"/>
                  </a:lnTo>
                  <a:lnTo>
                    <a:pt x="7487209" y="9525"/>
                  </a:lnTo>
                  <a:lnTo>
                    <a:pt x="7496734" y="9525"/>
                  </a:lnTo>
                  <a:lnTo>
                    <a:pt x="7496734" y="0"/>
                  </a:lnTo>
                  <a:close/>
                </a:path>
                <a:path w="9611995" h="9525">
                  <a:moveTo>
                    <a:pt x="7553896" y="0"/>
                  </a:moveTo>
                  <a:lnTo>
                    <a:pt x="7544371" y="0"/>
                  </a:lnTo>
                  <a:lnTo>
                    <a:pt x="7544371" y="9525"/>
                  </a:lnTo>
                  <a:lnTo>
                    <a:pt x="7553896" y="9525"/>
                  </a:lnTo>
                  <a:lnTo>
                    <a:pt x="7553896" y="0"/>
                  </a:lnTo>
                  <a:close/>
                </a:path>
                <a:path w="9611995" h="9525">
                  <a:moveTo>
                    <a:pt x="7611046" y="0"/>
                  </a:moveTo>
                  <a:lnTo>
                    <a:pt x="7601521" y="0"/>
                  </a:lnTo>
                  <a:lnTo>
                    <a:pt x="7601521" y="9525"/>
                  </a:lnTo>
                  <a:lnTo>
                    <a:pt x="7611046" y="9525"/>
                  </a:lnTo>
                  <a:lnTo>
                    <a:pt x="7611046" y="0"/>
                  </a:lnTo>
                  <a:close/>
                </a:path>
                <a:path w="9611995" h="9525">
                  <a:moveTo>
                    <a:pt x="7668196" y="0"/>
                  </a:moveTo>
                  <a:lnTo>
                    <a:pt x="7658671" y="0"/>
                  </a:lnTo>
                  <a:lnTo>
                    <a:pt x="7658671" y="9525"/>
                  </a:lnTo>
                  <a:lnTo>
                    <a:pt x="7668196" y="9525"/>
                  </a:lnTo>
                  <a:lnTo>
                    <a:pt x="7668196" y="0"/>
                  </a:lnTo>
                  <a:close/>
                </a:path>
                <a:path w="9611995" h="9525">
                  <a:moveTo>
                    <a:pt x="7725359" y="0"/>
                  </a:moveTo>
                  <a:lnTo>
                    <a:pt x="7715834" y="0"/>
                  </a:lnTo>
                  <a:lnTo>
                    <a:pt x="7715834" y="9525"/>
                  </a:lnTo>
                  <a:lnTo>
                    <a:pt x="7725359" y="9525"/>
                  </a:lnTo>
                  <a:lnTo>
                    <a:pt x="7725359" y="0"/>
                  </a:lnTo>
                  <a:close/>
                </a:path>
                <a:path w="9611995" h="9525">
                  <a:moveTo>
                    <a:pt x="7782509" y="0"/>
                  </a:moveTo>
                  <a:lnTo>
                    <a:pt x="7772984" y="0"/>
                  </a:lnTo>
                  <a:lnTo>
                    <a:pt x="7772984" y="9525"/>
                  </a:lnTo>
                  <a:lnTo>
                    <a:pt x="7782509" y="9525"/>
                  </a:lnTo>
                  <a:lnTo>
                    <a:pt x="7782509" y="0"/>
                  </a:lnTo>
                  <a:close/>
                </a:path>
                <a:path w="9611995" h="9525">
                  <a:moveTo>
                    <a:pt x="7839659" y="0"/>
                  </a:moveTo>
                  <a:lnTo>
                    <a:pt x="7830134" y="0"/>
                  </a:lnTo>
                  <a:lnTo>
                    <a:pt x="7830134" y="9525"/>
                  </a:lnTo>
                  <a:lnTo>
                    <a:pt x="7839659" y="9525"/>
                  </a:lnTo>
                  <a:lnTo>
                    <a:pt x="7839659" y="0"/>
                  </a:lnTo>
                  <a:close/>
                </a:path>
                <a:path w="9611995" h="9525">
                  <a:moveTo>
                    <a:pt x="7896822" y="0"/>
                  </a:moveTo>
                  <a:lnTo>
                    <a:pt x="7887297" y="0"/>
                  </a:lnTo>
                  <a:lnTo>
                    <a:pt x="7887297" y="9525"/>
                  </a:lnTo>
                  <a:lnTo>
                    <a:pt x="7896822" y="9525"/>
                  </a:lnTo>
                  <a:lnTo>
                    <a:pt x="7896822" y="0"/>
                  </a:lnTo>
                  <a:close/>
                </a:path>
                <a:path w="9611995" h="9525">
                  <a:moveTo>
                    <a:pt x="7953972" y="0"/>
                  </a:moveTo>
                  <a:lnTo>
                    <a:pt x="7944447" y="0"/>
                  </a:lnTo>
                  <a:lnTo>
                    <a:pt x="7944447" y="9525"/>
                  </a:lnTo>
                  <a:lnTo>
                    <a:pt x="7953972" y="9525"/>
                  </a:lnTo>
                  <a:lnTo>
                    <a:pt x="7953972" y="0"/>
                  </a:lnTo>
                  <a:close/>
                </a:path>
                <a:path w="9611995" h="9525">
                  <a:moveTo>
                    <a:pt x="8011122" y="0"/>
                  </a:moveTo>
                  <a:lnTo>
                    <a:pt x="8001597" y="0"/>
                  </a:lnTo>
                  <a:lnTo>
                    <a:pt x="8001597" y="9525"/>
                  </a:lnTo>
                  <a:lnTo>
                    <a:pt x="8011122" y="9525"/>
                  </a:lnTo>
                  <a:lnTo>
                    <a:pt x="8011122" y="0"/>
                  </a:lnTo>
                  <a:close/>
                </a:path>
                <a:path w="9611995" h="9525">
                  <a:moveTo>
                    <a:pt x="8068284" y="0"/>
                  </a:moveTo>
                  <a:lnTo>
                    <a:pt x="8058759" y="0"/>
                  </a:lnTo>
                  <a:lnTo>
                    <a:pt x="8058759" y="9525"/>
                  </a:lnTo>
                  <a:lnTo>
                    <a:pt x="8068284" y="9525"/>
                  </a:lnTo>
                  <a:lnTo>
                    <a:pt x="8068284" y="0"/>
                  </a:lnTo>
                  <a:close/>
                </a:path>
                <a:path w="9611995" h="9525">
                  <a:moveTo>
                    <a:pt x="8125434" y="0"/>
                  </a:moveTo>
                  <a:lnTo>
                    <a:pt x="8115909" y="0"/>
                  </a:lnTo>
                  <a:lnTo>
                    <a:pt x="8115909" y="9525"/>
                  </a:lnTo>
                  <a:lnTo>
                    <a:pt x="8125434" y="9525"/>
                  </a:lnTo>
                  <a:lnTo>
                    <a:pt x="8125434" y="0"/>
                  </a:lnTo>
                  <a:close/>
                </a:path>
                <a:path w="9611995" h="9525">
                  <a:moveTo>
                    <a:pt x="8182584" y="0"/>
                  </a:moveTo>
                  <a:lnTo>
                    <a:pt x="8173059" y="0"/>
                  </a:lnTo>
                  <a:lnTo>
                    <a:pt x="8173059" y="9525"/>
                  </a:lnTo>
                  <a:lnTo>
                    <a:pt x="8182584" y="9525"/>
                  </a:lnTo>
                  <a:lnTo>
                    <a:pt x="8182584" y="0"/>
                  </a:lnTo>
                  <a:close/>
                </a:path>
                <a:path w="9611995" h="9525">
                  <a:moveTo>
                    <a:pt x="8239747" y="0"/>
                  </a:moveTo>
                  <a:lnTo>
                    <a:pt x="8230222" y="0"/>
                  </a:lnTo>
                  <a:lnTo>
                    <a:pt x="8230222" y="9525"/>
                  </a:lnTo>
                  <a:lnTo>
                    <a:pt x="8239747" y="9525"/>
                  </a:lnTo>
                  <a:lnTo>
                    <a:pt x="8239747" y="0"/>
                  </a:lnTo>
                  <a:close/>
                </a:path>
                <a:path w="9611995" h="9525">
                  <a:moveTo>
                    <a:pt x="8296897" y="0"/>
                  </a:moveTo>
                  <a:lnTo>
                    <a:pt x="8287372" y="0"/>
                  </a:lnTo>
                  <a:lnTo>
                    <a:pt x="8287372" y="9525"/>
                  </a:lnTo>
                  <a:lnTo>
                    <a:pt x="8296897" y="9525"/>
                  </a:lnTo>
                  <a:lnTo>
                    <a:pt x="8296897" y="0"/>
                  </a:lnTo>
                  <a:close/>
                </a:path>
                <a:path w="9611995" h="9525">
                  <a:moveTo>
                    <a:pt x="8354047" y="0"/>
                  </a:moveTo>
                  <a:lnTo>
                    <a:pt x="8344522" y="0"/>
                  </a:lnTo>
                  <a:lnTo>
                    <a:pt x="8344522" y="9525"/>
                  </a:lnTo>
                  <a:lnTo>
                    <a:pt x="8354047" y="9525"/>
                  </a:lnTo>
                  <a:lnTo>
                    <a:pt x="8354047" y="0"/>
                  </a:lnTo>
                  <a:close/>
                </a:path>
                <a:path w="9611995" h="9525">
                  <a:moveTo>
                    <a:pt x="8411210" y="0"/>
                  </a:moveTo>
                  <a:lnTo>
                    <a:pt x="8401685" y="0"/>
                  </a:lnTo>
                  <a:lnTo>
                    <a:pt x="8401685" y="9525"/>
                  </a:lnTo>
                  <a:lnTo>
                    <a:pt x="8411210" y="9525"/>
                  </a:lnTo>
                  <a:lnTo>
                    <a:pt x="8411210" y="0"/>
                  </a:lnTo>
                  <a:close/>
                </a:path>
                <a:path w="9611995" h="9525">
                  <a:moveTo>
                    <a:pt x="8468360" y="0"/>
                  </a:moveTo>
                  <a:lnTo>
                    <a:pt x="8458835" y="0"/>
                  </a:lnTo>
                  <a:lnTo>
                    <a:pt x="8458835" y="9525"/>
                  </a:lnTo>
                  <a:lnTo>
                    <a:pt x="8468360" y="9525"/>
                  </a:lnTo>
                  <a:lnTo>
                    <a:pt x="8468360" y="0"/>
                  </a:lnTo>
                  <a:close/>
                </a:path>
                <a:path w="9611995" h="9525">
                  <a:moveTo>
                    <a:pt x="8525510" y="0"/>
                  </a:moveTo>
                  <a:lnTo>
                    <a:pt x="8515985" y="0"/>
                  </a:lnTo>
                  <a:lnTo>
                    <a:pt x="8515985" y="9525"/>
                  </a:lnTo>
                  <a:lnTo>
                    <a:pt x="8525510" y="9525"/>
                  </a:lnTo>
                  <a:lnTo>
                    <a:pt x="8525510" y="0"/>
                  </a:lnTo>
                  <a:close/>
                </a:path>
                <a:path w="9611995" h="9525">
                  <a:moveTo>
                    <a:pt x="8582673" y="0"/>
                  </a:moveTo>
                  <a:lnTo>
                    <a:pt x="8573148" y="0"/>
                  </a:lnTo>
                  <a:lnTo>
                    <a:pt x="8573148" y="9525"/>
                  </a:lnTo>
                  <a:lnTo>
                    <a:pt x="8582673" y="9525"/>
                  </a:lnTo>
                  <a:lnTo>
                    <a:pt x="8582673" y="0"/>
                  </a:lnTo>
                  <a:close/>
                </a:path>
                <a:path w="9611995" h="9525">
                  <a:moveTo>
                    <a:pt x="8639823" y="0"/>
                  </a:moveTo>
                  <a:lnTo>
                    <a:pt x="8630298" y="0"/>
                  </a:lnTo>
                  <a:lnTo>
                    <a:pt x="8630298" y="9525"/>
                  </a:lnTo>
                  <a:lnTo>
                    <a:pt x="8639823" y="9525"/>
                  </a:lnTo>
                  <a:lnTo>
                    <a:pt x="8639823" y="0"/>
                  </a:lnTo>
                  <a:close/>
                </a:path>
                <a:path w="9611995" h="9525">
                  <a:moveTo>
                    <a:pt x="8696973" y="0"/>
                  </a:moveTo>
                  <a:lnTo>
                    <a:pt x="8687448" y="0"/>
                  </a:lnTo>
                  <a:lnTo>
                    <a:pt x="8687448" y="9525"/>
                  </a:lnTo>
                  <a:lnTo>
                    <a:pt x="8696973" y="9525"/>
                  </a:lnTo>
                  <a:lnTo>
                    <a:pt x="8696973" y="0"/>
                  </a:lnTo>
                  <a:close/>
                </a:path>
                <a:path w="9611995" h="9525">
                  <a:moveTo>
                    <a:pt x="8754135" y="0"/>
                  </a:moveTo>
                  <a:lnTo>
                    <a:pt x="8744610" y="0"/>
                  </a:lnTo>
                  <a:lnTo>
                    <a:pt x="8744610" y="9525"/>
                  </a:lnTo>
                  <a:lnTo>
                    <a:pt x="8754135" y="9525"/>
                  </a:lnTo>
                  <a:lnTo>
                    <a:pt x="8754135" y="0"/>
                  </a:lnTo>
                  <a:close/>
                </a:path>
                <a:path w="9611995" h="9525">
                  <a:moveTo>
                    <a:pt x="8811285" y="0"/>
                  </a:moveTo>
                  <a:lnTo>
                    <a:pt x="8801760" y="0"/>
                  </a:lnTo>
                  <a:lnTo>
                    <a:pt x="8801760" y="9525"/>
                  </a:lnTo>
                  <a:lnTo>
                    <a:pt x="8811285" y="9525"/>
                  </a:lnTo>
                  <a:lnTo>
                    <a:pt x="8811285" y="0"/>
                  </a:lnTo>
                  <a:close/>
                </a:path>
                <a:path w="9611995" h="9525">
                  <a:moveTo>
                    <a:pt x="8868435" y="0"/>
                  </a:moveTo>
                  <a:lnTo>
                    <a:pt x="8858910" y="0"/>
                  </a:lnTo>
                  <a:lnTo>
                    <a:pt x="8858910" y="9525"/>
                  </a:lnTo>
                  <a:lnTo>
                    <a:pt x="8868435" y="9525"/>
                  </a:lnTo>
                  <a:lnTo>
                    <a:pt x="8868435" y="0"/>
                  </a:lnTo>
                  <a:close/>
                </a:path>
                <a:path w="9611995" h="9525">
                  <a:moveTo>
                    <a:pt x="8925598" y="0"/>
                  </a:moveTo>
                  <a:lnTo>
                    <a:pt x="8916073" y="0"/>
                  </a:lnTo>
                  <a:lnTo>
                    <a:pt x="8916073" y="9525"/>
                  </a:lnTo>
                  <a:lnTo>
                    <a:pt x="8925598" y="9525"/>
                  </a:lnTo>
                  <a:lnTo>
                    <a:pt x="8925598" y="0"/>
                  </a:lnTo>
                  <a:close/>
                </a:path>
                <a:path w="9611995" h="9525">
                  <a:moveTo>
                    <a:pt x="8982748" y="0"/>
                  </a:moveTo>
                  <a:lnTo>
                    <a:pt x="8973223" y="0"/>
                  </a:lnTo>
                  <a:lnTo>
                    <a:pt x="8973223" y="9525"/>
                  </a:lnTo>
                  <a:lnTo>
                    <a:pt x="8982748" y="9525"/>
                  </a:lnTo>
                  <a:lnTo>
                    <a:pt x="8982748" y="0"/>
                  </a:lnTo>
                  <a:close/>
                </a:path>
                <a:path w="9611995" h="9525">
                  <a:moveTo>
                    <a:pt x="9039898" y="0"/>
                  </a:moveTo>
                  <a:lnTo>
                    <a:pt x="9030373" y="0"/>
                  </a:lnTo>
                  <a:lnTo>
                    <a:pt x="9030373" y="9525"/>
                  </a:lnTo>
                  <a:lnTo>
                    <a:pt x="9039898" y="9525"/>
                  </a:lnTo>
                  <a:lnTo>
                    <a:pt x="9039898" y="0"/>
                  </a:lnTo>
                  <a:close/>
                </a:path>
                <a:path w="9611995" h="9525">
                  <a:moveTo>
                    <a:pt x="9097061" y="0"/>
                  </a:moveTo>
                  <a:lnTo>
                    <a:pt x="9087536" y="0"/>
                  </a:lnTo>
                  <a:lnTo>
                    <a:pt x="9087536" y="9525"/>
                  </a:lnTo>
                  <a:lnTo>
                    <a:pt x="9097061" y="9525"/>
                  </a:lnTo>
                  <a:lnTo>
                    <a:pt x="9097061" y="0"/>
                  </a:lnTo>
                  <a:close/>
                </a:path>
                <a:path w="9611995" h="9525">
                  <a:moveTo>
                    <a:pt x="9154211" y="0"/>
                  </a:moveTo>
                  <a:lnTo>
                    <a:pt x="9144686" y="0"/>
                  </a:lnTo>
                  <a:lnTo>
                    <a:pt x="9144686" y="9525"/>
                  </a:lnTo>
                  <a:lnTo>
                    <a:pt x="9154211" y="9525"/>
                  </a:lnTo>
                  <a:lnTo>
                    <a:pt x="9154211" y="0"/>
                  </a:lnTo>
                  <a:close/>
                </a:path>
                <a:path w="9611995" h="9525">
                  <a:moveTo>
                    <a:pt x="9211361" y="0"/>
                  </a:moveTo>
                  <a:lnTo>
                    <a:pt x="9201836" y="0"/>
                  </a:lnTo>
                  <a:lnTo>
                    <a:pt x="9201836" y="9525"/>
                  </a:lnTo>
                  <a:lnTo>
                    <a:pt x="9211361" y="9525"/>
                  </a:lnTo>
                  <a:lnTo>
                    <a:pt x="9211361" y="0"/>
                  </a:lnTo>
                  <a:close/>
                </a:path>
                <a:path w="9611995" h="9525">
                  <a:moveTo>
                    <a:pt x="9268523" y="0"/>
                  </a:moveTo>
                  <a:lnTo>
                    <a:pt x="9258998" y="0"/>
                  </a:lnTo>
                  <a:lnTo>
                    <a:pt x="9258998" y="9525"/>
                  </a:lnTo>
                  <a:lnTo>
                    <a:pt x="9268523" y="9525"/>
                  </a:lnTo>
                  <a:lnTo>
                    <a:pt x="9268523" y="0"/>
                  </a:lnTo>
                  <a:close/>
                </a:path>
                <a:path w="9611995" h="9525">
                  <a:moveTo>
                    <a:pt x="9325673" y="0"/>
                  </a:moveTo>
                  <a:lnTo>
                    <a:pt x="9316148" y="0"/>
                  </a:lnTo>
                  <a:lnTo>
                    <a:pt x="9316148" y="9525"/>
                  </a:lnTo>
                  <a:lnTo>
                    <a:pt x="9325673" y="9525"/>
                  </a:lnTo>
                  <a:lnTo>
                    <a:pt x="9325673" y="0"/>
                  </a:lnTo>
                  <a:close/>
                </a:path>
                <a:path w="9611995" h="9525">
                  <a:moveTo>
                    <a:pt x="9382823" y="0"/>
                  </a:moveTo>
                  <a:lnTo>
                    <a:pt x="9373298" y="0"/>
                  </a:lnTo>
                  <a:lnTo>
                    <a:pt x="9373298" y="9525"/>
                  </a:lnTo>
                  <a:lnTo>
                    <a:pt x="9382823" y="9525"/>
                  </a:lnTo>
                  <a:lnTo>
                    <a:pt x="9382823" y="0"/>
                  </a:lnTo>
                  <a:close/>
                </a:path>
                <a:path w="9611995" h="9525">
                  <a:moveTo>
                    <a:pt x="9439986" y="0"/>
                  </a:moveTo>
                  <a:lnTo>
                    <a:pt x="9430461" y="0"/>
                  </a:lnTo>
                  <a:lnTo>
                    <a:pt x="9430461" y="9525"/>
                  </a:lnTo>
                  <a:lnTo>
                    <a:pt x="9439986" y="9525"/>
                  </a:lnTo>
                  <a:lnTo>
                    <a:pt x="9439986" y="0"/>
                  </a:lnTo>
                  <a:close/>
                </a:path>
                <a:path w="9611995" h="9525">
                  <a:moveTo>
                    <a:pt x="9497136" y="0"/>
                  </a:moveTo>
                  <a:lnTo>
                    <a:pt x="9487611" y="0"/>
                  </a:lnTo>
                  <a:lnTo>
                    <a:pt x="9487611" y="9525"/>
                  </a:lnTo>
                  <a:lnTo>
                    <a:pt x="9497136" y="9525"/>
                  </a:lnTo>
                  <a:lnTo>
                    <a:pt x="9497136" y="0"/>
                  </a:lnTo>
                  <a:close/>
                </a:path>
                <a:path w="9611995" h="9525">
                  <a:moveTo>
                    <a:pt x="9554286" y="0"/>
                  </a:moveTo>
                  <a:lnTo>
                    <a:pt x="9544761" y="0"/>
                  </a:lnTo>
                  <a:lnTo>
                    <a:pt x="9544761" y="9525"/>
                  </a:lnTo>
                  <a:lnTo>
                    <a:pt x="9554286" y="9525"/>
                  </a:lnTo>
                  <a:lnTo>
                    <a:pt x="9554286" y="0"/>
                  </a:lnTo>
                  <a:close/>
                </a:path>
                <a:path w="9611995" h="9525">
                  <a:moveTo>
                    <a:pt x="9611449" y="0"/>
                  </a:moveTo>
                  <a:lnTo>
                    <a:pt x="9601924" y="0"/>
                  </a:lnTo>
                  <a:lnTo>
                    <a:pt x="9601924" y="9525"/>
                  </a:lnTo>
                  <a:lnTo>
                    <a:pt x="9611449" y="9525"/>
                  </a:lnTo>
                  <a:lnTo>
                    <a:pt x="9611449" y="0"/>
                  </a:lnTo>
                  <a:close/>
                </a:path>
              </a:pathLst>
            </a:custGeom>
            <a:solidFill>
              <a:srgbClr val="C7C6C3"/>
            </a:solidFill>
          </p:spPr>
          <p:txBody>
            <a:bodyPr wrap="square" lIns="0" tIns="0" rIns="0" bIns="0" rtlCol="0"/>
            <a:lstStyle/>
            <a:p>
              <a:endParaRPr sz="1688"/>
            </a:p>
          </p:txBody>
        </p:sp>
        <p:sp>
          <p:nvSpPr>
            <p:cNvPr id="12" name="object 12"/>
            <p:cNvSpPr/>
            <p:nvPr/>
          </p:nvSpPr>
          <p:spPr>
            <a:xfrm>
              <a:off x="1010437" y="2012213"/>
              <a:ext cx="11326495" cy="1202690"/>
            </a:xfrm>
            <a:custGeom>
              <a:avLst/>
              <a:gdLst/>
              <a:ahLst/>
              <a:cxnLst/>
              <a:rect l="l" t="t" r="r" b="b"/>
              <a:pathLst>
                <a:path w="11326495" h="1202689">
                  <a:moveTo>
                    <a:pt x="9525" y="0"/>
                  </a:moveTo>
                  <a:lnTo>
                    <a:pt x="0" y="0"/>
                  </a:lnTo>
                  <a:lnTo>
                    <a:pt x="0" y="9525"/>
                  </a:lnTo>
                  <a:lnTo>
                    <a:pt x="9525" y="9525"/>
                  </a:lnTo>
                  <a:lnTo>
                    <a:pt x="9525" y="0"/>
                  </a:lnTo>
                  <a:close/>
                </a:path>
                <a:path w="11326495" h="1202689">
                  <a:moveTo>
                    <a:pt x="66687" y="0"/>
                  </a:moveTo>
                  <a:lnTo>
                    <a:pt x="57162" y="0"/>
                  </a:lnTo>
                  <a:lnTo>
                    <a:pt x="57162" y="9525"/>
                  </a:lnTo>
                  <a:lnTo>
                    <a:pt x="66687" y="9525"/>
                  </a:lnTo>
                  <a:lnTo>
                    <a:pt x="66687" y="0"/>
                  </a:lnTo>
                  <a:close/>
                </a:path>
                <a:path w="11326495" h="1202689">
                  <a:moveTo>
                    <a:pt x="123837" y="0"/>
                  </a:moveTo>
                  <a:lnTo>
                    <a:pt x="114312" y="0"/>
                  </a:lnTo>
                  <a:lnTo>
                    <a:pt x="114312" y="9525"/>
                  </a:lnTo>
                  <a:lnTo>
                    <a:pt x="123837" y="9525"/>
                  </a:lnTo>
                  <a:lnTo>
                    <a:pt x="123837" y="0"/>
                  </a:lnTo>
                  <a:close/>
                </a:path>
                <a:path w="11326495" h="1202689">
                  <a:moveTo>
                    <a:pt x="295300" y="0"/>
                  </a:moveTo>
                  <a:lnTo>
                    <a:pt x="285775" y="0"/>
                  </a:lnTo>
                  <a:lnTo>
                    <a:pt x="285775" y="9525"/>
                  </a:lnTo>
                  <a:lnTo>
                    <a:pt x="295300" y="9525"/>
                  </a:lnTo>
                  <a:lnTo>
                    <a:pt x="295300" y="0"/>
                  </a:lnTo>
                  <a:close/>
                </a:path>
                <a:path w="11326495" h="1202689">
                  <a:moveTo>
                    <a:pt x="352450" y="0"/>
                  </a:moveTo>
                  <a:lnTo>
                    <a:pt x="342925" y="0"/>
                  </a:lnTo>
                  <a:lnTo>
                    <a:pt x="342925" y="9525"/>
                  </a:lnTo>
                  <a:lnTo>
                    <a:pt x="352450" y="9525"/>
                  </a:lnTo>
                  <a:lnTo>
                    <a:pt x="352450" y="0"/>
                  </a:lnTo>
                  <a:close/>
                </a:path>
                <a:path w="11326495" h="1202689">
                  <a:moveTo>
                    <a:pt x="409613" y="0"/>
                  </a:moveTo>
                  <a:lnTo>
                    <a:pt x="400088" y="0"/>
                  </a:lnTo>
                  <a:lnTo>
                    <a:pt x="400088" y="9525"/>
                  </a:lnTo>
                  <a:lnTo>
                    <a:pt x="409613" y="9525"/>
                  </a:lnTo>
                  <a:lnTo>
                    <a:pt x="409613" y="0"/>
                  </a:lnTo>
                  <a:close/>
                </a:path>
                <a:path w="11326495" h="1202689">
                  <a:moveTo>
                    <a:pt x="581075" y="0"/>
                  </a:moveTo>
                  <a:lnTo>
                    <a:pt x="571550" y="0"/>
                  </a:lnTo>
                  <a:lnTo>
                    <a:pt x="571550" y="9525"/>
                  </a:lnTo>
                  <a:lnTo>
                    <a:pt x="581075" y="9525"/>
                  </a:lnTo>
                  <a:lnTo>
                    <a:pt x="581075" y="0"/>
                  </a:lnTo>
                  <a:close/>
                </a:path>
                <a:path w="11326495" h="1202689">
                  <a:moveTo>
                    <a:pt x="638225" y="0"/>
                  </a:moveTo>
                  <a:lnTo>
                    <a:pt x="628700" y="0"/>
                  </a:lnTo>
                  <a:lnTo>
                    <a:pt x="628700" y="9525"/>
                  </a:lnTo>
                  <a:lnTo>
                    <a:pt x="638225" y="9525"/>
                  </a:lnTo>
                  <a:lnTo>
                    <a:pt x="638225" y="0"/>
                  </a:lnTo>
                  <a:close/>
                </a:path>
                <a:path w="11326495" h="1202689">
                  <a:moveTo>
                    <a:pt x="695375" y="0"/>
                  </a:moveTo>
                  <a:lnTo>
                    <a:pt x="685850" y="0"/>
                  </a:lnTo>
                  <a:lnTo>
                    <a:pt x="685850" y="9525"/>
                  </a:lnTo>
                  <a:lnTo>
                    <a:pt x="695375" y="9525"/>
                  </a:lnTo>
                  <a:lnTo>
                    <a:pt x="695375" y="0"/>
                  </a:lnTo>
                  <a:close/>
                </a:path>
                <a:path w="11326495" h="1202689">
                  <a:moveTo>
                    <a:pt x="745147" y="0"/>
                  </a:moveTo>
                  <a:lnTo>
                    <a:pt x="743013" y="0"/>
                  </a:lnTo>
                  <a:lnTo>
                    <a:pt x="743013" y="9525"/>
                  </a:lnTo>
                  <a:lnTo>
                    <a:pt x="745147" y="9525"/>
                  </a:lnTo>
                  <a:lnTo>
                    <a:pt x="745147" y="0"/>
                  </a:lnTo>
                  <a:close/>
                </a:path>
                <a:path w="11326495" h="1202689">
                  <a:moveTo>
                    <a:pt x="924001" y="0"/>
                  </a:moveTo>
                  <a:lnTo>
                    <a:pt x="914476" y="0"/>
                  </a:lnTo>
                  <a:lnTo>
                    <a:pt x="914476" y="9525"/>
                  </a:lnTo>
                  <a:lnTo>
                    <a:pt x="924001" y="9525"/>
                  </a:lnTo>
                  <a:lnTo>
                    <a:pt x="924001" y="0"/>
                  </a:lnTo>
                  <a:close/>
                </a:path>
                <a:path w="11326495" h="1202689">
                  <a:moveTo>
                    <a:pt x="981151" y="0"/>
                  </a:moveTo>
                  <a:lnTo>
                    <a:pt x="971626" y="0"/>
                  </a:lnTo>
                  <a:lnTo>
                    <a:pt x="971626" y="9525"/>
                  </a:lnTo>
                  <a:lnTo>
                    <a:pt x="981151" y="9525"/>
                  </a:lnTo>
                  <a:lnTo>
                    <a:pt x="981151" y="0"/>
                  </a:lnTo>
                  <a:close/>
                </a:path>
                <a:path w="11326495" h="1202689">
                  <a:moveTo>
                    <a:pt x="1038301" y="0"/>
                  </a:moveTo>
                  <a:lnTo>
                    <a:pt x="1028776" y="0"/>
                  </a:lnTo>
                  <a:lnTo>
                    <a:pt x="1028776" y="9525"/>
                  </a:lnTo>
                  <a:lnTo>
                    <a:pt x="1038301" y="9525"/>
                  </a:lnTo>
                  <a:lnTo>
                    <a:pt x="1038301" y="0"/>
                  </a:lnTo>
                  <a:close/>
                </a:path>
                <a:path w="11326495" h="1202689">
                  <a:moveTo>
                    <a:pt x="1209763" y="0"/>
                  </a:moveTo>
                  <a:lnTo>
                    <a:pt x="1200238" y="0"/>
                  </a:lnTo>
                  <a:lnTo>
                    <a:pt x="1200238" y="9525"/>
                  </a:lnTo>
                  <a:lnTo>
                    <a:pt x="1209763" y="9525"/>
                  </a:lnTo>
                  <a:lnTo>
                    <a:pt x="1209763" y="0"/>
                  </a:lnTo>
                  <a:close/>
                </a:path>
                <a:path w="11326495" h="1202689">
                  <a:moveTo>
                    <a:pt x="1266926" y="0"/>
                  </a:moveTo>
                  <a:lnTo>
                    <a:pt x="1257401" y="0"/>
                  </a:lnTo>
                  <a:lnTo>
                    <a:pt x="1257401" y="9525"/>
                  </a:lnTo>
                  <a:lnTo>
                    <a:pt x="1266926" y="9525"/>
                  </a:lnTo>
                  <a:lnTo>
                    <a:pt x="1266926" y="0"/>
                  </a:lnTo>
                  <a:close/>
                </a:path>
                <a:path w="11326495" h="1202689">
                  <a:moveTo>
                    <a:pt x="1324076" y="0"/>
                  </a:moveTo>
                  <a:lnTo>
                    <a:pt x="1314551" y="0"/>
                  </a:lnTo>
                  <a:lnTo>
                    <a:pt x="1314551" y="9525"/>
                  </a:lnTo>
                  <a:lnTo>
                    <a:pt x="1324076" y="9525"/>
                  </a:lnTo>
                  <a:lnTo>
                    <a:pt x="1324076" y="0"/>
                  </a:lnTo>
                  <a:close/>
                </a:path>
                <a:path w="11326495" h="1202689">
                  <a:moveTo>
                    <a:pt x="1495539" y="0"/>
                  </a:moveTo>
                  <a:lnTo>
                    <a:pt x="1489608" y="0"/>
                  </a:lnTo>
                  <a:lnTo>
                    <a:pt x="1489608" y="9525"/>
                  </a:lnTo>
                  <a:lnTo>
                    <a:pt x="1495539" y="9525"/>
                  </a:lnTo>
                  <a:lnTo>
                    <a:pt x="1495539" y="0"/>
                  </a:lnTo>
                  <a:close/>
                </a:path>
                <a:path w="11326495" h="1202689">
                  <a:moveTo>
                    <a:pt x="1552689" y="0"/>
                  </a:moveTo>
                  <a:lnTo>
                    <a:pt x="1543164" y="0"/>
                  </a:lnTo>
                  <a:lnTo>
                    <a:pt x="1543164" y="9525"/>
                  </a:lnTo>
                  <a:lnTo>
                    <a:pt x="1552689" y="9525"/>
                  </a:lnTo>
                  <a:lnTo>
                    <a:pt x="1552689" y="0"/>
                  </a:lnTo>
                  <a:close/>
                </a:path>
                <a:path w="11326495" h="1202689">
                  <a:moveTo>
                    <a:pt x="1609852" y="0"/>
                  </a:moveTo>
                  <a:lnTo>
                    <a:pt x="1600327" y="0"/>
                  </a:lnTo>
                  <a:lnTo>
                    <a:pt x="1600327" y="9525"/>
                  </a:lnTo>
                  <a:lnTo>
                    <a:pt x="1609852" y="9525"/>
                  </a:lnTo>
                  <a:lnTo>
                    <a:pt x="1609852" y="0"/>
                  </a:lnTo>
                  <a:close/>
                </a:path>
                <a:path w="11326495" h="1202689">
                  <a:moveTo>
                    <a:pt x="1667002" y="0"/>
                  </a:moveTo>
                  <a:lnTo>
                    <a:pt x="1657477" y="0"/>
                  </a:lnTo>
                  <a:lnTo>
                    <a:pt x="1657477" y="9525"/>
                  </a:lnTo>
                  <a:lnTo>
                    <a:pt x="1667002" y="9525"/>
                  </a:lnTo>
                  <a:lnTo>
                    <a:pt x="1667002" y="0"/>
                  </a:lnTo>
                  <a:close/>
                </a:path>
                <a:path w="11326495" h="1202689">
                  <a:moveTo>
                    <a:pt x="1838464" y="0"/>
                  </a:moveTo>
                  <a:lnTo>
                    <a:pt x="1828939" y="0"/>
                  </a:lnTo>
                  <a:lnTo>
                    <a:pt x="1828939" y="9525"/>
                  </a:lnTo>
                  <a:lnTo>
                    <a:pt x="1838464" y="9525"/>
                  </a:lnTo>
                  <a:lnTo>
                    <a:pt x="1838464" y="0"/>
                  </a:lnTo>
                  <a:close/>
                </a:path>
                <a:path w="11326495" h="1202689">
                  <a:moveTo>
                    <a:pt x="1895614" y="0"/>
                  </a:moveTo>
                  <a:lnTo>
                    <a:pt x="1886089" y="0"/>
                  </a:lnTo>
                  <a:lnTo>
                    <a:pt x="1886089" y="9525"/>
                  </a:lnTo>
                  <a:lnTo>
                    <a:pt x="1895614" y="9525"/>
                  </a:lnTo>
                  <a:lnTo>
                    <a:pt x="1895614" y="0"/>
                  </a:lnTo>
                  <a:close/>
                </a:path>
                <a:path w="11326495" h="1202689">
                  <a:moveTo>
                    <a:pt x="1952777" y="0"/>
                  </a:moveTo>
                  <a:lnTo>
                    <a:pt x="1943252" y="0"/>
                  </a:lnTo>
                  <a:lnTo>
                    <a:pt x="1943252" y="9525"/>
                  </a:lnTo>
                  <a:lnTo>
                    <a:pt x="1952777" y="9525"/>
                  </a:lnTo>
                  <a:lnTo>
                    <a:pt x="1952777" y="0"/>
                  </a:lnTo>
                  <a:close/>
                </a:path>
                <a:path w="11326495" h="1202689">
                  <a:moveTo>
                    <a:pt x="2124240" y="0"/>
                  </a:moveTo>
                  <a:lnTo>
                    <a:pt x="2114715" y="0"/>
                  </a:lnTo>
                  <a:lnTo>
                    <a:pt x="2114715" y="9525"/>
                  </a:lnTo>
                  <a:lnTo>
                    <a:pt x="2124240" y="9525"/>
                  </a:lnTo>
                  <a:lnTo>
                    <a:pt x="2124240" y="0"/>
                  </a:lnTo>
                  <a:close/>
                </a:path>
                <a:path w="11326495" h="1202689">
                  <a:moveTo>
                    <a:pt x="2181390" y="0"/>
                  </a:moveTo>
                  <a:lnTo>
                    <a:pt x="2171865" y="0"/>
                  </a:lnTo>
                  <a:lnTo>
                    <a:pt x="2171865" y="9525"/>
                  </a:lnTo>
                  <a:lnTo>
                    <a:pt x="2181390" y="9525"/>
                  </a:lnTo>
                  <a:lnTo>
                    <a:pt x="2181390" y="0"/>
                  </a:lnTo>
                  <a:close/>
                </a:path>
                <a:path w="11326495" h="1202689">
                  <a:moveTo>
                    <a:pt x="2238540" y="0"/>
                  </a:moveTo>
                  <a:lnTo>
                    <a:pt x="2229015" y="0"/>
                  </a:lnTo>
                  <a:lnTo>
                    <a:pt x="2229015" y="9525"/>
                  </a:lnTo>
                  <a:lnTo>
                    <a:pt x="2238540" y="9525"/>
                  </a:lnTo>
                  <a:lnTo>
                    <a:pt x="2238540" y="0"/>
                  </a:lnTo>
                  <a:close/>
                </a:path>
                <a:path w="11326495" h="1202689">
                  <a:moveTo>
                    <a:pt x="2295702" y="0"/>
                  </a:moveTo>
                  <a:lnTo>
                    <a:pt x="2286177" y="0"/>
                  </a:lnTo>
                  <a:lnTo>
                    <a:pt x="2286177" y="9525"/>
                  </a:lnTo>
                  <a:lnTo>
                    <a:pt x="2295702" y="9525"/>
                  </a:lnTo>
                  <a:lnTo>
                    <a:pt x="2295702" y="0"/>
                  </a:lnTo>
                  <a:close/>
                </a:path>
                <a:path w="11326495" h="1202689">
                  <a:moveTo>
                    <a:pt x="2467165" y="0"/>
                  </a:moveTo>
                  <a:lnTo>
                    <a:pt x="2457640" y="0"/>
                  </a:lnTo>
                  <a:lnTo>
                    <a:pt x="2457640" y="9525"/>
                  </a:lnTo>
                  <a:lnTo>
                    <a:pt x="2467165" y="9525"/>
                  </a:lnTo>
                  <a:lnTo>
                    <a:pt x="2467165" y="0"/>
                  </a:lnTo>
                  <a:close/>
                </a:path>
                <a:path w="11326495" h="1202689">
                  <a:moveTo>
                    <a:pt x="2524315" y="0"/>
                  </a:moveTo>
                  <a:lnTo>
                    <a:pt x="2514790" y="0"/>
                  </a:lnTo>
                  <a:lnTo>
                    <a:pt x="2514790" y="9525"/>
                  </a:lnTo>
                  <a:lnTo>
                    <a:pt x="2524315" y="9525"/>
                  </a:lnTo>
                  <a:lnTo>
                    <a:pt x="2524315" y="0"/>
                  </a:lnTo>
                  <a:close/>
                </a:path>
                <a:path w="11326495" h="1202689">
                  <a:moveTo>
                    <a:pt x="2581465" y="0"/>
                  </a:moveTo>
                  <a:lnTo>
                    <a:pt x="2571940" y="0"/>
                  </a:lnTo>
                  <a:lnTo>
                    <a:pt x="2571940" y="9525"/>
                  </a:lnTo>
                  <a:lnTo>
                    <a:pt x="2581465" y="9525"/>
                  </a:lnTo>
                  <a:lnTo>
                    <a:pt x="2581465" y="0"/>
                  </a:lnTo>
                  <a:close/>
                </a:path>
                <a:path w="11326495" h="1202689">
                  <a:moveTo>
                    <a:pt x="2752928" y="0"/>
                  </a:moveTo>
                  <a:lnTo>
                    <a:pt x="2743403" y="0"/>
                  </a:lnTo>
                  <a:lnTo>
                    <a:pt x="2743403" y="9525"/>
                  </a:lnTo>
                  <a:lnTo>
                    <a:pt x="2752928" y="9525"/>
                  </a:lnTo>
                  <a:lnTo>
                    <a:pt x="2752928" y="0"/>
                  </a:lnTo>
                  <a:close/>
                </a:path>
                <a:path w="11326495" h="1202689">
                  <a:moveTo>
                    <a:pt x="2810091" y="0"/>
                  </a:moveTo>
                  <a:lnTo>
                    <a:pt x="2800566" y="0"/>
                  </a:lnTo>
                  <a:lnTo>
                    <a:pt x="2800566" y="9525"/>
                  </a:lnTo>
                  <a:lnTo>
                    <a:pt x="2810091" y="9525"/>
                  </a:lnTo>
                  <a:lnTo>
                    <a:pt x="2810091" y="0"/>
                  </a:lnTo>
                  <a:close/>
                </a:path>
                <a:path w="11326495" h="1202689">
                  <a:moveTo>
                    <a:pt x="2867241" y="0"/>
                  </a:moveTo>
                  <a:lnTo>
                    <a:pt x="2857716" y="0"/>
                  </a:lnTo>
                  <a:lnTo>
                    <a:pt x="2857716" y="9525"/>
                  </a:lnTo>
                  <a:lnTo>
                    <a:pt x="2867241" y="9525"/>
                  </a:lnTo>
                  <a:lnTo>
                    <a:pt x="2867241" y="0"/>
                  </a:lnTo>
                  <a:close/>
                </a:path>
                <a:path w="11326495" h="1202689">
                  <a:moveTo>
                    <a:pt x="2924391" y="0"/>
                  </a:moveTo>
                  <a:lnTo>
                    <a:pt x="2914866" y="0"/>
                  </a:lnTo>
                  <a:lnTo>
                    <a:pt x="2914866" y="965"/>
                  </a:lnTo>
                  <a:lnTo>
                    <a:pt x="2914866" y="9525"/>
                  </a:lnTo>
                  <a:lnTo>
                    <a:pt x="2924391" y="9525"/>
                  </a:lnTo>
                  <a:lnTo>
                    <a:pt x="2924391" y="965"/>
                  </a:lnTo>
                  <a:lnTo>
                    <a:pt x="2924391" y="0"/>
                  </a:lnTo>
                  <a:close/>
                </a:path>
                <a:path w="11326495" h="1202689">
                  <a:moveTo>
                    <a:pt x="2981553" y="0"/>
                  </a:moveTo>
                  <a:lnTo>
                    <a:pt x="2972028" y="0"/>
                  </a:lnTo>
                  <a:lnTo>
                    <a:pt x="2972028" y="965"/>
                  </a:lnTo>
                  <a:lnTo>
                    <a:pt x="2981553" y="965"/>
                  </a:lnTo>
                  <a:lnTo>
                    <a:pt x="2981553" y="0"/>
                  </a:lnTo>
                  <a:close/>
                </a:path>
                <a:path w="11326495" h="1202689">
                  <a:moveTo>
                    <a:pt x="3038703" y="0"/>
                  </a:moveTo>
                  <a:lnTo>
                    <a:pt x="3029178" y="0"/>
                  </a:lnTo>
                  <a:lnTo>
                    <a:pt x="3029178" y="965"/>
                  </a:lnTo>
                  <a:lnTo>
                    <a:pt x="3038703" y="965"/>
                  </a:lnTo>
                  <a:lnTo>
                    <a:pt x="3038703" y="0"/>
                  </a:lnTo>
                  <a:close/>
                </a:path>
                <a:path w="11326495" h="1202689">
                  <a:moveTo>
                    <a:pt x="3095853" y="0"/>
                  </a:moveTo>
                  <a:lnTo>
                    <a:pt x="3086328" y="0"/>
                  </a:lnTo>
                  <a:lnTo>
                    <a:pt x="3086328" y="9525"/>
                  </a:lnTo>
                  <a:lnTo>
                    <a:pt x="3095853" y="9525"/>
                  </a:lnTo>
                  <a:lnTo>
                    <a:pt x="3095853" y="0"/>
                  </a:lnTo>
                  <a:close/>
                </a:path>
                <a:path w="11326495" h="1202689">
                  <a:moveTo>
                    <a:pt x="3153016" y="0"/>
                  </a:moveTo>
                  <a:lnTo>
                    <a:pt x="3143491" y="0"/>
                  </a:lnTo>
                  <a:lnTo>
                    <a:pt x="3143491" y="9525"/>
                  </a:lnTo>
                  <a:lnTo>
                    <a:pt x="3153016" y="9525"/>
                  </a:lnTo>
                  <a:lnTo>
                    <a:pt x="3153016" y="0"/>
                  </a:lnTo>
                  <a:close/>
                </a:path>
                <a:path w="11326495" h="1202689">
                  <a:moveTo>
                    <a:pt x="3210166" y="0"/>
                  </a:moveTo>
                  <a:lnTo>
                    <a:pt x="3200641" y="0"/>
                  </a:lnTo>
                  <a:lnTo>
                    <a:pt x="3200641" y="9525"/>
                  </a:lnTo>
                  <a:lnTo>
                    <a:pt x="3210166" y="9525"/>
                  </a:lnTo>
                  <a:lnTo>
                    <a:pt x="3210166" y="0"/>
                  </a:lnTo>
                  <a:close/>
                </a:path>
                <a:path w="11326495" h="1202689">
                  <a:moveTo>
                    <a:pt x="3267316" y="0"/>
                  </a:moveTo>
                  <a:lnTo>
                    <a:pt x="3257791" y="0"/>
                  </a:lnTo>
                  <a:lnTo>
                    <a:pt x="3257791" y="9525"/>
                  </a:lnTo>
                  <a:lnTo>
                    <a:pt x="3267316" y="9525"/>
                  </a:lnTo>
                  <a:lnTo>
                    <a:pt x="3267316" y="0"/>
                  </a:lnTo>
                  <a:close/>
                </a:path>
                <a:path w="11326495" h="1202689">
                  <a:moveTo>
                    <a:pt x="3324479" y="0"/>
                  </a:moveTo>
                  <a:lnTo>
                    <a:pt x="3314954" y="0"/>
                  </a:lnTo>
                  <a:lnTo>
                    <a:pt x="3314954" y="9525"/>
                  </a:lnTo>
                  <a:lnTo>
                    <a:pt x="3324479" y="9525"/>
                  </a:lnTo>
                  <a:lnTo>
                    <a:pt x="3324479" y="0"/>
                  </a:lnTo>
                  <a:close/>
                </a:path>
                <a:path w="11326495" h="1202689">
                  <a:moveTo>
                    <a:pt x="3381629" y="0"/>
                  </a:moveTo>
                  <a:lnTo>
                    <a:pt x="3372104" y="0"/>
                  </a:lnTo>
                  <a:lnTo>
                    <a:pt x="3372104" y="9525"/>
                  </a:lnTo>
                  <a:lnTo>
                    <a:pt x="3381629" y="9525"/>
                  </a:lnTo>
                  <a:lnTo>
                    <a:pt x="3381629" y="0"/>
                  </a:lnTo>
                  <a:close/>
                </a:path>
                <a:path w="11326495" h="1202689">
                  <a:moveTo>
                    <a:pt x="3438779" y="0"/>
                  </a:moveTo>
                  <a:lnTo>
                    <a:pt x="3429254" y="0"/>
                  </a:lnTo>
                  <a:lnTo>
                    <a:pt x="3429254" y="9525"/>
                  </a:lnTo>
                  <a:lnTo>
                    <a:pt x="3438779" y="9525"/>
                  </a:lnTo>
                  <a:lnTo>
                    <a:pt x="3438779" y="0"/>
                  </a:lnTo>
                  <a:close/>
                </a:path>
                <a:path w="11326495" h="1202689">
                  <a:moveTo>
                    <a:pt x="3495941" y="0"/>
                  </a:moveTo>
                  <a:lnTo>
                    <a:pt x="3486416" y="0"/>
                  </a:lnTo>
                  <a:lnTo>
                    <a:pt x="3486416" y="9525"/>
                  </a:lnTo>
                  <a:lnTo>
                    <a:pt x="3495941" y="9525"/>
                  </a:lnTo>
                  <a:lnTo>
                    <a:pt x="3495941" y="0"/>
                  </a:lnTo>
                  <a:close/>
                </a:path>
                <a:path w="11326495" h="1202689">
                  <a:moveTo>
                    <a:pt x="3553091" y="0"/>
                  </a:moveTo>
                  <a:lnTo>
                    <a:pt x="3543566" y="0"/>
                  </a:lnTo>
                  <a:lnTo>
                    <a:pt x="3543566" y="9525"/>
                  </a:lnTo>
                  <a:lnTo>
                    <a:pt x="3553091" y="9525"/>
                  </a:lnTo>
                  <a:lnTo>
                    <a:pt x="3553091" y="0"/>
                  </a:lnTo>
                  <a:close/>
                </a:path>
                <a:path w="11326495" h="1202689">
                  <a:moveTo>
                    <a:pt x="3610241" y="0"/>
                  </a:moveTo>
                  <a:lnTo>
                    <a:pt x="3600716" y="0"/>
                  </a:lnTo>
                  <a:lnTo>
                    <a:pt x="3600716" y="9525"/>
                  </a:lnTo>
                  <a:lnTo>
                    <a:pt x="3610241" y="9525"/>
                  </a:lnTo>
                  <a:lnTo>
                    <a:pt x="3610241" y="0"/>
                  </a:lnTo>
                  <a:close/>
                </a:path>
                <a:path w="11326495" h="1202689">
                  <a:moveTo>
                    <a:pt x="3667404" y="0"/>
                  </a:moveTo>
                  <a:lnTo>
                    <a:pt x="3657879" y="0"/>
                  </a:lnTo>
                  <a:lnTo>
                    <a:pt x="3657879" y="9525"/>
                  </a:lnTo>
                  <a:lnTo>
                    <a:pt x="3667404" y="9525"/>
                  </a:lnTo>
                  <a:lnTo>
                    <a:pt x="3667404" y="0"/>
                  </a:lnTo>
                  <a:close/>
                </a:path>
                <a:path w="11326495" h="1202689">
                  <a:moveTo>
                    <a:pt x="3724554" y="0"/>
                  </a:moveTo>
                  <a:lnTo>
                    <a:pt x="3715029" y="0"/>
                  </a:lnTo>
                  <a:lnTo>
                    <a:pt x="3715029" y="9525"/>
                  </a:lnTo>
                  <a:lnTo>
                    <a:pt x="3724554" y="9525"/>
                  </a:lnTo>
                  <a:lnTo>
                    <a:pt x="3724554" y="0"/>
                  </a:lnTo>
                  <a:close/>
                </a:path>
                <a:path w="11326495" h="1202689">
                  <a:moveTo>
                    <a:pt x="3781704" y="0"/>
                  </a:moveTo>
                  <a:lnTo>
                    <a:pt x="3772179" y="0"/>
                  </a:lnTo>
                  <a:lnTo>
                    <a:pt x="3772179" y="9525"/>
                  </a:lnTo>
                  <a:lnTo>
                    <a:pt x="3781704" y="9525"/>
                  </a:lnTo>
                  <a:lnTo>
                    <a:pt x="3781704" y="0"/>
                  </a:lnTo>
                  <a:close/>
                </a:path>
                <a:path w="11326495" h="1202689">
                  <a:moveTo>
                    <a:pt x="3838867" y="0"/>
                  </a:moveTo>
                  <a:lnTo>
                    <a:pt x="3829342" y="0"/>
                  </a:lnTo>
                  <a:lnTo>
                    <a:pt x="3829342" y="9525"/>
                  </a:lnTo>
                  <a:lnTo>
                    <a:pt x="3838867" y="9525"/>
                  </a:lnTo>
                  <a:lnTo>
                    <a:pt x="3838867" y="0"/>
                  </a:lnTo>
                  <a:close/>
                </a:path>
                <a:path w="11326495" h="1202689">
                  <a:moveTo>
                    <a:pt x="3896017" y="0"/>
                  </a:moveTo>
                  <a:lnTo>
                    <a:pt x="3886492" y="0"/>
                  </a:lnTo>
                  <a:lnTo>
                    <a:pt x="3886492" y="9525"/>
                  </a:lnTo>
                  <a:lnTo>
                    <a:pt x="3896017" y="9525"/>
                  </a:lnTo>
                  <a:lnTo>
                    <a:pt x="3896017" y="0"/>
                  </a:lnTo>
                  <a:close/>
                </a:path>
                <a:path w="11326495" h="1202689">
                  <a:moveTo>
                    <a:pt x="3953167" y="0"/>
                  </a:moveTo>
                  <a:lnTo>
                    <a:pt x="3943642" y="0"/>
                  </a:lnTo>
                  <a:lnTo>
                    <a:pt x="3943642" y="9525"/>
                  </a:lnTo>
                  <a:lnTo>
                    <a:pt x="3953167" y="9525"/>
                  </a:lnTo>
                  <a:lnTo>
                    <a:pt x="3953167" y="0"/>
                  </a:lnTo>
                  <a:close/>
                </a:path>
                <a:path w="11326495" h="1202689">
                  <a:moveTo>
                    <a:pt x="4010329" y="0"/>
                  </a:moveTo>
                  <a:lnTo>
                    <a:pt x="4000804" y="0"/>
                  </a:lnTo>
                  <a:lnTo>
                    <a:pt x="4000804" y="9525"/>
                  </a:lnTo>
                  <a:lnTo>
                    <a:pt x="4010329" y="9525"/>
                  </a:lnTo>
                  <a:lnTo>
                    <a:pt x="4010329" y="0"/>
                  </a:lnTo>
                  <a:close/>
                </a:path>
                <a:path w="11326495" h="1202689">
                  <a:moveTo>
                    <a:pt x="4067479" y="0"/>
                  </a:moveTo>
                  <a:lnTo>
                    <a:pt x="4057954" y="0"/>
                  </a:lnTo>
                  <a:lnTo>
                    <a:pt x="4057954" y="9525"/>
                  </a:lnTo>
                  <a:lnTo>
                    <a:pt x="4067479" y="9525"/>
                  </a:lnTo>
                  <a:lnTo>
                    <a:pt x="4067479" y="0"/>
                  </a:lnTo>
                  <a:close/>
                </a:path>
                <a:path w="11326495" h="1202689">
                  <a:moveTo>
                    <a:pt x="4124629" y="0"/>
                  </a:moveTo>
                  <a:lnTo>
                    <a:pt x="4115104" y="0"/>
                  </a:lnTo>
                  <a:lnTo>
                    <a:pt x="4115104" y="9525"/>
                  </a:lnTo>
                  <a:lnTo>
                    <a:pt x="4124629" y="9525"/>
                  </a:lnTo>
                  <a:lnTo>
                    <a:pt x="4124629" y="0"/>
                  </a:lnTo>
                  <a:close/>
                </a:path>
                <a:path w="11326495" h="1202689">
                  <a:moveTo>
                    <a:pt x="4181792" y="0"/>
                  </a:moveTo>
                  <a:lnTo>
                    <a:pt x="4172267" y="0"/>
                  </a:lnTo>
                  <a:lnTo>
                    <a:pt x="4172267" y="9525"/>
                  </a:lnTo>
                  <a:lnTo>
                    <a:pt x="4181792" y="9525"/>
                  </a:lnTo>
                  <a:lnTo>
                    <a:pt x="4181792" y="0"/>
                  </a:lnTo>
                  <a:close/>
                </a:path>
                <a:path w="11326495" h="1202689">
                  <a:moveTo>
                    <a:pt x="4238942" y="0"/>
                  </a:moveTo>
                  <a:lnTo>
                    <a:pt x="4229417" y="0"/>
                  </a:lnTo>
                  <a:lnTo>
                    <a:pt x="4229417" y="9525"/>
                  </a:lnTo>
                  <a:lnTo>
                    <a:pt x="4238942" y="9525"/>
                  </a:lnTo>
                  <a:lnTo>
                    <a:pt x="4238942" y="0"/>
                  </a:lnTo>
                  <a:close/>
                </a:path>
                <a:path w="11326495" h="1202689">
                  <a:moveTo>
                    <a:pt x="10640225" y="1193063"/>
                  </a:moveTo>
                  <a:lnTo>
                    <a:pt x="10630700" y="1193063"/>
                  </a:lnTo>
                  <a:lnTo>
                    <a:pt x="10630700" y="1202588"/>
                  </a:lnTo>
                  <a:lnTo>
                    <a:pt x="10640225" y="1202588"/>
                  </a:lnTo>
                  <a:lnTo>
                    <a:pt x="10640225" y="1193063"/>
                  </a:lnTo>
                  <a:close/>
                </a:path>
                <a:path w="11326495" h="1202689">
                  <a:moveTo>
                    <a:pt x="10697375" y="1193063"/>
                  </a:moveTo>
                  <a:lnTo>
                    <a:pt x="10687850" y="1193063"/>
                  </a:lnTo>
                  <a:lnTo>
                    <a:pt x="10687850" y="1202588"/>
                  </a:lnTo>
                  <a:lnTo>
                    <a:pt x="10697375" y="1202588"/>
                  </a:lnTo>
                  <a:lnTo>
                    <a:pt x="10697375" y="1193063"/>
                  </a:lnTo>
                  <a:close/>
                </a:path>
                <a:path w="11326495" h="1202689">
                  <a:moveTo>
                    <a:pt x="10754525" y="1193063"/>
                  </a:moveTo>
                  <a:lnTo>
                    <a:pt x="10745000" y="1193063"/>
                  </a:lnTo>
                  <a:lnTo>
                    <a:pt x="10745000" y="1202588"/>
                  </a:lnTo>
                  <a:lnTo>
                    <a:pt x="10754525" y="1202588"/>
                  </a:lnTo>
                  <a:lnTo>
                    <a:pt x="10754525" y="1193063"/>
                  </a:lnTo>
                  <a:close/>
                </a:path>
                <a:path w="11326495" h="1202689">
                  <a:moveTo>
                    <a:pt x="10811688" y="1193063"/>
                  </a:moveTo>
                  <a:lnTo>
                    <a:pt x="10802163" y="1193063"/>
                  </a:lnTo>
                  <a:lnTo>
                    <a:pt x="10802163" y="1202588"/>
                  </a:lnTo>
                  <a:lnTo>
                    <a:pt x="10811688" y="1202588"/>
                  </a:lnTo>
                  <a:lnTo>
                    <a:pt x="10811688" y="1193063"/>
                  </a:lnTo>
                  <a:close/>
                </a:path>
                <a:path w="11326495" h="1202689">
                  <a:moveTo>
                    <a:pt x="10868838" y="1193063"/>
                  </a:moveTo>
                  <a:lnTo>
                    <a:pt x="10859313" y="1193063"/>
                  </a:lnTo>
                  <a:lnTo>
                    <a:pt x="10859313" y="1202588"/>
                  </a:lnTo>
                  <a:lnTo>
                    <a:pt x="10868838" y="1202588"/>
                  </a:lnTo>
                  <a:lnTo>
                    <a:pt x="10868838" y="1193063"/>
                  </a:lnTo>
                  <a:close/>
                </a:path>
                <a:path w="11326495" h="1202689">
                  <a:moveTo>
                    <a:pt x="10925988" y="1193063"/>
                  </a:moveTo>
                  <a:lnTo>
                    <a:pt x="10916463" y="1193063"/>
                  </a:lnTo>
                  <a:lnTo>
                    <a:pt x="10916463" y="1202588"/>
                  </a:lnTo>
                  <a:lnTo>
                    <a:pt x="10925988" y="1202588"/>
                  </a:lnTo>
                  <a:lnTo>
                    <a:pt x="10925988" y="1193063"/>
                  </a:lnTo>
                  <a:close/>
                </a:path>
                <a:path w="11326495" h="1202689">
                  <a:moveTo>
                    <a:pt x="10983151" y="1193063"/>
                  </a:moveTo>
                  <a:lnTo>
                    <a:pt x="10973626" y="1193063"/>
                  </a:lnTo>
                  <a:lnTo>
                    <a:pt x="10973626" y="1202588"/>
                  </a:lnTo>
                  <a:lnTo>
                    <a:pt x="10983151" y="1202588"/>
                  </a:lnTo>
                  <a:lnTo>
                    <a:pt x="10983151" y="1193063"/>
                  </a:lnTo>
                  <a:close/>
                </a:path>
                <a:path w="11326495" h="1202689">
                  <a:moveTo>
                    <a:pt x="11040301" y="1193063"/>
                  </a:moveTo>
                  <a:lnTo>
                    <a:pt x="11030776" y="1193063"/>
                  </a:lnTo>
                  <a:lnTo>
                    <a:pt x="11030776" y="1202588"/>
                  </a:lnTo>
                  <a:lnTo>
                    <a:pt x="11040301" y="1202588"/>
                  </a:lnTo>
                  <a:lnTo>
                    <a:pt x="11040301" y="1193063"/>
                  </a:lnTo>
                  <a:close/>
                </a:path>
                <a:path w="11326495" h="1202689">
                  <a:moveTo>
                    <a:pt x="11097451" y="1193063"/>
                  </a:moveTo>
                  <a:lnTo>
                    <a:pt x="11087926" y="1193063"/>
                  </a:lnTo>
                  <a:lnTo>
                    <a:pt x="11087926" y="1202588"/>
                  </a:lnTo>
                  <a:lnTo>
                    <a:pt x="11097451" y="1202588"/>
                  </a:lnTo>
                  <a:lnTo>
                    <a:pt x="11097451" y="1193063"/>
                  </a:lnTo>
                  <a:close/>
                </a:path>
                <a:path w="11326495" h="1202689">
                  <a:moveTo>
                    <a:pt x="11154613" y="1193063"/>
                  </a:moveTo>
                  <a:lnTo>
                    <a:pt x="11145088" y="1193063"/>
                  </a:lnTo>
                  <a:lnTo>
                    <a:pt x="11145088" y="1202588"/>
                  </a:lnTo>
                  <a:lnTo>
                    <a:pt x="11154613" y="1202588"/>
                  </a:lnTo>
                  <a:lnTo>
                    <a:pt x="11154613" y="1193063"/>
                  </a:lnTo>
                  <a:close/>
                </a:path>
                <a:path w="11326495" h="1202689">
                  <a:moveTo>
                    <a:pt x="11211763" y="1193063"/>
                  </a:moveTo>
                  <a:lnTo>
                    <a:pt x="11202238" y="1193063"/>
                  </a:lnTo>
                  <a:lnTo>
                    <a:pt x="11202238" y="1202588"/>
                  </a:lnTo>
                  <a:lnTo>
                    <a:pt x="11211763" y="1202588"/>
                  </a:lnTo>
                  <a:lnTo>
                    <a:pt x="11211763" y="1193063"/>
                  </a:lnTo>
                  <a:close/>
                </a:path>
                <a:path w="11326495" h="1202689">
                  <a:moveTo>
                    <a:pt x="11268913" y="1193063"/>
                  </a:moveTo>
                  <a:lnTo>
                    <a:pt x="11259388" y="1193063"/>
                  </a:lnTo>
                  <a:lnTo>
                    <a:pt x="11259388" y="1202588"/>
                  </a:lnTo>
                  <a:lnTo>
                    <a:pt x="11268913" y="1202588"/>
                  </a:lnTo>
                  <a:lnTo>
                    <a:pt x="11268913" y="1193063"/>
                  </a:lnTo>
                  <a:close/>
                </a:path>
                <a:path w="11326495" h="1202689">
                  <a:moveTo>
                    <a:pt x="11326076" y="1193063"/>
                  </a:moveTo>
                  <a:lnTo>
                    <a:pt x="11316551" y="1193063"/>
                  </a:lnTo>
                  <a:lnTo>
                    <a:pt x="11316551" y="1202588"/>
                  </a:lnTo>
                  <a:lnTo>
                    <a:pt x="11326076" y="1202588"/>
                  </a:lnTo>
                  <a:lnTo>
                    <a:pt x="11326076" y="1193063"/>
                  </a:lnTo>
                  <a:close/>
                </a:path>
              </a:pathLst>
            </a:custGeom>
            <a:solidFill>
              <a:srgbClr val="C7C6C3"/>
            </a:solidFill>
          </p:spPr>
          <p:txBody>
            <a:bodyPr wrap="square" lIns="0" tIns="0" rIns="0" bIns="0" rtlCol="0"/>
            <a:lstStyle/>
            <a:p>
              <a:endParaRPr sz="1688"/>
            </a:p>
          </p:txBody>
        </p:sp>
        <p:sp>
          <p:nvSpPr>
            <p:cNvPr id="13" name="object 13"/>
            <p:cNvSpPr/>
            <p:nvPr/>
          </p:nvSpPr>
          <p:spPr>
            <a:xfrm>
              <a:off x="5239855" y="2012213"/>
              <a:ext cx="4010660" cy="9525"/>
            </a:xfrm>
            <a:custGeom>
              <a:avLst/>
              <a:gdLst/>
              <a:ahLst/>
              <a:cxnLst/>
              <a:rect l="l" t="t" r="r" b="b"/>
              <a:pathLst>
                <a:path w="4010659" h="9525">
                  <a:moveTo>
                    <a:pt x="9525" y="0"/>
                  </a:moveTo>
                  <a:lnTo>
                    <a:pt x="0" y="0"/>
                  </a:lnTo>
                  <a:lnTo>
                    <a:pt x="0" y="9525"/>
                  </a:lnTo>
                  <a:lnTo>
                    <a:pt x="9525" y="9525"/>
                  </a:lnTo>
                  <a:lnTo>
                    <a:pt x="9525" y="0"/>
                  </a:lnTo>
                  <a:close/>
                </a:path>
                <a:path w="4010659" h="9525">
                  <a:moveTo>
                    <a:pt x="66675" y="0"/>
                  </a:moveTo>
                  <a:lnTo>
                    <a:pt x="57150" y="0"/>
                  </a:lnTo>
                  <a:lnTo>
                    <a:pt x="57150" y="9525"/>
                  </a:lnTo>
                  <a:lnTo>
                    <a:pt x="66675" y="9525"/>
                  </a:lnTo>
                  <a:lnTo>
                    <a:pt x="66675" y="0"/>
                  </a:lnTo>
                  <a:close/>
                </a:path>
                <a:path w="4010659" h="9525">
                  <a:moveTo>
                    <a:pt x="123837" y="0"/>
                  </a:moveTo>
                  <a:lnTo>
                    <a:pt x="114312" y="0"/>
                  </a:lnTo>
                  <a:lnTo>
                    <a:pt x="114312" y="9525"/>
                  </a:lnTo>
                  <a:lnTo>
                    <a:pt x="123837" y="9525"/>
                  </a:lnTo>
                  <a:lnTo>
                    <a:pt x="123837" y="0"/>
                  </a:lnTo>
                  <a:close/>
                </a:path>
                <a:path w="4010659" h="9525">
                  <a:moveTo>
                    <a:pt x="180987" y="0"/>
                  </a:moveTo>
                  <a:lnTo>
                    <a:pt x="171462" y="0"/>
                  </a:lnTo>
                  <a:lnTo>
                    <a:pt x="171462" y="9525"/>
                  </a:lnTo>
                  <a:lnTo>
                    <a:pt x="180987" y="9525"/>
                  </a:lnTo>
                  <a:lnTo>
                    <a:pt x="180987" y="0"/>
                  </a:lnTo>
                  <a:close/>
                </a:path>
                <a:path w="4010659" h="9525">
                  <a:moveTo>
                    <a:pt x="238137" y="0"/>
                  </a:moveTo>
                  <a:lnTo>
                    <a:pt x="228612" y="0"/>
                  </a:lnTo>
                  <a:lnTo>
                    <a:pt x="228612" y="9525"/>
                  </a:lnTo>
                  <a:lnTo>
                    <a:pt x="238137" y="9525"/>
                  </a:lnTo>
                  <a:lnTo>
                    <a:pt x="238137" y="0"/>
                  </a:lnTo>
                  <a:close/>
                </a:path>
                <a:path w="4010659" h="9525">
                  <a:moveTo>
                    <a:pt x="295300" y="0"/>
                  </a:moveTo>
                  <a:lnTo>
                    <a:pt x="285775" y="0"/>
                  </a:lnTo>
                  <a:lnTo>
                    <a:pt x="285775" y="9525"/>
                  </a:lnTo>
                  <a:lnTo>
                    <a:pt x="295300" y="9525"/>
                  </a:lnTo>
                  <a:lnTo>
                    <a:pt x="295300" y="0"/>
                  </a:lnTo>
                  <a:close/>
                </a:path>
                <a:path w="4010659" h="9525">
                  <a:moveTo>
                    <a:pt x="352450" y="0"/>
                  </a:moveTo>
                  <a:lnTo>
                    <a:pt x="342925" y="0"/>
                  </a:lnTo>
                  <a:lnTo>
                    <a:pt x="342925" y="9525"/>
                  </a:lnTo>
                  <a:lnTo>
                    <a:pt x="352450" y="9525"/>
                  </a:lnTo>
                  <a:lnTo>
                    <a:pt x="352450" y="0"/>
                  </a:lnTo>
                  <a:close/>
                </a:path>
                <a:path w="4010659" h="9525">
                  <a:moveTo>
                    <a:pt x="409613" y="0"/>
                  </a:moveTo>
                  <a:lnTo>
                    <a:pt x="400075" y="0"/>
                  </a:lnTo>
                  <a:lnTo>
                    <a:pt x="400075" y="9525"/>
                  </a:lnTo>
                  <a:lnTo>
                    <a:pt x="409613" y="9525"/>
                  </a:lnTo>
                  <a:lnTo>
                    <a:pt x="409613" y="0"/>
                  </a:lnTo>
                  <a:close/>
                </a:path>
                <a:path w="4010659" h="9525">
                  <a:moveTo>
                    <a:pt x="466763" y="0"/>
                  </a:moveTo>
                  <a:lnTo>
                    <a:pt x="457238" y="0"/>
                  </a:lnTo>
                  <a:lnTo>
                    <a:pt x="457238" y="9525"/>
                  </a:lnTo>
                  <a:lnTo>
                    <a:pt x="466763" y="9525"/>
                  </a:lnTo>
                  <a:lnTo>
                    <a:pt x="466763" y="0"/>
                  </a:lnTo>
                  <a:close/>
                </a:path>
                <a:path w="4010659" h="9525">
                  <a:moveTo>
                    <a:pt x="523913" y="0"/>
                  </a:moveTo>
                  <a:lnTo>
                    <a:pt x="514388" y="0"/>
                  </a:lnTo>
                  <a:lnTo>
                    <a:pt x="514388" y="9525"/>
                  </a:lnTo>
                  <a:lnTo>
                    <a:pt x="523913" y="9525"/>
                  </a:lnTo>
                  <a:lnTo>
                    <a:pt x="523913" y="0"/>
                  </a:lnTo>
                  <a:close/>
                </a:path>
                <a:path w="4010659" h="9525">
                  <a:moveTo>
                    <a:pt x="581075" y="0"/>
                  </a:moveTo>
                  <a:lnTo>
                    <a:pt x="571538" y="0"/>
                  </a:lnTo>
                  <a:lnTo>
                    <a:pt x="571538" y="9525"/>
                  </a:lnTo>
                  <a:lnTo>
                    <a:pt x="581075" y="9525"/>
                  </a:lnTo>
                  <a:lnTo>
                    <a:pt x="581075" y="0"/>
                  </a:lnTo>
                  <a:close/>
                </a:path>
                <a:path w="4010659" h="9525">
                  <a:moveTo>
                    <a:pt x="638225" y="0"/>
                  </a:moveTo>
                  <a:lnTo>
                    <a:pt x="628700" y="0"/>
                  </a:lnTo>
                  <a:lnTo>
                    <a:pt x="628700" y="9525"/>
                  </a:lnTo>
                  <a:lnTo>
                    <a:pt x="638225" y="9525"/>
                  </a:lnTo>
                  <a:lnTo>
                    <a:pt x="638225" y="0"/>
                  </a:lnTo>
                  <a:close/>
                </a:path>
                <a:path w="4010659" h="9525">
                  <a:moveTo>
                    <a:pt x="695375" y="0"/>
                  </a:moveTo>
                  <a:lnTo>
                    <a:pt x="685850" y="0"/>
                  </a:lnTo>
                  <a:lnTo>
                    <a:pt x="685850" y="9525"/>
                  </a:lnTo>
                  <a:lnTo>
                    <a:pt x="695375" y="9525"/>
                  </a:lnTo>
                  <a:lnTo>
                    <a:pt x="695375" y="0"/>
                  </a:lnTo>
                  <a:close/>
                </a:path>
                <a:path w="4010659" h="9525">
                  <a:moveTo>
                    <a:pt x="752538" y="0"/>
                  </a:moveTo>
                  <a:lnTo>
                    <a:pt x="743000" y="0"/>
                  </a:lnTo>
                  <a:lnTo>
                    <a:pt x="743000" y="9525"/>
                  </a:lnTo>
                  <a:lnTo>
                    <a:pt x="752538" y="9525"/>
                  </a:lnTo>
                  <a:lnTo>
                    <a:pt x="752538" y="0"/>
                  </a:lnTo>
                  <a:close/>
                </a:path>
                <a:path w="4010659" h="9525">
                  <a:moveTo>
                    <a:pt x="809688" y="0"/>
                  </a:moveTo>
                  <a:lnTo>
                    <a:pt x="800163" y="0"/>
                  </a:lnTo>
                  <a:lnTo>
                    <a:pt x="800163" y="9525"/>
                  </a:lnTo>
                  <a:lnTo>
                    <a:pt x="809688" y="9525"/>
                  </a:lnTo>
                  <a:lnTo>
                    <a:pt x="809688" y="0"/>
                  </a:lnTo>
                  <a:close/>
                </a:path>
                <a:path w="4010659" h="9525">
                  <a:moveTo>
                    <a:pt x="866838" y="0"/>
                  </a:moveTo>
                  <a:lnTo>
                    <a:pt x="857313" y="0"/>
                  </a:lnTo>
                  <a:lnTo>
                    <a:pt x="857313" y="9525"/>
                  </a:lnTo>
                  <a:lnTo>
                    <a:pt x="866838" y="9525"/>
                  </a:lnTo>
                  <a:lnTo>
                    <a:pt x="866838" y="0"/>
                  </a:lnTo>
                  <a:close/>
                </a:path>
                <a:path w="4010659" h="9525">
                  <a:moveTo>
                    <a:pt x="924001" y="0"/>
                  </a:moveTo>
                  <a:lnTo>
                    <a:pt x="914463" y="0"/>
                  </a:lnTo>
                  <a:lnTo>
                    <a:pt x="914463" y="9525"/>
                  </a:lnTo>
                  <a:lnTo>
                    <a:pt x="924001" y="9525"/>
                  </a:lnTo>
                  <a:lnTo>
                    <a:pt x="924001" y="0"/>
                  </a:lnTo>
                  <a:close/>
                </a:path>
                <a:path w="4010659" h="9525">
                  <a:moveTo>
                    <a:pt x="981151" y="0"/>
                  </a:moveTo>
                  <a:lnTo>
                    <a:pt x="971626" y="0"/>
                  </a:lnTo>
                  <a:lnTo>
                    <a:pt x="971626" y="9525"/>
                  </a:lnTo>
                  <a:lnTo>
                    <a:pt x="981151" y="9525"/>
                  </a:lnTo>
                  <a:lnTo>
                    <a:pt x="981151" y="0"/>
                  </a:lnTo>
                  <a:close/>
                </a:path>
                <a:path w="4010659" h="9525">
                  <a:moveTo>
                    <a:pt x="1038301" y="0"/>
                  </a:moveTo>
                  <a:lnTo>
                    <a:pt x="1028776" y="0"/>
                  </a:lnTo>
                  <a:lnTo>
                    <a:pt x="1028776" y="9525"/>
                  </a:lnTo>
                  <a:lnTo>
                    <a:pt x="1038301" y="9525"/>
                  </a:lnTo>
                  <a:lnTo>
                    <a:pt x="1038301" y="0"/>
                  </a:lnTo>
                  <a:close/>
                </a:path>
                <a:path w="4010659" h="9525">
                  <a:moveTo>
                    <a:pt x="1095463" y="0"/>
                  </a:moveTo>
                  <a:lnTo>
                    <a:pt x="1085926" y="0"/>
                  </a:lnTo>
                  <a:lnTo>
                    <a:pt x="1085926" y="9525"/>
                  </a:lnTo>
                  <a:lnTo>
                    <a:pt x="1095463" y="9525"/>
                  </a:lnTo>
                  <a:lnTo>
                    <a:pt x="1095463" y="0"/>
                  </a:lnTo>
                  <a:close/>
                </a:path>
                <a:path w="4010659" h="9525">
                  <a:moveTo>
                    <a:pt x="1152613" y="0"/>
                  </a:moveTo>
                  <a:lnTo>
                    <a:pt x="1143088" y="0"/>
                  </a:lnTo>
                  <a:lnTo>
                    <a:pt x="1143088" y="9525"/>
                  </a:lnTo>
                  <a:lnTo>
                    <a:pt x="1152613" y="9525"/>
                  </a:lnTo>
                  <a:lnTo>
                    <a:pt x="1152613" y="0"/>
                  </a:lnTo>
                  <a:close/>
                </a:path>
                <a:path w="4010659" h="9525">
                  <a:moveTo>
                    <a:pt x="1209763" y="0"/>
                  </a:moveTo>
                  <a:lnTo>
                    <a:pt x="1200238" y="0"/>
                  </a:lnTo>
                  <a:lnTo>
                    <a:pt x="1200238" y="9525"/>
                  </a:lnTo>
                  <a:lnTo>
                    <a:pt x="1209763" y="9525"/>
                  </a:lnTo>
                  <a:lnTo>
                    <a:pt x="1209763" y="0"/>
                  </a:lnTo>
                  <a:close/>
                </a:path>
                <a:path w="4010659" h="9525">
                  <a:moveTo>
                    <a:pt x="1266926" y="0"/>
                  </a:moveTo>
                  <a:lnTo>
                    <a:pt x="1257388" y="0"/>
                  </a:lnTo>
                  <a:lnTo>
                    <a:pt x="1257388" y="9525"/>
                  </a:lnTo>
                  <a:lnTo>
                    <a:pt x="1266926" y="9525"/>
                  </a:lnTo>
                  <a:lnTo>
                    <a:pt x="1266926" y="0"/>
                  </a:lnTo>
                  <a:close/>
                </a:path>
                <a:path w="4010659" h="9525">
                  <a:moveTo>
                    <a:pt x="1324076" y="0"/>
                  </a:moveTo>
                  <a:lnTo>
                    <a:pt x="1314551" y="0"/>
                  </a:lnTo>
                  <a:lnTo>
                    <a:pt x="1314551" y="9525"/>
                  </a:lnTo>
                  <a:lnTo>
                    <a:pt x="1324076" y="9525"/>
                  </a:lnTo>
                  <a:lnTo>
                    <a:pt x="1324076" y="0"/>
                  </a:lnTo>
                  <a:close/>
                </a:path>
                <a:path w="4010659" h="9525">
                  <a:moveTo>
                    <a:pt x="1381226" y="0"/>
                  </a:moveTo>
                  <a:lnTo>
                    <a:pt x="1371701" y="0"/>
                  </a:lnTo>
                  <a:lnTo>
                    <a:pt x="1371701" y="9525"/>
                  </a:lnTo>
                  <a:lnTo>
                    <a:pt x="1381226" y="9525"/>
                  </a:lnTo>
                  <a:lnTo>
                    <a:pt x="1381226" y="0"/>
                  </a:lnTo>
                  <a:close/>
                </a:path>
                <a:path w="4010659" h="9525">
                  <a:moveTo>
                    <a:pt x="1438389" y="0"/>
                  </a:moveTo>
                  <a:lnTo>
                    <a:pt x="1428851" y="0"/>
                  </a:lnTo>
                  <a:lnTo>
                    <a:pt x="1428851" y="9525"/>
                  </a:lnTo>
                  <a:lnTo>
                    <a:pt x="1438389" y="9525"/>
                  </a:lnTo>
                  <a:lnTo>
                    <a:pt x="1438389" y="0"/>
                  </a:lnTo>
                  <a:close/>
                </a:path>
                <a:path w="4010659" h="9525">
                  <a:moveTo>
                    <a:pt x="1495539" y="0"/>
                  </a:moveTo>
                  <a:lnTo>
                    <a:pt x="1486014" y="0"/>
                  </a:lnTo>
                  <a:lnTo>
                    <a:pt x="1486014" y="9525"/>
                  </a:lnTo>
                  <a:lnTo>
                    <a:pt x="1495539" y="9525"/>
                  </a:lnTo>
                  <a:lnTo>
                    <a:pt x="1495539" y="0"/>
                  </a:lnTo>
                  <a:close/>
                </a:path>
                <a:path w="4010659" h="9525">
                  <a:moveTo>
                    <a:pt x="1552689" y="0"/>
                  </a:moveTo>
                  <a:lnTo>
                    <a:pt x="1543164" y="0"/>
                  </a:lnTo>
                  <a:lnTo>
                    <a:pt x="1543164" y="9525"/>
                  </a:lnTo>
                  <a:lnTo>
                    <a:pt x="1552689" y="9525"/>
                  </a:lnTo>
                  <a:lnTo>
                    <a:pt x="1552689" y="0"/>
                  </a:lnTo>
                  <a:close/>
                </a:path>
                <a:path w="4010659" h="9525">
                  <a:moveTo>
                    <a:pt x="1609852" y="0"/>
                  </a:moveTo>
                  <a:lnTo>
                    <a:pt x="1600314" y="0"/>
                  </a:lnTo>
                  <a:lnTo>
                    <a:pt x="1600314" y="9525"/>
                  </a:lnTo>
                  <a:lnTo>
                    <a:pt x="1609852" y="9525"/>
                  </a:lnTo>
                  <a:lnTo>
                    <a:pt x="1609852" y="0"/>
                  </a:lnTo>
                  <a:close/>
                </a:path>
                <a:path w="4010659" h="9525">
                  <a:moveTo>
                    <a:pt x="1667002" y="0"/>
                  </a:moveTo>
                  <a:lnTo>
                    <a:pt x="1657477" y="0"/>
                  </a:lnTo>
                  <a:lnTo>
                    <a:pt x="1657477" y="9525"/>
                  </a:lnTo>
                  <a:lnTo>
                    <a:pt x="1667002" y="9525"/>
                  </a:lnTo>
                  <a:lnTo>
                    <a:pt x="1667002" y="0"/>
                  </a:lnTo>
                  <a:close/>
                </a:path>
                <a:path w="4010659" h="9525">
                  <a:moveTo>
                    <a:pt x="1724152" y="0"/>
                  </a:moveTo>
                  <a:lnTo>
                    <a:pt x="1714627" y="0"/>
                  </a:lnTo>
                  <a:lnTo>
                    <a:pt x="1714627" y="9525"/>
                  </a:lnTo>
                  <a:lnTo>
                    <a:pt x="1724152" y="9525"/>
                  </a:lnTo>
                  <a:lnTo>
                    <a:pt x="1724152" y="0"/>
                  </a:lnTo>
                  <a:close/>
                </a:path>
                <a:path w="4010659" h="9525">
                  <a:moveTo>
                    <a:pt x="1781314" y="0"/>
                  </a:moveTo>
                  <a:lnTo>
                    <a:pt x="1771777" y="0"/>
                  </a:lnTo>
                  <a:lnTo>
                    <a:pt x="1771777" y="9525"/>
                  </a:lnTo>
                  <a:lnTo>
                    <a:pt x="1781314" y="9525"/>
                  </a:lnTo>
                  <a:lnTo>
                    <a:pt x="1781314" y="0"/>
                  </a:lnTo>
                  <a:close/>
                </a:path>
                <a:path w="4010659" h="9525">
                  <a:moveTo>
                    <a:pt x="1838464" y="0"/>
                  </a:moveTo>
                  <a:lnTo>
                    <a:pt x="1828939" y="0"/>
                  </a:lnTo>
                  <a:lnTo>
                    <a:pt x="1828939" y="9525"/>
                  </a:lnTo>
                  <a:lnTo>
                    <a:pt x="1838464" y="9525"/>
                  </a:lnTo>
                  <a:lnTo>
                    <a:pt x="1838464" y="0"/>
                  </a:lnTo>
                  <a:close/>
                </a:path>
                <a:path w="4010659" h="9525">
                  <a:moveTo>
                    <a:pt x="1895614" y="0"/>
                  </a:moveTo>
                  <a:lnTo>
                    <a:pt x="1886089" y="0"/>
                  </a:lnTo>
                  <a:lnTo>
                    <a:pt x="1886089" y="9525"/>
                  </a:lnTo>
                  <a:lnTo>
                    <a:pt x="1895614" y="9525"/>
                  </a:lnTo>
                  <a:lnTo>
                    <a:pt x="1895614" y="0"/>
                  </a:lnTo>
                  <a:close/>
                </a:path>
                <a:path w="4010659" h="9525">
                  <a:moveTo>
                    <a:pt x="1952777" y="0"/>
                  </a:moveTo>
                  <a:lnTo>
                    <a:pt x="1943239" y="0"/>
                  </a:lnTo>
                  <a:lnTo>
                    <a:pt x="1943239" y="9525"/>
                  </a:lnTo>
                  <a:lnTo>
                    <a:pt x="1952777" y="9525"/>
                  </a:lnTo>
                  <a:lnTo>
                    <a:pt x="1952777" y="0"/>
                  </a:lnTo>
                  <a:close/>
                </a:path>
                <a:path w="4010659" h="9525">
                  <a:moveTo>
                    <a:pt x="2009927" y="0"/>
                  </a:moveTo>
                  <a:lnTo>
                    <a:pt x="2000402" y="0"/>
                  </a:lnTo>
                  <a:lnTo>
                    <a:pt x="2000402" y="9525"/>
                  </a:lnTo>
                  <a:lnTo>
                    <a:pt x="2009927" y="9525"/>
                  </a:lnTo>
                  <a:lnTo>
                    <a:pt x="2009927" y="0"/>
                  </a:lnTo>
                  <a:close/>
                </a:path>
                <a:path w="4010659" h="9525">
                  <a:moveTo>
                    <a:pt x="2067077" y="0"/>
                  </a:moveTo>
                  <a:lnTo>
                    <a:pt x="2057552" y="0"/>
                  </a:lnTo>
                  <a:lnTo>
                    <a:pt x="2057552" y="9525"/>
                  </a:lnTo>
                  <a:lnTo>
                    <a:pt x="2067077" y="9525"/>
                  </a:lnTo>
                  <a:lnTo>
                    <a:pt x="2067077" y="0"/>
                  </a:lnTo>
                  <a:close/>
                </a:path>
                <a:path w="4010659" h="9525">
                  <a:moveTo>
                    <a:pt x="2124240" y="0"/>
                  </a:moveTo>
                  <a:lnTo>
                    <a:pt x="2114715" y="0"/>
                  </a:lnTo>
                  <a:lnTo>
                    <a:pt x="2114715" y="9525"/>
                  </a:lnTo>
                  <a:lnTo>
                    <a:pt x="2124240" y="9525"/>
                  </a:lnTo>
                  <a:lnTo>
                    <a:pt x="2124240" y="0"/>
                  </a:lnTo>
                  <a:close/>
                </a:path>
                <a:path w="4010659" h="9525">
                  <a:moveTo>
                    <a:pt x="2181390" y="0"/>
                  </a:moveTo>
                  <a:lnTo>
                    <a:pt x="2171865" y="0"/>
                  </a:lnTo>
                  <a:lnTo>
                    <a:pt x="2171865" y="9525"/>
                  </a:lnTo>
                  <a:lnTo>
                    <a:pt x="2181390" y="9525"/>
                  </a:lnTo>
                  <a:lnTo>
                    <a:pt x="2181390" y="0"/>
                  </a:lnTo>
                  <a:close/>
                </a:path>
                <a:path w="4010659" h="9525">
                  <a:moveTo>
                    <a:pt x="2238540" y="0"/>
                  </a:moveTo>
                  <a:lnTo>
                    <a:pt x="2229015" y="0"/>
                  </a:lnTo>
                  <a:lnTo>
                    <a:pt x="2229015" y="9525"/>
                  </a:lnTo>
                  <a:lnTo>
                    <a:pt x="2238540" y="9525"/>
                  </a:lnTo>
                  <a:lnTo>
                    <a:pt x="2238540" y="0"/>
                  </a:lnTo>
                  <a:close/>
                </a:path>
                <a:path w="4010659" h="9525">
                  <a:moveTo>
                    <a:pt x="2295702" y="0"/>
                  </a:moveTo>
                  <a:lnTo>
                    <a:pt x="2286177" y="0"/>
                  </a:lnTo>
                  <a:lnTo>
                    <a:pt x="2286177" y="9525"/>
                  </a:lnTo>
                  <a:lnTo>
                    <a:pt x="2295702" y="9525"/>
                  </a:lnTo>
                  <a:lnTo>
                    <a:pt x="2295702" y="0"/>
                  </a:lnTo>
                  <a:close/>
                </a:path>
                <a:path w="4010659" h="9525">
                  <a:moveTo>
                    <a:pt x="2352852" y="0"/>
                  </a:moveTo>
                  <a:lnTo>
                    <a:pt x="2343327" y="0"/>
                  </a:lnTo>
                  <a:lnTo>
                    <a:pt x="2343327" y="9525"/>
                  </a:lnTo>
                  <a:lnTo>
                    <a:pt x="2352852" y="9525"/>
                  </a:lnTo>
                  <a:lnTo>
                    <a:pt x="2352852" y="0"/>
                  </a:lnTo>
                  <a:close/>
                </a:path>
                <a:path w="4010659" h="9525">
                  <a:moveTo>
                    <a:pt x="2410002" y="0"/>
                  </a:moveTo>
                  <a:lnTo>
                    <a:pt x="2400477" y="0"/>
                  </a:lnTo>
                  <a:lnTo>
                    <a:pt x="2400477" y="9525"/>
                  </a:lnTo>
                  <a:lnTo>
                    <a:pt x="2410002" y="9525"/>
                  </a:lnTo>
                  <a:lnTo>
                    <a:pt x="2410002" y="0"/>
                  </a:lnTo>
                  <a:close/>
                </a:path>
                <a:path w="4010659" h="9525">
                  <a:moveTo>
                    <a:pt x="2467165" y="0"/>
                  </a:moveTo>
                  <a:lnTo>
                    <a:pt x="2457640" y="0"/>
                  </a:lnTo>
                  <a:lnTo>
                    <a:pt x="2457640" y="9525"/>
                  </a:lnTo>
                  <a:lnTo>
                    <a:pt x="2467165" y="9525"/>
                  </a:lnTo>
                  <a:lnTo>
                    <a:pt x="2467165" y="0"/>
                  </a:lnTo>
                  <a:close/>
                </a:path>
                <a:path w="4010659" h="9525">
                  <a:moveTo>
                    <a:pt x="2524315" y="0"/>
                  </a:moveTo>
                  <a:lnTo>
                    <a:pt x="2514790" y="0"/>
                  </a:lnTo>
                  <a:lnTo>
                    <a:pt x="2514790" y="9525"/>
                  </a:lnTo>
                  <a:lnTo>
                    <a:pt x="2524315" y="9525"/>
                  </a:lnTo>
                  <a:lnTo>
                    <a:pt x="2524315" y="0"/>
                  </a:lnTo>
                  <a:close/>
                </a:path>
                <a:path w="4010659" h="9525">
                  <a:moveTo>
                    <a:pt x="2581465" y="0"/>
                  </a:moveTo>
                  <a:lnTo>
                    <a:pt x="2571940" y="0"/>
                  </a:lnTo>
                  <a:lnTo>
                    <a:pt x="2571940" y="9525"/>
                  </a:lnTo>
                  <a:lnTo>
                    <a:pt x="2581465" y="9525"/>
                  </a:lnTo>
                  <a:lnTo>
                    <a:pt x="2581465" y="0"/>
                  </a:lnTo>
                  <a:close/>
                </a:path>
                <a:path w="4010659" h="9525">
                  <a:moveTo>
                    <a:pt x="2638628" y="0"/>
                  </a:moveTo>
                  <a:lnTo>
                    <a:pt x="2629103" y="0"/>
                  </a:lnTo>
                  <a:lnTo>
                    <a:pt x="2629103" y="9525"/>
                  </a:lnTo>
                  <a:lnTo>
                    <a:pt x="2638628" y="9525"/>
                  </a:lnTo>
                  <a:lnTo>
                    <a:pt x="2638628" y="0"/>
                  </a:lnTo>
                  <a:close/>
                </a:path>
                <a:path w="4010659" h="9525">
                  <a:moveTo>
                    <a:pt x="2695778" y="0"/>
                  </a:moveTo>
                  <a:lnTo>
                    <a:pt x="2686253" y="0"/>
                  </a:lnTo>
                  <a:lnTo>
                    <a:pt x="2686253" y="9525"/>
                  </a:lnTo>
                  <a:lnTo>
                    <a:pt x="2695778" y="9525"/>
                  </a:lnTo>
                  <a:lnTo>
                    <a:pt x="2695778" y="0"/>
                  </a:lnTo>
                  <a:close/>
                </a:path>
                <a:path w="4010659" h="9525">
                  <a:moveTo>
                    <a:pt x="2752928" y="0"/>
                  </a:moveTo>
                  <a:lnTo>
                    <a:pt x="2743403" y="0"/>
                  </a:lnTo>
                  <a:lnTo>
                    <a:pt x="2743403" y="9525"/>
                  </a:lnTo>
                  <a:lnTo>
                    <a:pt x="2752928" y="9525"/>
                  </a:lnTo>
                  <a:lnTo>
                    <a:pt x="2752928" y="0"/>
                  </a:lnTo>
                  <a:close/>
                </a:path>
                <a:path w="4010659" h="9525">
                  <a:moveTo>
                    <a:pt x="2810091" y="0"/>
                  </a:moveTo>
                  <a:lnTo>
                    <a:pt x="2800566" y="0"/>
                  </a:lnTo>
                  <a:lnTo>
                    <a:pt x="2800566" y="9525"/>
                  </a:lnTo>
                  <a:lnTo>
                    <a:pt x="2810091" y="9525"/>
                  </a:lnTo>
                  <a:lnTo>
                    <a:pt x="2810091" y="0"/>
                  </a:lnTo>
                  <a:close/>
                </a:path>
                <a:path w="4010659" h="9525">
                  <a:moveTo>
                    <a:pt x="2867241" y="0"/>
                  </a:moveTo>
                  <a:lnTo>
                    <a:pt x="2857716" y="0"/>
                  </a:lnTo>
                  <a:lnTo>
                    <a:pt x="2857716" y="9525"/>
                  </a:lnTo>
                  <a:lnTo>
                    <a:pt x="2867241" y="9525"/>
                  </a:lnTo>
                  <a:lnTo>
                    <a:pt x="2867241" y="0"/>
                  </a:lnTo>
                  <a:close/>
                </a:path>
                <a:path w="4010659" h="9525">
                  <a:moveTo>
                    <a:pt x="2924391" y="0"/>
                  </a:moveTo>
                  <a:lnTo>
                    <a:pt x="2914866" y="0"/>
                  </a:lnTo>
                  <a:lnTo>
                    <a:pt x="2914866" y="9525"/>
                  </a:lnTo>
                  <a:lnTo>
                    <a:pt x="2924391" y="9525"/>
                  </a:lnTo>
                  <a:lnTo>
                    <a:pt x="2924391" y="0"/>
                  </a:lnTo>
                  <a:close/>
                </a:path>
                <a:path w="4010659" h="9525">
                  <a:moveTo>
                    <a:pt x="2981553" y="0"/>
                  </a:moveTo>
                  <a:lnTo>
                    <a:pt x="2972028" y="0"/>
                  </a:lnTo>
                  <a:lnTo>
                    <a:pt x="2972028" y="9525"/>
                  </a:lnTo>
                  <a:lnTo>
                    <a:pt x="2981553" y="9525"/>
                  </a:lnTo>
                  <a:lnTo>
                    <a:pt x="2981553" y="0"/>
                  </a:lnTo>
                  <a:close/>
                </a:path>
                <a:path w="4010659" h="9525">
                  <a:moveTo>
                    <a:pt x="3038703" y="0"/>
                  </a:moveTo>
                  <a:lnTo>
                    <a:pt x="3029178" y="0"/>
                  </a:lnTo>
                  <a:lnTo>
                    <a:pt x="3029178" y="9525"/>
                  </a:lnTo>
                  <a:lnTo>
                    <a:pt x="3038703" y="9525"/>
                  </a:lnTo>
                  <a:lnTo>
                    <a:pt x="3038703" y="0"/>
                  </a:lnTo>
                  <a:close/>
                </a:path>
                <a:path w="4010659" h="9525">
                  <a:moveTo>
                    <a:pt x="3095853" y="0"/>
                  </a:moveTo>
                  <a:lnTo>
                    <a:pt x="3086328" y="0"/>
                  </a:lnTo>
                  <a:lnTo>
                    <a:pt x="3086328" y="9525"/>
                  </a:lnTo>
                  <a:lnTo>
                    <a:pt x="3095853" y="9525"/>
                  </a:lnTo>
                  <a:lnTo>
                    <a:pt x="3095853" y="0"/>
                  </a:lnTo>
                  <a:close/>
                </a:path>
                <a:path w="4010659" h="9525">
                  <a:moveTo>
                    <a:pt x="3153016" y="0"/>
                  </a:moveTo>
                  <a:lnTo>
                    <a:pt x="3143491" y="0"/>
                  </a:lnTo>
                  <a:lnTo>
                    <a:pt x="3143491" y="9525"/>
                  </a:lnTo>
                  <a:lnTo>
                    <a:pt x="3153016" y="9525"/>
                  </a:lnTo>
                  <a:lnTo>
                    <a:pt x="3153016" y="0"/>
                  </a:lnTo>
                  <a:close/>
                </a:path>
                <a:path w="4010659" h="9525">
                  <a:moveTo>
                    <a:pt x="3210166" y="0"/>
                  </a:moveTo>
                  <a:lnTo>
                    <a:pt x="3200641" y="0"/>
                  </a:lnTo>
                  <a:lnTo>
                    <a:pt x="3200641" y="9525"/>
                  </a:lnTo>
                  <a:lnTo>
                    <a:pt x="3210166" y="9525"/>
                  </a:lnTo>
                  <a:lnTo>
                    <a:pt x="3210166" y="0"/>
                  </a:lnTo>
                  <a:close/>
                </a:path>
                <a:path w="4010659" h="9525">
                  <a:moveTo>
                    <a:pt x="3267316" y="0"/>
                  </a:moveTo>
                  <a:lnTo>
                    <a:pt x="3257791" y="0"/>
                  </a:lnTo>
                  <a:lnTo>
                    <a:pt x="3257791" y="9525"/>
                  </a:lnTo>
                  <a:lnTo>
                    <a:pt x="3267316" y="9525"/>
                  </a:lnTo>
                  <a:lnTo>
                    <a:pt x="3267316" y="0"/>
                  </a:lnTo>
                  <a:close/>
                </a:path>
                <a:path w="4010659" h="9525">
                  <a:moveTo>
                    <a:pt x="3324479" y="0"/>
                  </a:moveTo>
                  <a:lnTo>
                    <a:pt x="3314954" y="0"/>
                  </a:lnTo>
                  <a:lnTo>
                    <a:pt x="3314954" y="9525"/>
                  </a:lnTo>
                  <a:lnTo>
                    <a:pt x="3324479" y="9525"/>
                  </a:lnTo>
                  <a:lnTo>
                    <a:pt x="3324479" y="0"/>
                  </a:lnTo>
                  <a:close/>
                </a:path>
                <a:path w="4010659" h="9525">
                  <a:moveTo>
                    <a:pt x="3381629" y="0"/>
                  </a:moveTo>
                  <a:lnTo>
                    <a:pt x="3372104" y="0"/>
                  </a:lnTo>
                  <a:lnTo>
                    <a:pt x="3372104" y="9525"/>
                  </a:lnTo>
                  <a:lnTo>
                    <a:pt x="3381629" y="9525"/>
                  </a:lnTo>
                  <a:lnTo>
                    <a:pt x="3381629" y="0"/>
                  </a:lnTo>
                  <a:close/>
                </a:path>
                <a:path w="4010659" h="9525">
                  <a:moveTo>
                    <a:pt x="3438779" y="0"/>
                  </a:moveTo>
                  <a:lnTo>
                    <a:pt x="3429254" y="0"/>
                  </a:lnTo>
                  <a:lnTo>
                    <a:pt x="3429254" y="9525"/>
                  </a:lnTo>
                  <a:lnTo>
                    <a:pt x="3438779" y="9525"/>
                  </a:lnTo>
                  <a:lnTo>
                    <a:pt x="3438779" y="0"/>
                  </a:lnTo>
                  <a:close/>
                </a:path>
                <a:path w="4010659" h="9525">
                  <a:moveTo>
                    <a:pt x="3495941" y="0"/>
                  </a:moveTo>
                  <a:lnTo>
                    <a:pt x="3486416" y="0"/>
                  </a:lnTo>
                  <a:lnTo>
                    <a:pt x="3486416" y="9525"/>
                  </a:lnTo>
                  <a:lnTo>
                    <a:pt x="3495941" y="9525"/>
                  </a:lnTo>
                  <a:lnTo>
                    <a:pt x="3495941" y="0"/>
                  </a:lnTo>
                  <a:close/>
                </a:path>
                <a:path w="4010659" h="9525">
                  <a:moveTo>
                    <a:pt x="3553091" y="0"/>
                  </a:moveTo>
                  <a:lnTo>
                    <a:pt x="3543566" y="0"/>
                  </a:lnTo>
                  <a:lnTo>
                    <a:pt x="3543566" y="9525"/>
                  </a:lnTo>
                  <a:lnTo>
                    <a:pt x="3553091" y="9525"/>
                  </a:lnTo>
                  <a:lnTo>
                    <a:pt x="3553091" y="0"/>
                  </a:lnTo>
                  <a:close/>
                </a:path>
                <a:path w="4010659" h="9525">
                  <a:moveTo>
                    <a:pt x="3610241" y="0"/>
                  </a:moveTo>
                  <a:lnTo>
                    <a:pt x="3600716" y="0"/>
                  </a:lnTo>
                  <a:lnTo>
                    <a:pt x="3600716" y="9525"/>
                  </a:lnTo>
                  <a:lnTo>
                    <a:pt x="3610241" y="9525"/>
                  </a:lnTo>
                  <a:lnTo>
                    <a:pt x="3610241" y="0"/>
                  </a:lnTo>
                  <a:close/>
                </a:path>
                <a:path w="4010659" h="9525">
                  <a:moveTo>
                    <a:pt x="3667404" y="0"/>
                  </a:moveTo>
                  <a:lnTo>
                    <a:pt x="3657879" y="0"/>
                  </a:lnTo>
                  <a:lnTo>
                    <a:pt x="3657879" y="9525"/>
                  </a:lnTo>
                  <a:lnTo>
                    <a:pt x="3667404" y="9525"/>
                  </a:lnTo>
                  <a:lnTo>
                    <a:pt x="3667404" y="0"/>
                  </a:lnTo>
                  <a:close/>
                </a:path>
                <a:path w="4010659" h="9525">
                  <a:moveTo>
                    <a:pt x="3724554" y="0"/>
                  </a:moveTo>
                  <a:lnTo>
                    <a:pt x="3715029" y="0"/>
                  </a:lnTo>
                  <a:lnTo>
                    <a:pt x="3715029" y="9525"/>
                  </a:lnTo>
                  <a:lnTo>
                    <a:pt x="3724554" y="9525"/>
                  </a:lnTo>
                  <a:lnTo>
                    <a:pt x="3724554" y="0"/>
                  </a:lnTo>
                  <a:close/>
                </a:path>
                <a:path w="4010659" h="9525">
                  <a:moveTo>
                    <a:pt x="3781704" y="0"/>
                  </a:moveTo>
                  <a:lnTo>
                    <a:pt x="3772179" y="0"/>
                  </a:lnTo>
                  <a:lnTo>
                    <a:pt x="3772179" y="9525"/>
                  </a:lnTo>
                  <a:lnTo>
                    <a:pt x="3781704" y="9525"/>
                  </a:lnTo>
                  <a:lnTo>
                    <a:pt x="3781704" y="0"/>
                  </a:lnTo>
                  <a:close/>
                </a:path>
                <a:path w="4010659" h="9525">
                  <a:moveTo>
                    <a:pt x="3838867" y="0"/>
                  </a:moveTo>
                  <a:lnTo>
                    <a:pt x="3829342" y="0"/>
                  </a:lnTo>
                  <a:lnTo>
                    <a:pt x="3829342" y="9525"/>
                  </a:lnTo>
                  <a:lnTo>
                    <a:pt x="3838867" y="9525"/>
                  </a:lnTo>
                  <a:lnTo>
                    <a:pt x="3838867" y="0"/>
                  </a:lnTo>
                  <a:close/>
                </a:path>
                <a:path w="4010659" h="9525">
                  <a:moveTo>
                    <a:pt x="3896017" y="0"/>
                  </a:moveTo>
                  <a:lnTo>
                    <a:pt x="3886492" y="0"/>
                  </a:lnTo>
                  <a:lnTo>
                    <a:pt x="3886492" y="9525"/>
                  </a:lnTo>
                  <a:lnTo>
                    <a:pt x="3896017" y="9525"/>
                  </a:lnTo>
                  <a:lnTo>
                    <a:pt x="3896017" y="0"/>
                  </a:lnTo>
                  <a:close/>
                </a:path>
                <a:path w="4010659" h="9525">
                  <a:moveTo>
                    <a:pt x="3953167" y="0"/>
                  </a:moveTo>
                  <a:lnTo>
                    <a:pt x="3943642" y="0"/>
                  </a:lnTo>
                  <a:lnTo>
                    <a:pt x="3943642" y="9525"/>
                  </a:lnTo>
                  <a:lnTo>
                    <a:pt x="3953167" y="9525"/>
                  </a:lnTo>
                  <a:lnTo>
                    <a:pt x="3953167" y="0"/>
                  </a:lnTo>
                  <a:close/>
                </a:path>
                <a:path w="4010659" h="9525">
                  <a:moveTo>
                    <a:pt x="4010329" y="0"/>
                  </a:moveTo>
                  <a:lnTo>
                    <a:pt x="4000804" y="0"/>
                  </a:lnTo>
                  <a:lnTo>
                    <a:pt x="4000804" y="9525"/>
                  </a:lnTo>
                  <a:lnTo>
                    <a:pt x="4010329" y="9525"/>
                  </a:lnTo>
                  <a:lnTo>
                    <a:pt x="4010329" y="0"/>
                  </a:lnTo>
                  <a:close/>
                </a:path>
              </a:pathLst>
            </a:custGeom>
            <a:solidFill>
              <a:srgbClr val="C7C6C3"/>
            </a:solidFill>
          </p:spPr>
          <p:txBody>
            <a:bodyPr wrap="square" lIns="0" tIns="0" rIns="0" bIns="0" rtlCol="0"/>
            <a:lstStyle/>
            <a:p>
              <a:endParaRPr sz="1688"/>
            </a:p>
          </p:txBody>
        </p:sp>
        <p:sp>
          <p:nvSpPr>
            <p:cNvPr id="14" name="object 14"/>
            <p:cNvSpPr/>
            <p:nvPr/>
          </p:nvSpPr>
          <p:spPr>
            <a:xfrm>
              <a:off x="1010437" y="819149"/>
              <a:ext cx="11326495" cy="1202690"/>
            </a:xfrm>
            <a:custGeom>
              <a:avLst/>
              <a:gdLst/>
              <a:ahLst/>
              <a:cxnLst/>
              <a:rect l="l" t="t" r="r" b="b"/>
              <a:pathLst>
                <a:path w="11326495" h="1202689">
                  <a:moveTo>
                    <a:pt x="9525" y="0"/>
                  </a:moveTo>
                  <a:lnTo>
                    <a:pt x="0" y="0"/>
                  </a:lnTo>
                  <a:lnTo>
                    <a:pt x="0" y="9525"/>
                  </a:lnTo>
                  <a:lnTo>
                    <a:pt x="9525" y="9525"/>
                  </a:lnTo>
                  <a:lnTo>
                    <a:pt x="9525" y="0"/>
                  </a:lnTo>
                  <a:close/>
                </a:path>
                <a:path w="11326495" h="1202689">
                  <a:moveTo>
                    <a:pt x="66687" y="0"/>
                  </a:moveTo>
                  <a:lnTo>
                    <a:pt x="57162" y="0"/>
                  </a:lnTo>
                  <a:lnTo>
                    <a:pt x="57162" y="9525"/>
                  </a:lnTo>
                  <a:lnTo>
                    <a:pt x="66687" y="9525"/>
                  </a:lnTo>
                  <a:lnTo>
                    <a:pt x="66687" y="0"/>
                  </a:lnTo>
                  <a:close/>
                </a:path>
                <a:path w="11326495" h="1202689">
                  <a:moveTo>
                    <a:pt x="123837" y="0"/>
                  </a:moveTo>
                  <a:lnTo>
                    <a:pt x="114312" y="0"/>
                  </a:lnTo>
                  <a:lnTo>
                    <a:pt x="114312" y="9525"/>
                  </a:lnTo>
                  <a:lnTo>
                    <a:pt x="123837" y="9525"/>
                  </a:lnTo>
                  <a:lnTo>
                    <a:pt x="123837" y="0"/>
                  </a:lnTo>
                  <a:close/>
                </a:path>
                <a:path w="11326495" h="1202689">
                  <a:moveTo>
                    <a:pt x="180987" y="0"/>
                  </a:moveTo>
                  <a:lnTo>
                    <a:pt x="171462" y="0"/>
                  </a:lnTo>
                  <a:lnTo>
                    <a:pt x="171462" y="9525"/>
                  </a:lnTo>
                  <a:lnTo>
                    <a:pt x="180987" y="9525"/>
                  </a:lnTo>
                  <a:lnTo>
                    <a:pt x="180987" y="0"/>
                  </a:lnTo>
                  <a:close/>
                </a:path>
                <a:path w="11326495" h="1202689">
                  <a:moveTo>
                    <a:pt x="238150" y="0"/>
                  </a:moveTo>
                  <a:lnTo>
                    <a:pt x="228625" y="0"/>
                  </a:lnTo>
                  <a:lnTo>
                    <a:pt x="228625" y="9525"/>
                  </a:lnTo>
                  <a:lnTo>
                    <a:pt x="238150" y="9525"/>
                  </a:lnTo>
                  <a:lnTo>
                    <a:pt x="238150" y="0"/>
                  </a:lnTo>
                  <a:close/>
                </a:path>
                <a:path w="11326495" h="1202689">
                  <a:moveTo>
                    <a:pt x="295300" y="0"/>
                  </a:moveTo>
                  <a:lnTo>
                    <a:pt x="285775" y="0"/>
                  </a:lnTo>
                  <a:lnTo>
                    <a:pt x="285775" y="9525"/>
                  </a:lnTo>
                  <a:lnTo>
                    <a:pt x="295300" y="9525"/>
                  </a:lnTo>
                  <a:lnTo>
                    <a:pt x="295300" y="0"/>
                  </a:lnTo>
                  <a:close/>
                </a:path>
                <a:path w="11326495" h="1202689">
                  <a:moveTo>
                    <a:pt x="352450" y="0"/>
                  </a:moveTo>
                  <a:lnTo>
                    <a:pt x="342925" y="0"/>
                  </a:lnTo>
                  <a:lnTo>
                    <a:pt x="342925" y="9525"/>
                  </a:lnTo>
                  <a:lnTo>
                    <a:pt x="352450" y="9525"/>
                  </a:lnTo>
                  <a:lnTo>
                    <a:pt x="352450" y="0"/>
                  </a:lnTo>
                  <a:close/>
                </a:path>
                <a:path w="11326495" h="1202689">
                  <a:moveTo>
                    <a:pt x="409613" y="0"/>
                  </a:moveTo>
                  <a:lnTo>
                    <a:pt x="400088" y="0"/>
                  </a:lnTo>
                  <a:lnTo>
                    <a:pt x="400088" y="9525"/>
                  </a:lnTo>
                  <a:lnTo>
                    <a:pt x="409613" y="9525"/>
                  </a:lnTo>
                  <a:lnTo>
                    <a:pt x="409613" y="0"/>
                  </a:lnTo>
                  <a:close/>
                </a:path>
                <a:path w="11326495" h="1202689">
                  <a:moveTo>
                    <a:pt x="466763" y="0"/>
                  </a:moveTo>
                  <a:lnTo>
                    <a:pt x="457238" y="0"/>
                  </a:lnTo>
                  <a:lnTo>
                    <a:pt x="457238" y="9525"/>
                  </a:lnTo>
                  <a:lnTo>
                    <a:pt x="466763" y="9525"/>
                  </a:lnTo>
                  <a:lnTo>
                    <a:pt x="466763" y="0"/>
                  </a:lnTo>
                  <a:close/>
                </a:path>
                <a:path w="11326495" h="1202689">
                  <a:moveTo>
                    <a:pt x="523913" y="0"/>
                  </a:moveTo>
                  <a:lnTo>
                    <a:pt x="514388" y="0"/>
                  </a:lnTo>
                  <a:lnTo>
                    <a:pt x="514388" y="9525"/>
                  </a:lnTo>
                  <a:lnTo>
                    <a:pt x="523913" y="9525"/>
                  </a:lnTo>
                  <a:lnTo>
                    <a:pt x="523913" y="0"/>
                  </a:lnTo>
                  <a:close/>
                </a:path>
                <a:path w="11326495" h="1202689">
                  <a:moveTo>
                    <a:pt x="581075" y="0"/>
                  </a:moveTo>
                  <a:lnTo>
                    <a:pt x="571550" y="0"/>
                  </a:lnTo>
                  <a:lnTo>
                    <a:pt x="571550" y="9525"/>
                  </a:lnTo>
                  <a:lnTo>
                    <a:pt x="581075" y="9525"/>
                  </a:lnTo>
                  <a:lnTo>
                    <a:pt x="581075" y="0"/>
                  </a:lnTo>
                  <a:close/>
                </a:path>
                <a:path w="11326495" h="1202689">
                  <a:moveTo>
                    <a:pt x="638225" y="0"/>
                  </a:moveTo>
                  <a:lnTo>
                    <a:pt x="628700" y="0"/>
                  </a:lnTo>
                  <a:lnTo>
                    <a:pt x="628700" y="9525"/>
                  </a:lnTo>
                  <a:lnTo>
                    <a:pt x="638225" y="9525"/>
                  </a:lnTo>
                  <a:lnTo>
                    <a:pt x="638225" y="0"/>
                  </a:lnTo>
                  <a:close/>
                </a:path>
                <a:path w="11326495" h="1202689">
                  <a:moveTo>
                    <a:pt x="695375" y="0"/>
                  </a:moveTo>
                  <a:lnTo>
                    <a:pt x="685850" y="0"/>
                  </a:lnTo>
                  <a:lnTo>
                    <a:pt x="685850" y="9525"/>
                  </a:lnTo>
                  <a:lnTo>
                    <a:pt x="695375" y="9525"/>
                  </a:lnTo>
                  <a:lnTo>
                    <a:pt x="695375" y="0"/>
                  </a:lnTo>
                  <a:close/>
                </a:path>
                <a:path w="11326495" h="1202689">
                  <a:moveTo>
                    <a:pt x="752538" y="0"/>
                  </a:moveTo>
                  <a:lnTo>
                    <a:pt x="743013" y="0"/>
                  </a:lnTo>
                  <a:lnTo>
                    <a:pt x="743013" y="9525"/>
                  </a:lnTo>
                  <a:lnTo>
                    <a:pt x="752538" y="9525"/>
                  </a:lnTo>
                  <a:lnTo>
                    <a:pt x="752538" y="0"/>
                  </a:lnTo>
                  <a:close/>
                </a:path>
                <a:path w="11326495" h="1202689">
                  <a:moveTo>
                    <a:pt x="809688" y="0"/>
                  </a:moveTo>
                  <a:lnTo>
                    <a:pt x="800163" y="0"/>
                  </a:lnTo>
                  <a:lnTo>
                    <a:pt x="800163" y="9525"/>
                  </a:lnTo>
                  <a:lnTo>
                    <a:pt x="809688" y="9525"/>
                  </a:lnTo>
                  <a:lnTo>
                    <a:pt x="809688" y="0"/>
                  </a:lnTo>
                  <a:close/>
                </a:path>
                <a:path w="11326495" h="1202689">
                  <a:moveTo>
                    <a:pt x="866838" y="0"/>
                  </a:moveTo>
                  <a:lnTo>
                    <a:pt x="857313" y="0"/>
                  </a:lnTo>
                  <a:lnTo>
                    <a:pt x="857313" y="9525"/>
                  </a:lnTo>
                  <a:lnTo>
                    <a:pt x="866838" y="9525"/>
                  </a:lnTo>
                  <a:lnTo>
                    <a:pt x="866838" y="0"/>
                  </a:lnTo>
                  <a:close/>
                </a:path>
                <a:path w="11326495" h="1202689">
                  <a:moveTo>
                    <a:pt x="8239747" y="1193063"/>
                  </a:moveTo>
                  <a:lnTo>
                    <a:pt x="8230222" y="1193063"/>
                  </a:lnTo>
                  <a:lnTo>
                    <a:pt x="8230222" y="1202588"/>
                  </a:lnTo>
                  <a:lnTo>
                    <a:pt x="8239747" y="1202588"/>
                  </a:lnTo>
                  <a:lnTo>
                    <a:pt x="8239747" y="1193063"/>
                  </a:lnTo>
                  <a:close/>
                </a:path>
                <a:path w="11326495" h="1202689">
                  <a:moveTo>
                    <a:pt x="8296897" y="1193063"/>
                  </a:moveTo>
                  <a:lnTo>
                    <a:pt x="8287372" y="1193063"/>
                  </a:lnTo>
                  <a:lnTo>
                    <a:pt x="8287372" y="1202588"/>
                  </a:lnTo>
                  <a:lnTo>
                    <a:pt x="8296897" y="1202588"/>
                  </a:lnTo>
                  <a:lnTo>
                    <a:pt x="8296897" y="1193063"/>
                  </a:lnTo>
                  <a:close/>
                </a:path>
                <a:path w="11326495" h="1202689">
                  <a:moveTo>
                    <a:pt x="8354047" y="1193063"/>
                  </a:moveTo>
                  <a:lnTo>
                    <a:pt x="8344522" y="1193063"/>
                  </a:lnTo>
                  <a:lnTo>
                    <a:pt x="8344522" y="1202588"/>
                  </a:lnTo>
                  <a:lnTo>
                    <a:pt x="8354047" y="1202588"/>
                  </a:lnTo>
                  <a:lnTo>
                    <a:pt x="8354047" y="1193063"/>
                  </a:lnTo>
                  <a:close/>
                </a:path>
                <a:path w="11326495" h="1202689">
                  <a:moveTo>
                    <a:pt x="8411210" y="1193063"/>
                  </a:moveTo>
                  <a:lnTo>
                    <a:pt x="8401685" y="1193063"/>
                  </a:lnTo>
                  <a:lnTo>
                    <a:pt x="8401685" y="1202588"/>
                  </a:lnTo>
                  <a:lnTo>
                    <a:pt x="8411210" y="1202588"/>
                  </a:lnTo>
                  <a:lnTo>
                    <a:pt x="8411210" y="1193063"/>
                  </a:lnTo>
                  <a:close/>
                </a:path>
                <a:path w="11326495" h="1202689">
                  <a:moveTo>
                    <a:pt x="8468360" y="1193063"/>
                  </a:moveTo>
                  <a:lnTo>
                    <a:pt x="8458835" y="1193063"/>
                  </a:lnTo>
                  <a:lnTo>
                    <a:pt x="8458835" y="1202588"/>
                  </a:lnTo>
                  <a:lnTo>
                    <a:pt x="8468360" y="1202588"/>
                  </a:lnTo>
                  <a:lnTo>
                    <a:pt x="8468360" y="1193063"/>
                  </a:lnTo>
                  <a:close/>
                </a:path>
                <a:path w="11326495" h="1202689">
                  <a:moveTo>
                    <a:pt x="8525510" y="1193063"/>
                  </a:moveTo>
                  <a:lnTo>
                    <a:pt x="8515985" y="1193063"/>
                  </a:lnTo>
                  <a:lnTo>
                    <a:pt x="8515985" y="1202588"/>
                  </a:lnTo>
                  <a:lnTo>
                    <a:pt x="8525510" y="1202588"/>
                  </a:lnTo>
                  <a:lnTo>
                    <a:pt x="8525510" y="1193063"/>
                  </a:lnTo>
                  <a:close/>
                </a:path>
                <a:path w="11326495" h="1202689">
                  <a:moveTo>
                    <a:pt x="8582673" y="1193063"/>
                  </a:moveTo>
                  <a:lnTo>
                    <a:pt x="8573148" y="1193063"/>
                  </a:lnTo>
                  <a:lnTo>
                    <a:pt x="8573148" y="1202588"/>
                  </a:lnTo>
                  <a:lnTo>
                    <a:pt x="8582673" y="1202588"/>
                  </a:lnTo>
                  <a:lnTo>
                    <a:pt x="8582673" y="1193063"/>
                  </a:lnTo>
                  <a:close/>
                </a:path>
                <a:path w="11326495" h="1202689">
                  <a:moveTo>
                    <a:pt x="8639823" y="1193063"/>
                  </a:moveTo>
                  <a:lnTo>
                    <a:pt x="8630298" y="1193063"/>
                  </a:lnTo>
                  <a:lnTo>
                    <a:pt x="8630298" y="1202588"/>
                  </a:lnTo>
                  <a:lnTo>
                    <a:pt x="8639823" y="1202588"/>
                  </a:lnTo>
                  <a:lnTo>
                    <a:pt x="8639823" y="1193063"/>
                  </a:lnTo>
                  <a:close/>
                </a:path>
                <a:path w="11326495" h="1202689">
                  <a:moveTo>
                    <a:pt x="8696973" y="1193063"/>
                  </a:moveTo>
                  <a:lnTo>
                    <a:pt x="8687448" y="1193063"/>
                  </a:lnTo>
                  <a:lnTo>
                    <a:pt x="8687448" y="1202588"/>
                  </a:lnTo>
                  <a:lnTo>
                    <a:pt x="8696973" y="1202588"/>
                  </a:lnTo>
                  <a:lnTo>
                    <a:pt x="8696973" y="1193063"/>
                  </a:lnTo>
                  <a:close/>
                </a:path>
                <a:path w="11326495" h="1202689">
                  <a:moveTo>
                    <a:pt x="8754135" y="1193063"/>
                  </a:moveTo>
                  <a:lnTo>
                    <a:pt x="8744610" y="1193063"/>
                  </a:lnTo>
                  <a:lnTo>
                    <a:pt x="8744610" y="1202588"/>
                  </a:lnTo>
                  <a:lnTo>
                    <a:pt x="8754135" y="1202588"/>
                  </a:lnTo>
                  <a:lnTo>
                    <a:pt x="8754135" y="1193063"/>
                  </a:lnTo>
                  <a:close/>
                </a:path>
                <a:path w="11326495" h="1202689">
                  <a:moveTo>
                    <a:pt x="8811285" y="1193063"/>
                  </a:moveTo>
                  <a:lnTo>
                    <a:pt x="8801760" y="1193063"/>
                  </a:lnTo>
                  <a:lnTo>
                    <a:pt x="8801760" y="1202588"/>
                  </a:lnTo>
                  <a:lnTo>
                    <a:pt x="8811285" y="1202588"/>
                  </a:lnTo>
                  <a:lnTo>
                    <a:pt x="8811285" y="1193063"/>
                  </a:lnTo>
                  <a:close/>
                </a:path>
                <a:path w="11326495" h="1202689">
                  <a:moveTo>
                    <a:pt x="8868435" y="1193063"/>
                  </a:moveTo>
                  <a:lnTo>
                    <a:pt x="8858910" y="1193063"/>
                  </a:lnTo>
                  <a:lnTo>
                    <a:pt x="8858910" y="1202588"/>
                  </a:lnTo>
                  <a:lnTo>
                    <a:pt x="8868435" y="1202588"/>
                  </a:lnTo>
                  <a:lnTo>
                    <a:pt x="8868435" y="1193063"/>
                  </a:lnTo>
                  <a:close/>
                </a:path>
                <a:path w="11326495" h="1202689">
                  <a:moveTo>
                    <a:pt x="8925598" y="1193063"/>
                  </a:moveTo>
                  <a:lnTo>
                    <a:pt x="8916073" y="1193063"/>
                  </a:lnTo>
                  <a:lnTo>
                    <a:pt x="8916073" y="1202588"/>
                  </a:lnTo>
                  <a:lnTo>
                    <a:pt x="8925598" y="1202588"/>
                  </a:lnTo>
                  <a:lnTo>
                    <a:pt x="8925598" y="1193063"/>
                  </a:lnTo>
                  <a:close/>
                </a:path>
                <a:path w="11326495" h="1202689">
                  <a:moveTo>
                    <a:pt x="8982748" y="1193063"/>
                  </a:moveTo>
                  <a:lnTo>
                    <a:pt x="8973223" y="1193063"/>
                  </a:lnTo>
                  <a:lnTo>
                    <a:pt x="8973223" y="1202588"/>
                  </a:lnTo>
                  <a:lnTo>
                    <a:pt x="8982748" y="1202588"/>
                  </a:lnTo>
                  <a:lnTo>
                    <a:pt x="8982748" y="1193063"/>
                  </a:lnTo>
                  <a:close/>
                </a:path>
                <a:path w="11326495" h="1202689">
                  <a:moveTo>
                    <a:pt x="9039898" y="1193063"/>
                  </a:moveTo>
                  <a:lnTo>
                    <a:pt x="9030373" y="1193063"/>
                  </a:lnTo>
                  <a:lnTo>
                    <a:pt x="9030373" y="1202588"/>
                  </a:lnTo>
                  <a:lnTo>
                    <a:pt x="9039898" y="1202588"/>
                  </a:lnTo>
                  <a:lnTo>
                    <a:pt x="9039898" y="1193063"/>
                  </a:lnTo>
                  <a:close/>
                </a:path>
                <a:path w="11326495" h="1202689">
                  <a:moveTo>
                    <a:pt x="9097061" y="1193063"/>
                  </a:moveTo>
                  <a:lnTo>
                    <a:pt x="9087536" y="1193063"/>
                  </a:lnTo>
                  <a:lnTo>
                    <a:pt x="9087536" y="1202588"/>
                  </a:lnTo>
                  <a:lnTo>
                    <a:pt x="9097061" y="1202588"/>
                  </a:lnTo>
                  <a:lnTo>
                    <a:pt x="9097061" y="1193063"/>
                  </a:lnTo>
                  <a:close/>
                </a:path>
                <a:path w="11326495" h="1202689">
                  <a:moveTo>
                    <a:pt x="9154211" y="1193063"/>
                  </a:moveTo>
                  <a:lnTo>
                    <a:pt x="9144686" y="1193063"/>
                  </a:lnTo>
                  <a:lnTo>
                    <a:pt x="9144686" y="1202588"/>
                  </a:lnTo>
                  <a:lnTo>
                    <a:pt x="9154211" y="1202588"/>
                  </a:lnTo>
                  <a:lnTo>
                    <a:pt x="9154211" y="1193063"/>
                  </a:lnTo>
                  <a:close/>
                </a:path>
                <a:path w="11326495" h="1202689">
                  <a:moveTo>
                    <a:pt x="9211361" y="1193063"/>
                  </a:moveTo>
                  <a:lnTo>
                    <a:pt x="9201836" y="1193063"/>
                  </a:lnTo>
                  <a:lnTo>
                    <a:pt x="9201836" y="1202588"/>
                  </a:lnTo>
                  <a:lnTo>
                    <a:pt x="9211361" y="1202588"/>
                  </a:lnTo>
                  <a:lnTo>
                    <a:pt x="9211361" y="1193063"/>
                  </a:lnTo>
                  <a:close/>
                </a:path>
                <a:path w="11326495" h="1202689">
                  <a:moveTo>
                    <a:pt x="9268523" y="1193063"/>
                  </a:moveTo>
                  <a:lnTo>
                    <a:pt x="9258998" y="1193063"/>
                  </a:lnTo>
                  <a:lnTo>
                    <a:pt x="9258998" y="1202588"/>
                  </a:lnTo>
                  <a:lnTo>
                    <a:pt x="9268523" y="1202588"/>
                  </a:lnTo>
                  <a:lnTo>
                    <a:pt x="9268523" y="1193063"/>
                  </a:lnTo>
                  <a:close/>
                </a:path>
                <a:path w="11326495" h="1202689">
                  <a:moveTo>
                    <a:pt x="9325673" y="1193063"/>
                  </a:moveTo>
                  <a:lnTo>
                    <a:pt x="9316148" y="1193063"/>
                  </a:lnTo>
                  <a:lnTo>
                    <a:pt x="9316148" y="1202588"/>
                  </a:lnTo>
                  <a:lnTo>
                    <a:pt x="9325673" y="1202588"/>
                  </a:lnTo>
                  <a:lnTo>
                    <a:pt x="9325673" y="1193063"/>
                  </a:lnTo>
                  <a:close/>
                </a:path>
                <a:path w="11326495" h="1202689">
                  <a:moveTo>
                    <a:pt x="9382823" y="1193063"/>
                  </a:moveTo>
                  <a:lnTo>
                    <a:pt x="9373298" y="1193063"/>
                  </a:lnTo>
                  <a:lnTo>
                    <a:pt x="9373298" y="1202588"/>
                  </a:lnTo>
                  <a:lnTo>
                    <a:pt x="9382823" y="1202588"/>
                  </a:lnTo>
                  <a:lnTo>
                    <a:pt x="9382823" y="1193063"/>
                  </a:lnTo>
                  <a:close/>
                </a:path>
                <a:path w="11326495" h="1202689">
                  <a:moveTo>
                    <a:pt x="9439986" y="1193063"/>
                  </a:moveTo>
                  <a:lnTo>
                    <a:pt x="9430461" y="1193063"/>
                  </a:lnTo>
                  <a:lnTo>
                    <a:pt x="9430461" y="1202588"/>
                  </a:lnTo>
                  <a:lnTo>
                    <a:pt x="9439986" y="1202588"/>
                  </a:lnTo>
                  <a:lnTo>
                    <a:pt x="9439986" y="1193063"/>
                  </a:lnTo>
                  <a:close/>
                </a:path>
                <a:path w="11326495" h="1202689">
                  <a:moveTo>
                    <a:pt x="9497136" y="1193063"/>
                  </a:moveTo>
                  <a:lnTo>
                    <a:pt x="9487611" y="1193063"/>
                  </a:lnTo>
                  <a:lnTo>
                    <a:pt x="9487611" y="1202588"/>
                  </a:lnTo>
                  <a:lnTo>
                    <a:pt x="9497136" y="1202588"/>
                  </a:lnTo>
                  <a:lnTo>
                    <a:pt x="9497136" y="1193063"/>
                  </a:lnTo>
                  <a:close/>
                </a:path>
                <a:path w="11326495" h="1202689">
                  <a:moveTo>
                    <a:pt x="9554286" y="1193063"/>
                  </a:moveTo>
                  <a:lnTo>
                    <a:pt x="9544761" y="1193063"/>
                  </a:lnTo>
                  <a:lnTo>
                    <a:pt x="9544761" y="1202588"/>
                  </a:lnTo>
                  <a:lnTo>
                    <a:pt x="9554286" y="1202588"/>
                  </a:lnTo>
                  <a:lnTo>
                    <a:pt x="9554286" y="1193063"/>
                  </a:lnTo>
                  <a:close/>
                </a:path>
                <a:path w="11326495" h="1202689">
                  <a:moveTo>
                    <a:pt x="9611449" y="1193063"/>
                  </a:moveTo>
                  <a:lnTo>
                    <a:pt x="9601924" y="1193063"/>
                  </a:lnTo>
                  <a:lnTo>
                    <a:pt x="9601924" y="1202588"/>
                  </a:lnTo>
                  <a:lnTo>
                    <a:pt x="9611449" y="1202588"/>
                  </a:lnTo>
                  <a:lnTo>
                    <a:pt x="9611449" y="1193063"/>
                  </a:lnTo>
                  <a:close/>
                </a:path>
                <a:path w="11326495" h="1202689">
                  <a:moveTo>
                    <a:pt x="9668599" y="1193063"/>
                  </a:moveTo>
                  <a:lnTo>
                    <a:pt x="9659074" y="1193063"/>
                  </a:lnTo>
                  <a:lnTo>
                    <a:pt x="9659074" y="1202588"/>
                  </a:lnTo>
                  <a:lnTo>
                    <a:pt x="9668599" y="1202588"/>
                  </a:lnTo>
                  <a:lnTo>
                    <a:pt x="9668599" y="1193063"/>
                  </a:lnTo>
                  <a:close/>
                </a:path>
                <a:path w="11326495" h="1202689">
                  <a:moveTo>
                    <a:pt x="9725749" y="1193063"/>
                  </a:moveTo>
                  <a:lnTo>
                    <a:pt x="9716224" y="1193063"/>
                  </a:lnTo>
                  <a:lnTo>
                    <a:pt x="9716224" y="1202588"/>
                  </a:lnTo>
                  <a:lnTo>
                    <a:pt x="9725749" y="1202588"/>
                  </a:lnTo>
                  <a:lnTo>
                    <a:pt x="9725749" y="1193063"/>
                  </a:lnTo>
                  <a:close/>
                </a:path>
                <a:path w="11326495" h="1202689">
                  <a:moveTo>
                    <a:pt x="9782912" y="1193063"/>
                  </a:moveTo>
                  <a:lnTo>
                    <a:pt x="9773387" y="1193063"/>
                  </a:lnTo>
                  <a:lnTo>
                    <a:pt x="9773387" y="1202588"/>
                  </a:lnTo>
                  <a:lnTo>
                    <a:pt x="9782912" y="1202588"/>
                  </a:lnTo>
                  <a:lnTo>
                    <a:pt x="9782912" y="1193063"/>
                  </a:lnTo>
                  <a:close/>
                </a:path>
                <a:path w="11326495" h="1202689">
                  <a:moveTo>
                    <a:pt x="9840062" y="1193063"/>
                  </a:moveTo>
                  <a:lnTo>
                    <a:pt x="9830537" y="1193063"/>
                  </a:lnTo>
                  <a:lnTo>
                    <a:pt x="9830537" y="1202588"/>
                  </a:lnTo>
                  <a:lnTo>
                    <a:pt x="9840062" y="1202588"/>
                  </a:lnTo>
                  <a:lnTo>
                    <a:pt x="9840062" y="1193063"/>
                  </a:lnTo>
                  <a:close/>
                </a:path>
                <a:path w="11326495" h="1202689">
                  <a:moveTo>
                    <a:pt x="9897212" y="1193063"/>
                  </a:moveTo>
                  <a:lnTo>
                    <a:pt x="9887687" y="1193063"/>
                  </a:lnTo>
                  <a:lnTo>
                    <a:pt x="9887687" y="1202588"/>
                  </a:lnTo>
                  <a:lnTo>
                    <a:pt x="9897212" y="1202588"/>
                  </a:lnTo>
                  <a:lnTo>
                    <a:pt x="9897212" y="1193063"/>
                  </a:lnTo>
                  <a:close/>
                </a:path>
                <a:path w="11326495" h="1202689">
                  <a:moveTo>
                    <a:pt x="9954374" y="1193063"/>
                  </a:moveTo>
                  <a:lnTo>
                    <a:pt x="9944849" y="1193063"/>
                  </a:lnTo>
                  <a:lnTo>
                    <a:pt x="9944849" y="1202588"/>
                  </a:lnTo>
                  <a:lnTo>
                    <a:pt x="9954374" y="1202588"/>
                  </a:lnTo>
                  <a:lnTo>
                    <a:pt x="9954374" y="1193063"/>
                  </a:lnTo>
                  <a:close/>
                </a:path>
                <a:path w="11326495" h="1202689">
                  <a:moveTo>
                    <a:pt x="10011524" y="1193063"/>
                  </a:moveTo>
                  <a:lnTo>
                    <a:pt x="10001999" y="1193063"/>
                  </a:lnTo>
                  <a:lnTo>
                    <a:pt x="10001999" y="1202588"/>
                  </a:lnTo>
                  <a:lnTo>
                    <a:pt x="10011524" y="1202588"/>
                  </a:lnTo>
                  <a:lnTo>
                    <a:pt x="10011524" y="1193063"/>
                  </a:lnTo>
                  <a:close/>
                </a:path>
                <a:path w="11326495" h="1202689">
                  <a:moveTo>
                    <a:pt x="10068674" y="1193063"/>
                  </a:moveTo>
                  <a:lnTo>
                    <a:pt x="10059149" y="1193063"/>
                  </a:lnTo>
                  <a:lnTo>
                    <a:pt x="10059149" y="1202588"/>
                  </a:lnTo>
                  <a:lnTo>
                    <a:pt x="10068674" y="1202588"/>
                  </a:lnTo>
                  <a:lnTo>
                    <a:pt x="10068674" y="1193063"/>
                  </a:lnTo>
                  <a:close/>
                </a:path>
                <a:path w="11326495" h="1202689">
                  <a:moveTo>
                    <a:pt x="10125837" y="1193063"/>
                  </a:moveTo>
                  <a:lnTo>
                    <a:pt x="10116312" y="1193063"/>
                  </a:lnTo>
                  <a:lnTo>
                    <a:pt x="10116312" y="1202588"/>
                  </a:lnTo>
                  <a:lnTo>
                    <a:pt x="10125837" y="1202588"/>
                  </a:lnTo>
                  <a:lnTo>
                    <a:pt x="10125837" y="1193063"/>
                  </a:lnTo>
                  <a:close/>
                </a:path>
                <a:path w="11326495" h="1202689">
                  <a:moveTo>
                    <a:pt x="10182987" y="1193063"/>
                  </a:moveTo>
                  <a:lnTo>
                    <a:pt x="10173462" y="1193063"/>
                  </a:lnTo>
                  <a:lnTo>
                    <a:pt x="10173462" y="1202588"/>
                  </a:lnTo>
                  <a:lnTo>
                    <a:pt x="10182987" y="1202588"/>
                  </a:lnTo>
                  <a:lnTo>
                    <a:pt x="10182987" y="1193063"/>
                  </a:lnTo>
                  <a:close/>
                </a:path>
                <a:path w="11326495" h="1202689">
                  <a:moveTo>
                    <a:pt x="10240137" y="1193063"/>
                  </a:moveTo>
                  <a:lnTo>
                    <a:pt x="10230612" y="1193063"/>
                  </a:lnTo>
                  <a:lnTo>
                    <a:pt x="10230612" y="1202588"/>
                  </a:lnTo>
                  <a:lnTo>
                    <a:pt x="10240137" y="1202588"/>
                  </a:lnTo>
                  <a:lnTo>
                    <a:pt x="10240137" y="1193063"/>
                  </a:lnTo>
                  <a:close/>
                </a:path>
                <a:path w="11326495" h="1202689">
                  <a:moveTo>
                    <a:pt x="10297300" y="1193063"/>
                  </a:moveTo>
                  <a:lnTo>
                    <a:pt x="10287775" y="1193063"/>
                  </a:lnTo>
                  <a:lnTo>
                    <a:pt x="10287775" y="1202588"/>
                  </a:lnTo>
                  <a:lnTo>
                    <a:pt x="10297300" y="1202588"/>
                  </a:lnTo>
                  <a:lnTo>
                    <a:pt x="10297300" y="1193063"/>
                  </a:lnTo>
                  <a:close/>
                </a:path>
                <a:path w="11326495" h="1202689">
                  <a:moveTo>
                    <a:pt x="10354450" y="1193063"/>
                  </a:moveTo>
                  <a:lnTo>
                    <a:pt x="10344925" y="1193063"/>
                  </a:lnTo>
                  <a:lnTo>
                    <a:pt x="10344925" y="1202588"/>
                  </a:lnTo>
                  <a:lnTo>
                    <a:pt x="10354450" y="1202588"/>
                  </a:lnTo>
                  <a:lnTo>
                    <a:pt x="10354450" y="1193063"/>
                  </a:lnTo>
                  <a:close/>
                </a:path>
                <a:path w="11326495" h="1202689">
                  <a:moveTo>
                    <a:pt x="10411600" y="1193063"/>
                  </a:moveTo>
                  <a:lnTo>
                    <a:pt x="10402075" y="1193063"/>
                  </a:lnTo>
                  <a:lnTo>
                    <a:pt x="10402075" y="1202588"/>
                  </a:lnTo>
                  <a:lnTo>
                    <a:pt x="10411600" y="1202588"/>
                  </a:lnTo>
                  <a:lnTo>
                    <a:pt x="10411600" y="1193063"/>
                  </a:lnTo>
                  <a:close/>
                </a:path>
                <a:path w="11326495" h="1202689">
                  <a:moveTo>
                    <a:pt x="10468762" y="1193063"/>
                  </a:moveTo>
                  <a:lnTo>
                    <a:pt x="10459237" y="1193063"/>
                  </a:lnTo>
                  <a:lnTo>
                    <a:pt x="10459237" y="1202588"/>
                  </a:lnTo>
                  <a:lnTo>
                    <a:pt x="10468762" y="1202588"/>
                  </a:lnTo>
                  <a:lnTo>
                    <a:pt x="10468762" y="1193063"/>
                  </a:lnTo>
                  <a:close/>
                </a:path>
                <a:path w="11326495" h="1202689">
                  <a:moveTo>
                    <a:pt x="10525912" y="1193063"/>
                  </a:moveTo>
                  <a:lnTo>
                    <a:pt x="10516387" y="1193063"/>
                  </a:lnTo>
                  <a:lnTo>
                    <a:pt x="10516387" y="1202588"/>
                  </a:lnTo>
                  <a:lnTo>
                    <a:pt x="10525912" y="1202588"/>
                  </a:lnTo>
                  <a:lnTo>
                    <a:pt x="10525912" y="1193063"/>
                  </a:lnTo>
                  <a:close/>
                </a:path>
                <a:path w="11326495" h="1202689">
                  <a:moveTo>
                    <a:pt x="10583062" y="1193063"/>
                  </a:moveTo>
                  <a:lnTo>
                    <a:pt x="10573537" y="1193063"/>
                  </a:lnTo>
                  <a:lnTo>
                    <a:pt x="10573537" y="1202588"/>
                  </a:lnTo>
                  <a:lnTo>
                    <a:pt x="10583062" y="1202588"/>
                  </a:lnTo>
                  <a:lnTo>
                    <a:pt x="10583062" y="1193063"/>
                  </a:lnTo>
                  <a:close/>
                </a:path>
                <a:path w="11326495" h="1202689">
                  <a:moveTo>
                    <a:pt x="10640225" y="1193063"/>
                  </a:moveTo>
                  <a:lnTo>
                    <a:pt x="10630700" y="1193063"/>
                  </a:lnTo>
                  <a:lnTo>
                    <a:pt x="10630700" y="1202588"/>
                  </a:lnTo>
                  <a:lnTo>
                    <a:pt x="10640225" y="1202588"/>
                  </a:lnTo>
                  <a:lnTo>
                    <a:pt x="10640225" y="1193063"/>
                  </a:lnTo>
                  <a:close/>
                </a:path>
                <a:path w="11326495" h="1202689">
                  <a:moveTo>
                    <a:pt x="10697375" y="1193063"/>
                  </a:moveTo>
                  <a:lnTo>
                    <a:pt x="10687850" y="1193063"/>
                  </a:lnTo>
                  <a:lnTo>
                    <a:pt x="10687850" y="1202588"/>
                  </a:lnTo>
                  <a:lnTo>
                    <a:pt x="10697375" y="1202588"/>
                  </a:lnTo>
                  <a:lnTo>
                    <a:pt x="10697375" y="1193063"/>
                  </a:lnTo>
                  <a:close/>
                </a:path>
                <a:path w="11326495" h="1202689">
                  <a:moveTo>
                    <a:pt x="10754525" y="1193063"/>
                  </a:moveTo>
                  <a:lnTo>
                    <a:pt x="10745000" y="1193063"/>
                  </a:lnTo>
                  <a:lnTo>
                    <a:pt x="10745000" y="1202588"/>
                  </a:lnTo>
                  <a:lnTo>
                    <a:pt x="10754525" y="1202588"/>
                  </a:lnTo>
                  <a:lnTo>
                    <a:pt x="10754525" y="1193063"/>
                  </a:lnTo>
                  <a:close/>
                </a:path>
                <a:path w="11326495" h="1202689">
                  <a:moveTo>
                    <a:pt x="10811688" y="1193063"/>
                  </a:moveTo>
                  <a:lnTo>
                    <a:pt x="10802163" y="1193063"/>
                  </a:lnTo>
                  <a:lnTo>
                    <a:pt x="10802163" y="1202588"/>
                  </a:lnTo>
                  <a:lnTo>
                    <a:pt x="10811688" y="1202588"/>
                  </a:lnTo>
                  <a:lnTo>
                    <a:pt x="10811688" y="1193063"/>
                  </a:lnTo>
                  <a:close/>
                </a:path>
                <a:path w="11326495" h="1202689">
                  <a:moveTo>
                    <a:pt x="10868838" y="1193063"/>
                  </a:moveTo>
                  <a:lnTo>
                    <a:pt x="10859313" y="1193063"/>
                  </a:lnTo>
                  <a:lnTo>
                    <a:pt x="10859313" y="1202588"/>
                  </a:lnTo>
                  <a:lnTo>
                    <a:pt x="10868838" y="1202588"/>
                  </a:lnTo>
                  <a:lnTo>
                    <a:pt x="10868838" y="1193063"/>
                  </a:lnTo>
                  <a:close/>
                </a:path>
                <a:path w="11326495" h="1202689">
                  <a:moveTo>
                    <a:pt x="10925988" y="1193063"/>
                  </a:moveTo>
                  <a:lnTo>
                    <a:pt x="10916463" y="1193063"/>
                  </a:lnTo>
                  <a:lnTo>
                    <a:pt x="10916463" y="1202588"/>
                  </a:lnTo>
                  <a:lnTo>
                    <a:pt x="10925988" y="1202588"/>
                  </a:lnTo>
                  <a:lnTo>
                    <a:pt x="10925988" y="1193063"/>
                  </a:lnTo>
                  <a:close/>
                </a:path>
                <a:path w="11326495" h="1202689">
                  <a:moveTo>
                    <a:pt x="10983151" y="1193063"/>
                  </a:moveTo>
                  <a:lnTo>
                    <a:pt x="10973626" y="1193063"/>
                  </a:lnTo>
                  <a:lnTo>
                    <a:pt x="10973626" y="1202588"/>
                  </a:lnTo>
                  <a:lnTo>
                    <a:pt x="10983151" y="1202588"/>
                  </a:lnTo>
                  <a:lnTo>
                    <a:pt x="10983151" y="1193063"/>
                  </a:lnTo>
                  <a:close/>
                </a:path>
                <a:path w="11326495" h="1202689">
                  <a:moveTo>
                    <a:pt x="11040301" y="1193063"/>
                  </a:moveTo>
                  <a:lnTo>
                    <a:pt x="11030776" y="1193063"/>
                  </a:lnTo>
                  <a:lnTo>
                    <a:pt x="11030776" y="1202588"/>
                  </a:lnTo>
                  <a:lnTo>
                    <a:pt x="11040301" y="1202588"/>
                  </a:lnTo>
                  <a:lnTo>
                    <a:pt x="11040301" y="1193063"/>
                  </a:lnTo>
                  <a:close/>
                </a:path>
                <a:path w="11326495" h="1202689">
                  <a:moveTo>
                    <a:pt x="11097451" y="1193063"/>
                  </a:moveTo>
                  <a:lnTo>
                    <a:pt x="11087926" y="1193063"/>
                  </a:lnTo>
                  <a:lnTo>
                    <a:pt x="11087926" y="1202588"/>
                  </a:lnTo>
                  <a:lnTo>
                    <a:pt x="11097451" y="1202588"/>
                  </a:lnTo>
                  <a:lnTo>
                    <a:pt x="11097451" y="1193063"/>
                  </a:lnTo>
                  <a:close/>
                </a:path>
                <a:path w="11326495" h="1202689">
                  <a:moveTo>
                    <a:pt x="11154613" y="1193063"/>
                  </a:moveTo>
                  <a:lnTo>
                    <a:pt x="11145088" y="1193063"/>
                  </a:lnTo>
                  <a:lnTo>
                    <a:pt x="11145088" y="1202588"/>
                  </a:lnTo>
                  <a:lnTo>
                    <a:pt x="11154613" y="1202588"/>
                  </a:lnTo>
                  <a:lnTo>
                    <a:pt x="11154613" y="1193063"/>
                  </a:lnTo>
                  <a:close/>
                </a:path>
                <a:path w="11326495" h="1202689">
                  <a:moveTo>
                    <a:pt x="11211763" y="1193063"/>
                  </a:moveTo>
                  <a:lnTo>
                    <a:pt x="11202238" y="1193063"/>
                  </a:lnTo>
                  <a:lnTo>
                    <a:pt x="11202238" y="1202588"/>
                  </a:lnTo>
                  <a:lnTo>
                    <a:pt x="11211763" y="1202588"/>
                  </a:lnTo>
                  <a:lnTo>
                    <a:pt x="11211763" y="1193063"/>
                  </a:lnTo>
                  <a:close/>
                </a:path>
                <a:path w="11326495" h="1202689">
                  <a:moveTo>
                    <a:pt x="11268913" y="1193063"/>
                  </a:moveTo>
                  <a:lnTo>
                    <a:pt x="11259388" y="1193063"/>
                  </a:lnTo>
                  <a:lnTo>
                    <a:pt x="11259388" y="1202588"/>
                  </a:lnTo>
                  <a:lnTo>
                    <a:pt x="11268913" y="1202588"/>
                  </a:lnTo>
                  <a:lnTo>
                    <a:pt x="11268913" y="1193063"/>
                  </a:lnTo>
                  <a:close/>
                </a:path>
                <a:path w="11326495" h="1202689">
                  <a:moveTo>
                    <a:pt x="11326076" y="1193063"/>
                  </a:moveTo>
                  <a:lnTo>
                    <a:pt x="11316551" y="1193063"/>
                  </a:lnTo>
                  <a:lnTo>
                    <a:pt x="11316551" y="1202588"/>
                  </a:lnTo>
                  <a:lnTo>
                    <a:pt x="11326076" y="1202588"/>
                  </a:lnTo>
                  <a:lnTo>
                    <a:pt x="11326076" y="1193063"/>
                  </a:lnTo>
                  <a:close/>
                </a:path>
              </a:pathLst>
            </a:custGeom>
            <a:solidFill>
              <a:srgbClr val="C7C6C3"/>
            </a:solidFill>
          </p:spPr>
          <p:txBody>
            <a:bodyPr wrap="square" lIns="0" tIns="0" rIns="0" bIns="0" rtlCol="0"/>
            <a:lstStyle/>
            <a:p>
              <a:endParaRPr sz="1688"/>
            </a:p>
          </p:txBody>
        </p:sp>
        <p:sp>
          <p:nvSpPr>
            <p:cNvPr id="15" name="object 15"/>
            <p:cNvSpPr/>
            <p:nvPr/>
          </p:nvSpPr>
          <p:spPr>
            <a:xfrm>
              <a:off x="1867751" y="819149"/>
              <a:ext cx="4010660" cy="9525"/>
            </a:xfrm>
            <a:custGeom>
              <a:avLst/>
              <a:gdLst/>
              <a:ahLst/>
              <a:cxnLst/>
              <a:rect l="l" t="t" r="r" b="b"/>
              <a:pathLst>
                <a:path w="4010660" h="9525">
                  <a:moveTo>
                    <a:pt x="9525" y="0"/>
                  </a:moveTo>
                  <a:lnTo>
                    <a:pt x="0" y="0"/>
                  </a:lnTo>
                  <a:lnTo>
                    <a:pt x="0" y="9525"/>
                  </a:lnTo>
                  <a:lnTo>
                    <a:pt x="9525" y="9525"/>
                  </a:lnTo>
                  <a:lnTo>
                    <a:pt x="9525" y="0"/>
                  </a:lnTo>
                  <a:close/>
                </a:path>
                <a:path w="4010660" h="9525">
                  <a:moveTo>
                    <a:pt x="66687" y="0"/>
                  </a:moveTo>
                  <a:lnTo>
                    <a:pt x="57162" y="0"/>
                  </a:lnTo>
                  <a:lnTo>
                    <a:pt x="57162" y="9525"/>
                  </a:lnTo>
                  <a:lnTo>
                    <a:pt x="66687" y="9525"/>
                  </a:lnTo>
                  <a:lnTo>
                    <a:pt x="66687" y="0"/>
                  </a:lnTo>
                  <a:close/>
                </a:path>
                <a:path w="4010660" h="9525">
                  <a:moveTo>
                    <a:pt x="123837" y="0"/>
                  </a:moveTo>
                  <a:lnTo>
                    <a:pt x="114312" y="0"/>
                  </a:lnTo>
                  <a:lnTo>
                    <a:pt x="114312" y="9525"/>
                  </a:lnTo>
                  <a:lnTo>
                    <a:pt x="123837" y="9525"/>
                  </a:lnTo>
                  <a:lnTo>
                    <a:pt x="123837" y="0"/>
                  </a:lnTo>
                  <a:close/>
                </a:path>
                <a:path w="4010660" h="9525">
                  <a:moveTo>
                    <a:pt x="180987" y="0"/>
                  </a:moveTo>
                  <a:lnTo>
                    <a:pt x="171462" y="0"/>
                  </a:lnTo>
                  <a:lnTo>
                    <a:pt x="171462" y="9525"/>
                  </a:lnTo>
                  <a:lnTo>
                    <a:pt x="180987" y="9525"/>
                  </a:lnTo>
                  <a:lnTo>
                    <a:pt x="180987" y="0"/>
                  </a:lnTo>
                  <a:close/>
                </a:path>
                <a:path w="4010660" h="9525">
                  <a:moveTo>
                    <a:pt x="238150" y="0"/>
                  </a:moveTo>
                  <a:lnTo>
                    <a:pt x="228625" y="0"/>
                  </a:lnTo>
                  <a:lnTo>
                    <a:pt x="228625" y="9525"/>
                  </a:lnTo>
                  <a:lnTo>
                    <a:pt x="238150" y="9525"/>
                  </a:lnTo>
                  <a:lnTo>
                    <a:pt x="238150" y="0"/>
                  </a:lnTo>
                  <a:close/>
                </a:path>
                <a:path w="4010660" h="9525">
                  <a:moveTo>
                    <a:pt x="295300" y="0"/>
                  </a:moveTo>
                  <a:lnTo>
                    <a:pt x="285775" y="0"/>
                  </a:lnTo>
                  <a:lnTo>
                    <a:pt x="285775" y="9525"/>
                  </a:lnTo>
                  <a:lnTo>
                    <a:pt x="295300" y="9525"/>
                  </a:lnTo>
                  <a:lnTo>
                    <a:pt x="295300" y="0"/>
                  </a:lnTo>
                  <a:close/>
                </a:path>
                <a:path w="4010660" h="9525">
                  <a:moveTo>
                    <a:pt x="352450" y="0"/>
                  </a:moveTo>
                  <a:lnTo>
                    <a:pt x="342925" y="0"/>
                  </a:lnTo>
                  <a:lnTo>
                    <a:pt x="342925" y="9525"/>
                  </a:lnTo>
                  <a:lnTo>
                    <a:pt x="352450" y="9525"/>
                  </a:lnTo>
                  <a:lnTo>
                    <a:pt x="352450" y="0"/>
                  </a:lnTo>
                  <a:close/>
                </a:path>
                <a:path w="4010660" h="9525">
                  <a:moveTo>
                    <a:pt x="409613" y="0"/>
                  </a:moveTo>
                  <a:lnTo>
                    <a:pt x="400088" y="0"/>
                  </a:lnTo>
                  <a:lnTo>
                    <a:pt x="400088" y="9525"/>
                  </a:lnTo>
                  <a:lnTo>
                    <a:pt x="409613" y="9525"/>
                  </a:lnTo>
                  <a:lnTo>
                    <a:pt x="409613" y="0"/>
                  </a:lnTo>
                  <a:close/>
                </a:path>
                <a:path w="4010660" h="9525">
                  <a:moveTo>
                    <a:pt x="466763" y="0"/>
                  </a:moveTo>
                  <a:lnTo>
                    <a:pt x="457238" y="0"/>
                  </a:lnTo>
                  <a:lnTo>
                    <a:pt x="457238" y="9525"/>
                  </a:lnTo>
                  <a:lnTo>
                    <a:pt x="466763" y="9525"/>
                  </a:lnTo>
                  <a:lnTo>
                    <a:pt x="466763" y="0"/>
                  </a:lnTo>
                  <a:close/>
                </a:path>
                <a:path w="4010660" h="9525">
                  <a:moveTo>
                    <a:pt x="523913" y="0"/>
                  </a:moveTo>
                  <a:lnTo>
                    <a:pt x="514388" y="0"/>
                  </a:lnTo>
                  <a:lnTo>
                    <a:pt x="514388" y="9525"/>
                  </a:lnTo>
                  <a:lnTo>
                    <a:pt x="523913" y="9525"/>
                  </a:lnTo>
                  <a:lnTo>
                    <a:pt x="523913" y="0"/>
                  </a:lnTo>
                  <a:close/>
                </a:path>
                <a:path w="4010660" h="9525">
                  <a:moveTo>
                    <a:pt x="581075" y="0"/>
                  </a:moveTo>
                  <a:lnTo>
                    <a:pt x="571550" y="0"/>
                  </a:lnTo>
                  <a:lnTo>
                    <a:pt x="571550" y="9525"/>
                  </a:lnTo>
                  <a:lnTo>
                    <a:pt x="581075" y="9525"/>
                  </a:lnTo>
                  <a:lnTo>
                    <a:pt x="581075" y="0"/>
                  </a:lnTo>
                  <a:close/>
                </a:path>
                <a:path w="4010660" h="9525">
                  <a:moveTo>
                    <a:pt x="638225" y="0"/>
                  </a:moveTo>
                  <a:lnTo>
                    <a:pt x="628700" y="0"/>
                  </a:lnTo>
                  <a:lnTo>
                    <a:pt x="628700" y="9525"/>
                  </a:lnTo>
                  <a:lnTo>
                    <a:pt x="638225" y="9525"/>
                  </a:lnTo>
                  <a:lnTo>
                    <a:pt x="638225" y="0"/>
                  </a:lnTo>
                  <a:close/>
                </a:path>
                <a:path w="4010660" h="9525">
                  <a:moveTo>
                    <a:pt x="695375" y="0"/>
                  </a:moveTo>
                  <a:lnTo>
                    <a:pt x="685850" y="0"/>
                  </a:lnTo>
                  <a:lnTo>
                    <a:pt x="685850" y="9525"/>
                  </a:lnTo>
                  <a:lnTo>
                    <a:pt x="695375" y="9525"/>
                  </a:lnTo>
                  <a:lnTo>
                    <a:pt x="695375" y="0"/>
                  </a:lnTo>
                  <a:close/>
                </a:path>
                <a:path w="4010660" h="9525">
                  <a:moveTo>
                    <a:pt x="752538" y="0"/>
                  </a:moveTo>
                  <a:lnTo>
                    <a:pt x="743013" y="0"/>
                  </a:lnTo>
                  <a:lnTo>
                    <a:pt x="743013" y="9525"/>
                  </a:lnTo>
                  <a:lnTo>
                    <a:pt x="752538" y="9525"/>
                  </a:lnTo>
                  <a:lnTo>
                    <a:pt x="752538" y="0"/>
                  </a:lnTo>
                  <a:close/>
                </a:path>
                <a:path w="4010660" h="9525">
                  <a:moveTo>
                    <a:pt x="809688" y="0"/>
                  </a:moveTo>
                  <a:lnTo>
                    <a:pt x="800163" y="0"/>
                  </a:lnTo>
                  <a:lnTo>
                    <a:pt x="800163" y="9525"/>
                  </a:lnTo>
                  <a:lnTo>
                    <a:pt x="809688" y="9525"/>
                  </a:lnTo>
                  <a:lnTo>
                    <a:pt x="809688" y="0"/>
                  </a:lnTo>
                  <a:close/>
                </a:path>
                <a:path w="4010660" h="9525">
                  <a:moveTo>
                    <a:pt x="866838" y="0"/>
                  </a:moveTo>
                  <a:lnTo>
                    <a:pt x="857313" y="0"/>
                  </a:lnTo>
                  <a:lnTo>
                    <a:pt x="857313" y="9525"/>
                  </a:lnTo>
                  <a:lnTo>
                    <a:pt x="866838" y="9525"/>
                  </a:lnTo>
                  <a:lnTo>
                    <a:pt x="866838" y="0"/>
                  </a:lnTo>
                  <a:close/>
                </a:path>
                <a:path w="4010660" h="9525">
                  <a:moveTo>
                    <a:pt x="924001" y="0"/>
                  </a:moveTo>
                  <a:lnTo>
                    <a:pt x="914476" y="0"/>
                  </a:lnTo>
                  <a:lnTo>
                    <a:pt x="914476" y="9525"/>
                  </a:lnTo>
                  <a:lnTo>
                    <a:pt x="924001" y="9525"/>
                  </a:lnTo>
                  <a:lnTo>
                    <a:pt x="924001" y="0"/>
                  </a:lnTo>
                  <a:close/>
                </a:path>
                <a:path w="4010660" h="9525">
                  <a:moveTo>
                    <a:pt x="981151" y="0"/>
                  </a:moveTo>
                  <a:lnTo>
                    <a:pt x="971626" y="0"/>
                  </a:lnTo>
                  <a:lnTo>
                    <a:pt x="971626" y="9525"/>
                  </a:lnTo>
                  <a:lnTo>
                    <a:pt x="981151" y="9525"/>
                  </a:lnTo>
                  <a:lnTo>
                    <a:pt x="981151" y="0"/>
                  </a:lnTo>
                  <a:close/>
                </a:path>
                <a:path w="4010660" h="9525">
                  <a:moveTo>
                    <a:pt x="1038301" y="0"/>
                  </a:moveTo>
                  <a:lnTo>
                    <a:pt x="1028776" y="0"/>
                  </a:lnTo>
                  <a:lnTo>
                    <a:pt x="1028776" y="9525"/>
                  </a:lnTo>
                  <a:lnTo>
                    <a:pt x="1038301" y="9525"/>
                  </a:lnTo>
                  <a:lnTo>
                    <a:pt x="1038301" y="0"/>
                  </a:lnTo>
                  <a:close/>
                </a:path>
                <a:path w="4010660" h="9525">
                  <a:moveTo>
                    <a:pt x="1095463" y="0"/>
                  </a:moveTo>
                  <a:lnTo>
                    <a:pt x="1085938" y="0"/>
                  </a:lnTo>
                  <a:lnTo>
                    <a:pt x="1085938" y="9525"/>
                  </a:lnTo>
                  <a:lnTo>
                    <a:pt x="1095463" y="9525"/>
                  </a:lnTo>
                  <a:lnTo>
                    <a:pt x="1095463" y="0"/>
                  </a:lnTo>
                  <a:close/>
                </a:path>
                <a:path w="4010660" h="9525">
                  <a:moveTo>
                    <a:pt x="1152613" y="0"/>
                  </a:moveTo>
                  <a:lnTo>
                    <a:pt x="1143088" y="0"/>
                  </a:lnTo>
                  <a:lnTo>
                    <a:pt x="1143088" y="9525"/>
                  </a:lnTo>
                  <a:lnTo>
                    <a:pt x="1152613" y="9525"/>
                  </a:lnTo>
                  <a:lnTo>
                    <a:pt x="1152613" y="0"/>
                  </a:lnTo>
                  <a:close/>
                </a:path>
                <a:path w="4010660" h="9525">
                  <a:moveTo>
                    <a:pt x="1209763" y="0"/>
                  </a:moveTo>
                  <a:lnTo>
                    <a:pt x="1200238" y="0"/>
                  </a:lnTo>
                  <a:lnTo>
                    <a:pt x="1200238" y="9525"/>
                  </a:lnTo>
                  <a:lnTo>
                    <a:pt x="1209763" y="9525"/>
                  </a:lnTo>
                  <a:lnTo>
                    <a:pt x="1209763" y="0"/>
                  </a:lnTo>
                  <a:close/>
                </a:path>
                <a:path w="4010660" h="9525">
                  <a:moveTo>
                    <a:pt x="1266926" y="0"/>
                  </a:moveTo>
                  <a:lnTo>
                    <a:pt x="1257401" y="0"/>
                  </a:lnTo>
                  <a:lnTo>
                    <a:pt x="1257401" y="9525"/>
                  </a:lnTo>
                  <a:lnTo>
                    <a:pt x="1266926" y="9525"/>
                  </a:lnTo>
                  <a:lnTo>
                    <a:pt x="1266926" y="0"/>
                  </a:lnTo>
                  <a:close/>
                </a:path>
                <a:path w="4010660" h="9525">
                  <a:moveTo>
                    <a:pt x="1324076" y="0"/>
                  </a:moveTo>
                  <a:lnTo>
                    <a:pt x="1314551" y="0"/>
                  </a:lnTo>
                  <a:lnTo>
                    <a:pt x="1314551" y="9525"/>
                  </a:lnTo>
                  <a:lnTo>
                    <a:pt x="1324076" y="9525"/>
                  </a:lnTo>
                  <a:lnTo>
                    <a:pt x="1324076" y="0"/>
                  </a:lnTo>
                  <a:close/>
                </a:path>
                <a:path w="4010660" h="9525">
                  <a:moveTo>
                    <a:pt x="1381226" y="0"/>
                  </a:moveTo>
                  <a:lnTo>
                    <a:pt x="1371701" y="0"/>
                  </a:lnTo>
                  <a:lnTo>
                    <a:pt x="1371701" y="9525"/>
                  </a:lnTo>
                  <a:lnTo>
                    <a:pt x="1381226" y="9525"/>
                  </a:lnTo>
                  <a:lnTo>
                    <a:pt x="1381226" y="0"/>
                  </a:lnTo>
                  <a:close/>
                </a:path>
                <a:path w="4010660" h="9525">
                  <a:moveTo>
                    <a:pt x="1438389" y="0"/>
                  </a:moveTo>
                  <a:lnTo>
                    <a:pt x="1428864" y="0"/>
                  </a:lnTo>
                  <a:lnTo>
                    <a:pt x="1428864" y="9525"/>
                  </a:lnTo>
                  <a:lnTo>
                    <a:pt x="1438389" y="9525"/>
                  </a:lnTo>
                  <a:lnTo>
                    <a:pt x="1438389" y="0"/>
                  </a:lnTo>
                  <a:close/>
                </a:path>
                <a:path w="4010660" h="9525">
                  <a:moveTo>
                    <a:pt x="1495539" y="0"/>
                  </a:moveTo>
                  <a:lnTo>
                    <a:pt x="1486014" y="0"/>
                  </a:lnTo>
                  <a:lnTo>
                    <a:pt x="1486014" y="9525"/>
                  </a:lnTo>
                  <a:lnTo>
                    <a:pt x="1495539" y="9525"/>
                  </a:lnTo>
                  <a:lnTo>
                    <a:pt x="1495539" y="0"/>
                  </a:lnTo>
                  <a:close/>
                </a:path>
                <a:path w="4010660" h="9525">
                  <a:moveTo>
                    <a:pt x="1552689" y="0"/>
                  </a:moveTo>
                  <a:lnTo>
                    <a:pt x="1543164" y="0"/>
                  </a:lnTo>
                  <a:lnTo>
                    <a:pt x="1543164" y="9525"/>
                  </a:lnTo>
                  <a:lnTo>
                    <a:pt x="1552689" y="9525"/>
                  </a:lnTo>
                  <a:lnTo>
                    <a:pt x="1552689" y="0"/>
                  </a:lnTo>
                  <a:close/>
                </a:path>
                <a:path w="4010660" h="9525">
                  <a:moveTo>
                    <a:pt x="1609852" y="0"/>
                  </a:moveTo>
                  <a:lnTo>
                    <a:pt x="1600327" y="0"/>
                  </a:lnTo>
                  <a:lnTo>
                    <a:pt x="1600327" y="9525"/>
                  </a:lnTo>
                  <a:lnTo>
                    <a:pt x="1609852" y="9525"/>
                  </a:lnTo>
                  <a:lnTo>
                    <a:pt x="1609852" y="0"/>
                  </a:lnTo>
                  <a:close/>
                </a:path>
                <a:path w="4010660" h="9525">
                  <a:moveTo>
                    <a:pt x="1667002" y="0"/>
                  </a:moveTo>
                  <a:lnTo>
                    <a:pt x="1657477" y="0"/>
                  </a:lnTo>
                  <a:lnTo>
                    <a:pt x="1657477" y="9525"/>
                  </a:lnTo>
                  <a:lnTo>
                    <a:pt x="1667002" y="9525"/>
                  </a:lnTo>
                  <a:lnTo>
                    <a:pt x="1667002" y="0"/>
                  </a:lnTo>
                  <a:close/>
                </a:path>
                <a:path w="4010660" h="9525">
                  <a:moveTo>
                    <a:pt x="1724152" y="0"/>
                  </a:moveTo>
                  <a:lnTo>
                    <a:pt x="1714627" y="0"/>
                  </a:lnTo>
                  <a:lnTo>
                    <a:pt x="1714627" y="9525"/>
                  </a:lnTo>
                  <a:lnTo>
                    <a:pt x="1724152" y="9525"/>
                  </a:lnTo>
                  <a:lnTo>
                    <a:pt x="1724152" y="0"/>
                  </a:lnTo>
                  <a:close/>
                </a:path>
                <a:path w="4010660" h="9525">
                  <a:moveTo>
                    <a:pt x="1781314" y="0"/>
                  </a:moveTo>
                  <a:lnTo>
                    <a:pt x="1771789" y="0"/>
                  </a:lnTo>
                  <a:lnTo>
                    <a:pt x="1771789" y="9525"/>
                  </a:lnTo>
                  <a:lnTo>
                    <a:pt x="1781314" y="9525"/>
                  </a:lnTo>
                  <a:lnTo>
                    <a:pt x="1781314" y="0"/>
                  </a:lnTo>
                  <a:close/>
                </a:path>
                <a:path w="4010660" h="9525">
                  <a:moveTo>
                    <a:pt x="1838464" y="0"/>
                  </a:moveTo>
                  <a:lnTo>
                    <a:pt x="1828939" y="0"/>
                  </a:lnTo>
                  <a:lnTo>
                    <a:pt x="1828939" y="9525"/>
                  </a:lnTo>
                  <a:lnTo>
                    <a:pt x="1838464" y="9525"/>
                  </a:lnTo>
                  <a:lnTo>
                    <a:pt x="1838464" y="0"/>
                  </a:lnTo>
                  <a:close/>
                </a:path>
                <a:path w="4010660" h="9525">
                  <a:moveTo>
                    <a:pt x="1895614" y="0"/>
                  </a:moveTo>
                  <a:lnTo>
                    <a:pt x="1886089" y="0"/>
                  </a:lnTo>
                  <a:lnTo>
                    <a:pt x="1886089" y="9525"/>
                  </a:lnTo>
                  <a:lnTo>
                    <a:pt x="1895614" y="9525"/>
                  </a:lnTo>
                  <a:lnTo>
                    <a:pt x="1895614" y="0"/>
                  </a:lnTo>
                  <a:close/>
                </a:path>
                <a:path w="4010660" h="9525">
                  <a:moveTo>
                    <a:pt x="1952777" y="0"/>
                  </a:moveTo>
                  <a:lnTo>
                    <a:pt x="1943252" y="0"/>
                  </a:lnTo>
                  <a:lnTo>
                    <a:pt x="1943252" y="9525"/>
                  </a:lnTo>
                  <a:lnTo>
                    <a:pt x="1952777" y="9525"/>
                  </a:lnTo>
                  <a:lnTo>
                    <a:pt x="1952777" y="0"/>
                  </a:lnTo>
                  <a:close/>
                </a:path>
                <a:path w="4010660" h="9525">
                  <a:moveTo>
                    <a:pt x="2009927" y="0"/>
                  </a:moveTo>
                  <a:lnTo>
                    <a:pt x="2000402" y="0"/>
                  </a:lnTo>
                  <a:lnTo>
                    <a:pt x="2000402" y="9525"/>
                  </a:lnTo>
                  <a:lnTo>
                    <a:pt x="2009927" y="9525"/>
                  </a:lnTo>
                  <a:lnTo>
                    <a:pt x="2009927" y="0"/>
                  </a:lnTo>
                  <a:close/>
                </a:path>
                <a:path w="4010660" h="9525">
                  <a:moveTo>
                    <a:pt x="2067077" y="0"/>
                  </a:moveTo>
                  <a:lnTo>
                    <a:pt x="2057552" y="0"/>
                  </a:lnTo>
                  <a:lnTo>
                    <a:pt x="2057552" y="9525"/>
                  </a:lnTo>
                  <a:lnTo>
                    <a:pt x="2067077" y="9525"/>
                  </a:lnTo>
                  <a:lnTo>
                    <a:pt x="2067077" y="0"/>
                  </a:lnTo>
                  <a:close/>
                </a:path>
                <a:path w="4010660" h="9525">
                  <a:moveTo>
                    <a:pt x="2124240" y="0"/>
                  </a:moveTo>
                  <a:lnTo>
                    <a:pt x="2114715" y="0"/>
                  </a:lnTo>
                  <a:lnTo>
                    <a:pt x="2114715" y="9525"/>
                  </a:lnTo>
                  <a:lnTo>
                    <a:pt x="2124240" y="9525"/>
                  </a:lnTo>
                  <a:lnTo>
                    <a:pt x="2124240" y="0"/>
                  </a:lnTo>
                  <a:close/>
                </a:path>
                <a:path w="4010660" h="9525">
                  <a:moveTo>
                    <a:pt x="2181390" y="0"/>
                  </a:moveTo>
                  <a:lnTo>
                    <a:pt x="2171865" y="0"/>
                  </a:lnTo>
                  <a:lnTo>
                    <a:pt x="2171865" y="9525"/>
                  </a:lnTo>
                  <a:lnTo>
                    <a:pt x="2181390" y="9525"/>
                  </a:lnTo>
                  <a:lnTo>
                    <a:pt x="2181390" y="0"/>
                  </a:lnTo>
                  <a:close/>
                </a:path>
                <a:path w="4010660" h="9525">
                  <a:moveTo>
                    <a:pt x="2238540" y="0"/>
                  </a:moveTo>
                  <a:lnTo>
                    <a:pt x="2229015" y="0"/>
                  </a:lnTo>
                  <a:lnTo>
                    <a:pt x="2229015" y="9525"/>
                  </a:lnTo>
                  <a:lnTo>
                    <a:pt x="2238540" y="9525"/>
                  </a:lnTo>
                  <a:lnTo>
                    <a:pt x="2238540" y="0"/>
                  </a:lnTo>
                  <a:close/>
                </a:path>
                <a:path w="4010660" h="9525">
                  <a:moveTo>
                    <a:pt x="2295702" y="0"/>
                  </a:moveTo>
                  <a:lnTo>
                    <a:pt x="2286177" y="0"/>
                  </a:lnTo>
                  <a:lnTo>
                    <a:pt x="2286177" y="9525"/>
                  </a:lnTo>
                  <a:lnTo>
                    <a:pt x="2295702" y="9525"/>
                  </a:lnTo>
                  <a:lnTo>
                    <a:pt x="2295702" y="0"/>
                  </a:lnTo>
                  <a:close/>
                </a:path>
                <a:path w="4010660" h="9525">
                  <a:moveTo>
                    <a:pt x="2352852" y="0"/>
                  </a:moveTo>
                  <a:lnTo>
                    <a:pt x="2343327" y="0"/>
                  </a:lnTo>
                  <a:lnTo>
                    <a:pt x="2343327" y="9525"/>
                  </a:lnTo>
                  <a:lnTo>
                    <a:pt x="2352852" y="9525"/>
                  </a:lnTo>
                  <a:lnTo>
                    <a:pt x="2352852" y="0"/>
                  </a:lnTo>
                  <a:close/>
                </a:path>
                <a:path w="4010660" h="9525">
                  <a:moveTo>
                    <a:pt x="2410002" y="0"/>
                  </a:moveTo>
                  <a:lnTo>
                    <a:pt x="2400477" y="0"/>
                  </a:lnTo>
                  <a:lnTo>
                    <a:pt x="2400477" y="9525"/>
                  </a:lnTo>
                  <a:lnTo>
                    <a:pt x="2410002" y="9525"/>
                  </a:lnTo>
                  <a:lnTo>
                    <a:pt x="2410002" y="0"/>
                  </a:lnTo>
                  <a:close/>
                </a:path>
                <a:path w="4010660" h="9525">
                  <a:moveTo>
                    <a:pt x="2467165" y="0"/>
                  </a:moveTo>
                  <a:lnTo>
                    <a:pt x="2457640" y="0"/>
                  </a:lnTo>
                  <a:lnTo>
                    <a:pt x="2457640" y="9525"/>
                  </a:lnTo>
                  <a:lnTo>
                    <a:pt x="2467165" y="9525"/>
                  </a:lnTo>
                  <a:lnTo>
                    <a:pt x="2467165" y="0"/>
                  </a:lnTo>
                  <a:close/>
                </a:path>
                <a:path w="4010660" h="9525">
                  <a:moveTo>
                    <a:pt x="2524315" y="0"/>
                  </a:moveTo>
                  <a:lnTo>
                    <a:pt x="2514790" y="0"/>
                  </a:lnTo>
                  <a:lnTo>
                    <a:pt x="2514790" y="9525"/>
                  </a:lnTo>
                  <a:lnTo>
                    <a:pt x="2524315" y="9525"/>
                  </a:lnTo>
                  <a:lnTo>
                    <a:pt x="2524315" y="0"/>
                  </a:lnTo>
                  <a:close/>
                </a:path>
                <a:path w="4010660" h="9525">
                  <a:moveTo>
                    <a:pt x="2581465" y="0"/>
                  </a:moveTo>
                  <a:lnTo>
                    <a:pt x="2571940" y="0"/>
                  </a:lnTo>
                  <a:lnTo>
                    <a:pt x="2571940" y="9525"/>
                  </a:lnTo>
                  <a:lnTo>
                    <a:pt x="2581465" y="9525"/>
                  </a:lnTo>
                  <a:lnTo>
                    <a:pt x="2581465" y="0"/>
                  </a:lnTo>
                  <a:close/>
                </a:path>
                <a:path w="4010660" h="9525">
                  <a:moveTo>
                    <a:pt x="2638628" y="0"/>
                  </a:moveTo>
                  <a:lnTo>
                    <a:pt x="2629103" y="0"/>
                  </a:lnTo>
                  <a:lnTo>
                    <a:pt x="2629103" y="9525"/>
                  </a:lnTo>
                  <a:lnTo>
                    <a:pt x="2638628" y="9525"/>
                  </a:lnTo>
                  <a:lnTo>
                    <a:pt x="2638628" y="0"/>
                  </a:lnTo>
                  <a:close/>
                </a:path>
                <a:path w="4010660" h="9525">
                  <a:moveTo>
                    <a:pt x="2695778" y="0"/>
                  </a:moveTo>
                  <a:lnTo>
                    <a:pt x="2686253" y="0"/>
                  </a:lnTo>
                  <a:lnTo>
                    <a:pt x="2686253" y="9525"/>
                  </a:lnTo>
                  <a:lnTo>
                    <a:pt x="2695778" y="9525"/>
                  </a:lnTo>
                  <a:lnTo>
                    <a:pt x="2695778" y="0"/>
                  </a:lnTo>
                  <a:close/>
                </a:path>
                <a:path w="4010660" h="9525">
                  <a:moveTo>
                    <a:pt x="2752928" y="0"/>
                  </a:moveTo>
                  <a:lnTo>
                    <a:pt x="2743403" y="0"/>
                  </a:lnTo>
                  <a:lnTo>
                    <a:pt x="2743403" y="9525"/>
                  </a:lnTo>
                  <a:lnTo>
                    <a:pt x="2752928" y="9525"/>
                  </a:lnTo>
                  <a:lnTo>
                    <a:pt x="2752928" y="0"/>
                  </a:lnTo>
                  <a:close/>
                </a:path>
                <a:path w="4010660" h="9525">
                  <a:moveTo>
                    <a:pt x="2810091" y="0"/>
                  </a:moveTo>
                  <a:lnTo>
                    <a:pt x="2800566" y="0"/>
                  </a:lnTo>
                  <a:lnTo>
                    <a:pt x="2800566" y="9525"/>
                  </a:lnTo>
                  <a:lnTo>
                    <a:pt x="2810091" y="9525"/>
                  </a:lnTo>
                  <a:lnTo>
                    <a:pt x="2810091" y="0"/>
                  </a:lnTo>
                  <a:close/>
                </a:path>
                <a:path w="4010660" h="9525">
                  <a:moveTo>
                    <a:pt x="2867241" y="0"/>
                  </a:moveTo>
                  <a:lnTo>
                    <a:pt x="2857716" y="0"/>
                  </a:lnTo>
                  <a:lnTo>
                    <a:pt x="2857716" y="9525"/>
                  </a:lnTo>
                  <a:lnTo>
                    <a:pt x="2867241" y="9525"/>
                  </a:lnTo>
                  <a:lnTo>
                    <a:pt x="2867241" y="0"/>
                  </a:lnTo>
                  <a:close/>
                </a:path>
                <a:path w="4010660" h="9525">
                  <a:moveTo>
                    <a:pt x="2924391" y="0"/>
                  </a:moveTo>
                  <a:lnTo>
                    <a:pt x="2914866" y="0"/>
                  </a:lnTo>
                  <a:lnTo>
                    <a:pt x="2914866" y="9525"/>
                  </a:lnTo>
                  <a:lnTo>
                    <a:pt x="2924391" y="9525"/>
                  </a:lnTo>
                  <a:lnTo>
                    <a:pt x="2924391" y="0"/>
                  </a:lnTo>
                  <a:close/>
                </a:path>
                <a:path w="4010660" h="9525">
                  <a:moveTo>
                    <a:pt x="2981553" y="0"/>
                  </a:moveTo>
                  <a:lnTo>
                    <a:pt x="2972028" y="0"/>
                  </a:lnTo>
                  <a:lnTo>
                    <a:pt x="2972028" y="9525"/>
                  </a:lnTo>
                  <a:lnTo>
                    <a:pt x="2981553" y="9525"/>
                  </a:lnTo>
                  <a:lnTo>
                    <a:pt x="2981553" y="0"/>
                  </a:lnTo>
                  <a:close/>
                </a:path>
                <a:path w="4010660" h="9525">
                  <a:moveTo>
                    <a:pt x="3038703" y="0"/>
                  </a:moveTo>
                  <a:lnTo>
                    <a:pt x="3029178" y="0"/>
                  </a:lnTo>
                  <a:lnTo>
                    <a:pt x="3029178" y="9525"/>
                  </a:lnTo>
                  <a:lnTo>
                    <a:pt x="3038703" y="9525"/>
                  </a:lnTo>
                  <a:lnTo>
                    <a:pt x="3038703" y="0"/>
                  </a:lnTo>
                  <a:close/>
                </a:path>
                <a:path w="4010660" h="9525">
                  <a:moveTo>
                    <a:pt x="3095853" y="0"/>
                  </a:moveTo>
                  <a:lnTo>
                    <a:pt x="3086328" y="0"/>
                  </a:lnTo>
                  <a:lnTo>
                    <a:pt x="3086328" y="9525"/>
                  </a:lnTo>
                  <a:lnTo>
                    <a:pt x="3095853" y="9525"/>
                  </a:lnTo>
                  <a:lnTo>
                    <a:pt x="3095853" y="0"/>
                  </a:lnTo>
                  <a:close/>
                </a:path>
                <a:path w="4010660" h="9525">
                  <a:moveTo>
                    <a:pt x="3153016" y="0"/>
                  </a:moveTo>
                  <a:lnTo>
                    <a:pt x="3143491" y="0"/>
                  </a:lnTo>
                  <a:lnTo>
                    <a:pt x="3143491" y="9525"/>
                  </a:lnTo>
                  <a:lnTo>
                    <a:pt x="3153016" y="9525"/>
                  </a:lnTo>
                  <a:lnTo>
                    <a:pt x="3153016" y="0"/>
                  </a:lnTo>
                  <a:close/>
                </a:path>
                <a:path w="4010660" h="9525">
                  <a:moveTo>
                    <a:pt x="3210166" y="0"/>
                  </a:moveTo>
                  <a:lnTo>
                    <a:pt x="3200641" y="0"/>
                  </a:lnTo>
                  <a:lnTo>
                    <a:pt x="3200641" y="9525"/>
                  </a:lnTo>
                  <a:lnTo>
                    <a:pt x="3210166" y="9525"/>
                  </a:lnTo>
                  <a:lnTo>
                    <a:pt x="3210166" y="0"/>
                  </a:lnTo>
                  <a:close/>
                </a:path>
                <a:path w="4010660" h="9525">
                  <a:moveTo>
                    <a:pt x="3267316" y="0"/>
                  </a:moveTo>
                  <a:lnTo>
                    <a:pt x="3257791" y="0"/>
                  </a:lnTo>
                  <a:lnTo>
                    <a:pt x="3257791" y="9525"/>
                  </a:lnTo>
                  <a:lnTo>
                    <a:pt x="3267316" y="9525"/>
                  </a:lnTo>
                  <a:lnTo>
                    <a:pt x="3267316" y="0"/>
                  </a:lnTo>
                  <a:close/>
                </a:path>
                <a:path w="4010660" h="9525">
                  <a:moveTo>
                    <a:pt x="3324479" y="0"/>
                  </a:moveTo>
                  <a:lnTo>
                    <a:pt x="3314954" y="0"/>
                  </a:lnTo>
                  <a:lnTo>
                    <a:pt x="3314954" y="9525"/>
                  </a:lnTo>
                  <a:lnTo>
                    <a:pt x="3324479" y="9525"/>
                  </a:lnTo>
                  <a:lnTo>
                    <a:pt x="3324479" y="0"/>
                  </a:lnTo>
                  <a:close/>
                </a:path>
                <a:path w="4010660" h="9525">
                  <a:moveTo>
                    <a:pt x="3381629" y="0"/>
                  </a:moveTo>
                  <a:lnTo>
                    <a:pt x="3372104" y="0"/>
                  </a:lnTo>
                  <a:lnTo>
                    <a:pt x="3372104" y="9525"/>
                  </a:lnTo>
                  <a:lnTo>
                    <a:pt x="3381629" y="9525"/>
                  </a:lnTo>
                  <a:lnTo>
                    <a:pt x="3381629" y="0"/>
                  </a:lnTo>
                  <a:close/>
                </a:path>
                <a:path w="4010660" h="9525">
                  <a:moveTo>
                    <a:pt x="3438779" y="0"/>
                  </a:moveTo>
                  <a:lnTo>
                    <a:pt x="3429254" y="0"/>
                  </a:lnTo>
                  <a:lnTo>
                    <a:pt x="3429254" y="9525"/>
                  </a:lnTo>
                  <a:lnTo>
                    <a:pt x="3438779" y="9525"/>
                  </a:lnTo>
                  <a:lnTo>
                    <a:pt x="3438779" y="0"/>
                  </a:lnTo>
                  <a:close/>
                </a:path>
                <a:path w="4010660" h="9525">
                  <a:moveTo>
                    <a:pt x="3495941" y="0"/>
                  </a:moveTo>
                  <a:lnTo>
                    <a:pt x="3486416" y="0"/>
                  </a:lnTo>
                  <a:lnTo>
                    <a:pt x="3486416" y="9525"/>
                  </a:lnTo>
                  <a:lnTo>
                    <a:pt x="3495941" y="9525"/>
                  </a:lnTo>
                  <a:lnTo>
                    <a:pt x="3495941" y="0"/>
                  </a:lnTo>
                  <a:close/>
                </a:path>
                <a:path w="4010660" h="9525">
                  <a:moveTo>
                    <a:pt x="3553091" y="0"/>
                  </a:moveTo>
                  <a:lnTo>
                    <a:pt x="3543566" y="0"/>
                  </a:lnTo>
                  <a:lnTo>
                    <a:pt x="3543566" y="9525"/>
                  </a:lnTo>
                  <a:lnTo>
                    <a:pt x="3553091" y="9525"/>
                  </a:lnTo>
                  <a:lnTo>
                    <a:pt x="3553091" y="0"/>
                  </a:lnTo>
                  <a:close/>
                </a:path>
                <a:path w="4010660" h="9525">
                  <a:moveTo>
                    <a:pt x="3610241" y="0"/>
                  </a:moveTo>
                  <a:lnTo>
                    <a:pt x="3600716" y="0"/>
                  </a:lnTo>
                  <a:lnTo>
                    <a:pt x="3600716" y="9525"/>
                  </a:lnTo>
                  <a:lnTo>
                    <a:pt x="3610241" y="9525"/>
                  </a:lnTo>
                  <a:lnTo>
                    <a:pt x="3610241" y="0"/>
                  </a:lnTo>
                  <a:close/>
                </a:path>
                <a:path w="4010660" h="9525">
                  <a:moveTo>
                    <a:pt x="3667404" y="0"/>
                  </a:moveTo>
                  <a:lnTo>
                    <a:pt x="3657879" y="0"/>
                  </a:lnTo>
                  <a:lnTo>
                    <a:pt x="3657879" y="9525"/>
                  </a:lnTo>
                  <a:lnTo>
                    <a:pt x="3667404" y="9525"/>
                  </a:lnTo>
                  <a:lnTo>
                    <a:pt x="3667404" y="0"/>
                  </a:lnTo>
                  <a:close/>
                </a:path>
                <a:path w="4010660" h="9525">
                  <a:moveTo>
                    <a:pt x="3724554" y="0"/>
                  </a:moveTo>
                  <a:lnTo>
                    <a:pt x="3715029" y="0"/>
                  </a:lnTo>
                  <a:lnTo>
                    <a:pt x="3715029" y="9525"/>
                  </a:lnTo>
                  <a:lnTo>
                    <a:pt x="3724554" y="9525"/>
                  </a:lnTo>
                  <a:lnTo>
                    <a:pt x="3724554" y="0"/>
                  </a:lnTo>
                  <a:close/>
                </a:path>
                <a:path w="4010660" h="9525">
                  <a:moveTo>
                    <a:pt x="3781717" y="0"/>
                  </a:moveTo>
                  <a:lnTo>
                    <a:pt x="3772179" y="0"/>
                  </a:lnTo>
                  <a:lnTo>
                    <a:pt x="3772179" y="9525"/>
                  </a:lnTo>
                  <a:lnTo>
                    <a:pt x="3781717" y="9525"/>
                  </a:lnTo>
                  <a:lnTo>
                    <a:pt x="3781717" y="0"/>
                  </a:lnTo>
                  <a:close/>
                </a:path>
                <a:path w="4010660" h="9525">
                  <a:moveTo>
                    <a:pt x="3838867" y="0"/>
                  </a:moveTo>
                  <a:lnTo>
                    <a:pt x="3829342" y="0"/>
                  </a:lnTo>
                  <a:lnTo>
                    <a:pt x="3829342" y="9525"/>
                  </a:lnTo>
                  <a:lnTo>
                    <a:pt x="3838867" y="9525"/>
                  </a:lnTo>
                  <a:lnTo>
                    <a:pt x="3838867" y="0"/>
                  </a:lnTo>
                  <a:close/>
                </a:path>
                <a:path w="4010660" h="9525">
                  <a:moveTo>
                    <a:pt x="3896017" y="0"/>
                  </a:moveTo>
                  <a:lnTo>
                    <a:pt x="3886492" y="0"/>
                  </a:lnTo>
                  <a:lnTo>
                    <a:pt x="3886492" y="9525"/>
                  </a:lnTo>
                  <a:lnTo>
                    <a:pt x="3896017" y="9525"/>
                  </a:lnTo>
                  <a:lnTo>
                    <a:pt x="3896017" y="0"/>
                  </a:lnTo>
                  <a:close/>
                </a:path>
                <a:path w="4010660" h="9525">
                  <a:moveTo>
                    <a:pt x="3953179" y="0"/>
                  </a:moveTo>
                  <a:lnTo>
                    <a:pt x="3943642" y="0"/>
                  </a:lnTo>
                  <a:lnTo>
                    <a:pt x="3943642" y="9525"/>
                  </a:lnTo>
                  <a:lnTo>
                    <a:pt x="3953179" y="9525"/>
                  </a:lnTo>
                  <a:lnTo>
                    <a:pt x="3953179" y="0"/>
                  </a:lnTo>
                  <a:close/>
                </a:path>
                <a:path w="4010660" h="9525">
                  <a:moveTo>
                    <a:pt x="4010329" y="0"/>
                  </a:moveTo>
                  <a:lnTo>
                    <a:pt x="4000804" y="0"/>
                  </a:lnTo>
                  <a:lnTo>
                    <a:pt x="4000804" y="9525"/>
                  </a:lnTo>
                  <a:lnTo>
                    <a:pt x="4010329" y="9525"/>
                  </a:lnTo>
                  <a:lnTo>
                    <a:pt x="4010329" y="0"/>
                  </a:lnTo>
                  <a:close/>
                </a:path>
              </a:pathLst>
            </a:custGeom>
            <a:solidFill>
              <a:srgbClr val="C7C6C3"/>
            </a:solidFill>
          </p:spPr>
          <p:txBody>
            <a:bodyPr wrap="square" lIns="0" tIns="0" rIns="0" bIns="0" rtlCol="0"/>
            <a:lstStyle/>
            <a:p>
              <a:endParaRPr sz="1688"/>
            </a:p>
          </p:txBody>
        </p:sp>
        <p:sp>
          <p:nvSpPr>
            <p:cNvPr id="16" name="object 16"/>
            <p:cNvSpPr/>
            <p:nvPr/>
          </p:nvSpPr>
          <p:spPr>
            <a:xfrm>
              <a:off x="5868556" y="819149"/>
              <a:ext cx="4010660" cy="9525"/>
            </a:xfrm>
            <a:custGeom>
              <a:avLst/>
              <a:gdLst/>
              <a:ahLst/>
              <a:cxnLst/>
              <a:rect l="l" t="t" r="r" b="b"/>
              <a:pathLst>
                <a:path w="4010659" h="9525">
                  <a:moveTo>
                    <a:pt x="9525" y="0"/>
                  </a:moveTo>
                  <a:lnTo>
                    <a:pt x="0" y="0"/>
                  </a:lnTo>
                  <a:lnTo>
                    <a:pt x="0" y="9525"/>
                  </a:lnTo>
                  <a:lnTo>
                    <a:pt x="9525" y="9525"/>
                  </a:lnTo>
                  <a:lnTo>
                    <a:pt x="9525" y="0"/>
                  </a:lnTo>
                  <a:close/>
                </a:path>
                <a:path w="4010659" h="9525">
                  <a:moveTo>
                    <a:pt x="66675" y="0"/>
                  </a:moveTo>
                  <a:lnTo>
                    <a:pt x="57150" y="0"/>
                  </a:lnTo>
                  <a:lnTo>
                    <a:pt x="57150" y="9525"/>
                  </a:lnTo>
                  <a:lnTo>
                    <a:pt x="66675" y="9525"/>
                  </a:lnTo>
                  <a:lnTo>
                    <a:pt x="66675" y="0"/>
                  </a:lnTo>
                  <a:close/>
                </a:path>
                <a:path w="4010659" h="9525">
                  <a:moveTo>
                    <a:pt x="123837" y="0"/>
                  </a:moveTo>
                  <a:lnTo>
                    <a:pt x="114300" y="0"/>
                  </a:lnTo>
                  <a:lnTo>
                    <a:pt x="114300" y="9525"/>
                  </a:lnTo>
                  <a:lnTo>
                    <a:pt x="123837" y="9525"/>
                  </a:lnTo>
                  <a:lnTo>
                    <a:pt x="123837" y="0"/>
                  </a:lnTo>
                  <a:close/>
                </a:path>
                <a:path w="4010659" h="9525">
                  <a:moveTo>
                    <a:pt x="180987" y="0"/>
                  </a:moveTo>
                  <a:lnTo>
                    <a:pt x="171462" y="0"/>
                  </a:lnTo>
                  <a:lnTo>
                    <a:pt x="171462" y="9525"/>
                  </a:lnTo>
                  <a:lnTo>
                    <a:pt x="180987" y="9525"/>
                  </a:lnTo>
                  <a:lnTo>
                    <a:pt x="180987" y="0"/>
                  </a:lnTo>
                  <a:close/>
                </a:path>
                <a:path w="4010659" h="9525">
                  <a:moveTo>
                    <a:pt x="238137" y="0"/>
                  </a:moveTo>
                  <a:lnTo>
                    <a:pt x="228612" y="0"/>
                  </a:lnTo>
                  <a:lnTo>
                    <a:pt x="228612" y="9525"/>
                  </a:lnTo>
                  <a:lnTo>
                    <a:pt x="238137" y="9525"/>
                  </a:lnTo>
                  <a:lnTo>
                    <a:pt x="238137" y="0"/>
                  </a:lnTo>
                  <a:close/>
                </a:path>
                <a:path w="4010659" h="9525">
                  <a:moveTo>
                    <a:pt x="295300" y="0"/>
                  </a:moveTo>
                  <a:lnTo>
                    <a:pt x="285762" y="0"/>
                  </a:lnTo>
                  <a:lnTo>
                    <a:pt x="285762" y="9525"/>
                  </a:lnTo>
                  <a:lnTo>
                    <a:pt x="295300" y="9525"/>
                  </a:lnTo>
                  <a:lnTo>
                    <a:pt x="295300" y="0"/>
                  </a:lnTo>
                  <a:close/>
                </a:path>
                <a:path w="4010659" h="9525">
                  <a:moveTo>
                    <a:pt x="352450" y="0"/>
                  </a:moveTo>
                  <a:lnTo>
                    <a:pt x="342925" y="0"/>
                  </a:lnTo>
                  <a:lnTo>
                    <a:pt x="342925" y="9525"/>
                  </a:lnTo>
                  <a:lnTo>
                    <a:pt x="352450" y="9525"/>
                  </a:lnTo>
                  <a:lnTo>
                    <a:pt x="352450" y="0"/>
                  </a:lnTo>
                  <a:close/>
                </a:path>
                <a:path w="4010659" h="9525">
                  <a:moveTo>
                    <a:pt x="409600" y="0"/>
                  </a:moveTo>
                  <a:lnTo>
                    <a:pt x="400075" y="0"/>
                  </a:lnTo>
                  <a:lnTo>
                    <a:pt x="400075" y="9525"/>
                  </a:lnTo>
                  <a:lnTo>
                    <a:pt x="409600" y="9525"/>
                  </a:lnTo>
                  <a:lnTo>
                    <a:pt x="409600" y="0"/>
                  </a:lnTo>
                  <a:close/>
                </a:path>
                <a:path w="4010659" h="9525">
                  <a:moveTo>
                    <a:pt x="466763" y="0"/>
                  </a:moveTo>
                  <a:lnTo>
                    <a:pt x="457225" y="0"/>
                  </a:lnTo>
                  <a:lnTo>
                    <a:pt x="457225" y="9525"/>
                  </a:lnTo>
                  <a:lnTo>
                    <a:pt x="466763" y="9525"/>
                  </a:lnTo>
                  <a:lnTo>
                    <a:pt x="466763" y="0"/>
                  </a:lnTo>
                  <a:close/>
                </a:path>
                <a:path w="4010659" h="9525">
                  <a:moveTo>
                    <a:pt x="523913" y="0"/>
                  </a:moveTo>
                  <a:lnTo>
                    <a:pt x="514388" y="0"/>
                  </a:lnTo>
                  <a:lnTo>
                    <a:pt x="514388" y="9525"/>
                  </a:lnTo>
                  <a:lnTo>
                    <a:pt x="523913" y="9525"/>
                  </a:lnTo>
                  <a:lnTo>
                    <a:pt x="523913" y="0"/>
                  </a:lnTo>
                  <a:close/>
                </a:path>
                <a:path w="4010659" h="9525">
                  <a:moveTo>
                    <a:pt x="581063" y="0"/>
                  </a:moveTo>
                  <a:lnTo>
                    <a:pt x="571538" y="0"/>
                  </a:lnTo>
                  <a:lnTo>
                    <a:pt x="571538" y="9525"/>
                  </a:lnTo>
                  <a:lnTo>
                    <a:pt x="581063" y="9525"/>
                  </a:lnTo>
                  <a:lnTo>
                    <a:pt x="581063" y="0"/>
                  </a:lnTo>
                  <a:close/>
                </a:path>
                <a:path w="4010659" h="9525">
                  <a:moveTo>
                    <a:pt x="638225" y="0"/>
                  </a:moveTo>
                  <a:lnTo>
                    <a:pt x="628688" y="0"/>
                  </a:lnTo>
                  <a:lnTo>
                    <a:pt x="628688" y="9525"/>
                  </a:lnTo>
                  <a:lnTo>
                    <a:pt x="638225" y="9525"/>
                  </a:lnTo>
                  <a:lnTo>
                    <a:pt x="638225" y="0"/>
                  </a:lnTo>
                  <a:close/>
                </a:path>
                <a:path w="4010659" h="9525">
                  <a:moveTo>
                    <a:pt x="695375" y="0"/>
                  </a:moveTo>
                  <a:lnTo>
                    <a:pt x="685850" y="0"/>
                  </a:lnTo>
                  <a:lnTo>
                    <a:pt x="685850" y="9525"/>
                  </a:lnTo>
                  <a:lnTo>
                    <a:pt x="695375" y="9525"/>
                  </a:lnTo>
                  <a:lnTo>
                    <a:pt x="695375" y="0"/>
                  </a:lnTo>
                  <a:close/>
                </a:path>
                <a:path w="4010659" h="9525">
                  <a:moveTo>
                    <a:pt x="752525" y="0"/>
                  </a:moveTo>
                  <a:lnTo>
                    <a:pt x="743000" y="0"/>
                  </a:lnTo>
                  <a:lnTo>
                    <a:pt x="743000" y="9525"/>
                  </a:lnTo>
                  <a:lnTo>
                    <a:pt x="752525" y="9525"/>
                  </a:lnTo>
                  <a:lnTo>
                    <a:pt x="752525" y="0"/>
                  </a:lnTo>
                  <a:close/>
                </a:path>
                <a:path w="4010659" h="9525">
                  <a:moveTo>
                    <a:pt x="809688" y="0"/>
                  </a:moveTo>
                  <a:lnTo>
                    <a:pt x="800150" y="0"/>
                  </a:lnTo>
                  <a:lnTo>
                    <a:pt x="800150" y="9525"/>
                  </a:lnTo>
                  <a:lnTo>
                    <a:pt x="809688" y="9525"/>
                  </a:lnTo>
                  <a:lnTo>
                    <a:pt x="809688" y="0"/>
                  </a:lnTo>
                  <a:close/>
                </a:path>
                <a:path w="4010659" h="9525">
                  <a:moveTo>
                    <a:pt x="866838" y="0"/>
                  </a:moveTo>
                  <a:lnTo>
                    <a:pt x="857313" y="0"/>
                  </a:lnTo>
                  <a:lnTo>
                    <a:pt x="857313" y="9525"/>
                  </a:lnTo>
                  <a:lnTo>
                    <a:pt x="866838" y="9525"/>
                  </a:lnTo>
                  <a:lnTo>
                    <a:pt x="866838" y="0"/>
                  </a:lnTo>
                  <a:close/>
                </a:path>
                <a:path w="4010659" h="9525">
                  <a:moveTo>
                    <a:pt x="923988" y="0"/>
                  </a:moveTo>
                  <a:lnTo>
                    <a:pt x="914463" y="0"/>
                  </a:lnTo>
                  <a:lnTo>
                    <a:pt x="914463" y="9525"/>
                  </a:lnTo>
                  <a:lnTo>
                    <a:pt x="923988" y="9525"/>
                  </a:lnTo>
                  <a:lnTo>
                    <a:pt x="923988" y="0"/>
                  </a:lnTo>
                  <a:close/>
                </a:path>
                <a:path w="4010659" h="9525">
                  <a:moveTo>
                    <a:pt x="981151" y="0"/>
                  </a:moveTo>
                  <a:lnTo>
                    <a:pt x="971613" y="0"/>
                  </a:lnTo>
                  <a:lnTo>
                    <a:pt x="971613" y="9525"/>
                  </a:lnTo>
                  <a:lnTo>
                    <a:pt x="981151" y="9525"/>
                  </a:lnTo>
                  <a:lnTo>
                    <a:pt x="981151" y="0"/>
                  </a:lnTo>
                  <a:close/>
                </a:path>
                <a:path w="4010659" h="9525">
                  <a:moveTo>
                    <a:pt x="1038301" y="0"/>
                  </a:moveTo>
                  <a:lnTo>
                    <a:pt x="1028776" y="0"/>
                  </a:lnTo>
                  <a:lnTo>
                    <a:pt x="1028776" y="9525"/>
                  </a:lnTo>
                  <a:lnTo>
                    <a:pt x="1038301" y="9525"/>
                  </a:lnTo>
                  <a:lnTo>
                    <a:pt x="1038301" y="0"/>
                  </a:lnTo>
                  <a:close/>
                </a:path>
                <a:path w="4010659" h="9525">
                  <a:moveTo>
                    <a:pt x="1095451" y="0"/>
                  </a:moveTo>
                  <a:lnTo>
                    <a:pt x="1085926" y="0"/>
                  </a:lnTo>
                  <a:lnTo>
                    <a:pt x="1085926" y="9525"/>
                  </a:lnTo>
                  <a:lnTo>
                    <a:pt x="1095451" y="9525"/>
                  </a:lnTo>
                  <a:lnTo>
                    <a:pt x="1095451" y="0"/>
                  </a:lnTo>
                  <a:close/>
                </a:path>
                <a:path w="4010659" h="9525">
                  <a:moveTo>
                    <a:pt x="1152613" y="0"/>
                  </a:moveTo>
                  <a:lnTo>
                    <a:pt x="1143076" y="0"/>
                  </a:lnTo>
                  <a:lnTo>
                    <a:pt x="1143076" y="9525"/>
                  </a:lnTo>
                  <a:lnTo>
                    <a:pt x="1152613" y="9525"/>
                  </a:lnTo>
                  <a:lnTo>
                    <a:pt x="1152613" y="0"/>
                  </a:lnTo>
                  <a:close/>
                </a:path>
                <a:path w="4010659" h="9525">
                  <a:moveTo>
                    <a:pt x="1209763" y="0"/>
                  </a:moveTo>
                  <a:lnTo>
                    <a:pt x="1200238" y="0"/>
                  </a:lnTo>
                  <a:lnTo>
                    <a:pt x="1200238" y="9525"/>
                  </a:lnTo>
                  <a:lnTo>
                    <a:pt x="1209763" y="9525"/>
                  </a:lnTo>
                  <a:lnTo>
                    <a:pt x="1209763" y="0"/>
                  </a:lnTo>
                  <a:close/>
                </a:path>
                <a:path w="4010659" h="9525">
                  <a:moveTo>
                    <a:pt x="1266913" y="0"/>
                  </a:moveTo>
                  <a:lnTo>
                    <a:pt x="1257388" y="0"/>
                  </a:lnTo>
                  <a:lnTo>
                    <a:pt x="1257388" y="9525"/>
                  </a:lnTo>
                  <a:lnTo>
                    <a:pt x="1266913" y="9525"/>
                  </a:lnTo>
                  <a:lnTo>
                    <a:pt x="1266913" y="0"/>
                  </a:lnTo>
                  <a:close/>
                </a:path>
                <a:path w="4010659" h="9525">
                  <a:moveTo>
                    <a:pt x="1324076" y="0"/>
                  </a:moveTo>
                  <a:lnTo>
                    <a:pt x="1314538" y="0"/>
                  </a:lnTo>
                  <a:lnTo>
                    <a:pt x="1314538" y="9525"/>
                  </a:lnTo>
                  <a:lnTo>
                    <a:pt x="1324076" y="9525"/>
                  </a:lnTo>
                  <a:lnTo>
                    <a:pt x="1324076" y="0"/>
                  </a:lnTo>
                  <a:close/>
                </a:path>
                <a:path w="4010659" h="9525">
                  <a:moveTo>
                    <a:pt x="1381226" y="0"/>
                  </a:moveTo>
                  <a:lnTo>
                    <a:pt x="1371701" y="0"/>
                  </a:lnTo>
                  <a:lnTo>
                    <a:pt x="1371701" y="9525"/>
                  </a:lnTo>
                  <a:lnTo>
                    <a:pt x="1381226" y="9525"/>
                  </a:lnTo>
                  <a:lnTo>
                    <a:pt x="1381226" y="0"/>
                  </a:lnTo>
                  <a:close/>
                </a:path>
                <a:path w="4010659" h="9525">
                  <a:moveTo>
                    <a:pt x="1438376" y="0"/>
                  </a:moveTo>
                  <a:lnTo>
                    <a:pt x="1428851" y="0"/>
                  </a:lnTo>
                  <a:lnTo>
                    <a:pt x="1428851" y="9525"/>
                  </a:lnTo>
                  <a:lnTo>
                    <a:pt x="1438376" y="9525"/>
                  </a:lnTo>
                  <a:lnTo>
                    <a:pt x="1438376" y="0"/>
                  </a:lnTo>
                  <a:close/>
                </a:path>
                <a:path w="4010659" h="9525">
                  <a:moveTo>
                    <a:pt x="1495539" y="0"/>
                  </a:moveTo>
                  <a:lnTo>
                    <a:pt x="1486014" y="0"/>
                  </a:lnTo>
                  <a:lnTo>
                    <a:pt x="1486014" y="9525"/>
                  </a:lnTo>
                  <a:lnTo>
                    <a:pt x="1495539" y="9525"/>
                  </a:lnTo>
                  <a:lnTo>
                    <a:pt x="1495539" y="0"/>
                  </a:lnTo>
                  <a:close/>
                </a:path>
                <a:path w="4010659" h="9525">
                  <a:moveTo>
                    <a:pt x="1552689" y="0"/>
                  </a:moveTo>
                  <a:lnTo>
                    <a:pt x="1543164" y="0"/>
                  </a:lnTo>
                  <a:lnTo>
                    <a:pt x="1543164" y="9525"/>
                  </a:lnTo>
                  <a:lnTo>
                    <a:pt x="1552689" y="9525"/>
                  </a:lnTo>
                  <a:lnTo>
                    <a:pt x="1552689" y="0"/>
                  </a:lnTo>
                  <a:close/>
                </a:path>
                <a:path w="4010659" h="9525">
                  <a:moveTo>
                    <a:pt x="1609839" y="0"/>
                  </a:moveTo>
                  <a:lnTo>
                    <a:pt x="1600314" y="0"/>
                  </a:lnTo>
                  <a:lnTo>
                    <a:pt x="1600314" y="9525"/>
                  </a:lnTo>
                  <a:lnTo>
                    <a:pt x="1609839" y="9525"/>
                  </a:lnTo>
                  <a:lnTo>
                    <a:pt x="1609839" y="0"/>
                  </a:lnTo>
                  <a:close/>
                </a:path>
                <a:path w="4010659" h="9525">
                  <a:moveTo>
                    <a:pt x="1667002" y="0"/>
                  </a:moveTo>
                  <a:lnTo>
                    <a:pt x="1657477" y="0"/>
                  </a:lnTo>
                  <a:lnTo>
                    <a:pt x="1657477" y="9525"/>
                  </a:lnTo>
                  <a:lnTo>
                    <a:pt x="1667002" y="9525"/>
                  </a:lnTo>
                  <a:lnTo>
                    <a:pt x="1667002" y="0"/>
                  </a:lnTo>
                  <a:close/>
                </a:path>
                <a:path w="4010659" h="9525">
                  <a:moveTo>
                    <a:pt x="1724152" y="0"/>
                  </a:moveTo>
                  <a:lnTo>
                    <a:pt x="1714627" y="0"/>
                  </a:lnTo>
                  <a:lnTo>
                    <a:pt x="1714627" y="9525"/>
                  </a:lnTo>
                  <a:lnTo>
                    <a:pt x="1724152" y="9525"/>
                  </a:lnTo>
                  <a:lnTo>
                    <a:pt x="1724152" y="0"/>
                  </a:lnTo>
                  <a:close/>
                </a:path>
                <a:path w="4010659" h="9525">
                  <a:moveTo>
                    <a:pt x="1781302" y="0"/>
                  </a:moveTo>
                  <a:lnTo>
                    <a:pt x="1771777" y="0"/>
                  </a:lnTo>
                  <a:lnTo>
                    <a:pt x="1771777" y="9525"/>
                  </a:lnTo>
                  <a:lnTo>
                    <a:pt x="1781302" y="9525"/>
                  </a:lnTo>
                  <a:lnTo>
                    <a:pt x="1781302" y="0"/>
                  </a:lnTo>
                  <a:close/>
                </a:path>
                <a:path w="4010659" h="9525">
                  <a:moveTo>
                    <a:pt x="1838464" y="0"/>
                  </a:moveTo>
                  <a:lnTo>
                    <a:pt x="1828939" y="0"/>
                  </a:lnTo>
                  <a:lnTo>
                    <a:pt x="1828939" y="9525"/>
                  </a:lnTo>
                  <a:lnTo>
                    <a:pt x="1838464" y="9525"/>
                  </a:lnTo>
                  <a:lnTo>
                    <a:pt x="1838464" y="0"/>
                  </a:lnTo>
                  <a:close/>
                </a:path>
                <a:path w="4010659" h="9525">
                  <a:moveTo>
                    <a:pt x="1895614" y="0"/>
                  </a:moveTo>
                  <a:lnTo>
                    <a:pt x="1886089" y="0"/>
                  </a:lnTo>
                  <a:lnTo>
                    <a:pt x="1886089" y="9525"/>
                  </a:lnTo>
                  <a:lnTo>
                    <a:pt x="1895614" y="9525"/>
                  </a:lnTo>
                  <a:lnTo>
                    <a:pt x="1895614" y="0"/>
                  </a:lnTo>
                  <a:close/>
                </a:path>
                <a:path w="4010659" h="9525">
                  <a:moveTo>
                    <a:pt x="1952764" y="0"/>
                  </a:moveTo>
                  <a:lnTo>
                    <a:pt x="1943239" y="0"/>
                  </a:lnTo>
                  <a:lnTo>
                    <a:pt x="1943239" y="9525"/>
                  </a:lnTo>
                  <a:lnTo>
                    <a:pt x="1952764" y="9525"/>
                  </a:lnTo>
                  <a:lnTo>
                    <a:pt x="1952764" y="0"/>
                  </a:lnTo>
                  <a:close/>
                </a:path>
                <a:path w="4010659" h="9525">
                  <a:moveTo>
                    <a:pt x="2009927" y="0"/>
                  </a:moveTo>
                  <a:lnTo>
                    <a:pt x="2000402" y="0"/>
                  </a:lnTo>
                  <a:lnTo>
                    <a:pt x="2000402" y="9525"/>
                  </a:lnTo>
                  <a:lnTo>
                    <a:pt x="2009927" y="9525"/>
                  </a:lnTo>
                  <a:lnTo>
                    <a:pt x="2009927" y="0"/>
                  </a:lnTo>
                  <a:close/>
                </a:path>
                <a:path w="4010659" h="9525">
                  <a:moveTo>
                    <a:pt x="2067077" y="0"/>
                  </a:moveTo>
                  <a:lnTo>
                    <a:pt x="2057552" y="0"/>
                  </a:lnTo>
                  <a:lnTo>
                    <a:pt x="2057552" y="9525"/>
                  </a:lnTo>
                  <a:lnTo>
                    <a:pt x="2067077" y="9525"/>
                  </a:lnTo>
                  <a:lnTo>
                    <a:pt x="2067077" y="0"/>
                  </a:lnTo>
                  <a:close/>
                </a:path>
                <a:path w="4010659" h="9525">
                  <a:moveTo>
                    <a:pt x="2124227" y="0"/>
                  </a:moveTo>
                  <a:lnTo>
                    <a:pt x="2114702" y="0"/>
                  </a:lnTo>
                  <a:lnTo>
                    <a:pt x="2114702" y="9525"/>
                  </a:lnTo>
                  <a:lnTo>
                    <a:pt x="2124227" y="9525"/>
                  </a:lnTo>
                  <a:lnTo>
                    <a:pt x="2124227" y="0"/>
                  </a:lnTo>
                  <a:close/>
                </a:path>
                <a:path w="4010659" h="9525">
                  <a:moveTo>
                    <a:pt x="2181390" y="0"/>
                  </a:moveTo>
                  <a:lnTo>
                    <a:pt x="2171865" y="0"/>
                  </a:lnTo>
                  <a:lnTo>
                    <a:pt x="2171865" y="9525"/>
                  </a:lnTo>
                  <a:lnTo>
                    <a:pt x="2181390" y="9525"/>
                  </a:lnTo>
                  <a:lnTo>
                    <a:pt x="2181390" y="0"/>
                  </a:lnTo>
                  <a:close/>
                </a:path>
                <a:path w="4010659" h="9525">
                  <a:moveTo>
                    <a:pt x="2238540" y="0"/>
                  </a:moveTo>
                  <a:lnTo>
                    <a:pt x="2229015" y="0"/>
                  </a:lnTo>
                  <a:lnTo>
                    <a:pt x="2229015" y="9525"/>
                  </a:lnTo>
                  <a:lnTo>
                    <a:pt x="2238540" y="9525"/>
                  </a:lnTo>
                  <a:lnTo>
                    <a:pt x="2238540" y="0"/>
                  </a:lnTo>
                  <a:close/>
                </a:path>
                <a:path w="4010659" h="9525">
                  <a:moveTo>
                    <a:pt x="2295690" y="0"/>
                  </a:moveTo>
                  <a:lnTo>
                    <a:pt x="2286165" y="0"/>
                  </a:lnTo>
                  <a:lnTo>
                    <a:pt x="2286165" y="9525"/>
                  </a:lnTo>
                  <a:lnTo>
                    <a:pt x="2295690" y="9525"/>
                  </a:lnTo>
                  <a:lnTo>
                    <a:pt x="2295690" y="0"/>
                  </a:lnTo>
                  <a:close/>
                </a:path>
                <a:path w="4010659" h="9525">
                  <a:moveTo>
                    <a:pt x="2352852" y="0"/>
                  </a:moveTo>
                  <a:lnTo>
                    <a:pt x="2343327" y="0"/>
                  </a:lnTo>
                  <a:lnTo>
                    <a:pt x="2343327" y="9525"/>
                  </a:lnTo>
                  <a:lnTo>
                    <a:pt x="2352852" y="9525"/>
                  </a:lnTo>
                  <a:lnTo>
                    <a:pt x="2352852" y="0"/>
                  </a:lnTo>
                  <a:close/>
                </a:path>
                <a:path w="4010659" h="9525">
                  <a:moveTo>
                    <a:pt x="2410002" y="0"/>
                  </a:moveTo>
                  <a:lnTo>
                    <a:pt x="2400477" y="0"/>
                  </a:lnTo>
                  <a:lnTo>
                    <a:pt x="2400477" y="9525"/>
                  </a:lnTo>
                  <a:lnTo>
                    <a:pt x="2410002" y="9525"/>
                  </a:lnTo>
                  <a:lnTo>
                    <a:pt x="2410002" y="0"/>
                  </a:lnTo>
                  <a:close/>
                </a:path>
                <a:path w="4010659" h="9525">
                  <a:moveTo>
                    <a:pt x="2467152" y="0"/>
                  </a:moveTo>
                  <a:lnTo>
                    <a:pt x="2457627" y="0"/>
                  </a:lnTo>
                  <a:lnTo>
                    <a:pt x="2457627" y="9525"/>
                  </a:lnTo>
                  <a:lnTo>
                    <a:pt x="2467152" y="9525"/>
                  </a:lnTo>
                  <a:lnTo>
                    <a:pt x="2467152" y="0"/>
                  </a:lnTo>
                  <a:close/>
                </a:path>
                <a:path w="4010659" h="9525">
                  <a:moveTo>
                    <a:pt x="2524315" y="0"/>
                  </a:moveTo>
                  <a:lnTo>
                    <a:pt x="2514790" y="0"/>
                  </a:lnTo>
                  <a:lnTo>
                    <a:pt x="2514790" y="9525"/>
                  </a:lnTo>
                  <a:lnTo>
                    <a:pt x="2524315" y="9525"/>
                  </a:lnTo>
                  <a:lnTo>
                    <a:pt x="2524315" y="0"/>
                  </a:lnTo>
                  <a:close/>
                </a:path>
                <a:path w="4010659" h="9525">
                  <a:moveTo>
                    <a:pt x="2581465" y="0"/>
                  </a:moveTo>
                  <a:lnTo>
                    <a:pt x="2571940" y="0"/>
                  </a:lnTo>
                  <a:lnTo>
                    <a:pt x="2571940" y="9525"/>
                  </a:lnTo>
                  <a:lnTo>
                    <a:pt x="2581465" y="9525"/>
                  </a:lnTo>
                  <a:lnTo>
                    <a:pt x="2581465" y="0"/>
                  </a:lnTo>
                  <a:close/>
                </a:path>
                <a:path w="4010659" h="9525">
                  <a:moveTo>
                    <a:pt x="2638615" y="0"/>
                  </a:moveTo>
                  <a:lnTo>
                    <a:pt x="2629090" y="0"/>
                  </a:lnTo>
                  <a:lnTo>
                    <a:pt x="2629090" y="9525"/>
                  </a:lnTo>
                  <a:lnTo>
                    <a:pt x="2638615" y="9525"/>
                  </a:lnTo>
                  <a:lnTo>
                    <a:pt x="2638615" y="0"/>
                  </a:lnTo>
                  <a:close/>
                </a:path>
                <a:path w="4010659" h="9525">
                  <a:moveTo>
                    <a:pt x="2695778" y="0"/>
                  </a:moveTo>
                  <a:lnTo>
                    <a:pt x="2686253" y="0"/>
                  </a:lnTo>
                  <a:lnTo>
                    <a:pt x="2686253" y="9525"/>
                  </a:lnTo>
                  <a:lnTo>
                    <a:pt x="2695778" y="9525"/>
                  </a:lnTo>
                  <a:lnTo>
                    <a:pt x="2695778" y="0"/>
                  </a:lnTo>
                  <a:close/>
                </a:path>
                <a:path w="4010659" h="9525">
                  <a:moveTo>
                    <a:pt x="2752928" y="0"/>
                  </a:moveTo>
                  <a:lnTo>
                    <a:pt x="2743403" y="0"/>
                  </a:lnTo>
                  <a:lnTo>
                    <a:pt x="2743403" y="9525"/>
                  </a:lnTo>
                  <a:lnTo>
                    <a:pt x="2752928" y="9525"/>
                  </a:lnTo>
                  <a:lnTo>
                    <a:pt x="2752928" y="0"/>
                  </a:lnTo>
                  <a:close/>
                </a:path>
                <a:path w="4010659" h="9525">
                  <a:moveTo>
                    <a:pt x="2810078" y="0"/>
                  </a:moveTo>
                  <a:lnTo>
                    <a:pt x="2800553" y="0"/>
                  </a:lnTo>
                  <a:lnTo>
                    <a:pt x="2800553" y="9525"/>
                  </a:lnTo>
                  <a:lnTo>
                    <a:pt x="2810078" y="9525"/>
                  </a:lnTo>
                  <a:lnTo>
                    <a:pt x="2810078" y="0"/>
                  </a:lnTo>
                  <a:close/>
                </a:path>
                <a:path w="4010659" h="9525">
                  <a:moveTo>
                    <a:pt x="2867241" y="0"/>
                  </a:moveTo>
                  <a:lnTo>
                    <a:pt x="2857716" y="0"/>
                  </a:lnTo>
                  <a:lnTo>
                    <a:pt x="2857716" y="9525"/>
                  </a:lnTo>
                  <a:lnTo>
                    <a:pt x="2867241" y="9525"/>
                  </a:lnTo>
                  <a:lnTo>
                    <a:pt x="2867241" y="0"/>
                  </a:lnTo>
                  <a:close/>
                </a:path>
                <a:path w="4010659" h="9525">
                  <a:moveTo>
                    <a:pt x="2924391" y="0"/>
                  </a:moveTo>
                  <a:lnTo>
                    <a:pt x="2914866" y="0"/>
                  </a:lnTo>
                  <a:lnTo>
                    <a:pt x="2914866" y="9525"/>
                  </a:lnTo>
                  <a:lnTo>
                    <a:pt x="2924391" y="9525"/>
                  </a:lnTo>
                  <a:lnTo>
                    <a:pt x="2924391" y="0"/>
                  </a:lnTo>
                  <a:close/>
                </a:path>
                <a:path w="4010659" h="9525">
                  <a:moveTo>
                    <a:pt x="2981541" y="0"/>
                  </a:moveTo>
                  <a:lnTo>
                    <a:pt x="2972016" y="0"/>
                  </a:lnTo>
                  <a:lnTo>
                    <a:pt x="2972016" y="9525"/>
                  </a:lnTo>
                  <a:lnTo>
                    <a:pt x="2981541" y="9525"/>
                  </a:lnTo>
                  <a:lnTo>
                    <a:pt x="2981541" y="0"/>
                  </a:lnTo>
                  <a:close/>
                </a:path>
                <a:path w="4010659" h="9525">
                  <a:moveTo>
                    <a:pt x="3038703" y="0"/>
                  </a:moveTo>
                  <a:lnTo>
                    <a:pt x="3029178" y="0"/>
                  </a:lnTo>
                  <a:lnTo>
                    <a:pt x="3029178" y="9525"/>
                  </a:lnTo>
                  <a:lnTo>
                    <a:pt x="3038703" y="9525"/>
                  </a:lnTo>
                  <a:lnTo>
                    <a:pt x="3038703" y="0"/>
                  </a:lnTo>
                  <a:close/>
                </a:path>
                <a:path w="4010659" h="9525">
                  <a:moveTo>
                    <a:pt x="3095853" y="0"/>
                  </a:moveTo>
                  <a:lnTo>
                    <a:pt x="3086328" y="0"/>
                  </a:lnTo>
                  <a:lnTo>
                    <a:pt x="3086328" y="9525"/>
                  </a:lnTo>
                  <a:lnTo>
                    <a:pt x="3095853" y="9525"/>
                  </a:lnTo>
                  <a:lnTo>
                    <a:pt x="3095853" y="0"/>
                  </a:lnTo>
                  <a:close/>
                </a:path>
                <a:path w="4010659" h="9525">
                  <a:moveTo>
                    <a:pt x="3153003" y="0"/>
                  </a:moveTo>
                  <a:lnTo>
                    <a:pt x="3143478" y="0"/>
                  </a:lnTo>
                  <a:lnTo>
                    <a:pt x="3143478" y="9525"/>
                  </a:lnTo>
                  <a:lnTo>
                    <a:pt x="3153003" y="9525"/>
                  </a:lnTo>
                  <a:lnTo>
                    <a:pt x="3153003" y="0"/>
                  </a:lnTo>
                  <a:close/>
                </a:path>
                <a:path w="4010659" h="9525">
                  <a:moveTo>
                    <a:pt x="3210166" y="0"/>
                  </a:moveTo>
                  <a:lnTo>
                    <a:pt x="3200641" y="0"/>
                  </a:lnTo>
                  <a:lnTo>
                    <a:pt x="3200641" y="9525"/>
                  </a:lnTo>
                  <a:lnTo>
                    <a:pt x="3210166" y="9525"/>
                  </a:lnTo>
                  <a:lnTo>
                    <a:pt x="3210166" y="0"/>
                  </a:lnTo>
                  <a:close/>
                </a:path>
                <a:path w="4010659" h="9525">
                  <a:moveTo>
                    <a:pt x="3267316" y="0"/>
                  </a:moveTo>
                  <a:lnTo>
                    <a:pt x="3257791" y="0"/>
                  </a:lnTo>
                  <a:lnTo>
                    <a:pt x="3257791" y="9525"/>
                  </a:lnTo>
                  <a:lnTo>
                    <a:pt x="3267316" y="9525"/>
                  </a:lnTo>
                  <a:lnTo>
                    <a:pt x="3267316" y="0"/>
                  </a:lnTo>
                  <a:close/>
                </a:path>
                <a:path w="4010659" h="9525">
                  <a:moveTo>
                    <a:pt x="3324466" y="0"/>
                  </a:moveTo>
                  <a:lnTo>
                    <a:pt x="3314941" y="0"/>
                  </a:lnTo>
                  <a:lnTo>
                    <a:pt x="3314941" y="9525"/>
                  </a:lnTo>
                  <a:lnTo>
                    <a:pt x="3324466" y="9525"/>
                  </a:lnTo>
                  <a:lnTo>
                    <a:pt x="3324466" y="0"/>
                  </a:lnTo>
                  <a:close/>
                </a:path>
                <a:path w="4010659" h="9525">
                  <a:moveTo>
                    <a:pt x="3381629" y="0"/>
                  </a:moveTo>
                  <a:lnTo>
                    <a:pt x="3372104" y="0"/>
                  </a:lnTo>
                  <a:lnTo>
                    <a:pt x="3372104" y="9525"/>
                  </a:lnTo>
                  <a:lnTo>
                    <a:pt x="3381629" y="9525"/>
                  </a:lnTo>
                  <a:lnTo>
                    <a:pt x="3381629" y="0"/>
                  </a:lnTo>
                  <a:close/>
                </a:path>
                <a:path w="4010659" h="9525">
                  <a:moveTo>
                    <a:pt x="3438779" y="0"/>
                  </a:moveTo>
                  <a:lnTo>
                    <a:pt x="3429254" y="0"/>
                  </a:lnTo>
                  <a:lnTo>
                    <a:pt x="3429254" y="9525"/>
                  </a:lnTo>
                  <a:lnTo>
                    <a:pt x="3438779" y="9525"/>
                  </a:lnTo>
                  <a:lnTo>
                    <a:pt x="3438779" y="0"/>
                  </a:lnTo>
                  <a:close/>
                </a:path>
                <a:path w="4010659" h="9525">
                  <a:moveTo>
                    <a:pt x="3495929" y="0"/>
                  </a:moveTo>
                  <a:lnTo>
                    <a:pt x="3486404" y="0"/>
                  </a:lnTo>
                  <a:lnTo>
                    <a:pt x="3486404" y="9525"/>
                  </a:lnTo>
                  <a:lnTo>
                    <a:pt x="3495929" y="9525"/>
                  </a:lnTo>
                  <a:lnTo>
                    <a:pt x="3495929" y="0"/>
                  </a:lnTo>
                  <a:close/>
                </a:path>
                <a:path w="4010659" h="9525">
                  <a:moveTo>
                    <a:pt x="3553091" y="0"/>
                  </a:moveTo>
                  <a:lnTo>
                    <a:pt x="3543566" y="0"/>
                  </a:lnTo>
                  <a:lnTo>
                    <a:pt x="3543566" y="9525"/>
                  </a:lnTo>
                  <a:lnTo>
                    <a:pt x="3553091" y="9525"/>
                  </a:lnTo>
                  <a:lnTo>
                    <a:pt x="3553091" y="0"/>
                  </a:lnTo>
                  <a:close/>
                </a:path>
                <a:path w="4010659" h="9525">
                  <a:moveTo>
                    <a:pt x="3610241" y="0"/>
                  </a:moveTo>
                  <a:lnTo>
                    <a:pt x="3600716" y="0"/>
                  </a:lnTo>
                  <a:lnTo>
                    <a:pt x="3600716" y="9525"/>
                  </a:lnTo>
                  <a:lnTo>
                    <a:pt x="3610241" y="9525"/>
                  </a:lnTo>
                  <a:lnTo>
                    <a:pt x="3610241" y="0"/>
                  </a:lnTo>
                  <a:close/>
                </a:path>
                <a:path w="4010659" h="9525">
                  <a:moveTo>
                    <a:pt x="3667391" y="0"/>
                  </a:moveTo>
                  <a:lnTo>
                    <a:pt x="3657866" y="0"/>
                  </a:lnTo>
                  <a:lnTo>
                    <a:pt x="3657866" y="9525"/>
                  </a:lnTo>
                  <a:lnTo>
                    <a:pt x="3667391" y="9525"/>
                  </a:lnTo>
                  <a:lnTo>
                    <a:pt x="3667391" y="0"/>
                  </a:lnTo>
                  <a:close/>
                </a:path>
                <a:path w="4010659" h="9525">
                  <a:moveTo>
                    <a:pt x="3724554" y="0"/>
                  </a:moveTo>
                  <a:lnTo>
                    <a:pt x="3715029" y="0"/>
                  </a:lnTo>
                  <a:lnTo>
                    <a:pt x="3715029" y="9525"/>
                  </a:lnTo>
                  <a:lnTo>
                    <a:pt x="3724554" y="9525"/>
                  </a:lnTo>
                  <a:lnTo>
                    <a:pt x="3724554" y="0"/>
                  </a:lnTo>
                  <a:close/>
                </a:path>
                <a:path w="4010659" h="9525">
                  <a:moveTo>
                    <a:pt x="3781704" y="0"/>
                  </a:moveTo>
                  <a:lnTo>
                    <a:pt x="3772179" y="0"/>
                  </a:lnTo>
                  <a:lnTo>
                    <a:pt x="3772179" y="9525"/>
                  </a:lnTo>
                  <a:lnTo>
                    <a:pt x="3781704" y="9525"/>
                  </a:lnTo>
                  <a:lnTo>
                    <a:pt x="3781704" y="0"/>
                  </a:lnTo>
                  <a:close/>
                </a:path>
                <a:path w="4010659" h="9525">
                  <a:moveTo>
                    <a:pt x="3838854" y="0"/>
                  </a:moveTo>
                  <a:lnTo>
                    <a:pt x="3829329" y="0"/>
                  </a:lnTo>
                  <a:lnTo>
                    <a:pt x="3829329" y="9525"/>
                  </a:lnTo>
                  <a:lnTo>
                    <a:pt x="3838854" y="9525"/>
                  </a:lnTo>
                  <a:lnTo>
                    <a:pt x="3838854" y="0"/>
                  </a:lnTo>
                  <a:close/>
                </a:path>
                <a:path w="4010659" h="9525">
                  <a:moveTo>
                    <a:pt x="3896017" y="0"/>
                  </a:moveTo>
                  <a:lnTo>
                    <a:pt x="3886492" y="0"/>
                  </a:lnTo>
                  <a:lnTo>
                    <a:pt x="3886492" y="9525"/>
                  </a:lnTo>
                  <a:lnTo>
                    <a:pt x="3896017" y="9525"/>
                  </a:lnTo>
                  <a:lnTo>
                    <a:pt x="3896017" y="0"/>
                  </a:lnTo>
                  <a:close/>
                </a:path>
                <a:path w="4010659" h="9525">
                  <a:moveTo>
                    <a:pt x="3953167" y="0"/>
                  </a:moveTo>
                  <a:lnTo>
                    <a:pt x="3943642" y="0"/>
                  </a:lnTo>
                  <a:lnTo>
                    <a:pt x="3943642" y="9525"/>
                  </a:lnTo>
                  <a:lnTo>
                    <a:pt x="3953167" y="9525"/>
                  </a:lnTo>
                  <a:lnTo>
                    <a:pt x="3953167" y="0"/>
                  </a:lnTo>
                  <a:close/>
                </a:path>
                <a:path w="4010659" h="9525">
                  <a:moveTo>
                    <a:pt x="4010317" y="0"/>
                  </a:moveTo>
                  <a:lnTo>
                    <a:pt x="4000792" y="0"/>
                  </a:lnTo>
                  <a:lnTo>
                    <a:pt x="4000792" y="9525"/>
                  </a:lnTo>
                  <a:lnTo>
                    <a:pt x="4010317" y="9525"/>
                  </a:lnTo>
                  <a:lnTo>
                    <a:pt x="4010317" y="0"/>
                  </a:lnTo>
                  <a:close/>
                </a:path>
              </a:pathLst>
            </a:custGeom>
            <a:solidFill>
              <a:srgbClr val="C7C6C3"/>
            </a:solidFill>
          </p:spPr>
          <p:txBody>
            <a:bodyPr wrap="square" lIns="0" tIns="0" rIns="0" bIns="0" rtlCol="0"/>
            <a:lstStyle/>
            <a:p>
              <a:endParaRPr sz="1688"/>
            </a:p>
          </p:txBody>
        </p:sp>
        <p:sp>
          <p:nvSpPr>
            <p:cNvPr id="17" name="object 17"/>
            <p:cNvSpPr/>
            <p:nvPr/>
          </p:nvSpPr>
          <p:spPr>
            <a:xfrm>
              <a:off x="9869348" y="819149"/>
              <a:ext cx="2467610" cy="9525"/>
            </a:xfrm>
            <a:custGeom>
              <a:avLst/>
              <a:gdLst/>
              <a:ahLst/>
              <a:cxnLst/>
              <a:rect l="l" t="t" r="r" b="b"/>
              <a:pathLst>
                <a:path w="2467609" h="9525">
                  <a:moveTo>
                    <a:pt x="9525" y="0"/>
                  </a:moveTo>
                  <a:lnTo>
                    <a:pt x="0" y="0"/>
                  </a:lnTo>
                  <a:lnTo>
                    <a:pt x="0" y="9525"/>
                  </a:lnTo>
                  <a:lnTo>
                    <a:pt x="9525" y="9525"/>
                  </a:lnTo>
                  <a:lnTo>
                    <a:pt x="9525" y="0"/>
                  </a:lnTo>
                  <a:close/>
                </a:path>
                <a:path w="2467609" h="9525">
                  <a:moveTo>
                    <a:pt x="66687" y="0"/>
                  </a:moveTo>
                  <a:lnTo>
                    <a:pt x="57162" y="0"/>
                  </a:lnTo>
                  <a:lnTo>
                    <a:pt x="57162" y="9525"/>
                  </a:lnTo>
                  <a:lnTo>
                    <a:pt x="66687" y="9525"/>
                  </a:lnTo>
                  <a:lnTo>
                    <a:pt x="66687" y="0"/>
                  </a:lnTo>
                  <a:close/>
                </a:path>
                <a:path w="2467609" h="9525">
                  <a:moveTo>
                    <a:pt x="123837" y="0"/>
                  </a:moveTo>
                  <a:lnTo>
                    <a:pt x="114312" y="0"/>
                  </a:lnTo>
                  <a:lnTo>
                    <a:pt x="114312" y="9525"/>
                  </a:lnTo>
                  <a:lnTo>
                    <a:pt x="123837" y="9525"/>
                  </a:lnTo>
                  <a:lnTo>
                    <a:pt x="123837" y="0"/>
                  </a:lnTo>
                  <a:close/>
                </a:path>
                <a:path w="2467609" h="9525">
                  <a:moveTo>
                    <a:pt x="180987" y="0"/>
                  </a:moveTo>
                  <a:lnTo>
                    <a:pt x="171462" y="0"/>
                  </a:lnTo>
                  <a:lnTo>
                    <a:pt x="171462" y="9525"/>
                  </a:lnTo>
                  <a:lnTo>
                    <a:pt x="180987" y="9525"/>
                  </a:lnTo>
                  <a:lnTo>
                    <a:pt x="180987" y="0"/>
                  </a:lnTo>
                  <a:close/>
                </a:path>
                <a:path w="2467609" h="9525">
                  <a:moveTo>
                    <a:pt x="238150" y="0"/>
                  </a:moveTo>
                  <a:lnTo>
                    <a:pt x="228625" y="0"/>
                  </a:lnTo>
                  <a:lnTo>
                    <a:pt x="228625" y="9525"/>
                  </a:lnTo>
                  <a:lnTo>
                    <a:pt x="238150" y="9525"/>
                  </a:lnTo>
                  <a:lnTo>
                    <a:pt x="238150" y="0"/>
                  </a:lnTo>
                  <a:close/>
                </a:path>
                <a:path w="2467609" h="9525">
                  <a:moveTo>
                    <a:pt x="295300" y="0"/>
                  </a:moveTo>
                  <a:lnTo>
                    <a:pt x="285775" y="0"/>
                  </a:lnTo>
                  <a:lnTo>
                    <a:pt x="285775" y="9525"/>
                  </a:lnTo>
                  <a:lnTo>
                    <a:pt x="295300" y="9525"/>
                  </a:lnTo>
                  <a:lnTo>
                    <a:pt x="295300" y="0"/>
                  </a:lnTo>
                  <a:close/>
                </a:path>
                <a:path w="2467609" h="9525">
                  <a:moveTo>
                    <a:pt x="352450" y="0"/>
                  </a:moveTo>
                  <a:lnTo>
                    <a:pt x="342925" y="0"/>
                  </a:lnTo>
                  <a:lnTo>
                    <a:pt x="342925" y="9525"/>
                  </a:lnTo>
                  <a:lnTo>
                    <a:pt x="352450" y="9525"/>
                  </a:lnTo>
                  <a:lnTo>
                    <a:pt x="352450" y="0"/>
                  </a:lnTo>
                  <a:close/>
                </a:path>
                <a:path w="2467609" h="9525">
                  <a:moveTo>
                    <a:pt x="409613" y="0"/>
                  </a:moveTo>
                  <a:lnTo>
                    <a:pt x="400088" y="0"/>
                  </a:lnTo>
                  <a:lnTo>
                    <a:pt x="400088" y="9525"/>
                  </a:lnTo>
                  <a:lnTo>
                    <a:pt x="409613" y="9525"/>
                  </a:lnTo>
                  <a:lnTo>
                    <a:pt x="409613" y="0"/>
                  </a:lnTo>
                  <a:close/>
                </a:path>
                <a:path w="2467609" h="9525">
                  <a:moveTo>
                    <a:pt x="466763" y="0"/>
                  </a:moveTo>
                  <a:lnTo>
                    <a:pt x="457238" y="0"/>
                  </a:lnTo>
                  <a:lnTo>
                    <a:pt x="457238" y="9525"/>
                  </a:lnTo>
                  <a:lnTo>
                    <a:pt x="466763" y="9525"/>
                  </a:lnTo>
                  <a:lnTo>
                    <a:pt x="466763" y="0"/>
                  </a:lnTo>
                  <a:close/>
                </a:path>
                <a:path w="2467609" h="9525">
                  <a:moveTo>
                    <a:pt x="523913" y="0"/>
                  </a:moveTo>
                  <a:lnTo>
                    <a:pt x="514388" y="0"/>
                  </a:lnTo>
                  <a:lnTo>
                    <a:pt x="514388" y="9525"/>
                  </a:lnTo>
                  <a:lnTo>
                    <a:pt x="523913" y="9525"/>
                  </a:lnTo>
                  <a:lnTo>
                    <a:pt x="523913" y="0"/>
                  </a:lnTo>
                  <a:close/>
                </a:path>
                <a:path w="2467609" h="9525">
                  <a:moveTo>
                    <a:pt x="581075" y="0"/>
                  </a:moveTo>
                  <a:lnTo>
                    <a:pt x="571550" y="0"/>
                  </a:lnTo>
                  <a:lnTo>
                    <a:pt x="571550" y="9525"/>
                  </a:lnTo>
                  <a:lnTo>
                    <a:pt x="581075" y="9525"/>
                  </a:lnTo>
                  <a:lnTo>
                    <a:pt x="581075" y="0"/>
                  </a:lnTo>
                  <a:close/>
                </a:path>
                <a:path w="2467609" h="9525">
                  <a:moveTo>
                    <a:pt x="638225" y="0"/>
                  </a:moveTo>
                  <a:lnTo>
                    <a:pt x="628700" y="0"/>
                  </a:lnTo>
                  <a:lnTo>
                    <a:pt x="628700" y="9525"/>
                  </a:lnTo>
                  <a:lnTo>
                    <a:pt x="638225" y="9525"/>
                  </a:lnTo>
                  <a:lnTo>
                    <a:pt x="638225" y="0"/>
                  </a:lnTo>
                  <a:close/>
                </a:path>
                <a:path w="2467609" h="9525">
                  <a:moveTo>
                    <a:pt x="695375" y="0"/>
                  </a:moveTo>
                  <a:lnTo>
                    <a:pt x="685850" y="0"/>
                  </a:lnTo>
                  <a:lnTo>
                    <a:pt x="685850" y="9525"/>
                  </a:lnTo>
                  <a:lnTo>
                    <a:pt x="695375" y="9525"/>
                  </a:lnTo>
                  <a:lnTo>
                    <a:pt x="695375" y="0"/>
                  </a:lnTo>
                  <a:close/>
                </a:path>
                <a:path w="2467609" h="9525">
                  <a:moveTo>
                    <a:pt x="752538" y="0"/>
                  </a:moveTo>
                  <a:lnTo>
                    <a:pt x="743013" y="0"/>
                  </a:lnTo>
                  <a:lnTo>
                    <a:pt x="743013" y="9525"/>
                  </a:lnTo>
                  <a:lnTo>
                    <a:pt x="752538" y="9525"/>
                  </a:lnTo>
                  <a:lnTo>
                    <a:pt x="752538" y="0"/>
                  </a:lnTo>
                  <a:close/>
                </a:path>
                <a:path w="2467609" h="9525">
                  <a:moveTo>
                    <a:pt x="809688" y="0"/>
                  </a:moveTo>
                  <a:lnTo>
                    <a:pt x="800163" y="0"/>
                  </a:lnTo>
                  <a:lnTo>
                    <a:pt x="800163" y="9525"/>
                  </a:lnTo>
                  <a:lnTo>
                    <a:pt x="809688" y="9525"/>
                  </a:lnTo>
                  <a:lnTo>
                    <a:pt x="809688" y="0"/>
                  </a:lnTo>
                  <a:close/>
                </a:path>
                <a:path w="2467609" h="9525">
                  <a:moveTo>
                    <a:pt x="866838" y="0"/>
                  </a:moveTo>
                  <a:lnTo>
                    <a:pt x="857313" y="0"/>
                  </a:lnTo>
                  <a:lnTo>
                    <a:pt x="857313" y="9525"/>
                  </a:lnTo>
                  <a:lnTo>
                    <a:pt x="866838" y="9525"/>
                  </a:lnTo>
                  <a:lnTo>
                    <a:pt x="866838" y="0"/>
                  </a:lnTo>
                  <a:close/>
                </a:path>
                <a:path w="2467609" h="9525">
                  <a:moveTo>
                    <a:pt x="924001" y="0"/>
                  </a:moveTo>
                  <a:lnTo>
                    <a:pt x="914476" y="0"/>
                  </a:lnTo>
                  <a:lnTo>
                    <a:pt x="914476" y="9525"/>
                  </a:lnTo>
                  <a:lnTo>
                    <a:pt x="924001" y="9525"/>
                  </a:lnTo>
                  <a:lnTo>
                    <a:pt x="924001" y="0"/>
                  </a:lnTo>
                  <a:close/>
                </a:path>
                <a:path w="2467609" h="9525">
                  <a:moveTo>
                    <a:pt x="981151" y="0"/>
                  </a:moveTo>
                  <a:lnTo>
                    <a:pt x="971626" y="0"/>
                  </a:lnTo>
                  <a:lnTo>
                    <a:pt x="971626" y="9525"/>
                  </a:lnTo>
                  <a:lnTo>
                    <a:pt x="981151" y="9525"/>
                  </a:lnTo>
                  <a:lnTo>
                    <a:pt x="981151" y="0"/>
                  </a:lnTo>
                  <a:close/>
                </a:path>
                <a:path w="2467609" h="9525">
                  <a:moveTo>
                    <a:pt x="1038301" y="0"/>
                  </a:moveTo>
                  <a:lnTo>
                    <a:pt x="1028776" y="0"/>
                  </a:lnTo>
                  <a:lnTo>
                    <a:pt x="1028776" y="9525"/>
                  </a:lnTo>
                  <a:lnTo>
                    <a:pt x="1038301" y="9525"/>
                  </a:lnTo>
                  <a:lnTo>
                    <a:pt x="1038301" y="0"/>
                  </a:lnTo>
                  <a:close/>
                </a:path>
                <a:path w="2467609" h="9525">
                  <a:moveTo>
                    <a:pt x="1095463" y="0"/>
                  </a:moveTo>
                  <a:lnTo>
                    <a:pt x="1085938" y="0"/>
                  </a:lnTo>
                  <a:lnTo>
                    <a:pt x="1085938" y="9525"/>
                  </a:lnTo>
                  <a:lnTo>
                    <a:pt x="1095463" y="9525"/>
                  </a:lnTo>
                  <a:lnTo>
                    <a:pt x="1095463" y="0"/>
                  </a:lnTo>
                  <a:close/>
                </a:path>
                <a:path w="2467609" h="9525">
                  <a:moveTo>
                    <a:pt x="1152613" y="0"/>
                  </a:moveTo>
                  <a:lnTo>
                    <a:pt x="1143088" y="0"/>
                  </a:lnTo>
                  <a:lnTo>
                    <a:pt x="1143088" y="9525"/>
                  </a:lnTo>
                  <a:lnTo>
                    <a:pt x="1152613" y="9525"/>
                  </a:lnTo>
                  <a:lnTo>
                    <a:pt x="1152613" y="0"/>
                  </a:lnTo>
                  <a:close/>
                </a:path>
                <a:path w="2467609" h="9525">
                  <a:moveTo>
                    <a:pt x="1209763" y="0"/>
                  </a:moveTo>
                  <a:lnTo>
                    <a:pt x="1200238" y="0"/>
                  </a:lnTo>
                  <a:lnTo>
                    <a:pt x="1200238" y="9525"/>
                  </a:lnTo>
                  <a:lnTo>
                    <a:pt x="1209763" y="9525"/>
                  </a:lnTo>
                  <a:lnTo>
                    <a:pt x="1209763" y="0"/>
                  </a:lnTo>
                  <a:close/>
                </a:path>
                <a:path w="2467609" h="9525">
                  <a:moveTo>
                    <a:pt x="1266926" y="0"/>
                  </a:moveTo>
                  <a:lnTo>
                    <a:pt x="1257401" y="0"/>
                  </a:lnTo>
                  <a:lnTo>
                    <a:pt x="1257401" y="9525"/>
                  </a:lnTo>
                  <a:lnTo>
                    <a:pt x="1266926" y="9525"/>
                  </a:lnTo>
                  <a:lnTo>
                    <a:pt x="1266926" y="0"/>
                  </a:lnTo>
                  <a:close/>
                </a:path>
                <a:path w="2467609" h="9525">
                  <a:moveTo>
                    <a:pt x="1324076" y="0"/>
                  </a:moveTo>
                  <a:lnTo>
                    <a:pt x="1314551" y="0"/>
                  </a:lnTo>
                  <a:lnTo>
                    <a:pt x="1314551" y="9525"/>
                  </a:lnTo>
                  <a:lnTo>
                    <a:pt x="1324076" y="9525"/>
                  </a:lnTo>
                  <a:lnTo>
                    <a:pt x="1324076" y="0"/>
                  </a:lnTo>
                  <a:close/>
                </a:path>
                <a:path w="2467609" h="9525">
                  <a:moveTo>
                    <a:pt x="1381226" y="0"/>
                  </a:moveTo>
                  <a:lnTo>
                    <a:pt x="1371701" y="0"/>
                  </a:lnTo>
                  <a:lnTo>
                    <a:pt x="1371701" y="9525"/>
                  </a:lnTo>
                  <a:lnTo>
                    <a:pt x="1381226" y="9525"/>
                  </a:lnTo>
                  <a:lnTo>
                    <a:pt x="1381226" y="0"/>
                  </a:lnTo>
                  <a:close/>
                </a:path>
                <a:path w="2467609" h="9525">
                  <a:moveTo>
                    <a:pt x="1438389" y="0"/>
                  </a:moveTo>
                  <a:lnTo>
                    <a:pt x="1428864" y="0"/>
                  </a:lnTo>
                  <a:lnTo>
                    <a:pt x="1428864" y="9525"/>
                  </a:lnTo>
                  <a:lnTo>
                    <a:pt x="1438389" y="9525"/>
                  </a:lnTo>
                  <a:lnTo>
                    <a:pt x="1438389" y="0"/>
                  </a:lnTo>
                  <a:close/>
                </a:path>
                <a:path w="2467609" h="9525">
                  <a:moveTo>
                    <a:pt x="1495539" y="0"/>
                  </a:moveTo>
                  <a:lnTo>
                    <a:pt x="1486014" y="0"/>
                  </a:lnTo>
                  <a:lnTo>
                    <a:pt x="1486014" y="9525"/>
                  </a:lnTo>
                  <a:lnTo>
                    <a:pt x="1495539" y="9525"/>
                  </a:lnTo>
                  <a:lnTo>
                    <a:pt x="1495539" y="0"/>
                  </a:lnTo>
                  <a:close/>
                </a:path>
                <a:path w="2467609" h="9525">
                  <a:moveTo>
                    <a:pt x="1552689" y="0"/>
                  </a:moveTo>
                  <a:lnTo>
                    <a:pt x="1543164" y="0"/>
                  </a:lnTo>
                  <a:lnTo>
                    <a:pt x="1543164" y="9525"/>
                  </a:lnTo>
                  <a:lnTo>
                    <a:pt x="1552689" y="9525"/>
                  </a:lnTo>
                  <a:lnTo>
                    <a:pt x="1552689" y="0"/>
                  </a:lnTo>
                  <a:close/>
                </a:path>
                <a:path w="2467609" h="9525">
                  <a:moveTo>
                    <a:pt x="1609852" y="0"/>
                  </a:moveTo>
                  <a:lnTo>
                    <a:pt x="1600327" y="0"/>
                  </a:lnTo>
                  <a:lnTo>
                    <a:pt x="1600327" y="9525"/>
                  </a:lnTo>
                  <a:lnTo>
                    <a:pt x="1609852" y="9525"/>
                  </a:lnTo>
                  <a:lnTo>
                    <a:pt x="1609852" y="0"/>
                  </a:lnTo>
                  <a:close/>
                </a:path>
                <a:path w="2467609" h="9525">
                  <a:moveTo>
                    <a:pt x="1667002" y="0"/>
                  </a:moveTo>
                  <a:lnTo>
                    <a:pt x="1657477" y="0"/>
                  </a:lnTo>
                  <a:lnTo>
                    <a:pt x="1657477" y="9525"/>
                  </a:lnTo>
                  <a:lnTo>
                    <a:pt x="1667002" y="9525"/>
                  </a:lnTo>
                  <a:lnTo>
                    <a:pt x="1667002" y="0"/>
                  </a:lnTo>
                  <a:close/>
                </a:path>
                <a:path w="2467609" h="9525">
                  <a:moveTo>
                    <a:pt x="1724152" y="0"/>
                  </a:moveTo>
                  <a:lnTo>
                    <a:pt x="1714627" y="0"/>
                  </a:lnTo>
                  <a:lnTo>
                    <a:pt x="1714627" y="9525"/>
                  </a:lnTo>
                  <a:lnTo>
                    <a:pt x="1724152" y="9525"/>
                  </a:lnTo>
                  <a:lnTo>
                    <a:pt x="1724152" y="0"/>
                  </a:lnTo>
                  <a:close/>
                </a:path>
                <a:path w="2467609" h="9525">
                  <a:moveTo>
                    <a:pt x="1781314" y="0"/>
                  </a:moveTo>
                  <a:lnTo>
                    <a:pt x="1771789" y="0"/>
                  </a:lnTo>
                  <a:lnTo>
                    <a:pt x="1771789" y="9525"/>
                  </a:lnTo>
                  <a:lnTo>
                    <a:pt x="1781314" y="9525"/>
                  </a:lnTo>
                  <a:lnTo>
                    <a:pt x="1781314" y="0"/>
                  </a:lnTo>
                  <a:close/>
                </a:path>
                <a:path w="2467609" h="9525">
                  <a:moveTo>
                    <a:pt x="1838464" y="0"/>
                  </a:moveTo>
                  <a:lnTo>
                    <a:pt x="1828939" y="0"/>
                  </a:lnTo>
                  <a:lnTo>
                    <a:pt x="1828939" y="9525"/>
                  </a:lnTo>
                  <a:lnTo>
                    <a:pt x="1838464" y="9525"/>
                  </a:lnTo>
                  <a:lnTo>
                    <a:pt x="1838464" y="0"/>
                  </a:lnTo>
                  <a:close/>
                </a:path>
                <a:path w="2467609" h="9525">
                  <a:moveTo>
                    <a:pt x="1895614" y="0"/>
                  </a:moveTo>
                  <a:lnTo>
                    <a:pt x="1886089" y="0"/>
                  </a:lnTo>
                  <a:lnTo>
                    <a:pt x="1886089" y="9525"/>
                  </a:lnTo>
                  <a:lnTo>
                    <a:pt x="1895614" y="9525"/>
                  </a:lnTo>
                  <a:lnTo>
                    <a:pt x="1895614" y="0"/>
                  </a:lnTo>
                  <a:close/>
                </a:path>
                <a:path w="2467609" h="9525">
                  <a:moveTo>
                    <a:pt x="1952777" y="0"/>
                  </a:moveTo>
                  <a:lnTo>
                    <a:pt x="1943252" y="0"/>
                  </a:lnTo>
                  <a:lnTo>
                    <a:pt x="1943252" y="9525"/>
                  </a:lnTo>
                  <a:lnTo>
                    <a:pt x="1952777" y="9525"/>
                  </a:lnTo>
                  <a:lnTo>
                    <a:pt x="1952777" y="0"/>
                  </a:lnTo>
                  <a:close/>
                </a:path>
                <a:path w="2467609" h="9525">
                  <a:moveTo>
                    <a:pt x="2009927" y="0"/>
                  </a:moveTo>
                  <a:lnTo>
                    <a:pt x="2000402" y="0"/>
                  </a:lnTo>
                  <a:lnTo>
                    <a:pt x="2000402" y="9525"/>
                  </a:lnTo>
                  <a:lnTo>
                    <a:pt x="2009927" y="9525"/>
                  </a:lnTo>
                  <a:lnTo>
                    <a:pt x="2009927" y="0"/>
                  </a:lnTo>
                  <a:close/>
                </a:path>
                <a:path w="2467609" h="9525">
                  <a:moveTo>
                    <a:pt x="2067077" y="0"/>
                  </a:moveTo>
                  <a:lnTo>
                    <a:pt x="2057552" y="0"/>
                  </a:lnTo>
                  <a:lnTo>
                    <a:pt x="2057552" y="9525"/>
                  </a:lnTo>
                  <a:lnTo>
                    <a:pt x="2067077" y="9525"/>
                  </a:lnTo>
                  <a:lnTo>
                    <a:pt x="2067077" y="0"/>
                  </a:lnTo>
                  <a:close/>
                </a:path>
                <a:path w="2467609" h="9525">
                  <a:moveTo>
                    <a:pt x="2124240" y="0"/>
                  </a:moveTo>
                  <a:lnTo>
                    <a:pt x="2114715" y="0"/>
                  </a:lnTo>
                  <a:lnTo>
                    <a:pt x="2114715" y="9525"/>
                  </a:lnTo>
                  <a:lnTo>
                    <a:pt x="2124240" y="9525"/>
                  </a:lnTo>
                  <a:lnTo>
                    <a:pt x="2124240" y="0"/>
                  </a:lnTo>
                  <a:close/>
                </a:path>
                <a:path w="2467609" h="9525">
                  <a:moveTo>
                    <a:pt x="2181390" y="0"/>
                  </a:moveTo>
                  <a:lnTo>
                    <a:pt x="2171865" y="0"/>
                  </a:lnTo>
                  <a:lnTo>
                    <a:pt x="2171865" y="9525"/>
                  </a:lnTo>
                  <a:lnTo>
                    <a:pt x="2181390" y="9525"/>
                  </a:lnTo>
                  <a:lnTo>
                    <a:pt x="2181390" y="0"/>
                  </a:lnTo>
                  <a:close/>
                </a:path>
                <a:path w="2467609" h="9525">
                  <a:moveTo>
                    <a:pt x="2238540" y="0"/>
                  </a:moveTo>
                  <a:lnTo>
                    <a:pt x="2229015" y="0"/>
                  </a:lnTo>
                  <a:lnTo>
                    <a:pt x="2229015" y="9525"/>
                  </a:lnTo>
                  <a:lnTo>
                    <a:pt x="2238540" y="9525"/>
                  </a:lnTo>
                  <a:lnTo>
                    <a:pt x="2238540" y="0"/>
                  </a:lnTo>
                  <a:close/>
                </a:path>
                <a:path w="2467609" h="9525">
                  <a:moveTo>
                    <a:pt x="2295702" y="0"/>
                  </a:moveTo>
                  <a:lnTo>
                    <a:pt x="2286177" y="0"/>
                  </a:lnTo>
                  <a:lnTo>
                    <a:pt x="2286177" y="9525"/>
                  </a:lnTo>
                  <a:lnTo>
                    <a:pt x="2295702" y="9525"/>
                  </a:lnTo>
                  <a:lnTo>
                    <a:pt x="2295702" y="0"/>
                  </a:lnTo>
                  <a:close/>
                </a:path>
                <a:path w="2467609" h="9525">
                  <a:moveTo>
                    <a:pt x="2352852" y="0"/>
                  </a:moveTo>
                  <a:lnTo>
                    <a:pt x="2343327" y="0"/>
                  </a:lnTo>
                  <a:lnTo>
                    <a:pt x="2343327" y="9525"/>
                  </a:lnTo>
                  <a:lnTo>
                    <a:pt x="2352852" y="9525"/>
                  </a:lnTo>
                  <a:lnTo>
                    <a:pt x="2352852" y="0"/>
                  </a:lnTo>
                  <a:close/>
                </a:path>
                <a:path w="2467609" h="9525">
                  <a:moveTo>
                    <a:pt x="2410002" y="0"/>
                  </a:moveTo>
                  <a:lnTo>
                    <a:pt x="2400477" y="0"/>
                  </a:lnTo>
                  <a:lnTo>
                    <a:pt x="2400477" y="9525"/>
                  </a:lnTo>
                  <a:lnTo>
                    <a:pt x="2410002" y="9525"/>
                  </a:lnTo>
                  <a:lnTo>
                    <a:pt x="2410002" y="0"/>
                  </a:lnTo>
                  <a:close/>
                </a:path>
                <a:path w="2467609" h="9525">
                  <a:moveTo>
                    <a:pt x="2467165" y="0"/>
                  </a:moveTo>
                  <a:lnTo>
                    <a:pt x="2457640" y="0"/>
                  </a:lnTo>
                  <a:lnTo>
                    <a:pt x="2457640" y="9525"/>
                  </a:lnTo>
                  <a:lnTo>
                    <a:pt x="2467165" y="9525"/>
                  </a:lnTo>
                  <a:lnTo>
                    <a:pt x="2467165" y="0"/>
                  </a:lnTo>
                  <a:close/>
                </a:path>
              </a:pathLst>
            </a:custGeom>
            <a:solidFill>
              <a:srgbClr val="C7C6C3"/>
            </a:solidFill>
          </p:spPr>
          <p:txBody>
            <a:bodyPr wrap="square" lIns="0" tIns="0" rIns="0" bIns="0" rtlCol="0"/>
            <a:lstStyle/>
            <a:p>
              <a:endParaRPr sz="1688"/>
            </a:p>
          </p:txBody>
        </p:sp>
      </p:grpSp>
      <p:sp>
        <p:nvSpPr>
          <p:cNvPr id="18" name="object 18"/>
          <p:cNvSpPr txBox="1"/>
          <p:nvPr/>
        </p:nvSpPr>
        <p:spPr>
          <a:xfrm>
            <a:off x="692756" y="4043187"/>
            <a:ext cx="344091"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$0.5bn</a:t>
            </a:r>
            <a:endParaRPr sz="844">
              <a:latin typeface="Segoe UI"/>
              <a:cs typeface="Segoe UI"/>
            </a:endParaRPr>
          </a:p>
        </p:txBody>
      </p:sp>
      <p:sp>
        <p:nvSpPr>
          <p:cNvPr id="19" name="object 19"/>
          <p:cNvSpPr txBox="1"/>
          <p:nvPr/>
        </p:nvSpPr>
        <p:spPr>
          <a:xfrm>
            <a:off x="692756" y="2924691"/>
            <a:ext cx="344091"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$1.0bn</a:t>
            </a:r>
            <a:endParaRPr sz="844">
              <a:latin typeface="Segoe UI"/>
              <a:cs typeface="Segoe UI"/>
            </a:endParaRPr>
          </a:p>
        </p:txBody>
      </p:sp>
      <p:sp>
        <p:nvSpPr>
          <p:cNvPr id="20" name="object 20"/>
          <p:cNvSpPr txBox="1"/>
          <p:nvPr/>
        </p:nvSpPr>
        <p:spPr>
          <a:xfrm>
            <a:off x="692756" y="1806196"/>
            <a:ext cx="344091"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$1.5bn</a:t>
            </a:r>
            <a:endParaRPr sz="844">
              <a:latin typeface="Segoe UI"/>
              <a:cs typeface="Segoe UI"/>
            </a:endParaRPr>
          </a:p>
        </p:txBody>
      </p:sp>
      <p:sp>
        <p:nvSpPr>
          <p:cNvPr id="21" name="object 21"/>
          <p:cNvSpPr txBox="1"/>
          <p:nvPr/>
        </p:nvSpPr>
        <p:spPr>
          <a:xfrm>
            <a:off x="6274084" y="6149786"/>
            <a:ext cx="333375" cy="185147"/>
          </a:xfrm>
          <a:prstGeom prst="rect">
            <a:avLst/>
          </a:prstGeom>
        </p:spPr>
        <p:txBody>
          <a:bodyPr vert="horz" wrap="square" lIns="0" tIns="11906" rIns="0" bIns="0" rtlCol="0">
            <a:spAutoFit/>
          </a:bodyPr>
          <a:lstStyle/>
          <a:p>
            <a:pPr marL="11906">
              <a:spcBef>
                <a:spcPts val="94"/>
              </a:spcBef>
            </a:pPr>
            <a:r>
              <a:rPr sz="1125" spc="-164" dirty="0">
                <a:solidFill>
                  <a:srgbClr val="252423"/>
                </a:solidFill>
                <a:latin typeface="Trebuchet MS"/>
                <a:cs typeface="Trebuchet MS"/>
              </a:rPr>
              <a:t>T</a:t>
            </a:r>
            <a:r>
              <a:rPr sz="1125" spc="-66" dirty="0">
                <a:solidFill>
                  <a:srgbClr val="252423"/>
                </a:solidFill>
                <a:latin typeface="Trebuchet MS"/>
                <a:cs typeface="Trebuchet MS"/>
              </a:rPr>
              <a:t>eam</a:t>
            </a:r>
            <a:endParaRPr sz="1125">
              <a:latin typeface="Trebuchet MS"/>
              <a:cs typeface="Trebuchet MS"/>
            </a:endParaRPr>
          </a:p>
        </p:txBody>
      </p:sp>
      <p:sp>
        <p:nvSpPr>
          <p:cNvPr id="22" name="object 22"/>
          <p:cNvSpPr txBox="1"/>
          <p:nvPr/>
        </p:nvSpPr>
        <p:spPr>
          <a:xfrm>
            <a:off x="508554" y="1762728"/>
            <a:ext cx="307777" cy="2484834"/>
          </a:xfrm>
          <a:prstGeom prst="rect">
            <a:avLst/>
          </a:prstGeom>
        </p:spPr>
        <p:txBody>
          <a:bodyPr vert="vert270" wrap="square" lIns="0" tIns="0" rIns="0" bIns="0" rtlCol="0">
            <a:spAutoFit/>
          </a:bodyPr>
          <a:lstStyle/>
          <a:p>
            <a:pPr marL="11906">
              <a:lnSpc>
                <a:spcPts val="1195"/>
              </a:lnSpc>
            </a:pPr>
            <a:r>
              <a:rPr sz="1125" dirty="0">
                <a:solidFill>
                  <a:srgbClr val="252423"/>
                </a:solidFill>
                <a:latin typeface="Trebuchet MS"/>
                <a:cs typeface="Trebuchet MS"/>
              </a:rPr>
              <a:t>Sum</a:t>
            </a:r>
            <a:r>
              <a:rPr sz="1125" spc="-80" dirty="0">
                <a:solidFill>
                  <a:srgbClr val="252423"/>
                </a:solidFill>
                <a:latin typeface="Trebuchet MS"/>
                <a:cs typeface="Trebuchet MS"/>
              </a:rPr>
              <a:t> </a:t>
            </a:r>
            <a:r>
              <a:rPr sz="1125" dirty="0">
                <a:solidFill>
                  <a:srgbClr val="252423"/>
                </a:solidFill>
                <a:latin typeface="Trebuchet MS"/>
                <a:cs typeface="Trebuchet MS"/>
              </a:rPr>
              <a:t>of</a:t>
            </a:r>
            <a:r>
              <a:rPr sz="1125" spc="-80" dirty="0">
                <a:solidFill>
                  <a:srgbClr val="252423"/>
                </a:solidFill>
                <a:latin typeface="Trebuchet MS"/>
                <a:cs typeface="Trebuchet MS"/>
              </a:rPr>
              <a:t> T</a:t>
            </a:r>
            <a:r>
              <a:rPr sz="1125" dirty="0">
                <a:solidFill>
                  <a:srgbClr val="252423"/>
                </a:solidFill>
                <a:latin typeface="Trebuchet MS"/>
                <a:cs typeface="Trebuchet MS"/>
              </a:rPr>
              <a:t>eam</a:t>
            </a:r>
            <a:r>
              <a:rPr sz="1125" spc="-80" dirty="0">
                <a:solidFill>
                  <a:srgbClr val="252423"/>
                </a:solidFill>
                <a:latin typeface="Trebuchet MS"/>
                <a:cs typeface="Trebuchet MS"/>
              </a:rPr>
              <a:t> </a:t>
            </a:r>
            <a:r>
              <a:rPr sz="1125" dirty="0">
                <a:solidFill>
                  <a:srgbClr val="252423"/>
                </a:solidFill>
                <a:latin typeface="Trebuchet MS"/>
                <a:cs typeface="Trebuchet MS"/>
              </a:rPr>
              <a:t>Salary</a:t>
            </a:r>
            <a:r>
              <a:rPr sz="1125" spc="-80" dirty="0">
                <a:solidFill>
                  <a:srgbClr val="252423"/>
                </a:solidFill>
                <a:latin typeface="Trebuchet MS"/>
                <a:cs typeface="Trebuchet MS"/>
              </a:rPr>
              <a:t> </a:t>
            </a:r>
            <a:r>
              <a:rPr sz="1125" dirty="0">
                <a:solidFill>
                  <a:srgbClr val="252423"/>
                </a:solidFill>
                <a:latin typeface="Trebuchet MS"/>
                <a:cs typeface="Trebuchet MS"/>
              </a:rPr>
              <a:t>and</a:t>
            </a:r>
            <a:r>
              <a:rPr sz="1125" spc="-80" dirty="0">
                <a:solidFill>
                  <a:srgbClr val="252423"/>
                </a:solidFill>
                <a:latin typeface="Trebuchet MS"/>
                <a:cs typeface="Trebuchet MS"/>
              </a:rPr>
              <a:t> </a:t>
            </a:r>
            <a:r>
              <a:rPr sz="1125" dirty="0">
                <a:solidFill>
                  <a:srgbClr val="252423"/>
                </a:solidFill>
                <a:latin typeface="Trebuchet MS"/>
                <a:cs typeface="Trebuchet MS"/>
              </a:rPr>
              <a:t>Sum</a:t>
            </a:r>
            <a:r>
              <a:rPr sz="1125" spc="-80" dirty="0">
                <a:solidFill>
                  <a:srgbClr val="252423"/>
                </a:solidFill>
                <a:latin typeface="Trebuchet MS"/>
                <a:cs typeface="Trebuchet MS"/>
              </a:rPr>
              <a:t> </a:t>
            </a:r>
            <a:r>
              <a:rPr sz="1125" dirty="0">
                <a:solidFill>
                  <a:srgbClr val="252423"/>
                </a:solidFill>
                <a:latin typeface="Trebuchet MS"/>
                <a:cs typeface="Trebuchet MS"/>
              </a:rPr>
              <a:t>of</a:t>
            </a:r>
            <a:r>
              <a:rPr sz="1125" spc="-80" dirty="0">
                <a:solidFill>
                  <a:srgbClr val="252423"/>
                </a:solidFill>
                <a:latin typeface="Trebuchet MS"/>
                <a:cs typeface="Trebuchet MS"/>
              </a:rPr>
              <a:t> </a:t>
            </a:r>
            <a:r>
              <a:rPr sz="1125" dirty="0">
                <a:solidFill>
                  <a:srgbClr val="252423"/>
                </a:solidFill>
                <a:latin typeface="Trebuchet MS"/>
                <a:cs typeface="Trebuchet MS"/>
              </a:rPr>
              <a:t>Salary</a:t>
            </a:r>
            <a:r>
              <a:rPr sz="1125" spc="-80" dirty="0">
                <a:solidFill>
                  <a:srgbClr val="252423"/>
                </a:solidFill>
                <a:latin typeface="Trebuchet MS"/>
                <a:cs typeface="Trebuchet MS"/>
              </a:rPr>
              <a:t> </a:t>
            </a:r>
            <a:r>
              <a:rPr sz="1125" dirty="0">
                <a:solidFill>
                  <a:srgbClr val="252423"/>
                </a:solidFill>
                <a:latin typeface="Trebuchet MS"/>
                <a:cs typeface="Trebuchet MS"/>
              </a:rPr>
              <a:t>Cap</a:t>
            </a:r>
            <a:endParaRPr sz="1125">
              <a:latin typeface="Trebuchet MS"/>
              <a:cs typeface="Trebuchet MS"/>
            </a:endParaRPr>
          </a:p>
        </p:txBody>
      </p:sp>
      <p:sp>
        <p:nvSpPr>
          <p:cNvPr id="23" name="object 23"/>
          <p:cNvSpPr txBox="1"/>
          <p:nvPr/>
        </p:nvSpPr>
        <p:spPr>
          <a:xfrm rot="19560000">
            <a:off x="567632" y="5482712"/>
            <a:ext cx="781879" cy="102592"/>
          </a:xfrm>
          <a:prstGeom prst="rect">
            <a:avLst/>
          </a:prstGeom>
        </p:spPr>
        <p:txBody>
          <a:bodyPr vert="horz" wrap="square" lIns="0" tIns="0" rIns="0" bIns="0" rtlCol="0">
            <a:spAutoFit/>
          </a:bodyPr>
          <a:lstStyle/>
          <a:p>
            <a:pPr>
              <a:lnSpc>
                <a:spcPts val="844"/>
              </a:lnSpc>
            </a:pPr>
            <a:r>
              <a:rPr sz="844" spc="-23" dirty="0">
                <a:solidFill>
                  <a:srgbClr val="605D5C"/>
                </a:solidFill>
                <a:latin typeface="Segoe UI"/>
                <a:cs typeface="Segoe UI"/>
              </a:rPr>
              <a:t>Ne</a:t>
            </a:r>
            <a:r>
              <a:rPr sz="844" dirty="0">
                <a:solidFill>
                  <a:srgbClr val="605D5C"/>
                </a:solidFill>
                <a:latin typeface="Segoe UI"/>
                <a:cs typeface="Segoe UI"/>
              </a:rPr>
              <a:t>w</a:t>
            </a:r>
            <a:r>
              <a:rPr sz="844" spc="-38" dirty="0">
                <a:solidFill>
                  <a:srgbClr val="605D5C"/>
                </a:solidFill>
                <a:latin typeface="Segoe UI"/>
                <a:cs typeface="Segoe UI"/>
              </a:rPr>
              <a:t> </a:t>
            </a:r>
            <a:r>
              <a:rPr sz="1266" spc="-119" baseline="3086" dirty="0">
                <a:solidFill>
                  <a:srgbClr val="605D5C"/>
                </a:solidFill>
                <a:latin typeface="Segoe UI"/>
                <a:cs typeface="Segoe UI"/>
              </a:rPr>
              <a:t>Y</a:t>
            </a:r>
            <a:r>
              <a:rPr sz="1266" baseline="3086" dirty="0">
                <a:solidFill>
                  <a:srgbClr val="605D5C"/>
                </a:solidFill>
                <a:latin typeface="Segoe UI"/>
                <a:cs typeface="Segoe UI"/>
              </a:rPr>
              <a:t>o</a:t>
            </a:r>
            <a:r>
              <a:rPr sz="1266" spc="-35" baseline="3086" dirty="0">
                <a:solidFill>
                  <a:srgbClr val="605D5C"/>
                </a:solidFill>
                <a:latin typeface="Segoe UI"/>
                <a:cs typeface="Segoe UI"/>
              </a:rPr>
              <a:t>r</a:t>
            </a:r>
            <a:r>
              <a:rPr sz="1266" baseline="3086" dirty="0">
                <a:solidFill>
                  <a:srgbClr val="605D5C"/>
                </a:solidFill>
                <a:latin typeface="Segoe UI"/>
                <a:cs typeface="Segoe UI"/>
              </a:rPr>
              <a:t>k</a:t>
            </a:r>
            <a:r>
              <a:rPr sz="1266" spc="-35" baseline="3086" dirty="0">
                <a:solidFill>
                  <a:srgbClr val="605D5C"/>
                </a:solidFill>
                <a:latin typeface="Segoe UI"/>
                <a:cs typeface="Segoe UI"/>
              </a:rPr>
              <a:t> K</a:t>
            </a:r>
            <a:r>
              <a:rPr sz="1266" spc="-35" baseline="6172" dirty="0">
                <a:solidFill>
                  <a:srgbClr val="605D5C"/>
                </a:solidFill>
                <a:latin typeface="Segoe UI"/>
                <a:cs typeface="Segoe UI"/>
              </a:rPr>
              <a:t>nick</a:t>
            </a:r>
            <a:r>
              <a:rPr sz="1266" baseline="6172" dirty="0">
                <a:solidFill>
                  <a:srgbClr val="605D5C"/>
                </a:solidFill>
                <a:latin typeface="Segoe UI"/>
                <a:cs typeface="Segoe UI"/>
              </a:rPr>
              <a:t>s</a:t>
            </a:r>
            <a:endParaRPr sz="1266" baseline="6172">
              <a:latin typeface="Segoe UI"/>
              <a:cs typeface="Segoe UI"/>
            </a:endParaRPr>
          </a:p>
        </p:txBody>
      </p:sp>
      <p:sp>
        <p:nvSpPr>
          <p:cNvPr id="24" name="object 24"/>
          <p:cNvSpPr txBox="1"/>
          <p:nvPr/>
        </p:nvSpPr>
        <p:spPr>
          <a:xfrm rot="19560000">
            <a:off x="700560" y="5532785"/>
            <a:ext cx="955551" cy="102592"/>
          </a:xfrm>
          <a:prstGeom prst="rect">
            <a:avLst/>
          </a:prstGeom>
        </p:spPr>
        <p:txBody>
          <a:bodyPr vert="horz" wrap="square" lIns="0" tIns="0" rIns="0" bIns="0" rtlCol="0">
            <a:spAutoFit/>
          </a:bodyPr>
          <a:lstStyle/>
          <a:p>
            <a:pPr>
              <a:lnSpc>
                <a:spcPts val="844"/>
              </a:lnSpc>
            </a:pPr>
            <a:r>
              <a:rPr sz="844" spc="-52" dirty="0">
                <a:solidFill>
                  <a:srgbClr val="605D5C"/>
                </a:solidFill>
                <a:latin typeface="Segoe UI"/>
                <a:cs typeface="Segoe UI"/>
              </a:rPr>
              <a:t>P</a:t>
            </a:r>
            <a:r>
              <a:rPr sz="844" dirty="0">
                <a:solidFill>
                  <a:srgbClr val="605D5C"/>
                </a:solidFill>
                <a:latin typeface="Segoe UI"/>
                <a:cs typeface="Segoe UI"/>
              </a:rPr>
              <a:t>o</a:t>
            </a:r>
            <a:r>
              <a:rPr sz="844" spc="-23" dirty="0">
                <a:solidFill>
                  <a:srgbClr val="605D5C"/>
                </a:solidFill>
                <a:latin typeface="Segoe UI"/>
                <a:cs typeface="Segoe UI"/>
              </a:rPr>
              <a:t>rt</a:t>
            </a:r>
            <a:r>
              <a:rPr sz="1266" spc="-35" baseline="3086" dirty="0">
                <a:solidFill>
                  <a:srgbClr val="605D5C"/>
                </a:solidFill>
                <a:latin typeface="Segoe UI"/>
                <a:cs typeface="Segoe UI"/>
              </a:rPr>
              <a:t>lan</a:t>
            </a:r>
            <a:r>
              <a:rPr sz="1266" baseline="3086" dirty="0">
                <a:solidFill>
                  <a:srgbClr val="605D5C"/>
                </a:solidFill>
                <a:latin typeface="Segoe UI"/>
                <a:cs typeface="Segoe UI"/>
              </a:rPr>
              <a:t>d</a:t>
            </a:r>
            <a:r>
              <a:rPr sz="1266" spc="-35" baseline="3086" dirty="0">
                <a:solidFill>
                  <a:srgbClr val="605D5C"/>
                </a:solidFill>
                <a:latin typeface="Segoe UI"/>
                <a:cs typeface="Segoe UI"/>
              </a:rPr>
              <a:t> </a:t>
            </a:r>
            <a:r>
              <a:rPr sz="1266" spc="-141" baseline="3086" dirty="0">
                <a:solidFill>
                  <a:srgbClr val="605D5C"/>
                </a:solidFill>
                <a:latin typeface="Segoe UI"/>
                <a:cs typeface="Segoe UI"/>
              </a:rPr>
              <a:t>T</a:t>
            </a:r>
            <a:r>
              <a:rPr sz="1266" spc="-35" baseline="3086" dirty="0">
                <a:solidFill>
                  <a:srgbClr val="605D5C"/>
                </a:solidFill>
                <a:latin typeface="Segoe UI"/>
                <a:cs typeface="Segoe UI"/>
              </a:rPr>
              <a:t>ra</a:t>
            </a:r>
            <a:r>
              <a:rPr sz="1266" spc="-35" baseline="6172" dirty="0">
                <a:solidFill>
                  <a:srgbClr val="605D5C"/>
                </a:solidFill>
                <a:latin typeface="Segoe UI"/>
                <a:cs typeface="Segoe UI"/>
              </a:rPr>
              <a:t>ilblaze</a:t>
            </a:r>
            <a:r>
              <a:rPr sz="1266" spc="-35" baseline="9259" dirty="0">
                <a:solidFill>
                  <a:srgbClr val="605D5C"/>
                </a:solidFill>
                <a:latin typeface="Segoe UI"/>
                <a:cs typeface="Segoe UI"/>
              </a:rPr>
              <a:t>r</a:t>
            </a:r>
            <a:r>
              <a:rPr sz="1266" baseline="9259" dirty="0">
                <a:solidFill>
                  <a:srgbClr val="605D5C"/>
                </a:solidFill>
                <a:latin typeface="Segoe UI"/>
                <a:cs typeface="Segoe UI"/>
              </a:rPr>
              <a:t>s</a:t>
            </a:r>
            <a:endParaRPr sz="1266" baseline="9259">
              <a:latin typeface="Segoe UI"/>
              <a:cs typeface="Segoe UI"/>
            </a:endParaRPr>
          </a:p>
        </p:txBody>
      </p:sp>
      <p:sp>
        <p:nvSpPr>
          <p:cNvPr id="25" name="object 25"/>
          <p:cNvSpPr txBox="1"/>
          <p:nvPr/>
        </p:nvSpPr>
        <p:spPr>
          <a:xfrm rot="19560000">
            <a:off x="1042717" y="5516619"/>
            <a:ext cx="899375" cy="102592"/>
          </a:xfrm>
          <a:prstGeom prst="rect">
            <a:avLst/>
          </a:prstGeom>
        </p:spPr>
        <p:txBody>
          <a:bodyPr vert="horz" wrap="square" lIns="0" tIns="0" rIns="0" bIns="0" rtlCol="0">
            <a:spAutoFit/>
          </a:bodyPr>
          <a:lstStyle/>
          <a:p>
            <a:pPr>
              <a:lnSpc>
                <a:spcPts val="844"/>
              </a:lnSpc>
            </a:pPr>
            <a:r>
              <a:rPr sz="844" spc="-23" dirty="0">
                <a:solidFill>
                  <a:srgbClr val="605D5C"/>
                </a:solidFill>
                <a:latin typeface="Segoe UI"/>
                <a:cs typeface="Segoe UI"/>
              </a:rPr>
              <a:t>L</a:t>
            </a:r>
            <a:r>
              <a:rPr sz="844" dirty="0">
                <a:solidFill>
                  <a:srgbClr val="605D5C"/>
                </a:solidFill>
                <a:latin typeface="Segoe UI"/>
                <a:cs typeface="Segoe UI"/>
              </a:rPr>
              <a:t>os</a:t>
            </a:r>
            <a:r>
              <a:rPr sz="844" spc="-23" dirty="0">
                <a:solidFill>
                  <a:srgbClr val="605D5C"/>
                </a:solidFill>
                <a:latin typeface="Segoe UI"/>
                <a:cs typeface="Segoe UI"/>
              </a:rPr>
              <a:t> </a:t>
            </a:r>
            <a:r>
              <a:rPr sz="1266" spc="-35" baseline="3086" dirty="0">
                <a:solidFill>
                  <a:srgbClr val="605D5C"/>
                </a:solidFill>
                <a:latin typeface="Segoe UI"/>
                <a:cs typeface="Segoe UI"/>
              </a:rPr>
              <a:t>Angele</a:t>
            </a:r>
            <a:r>
              <a:rPr sz="1266" baseline="6172" dirty="0">
                <a:solidFill>
                  <a:srgbClr val="605D5C"/>
                </a:solidFill>
                <a:latin typeface="Segoe UI"/>
                <a:cs typeface="Segoe UI"/>
              </a:rPr>
              <a:t>s</a:t>
            </a:r>
            <a:r>
              <a:rPr sz="1266" spc="-35" baseline="6172" dirty="0">
                <a:solidFill>
                  <a:srgbClr val="605D5C"/>
                </a:solidFill>
                <a:latin typeface="Segoe UI"/>
                <a:cs typeface="Segoe UI"/>
              </a:rPr>
              <a:t> Laker</a:t>
            </a:r>
            <a:r>
              <a:rPr sz="1266" baseline="6172" dirty="0">
                <a:solidFill>
                  <a:srgbClr val="605D5C"/>
                </a:solidFill>
                <a:latin typeface="Segoe UI"/>
                <a:cs typeface="Segoe UI"/>
              </a:rPr>
              <a:t>s</a:t>
            </a:r>
            <a:endParaRPr sz="1266" baseline="6172">
              <a:latin typeface="Segoe UI"/>
              <a:cs typeface="Segoe UI"/>
            </a:endParaRPr>
          </a:p>
        </p:txBody>
      </p:sp>
      <p:sp>
        <p:nvSpPr>
          <p:cNvPr id="26" name="object 26"/>
          <p:cNvSpPr txBox="1"/>
          <p:nvPr/>
        </p:nvSpPr>
        <p:spPr>
          <a:xfrm rot="19560000">
            <a:off x="1433608" y="5485006"/>
            <a:ext cx="790135" cy="102592"/>
          </a:xfrm>
          <a:prstGeom prst="rect">
            <a:avLst/>
          </a:prstGeom>
        </p:spPr>
        <p:txBody>
          <a:bodyPr vert="horz" wrap="square" lIns="0" tIns="0" rIns="0" bIns="0" rtlCol="0">
            <a:spAutoFit/>
          </a:bodyPr>
          <a:lstStyle/>
          <a:p>
            <a:pPr>
              <a:lnSpc>
                <a:spcPts val="844"/>
              </a:lnSpc>
            </a:pPr>
            <a:r>
              <a:rPr sz="844" spc="-23" dirty="0">
                <a:solidFill>
                  <a:srgbClr val="605D5C"/>
                </a:solidFill>
                <a:latin typeface="Segoe UI"/>
                <a:cs typeface="Segoe UI"/>
              </a:rPr>
              <a:t>Dall</a:t>
            </a:r>
            <a:r>
              <a:rPr sz="1266" spc="-35" baseline="3086" dirty="0">
                <a:solidFill>
                  <a:srgbClr val="605D5C"/>
                </a:solidFill>
                <a:latin typeface="Segoe UI"/>
                <a:cs typeface="Segoe UI"/>
              </a:rPr>
              <a:t>a</a:t>
            </a:r>
            <a:r>
              <a:rPr sz="1266" baseline="3086" dirty="0">
                <a:solidFill>
                  <a:srgbClr val="605D5C"/>
                </a:solidFill>
                <a:latin typeface="Segoe UI"/>
                <a:cs typeface="Segoe UI"/>
              </a:rPr>
              <a:t>s</a:t>
            </a:r>
            <a:r>
              <a:rPr sz="1266" spc="-35" baseline="3086" dirty="0">
                <a:solidFill>
                  <a:srgbClr val="605D5C"/>
                </a:solidFill>
                <a:latin typeface="Segoe UI"/>
                <a:cs typeface="Segoe UI"/>
              </a:rPr>
              <a:t> Mave</a:t>
            </a:r>
            <a:r>
              <a:rPr sz="1266" spc="-35" baseline="6172" dirty="0">
                <a:solidFill>
                  <a:srgbClr val="605D5C"/>
                </a:solidFill>
                <a:latin typeface="Segoe UI"/>
                <a:cs typeface="Segoe UI"/>
              </a:rPr>
              <a:t>rick</a:t>
            </a:r>
            <a:r>
              <a:rPr sz="1266" baseline="6172" dirty="0">
                <a:solidFill>
                  <a:srgbClr val="605D5C"/>
                </a:solidFill>
                <a:latin typeface="Segoe UI"/>
                <a:cs typeface="Segoe UI"/>
              </a:rPr>
              <a:t>s</a:t>
            </a:r>
            <a:endParaRPr sz="1266" baseline="6172">
              <a:latin typeface="Segoe UI"/>
              <a:cs typeface="Segoe UI"/>
            </a:endParaRPr>
          </a:p>
        </p:txBody>
      </p:sp>
      <p:sp>
        <p:nvSpPr>
          <p:cNvPr id="27" name="object 27"/>
          <p:cNvSpPr txBox="1"/>
          <p:nvPr/>
        </p:nvSpPr>
        <p:spPr>
          <a:xfrm rot="19560000">
            <a:off x="1935147" y="5418167"/>
            <a:ext cx="559824" cy="102592"/>
          </a:xfrm>
          <a:prstGeom prst="rect">
            <a:avLst/>
          </a:prstGeom>
        </p:spPr>
        <p:txBody>
          <a:bodyPr vert="horz" wrap="square" lIns="0" tIns="0" rIns="0" bIns="0" rtlCol="0">
            <a:spAutoFit/>
          </a:bodyPr>
          <a:lstStyle/>
          <a:p>
            <a:pPr>
              <a:lnSpc>
                <a:spcPts val="844"/>
              </a:lnSpc>
            </a:pPr>
            <a:r>
              <a:rPr sz="844" spc="-23" dirty="0">
                <a:solidFill>
                  <a:srgbClr val="605D5C"/>
                </a:solidFill>
                <a:latin typeface="Segoe UI"/>
                <a:cs typeface="Segoe UI"/>
              </a:rPr>
              <a:t>Mia</a:t>
            </a:r>
            <a:r>
              <a:rPr sz="1266" spc="-35" baseline="3086" dirty="0">
                <a:solidFill>
                  <a:srgbClr val="605D5C"/>
                </a:solidFill>
                <a:latin typeface="Segoe UI"/>
                <a:cs typeface="Segoe UI"/>
              </a:rPr>
              <a:t>m</a:t>
            </a:r>
            <a:r>
              <a:rPr sz="1266" baseline="3086" dirty="0">
                <a:solidFill>
                  <a:srgbClr val="605D5C"/>
                </a:solidFill>
                <a:latin typeface="Segoe UI"/>
                <a:cs typeface="Segoe UI"/>
              </a:rPr>
              <a:t>i</a:t>
            </a:r>
            <a:r>
              <a:rPr sz="1266" spc="-35" baseline="3086" dirty="0">
                <a:solidFill>
                  <a:srgbClr val="605D5C"/>
                </a:solidFill>
                <a:latin typeface="Segoe UI"/>
                <a:cs typeface="Segoe UI"/>
              </a:rPr>
              <a:t> Hea</a:t>
            </a:r>
            <a:r>
              <a:rPr sz="1266" baseline="3086" dirty="0">
                <a:solidFill>
                  <a:srgbClr val="605D5C"/>
                </a:solidFill>
                <a:latin typeface="Segoe UI"/>
                <a:cs typeface="Segoe UI"/>
              </a:rPr>
              <a:t>t</a:t>
            </a:r>
            <a:endParaRPr sz="1266" baseline="3086">
              <a:latin typeface="Segoe UI"/>
              <a:cs typeface="Segoe UI"/>
            </a:endParaRPr>
          </a:p>
        </p:txBody>
      </p:sp>
      <p:sp>
        <p:nvSpPr>
          <p:cNvPr id="28" name="object 28"/>
          <p:cNvSpPr txBox="1"/>
          <p:nvPr/>
        </p:nvSpPr>
        <p:spPr>
          <a:xfrm rot="19560000">
            <a:off x="1901527" y="5521178"/>
            <a:ext cx="915336" cy="102592"/>
          </a:xfrm>
          <a:prstGeom prst="rect">
            <a:avLst/>
          </a:prstGeom>
        </p:spPr>
        <p:txBody>
          <a:bodyPr vert="horz" wrap="square" lIns="0" tIns="0" rIns="0" bIns="0" rtlCol="0">
            <a:spAutoFit/>
          </a:bodyPr>
          <a:lstStyle/>
          <a:p>
            <a:pPr>
              <a:lnSpc>
                <a:spcPts val="844"/>
              </a:lnSpc>
            </a:pPr>
            <a:r>
              <a:rPr sz="844" spc="-23" dirty="0">
                <a:solidFill>
                  <a:srgbClr val="605D5C"/>
                </a:solidFill>
                <a:latin typeface="Segoe UI"/>
                <a:cs typeface="Segoe UI"/>
              </a:rPr>
              <a:t>Clev</a:t>
            </a:r>
            <a:r>
              <a:rPr sz="1266" spc="-35" baseline="3086" dirty="0">
                <a:solidFill>
                  <a:srgbClr val="605D5C"/>
                </a:solidFill>
                <a:latin typeface="Segoe UI"/>
                <a:cs typeface="Segoe UI"/>
              </a:rPr>
              <a:t>elan</a:t>
            </a:r>
            <a:r>
              <a:rPr sz="1266" baseline="3086" dirty="0">
                <a:solidFill>
                  <a:srgbClr val="605D5C"/>
                </a:solidFill>
                <a:latin typeface="Segoe UI"/>
                <a:cs typeface="Segoe UI"/>
              </a:rPr>
              <a:t>d</a:t>
            </a:r>
            <a:r>
              <a:rPr sz="1266" spc="-35" baseline="3086" dirty="0">
                <a:solidFill>
                  <a:srgbClr val="605D5C"/>
                </a:solidFill>
                <a:latin typeface="Segoe UI"/>
                <a:cs typeface="Segoe UI"/>
              </a:rPr>
              <a:t> C</a:t>
            </a:r>
            <a:r>
              <a:rPr sz="1266" spc="-35" baseline="6172" dirty="0">
                <a:solidFill>
                  <a:srgbClr val="605D5C"/>
                </a:solidFill>
                <a:latin typeface="Segoe UI"/>
                <a:cs typeface="Segoe UI"/>
              </a:rPr>
              <a:t>avalier</a:t>
            </a:r>
            <a:r>
              <a:rPr sz="1266" baseline="9259" dirty="0">
                <a:solidFill>
                  <a:srgbClr val="605D5C"/>
                </a:solidFill>
                <a:latin typeface="Segoe UI"/>
                <a:cs typeface="Segoe UI"/>
              </a:rPr>
              <a:t>s</a:t>
            </a:r>
            <a:endParaRPr sz="1266" baseline="9259">
              <a:latin typeface="Segoe UI"/>
              <a:cs typeface="Segoe UI"/>
            </a:endParaRPr>
          </a:p>
        </p:txBody>
      </p:sp>
      <p:sp>
        <p:nvSpPr>
          <p:cNvPr id="29" name="object 29"/>
          <p:cNvSpPr txBox="1"/>
          <p:nvPr/>
        </p:nvSpPr>
        <p:spPr>
          <a:xfrm rot="19560000">
            <a:off x="2376205" y="5463006"/>
            <a:ext cx="714126" cy="102592"/>
          </a:xfrm>
          <a:prstGeom prst="rect">
            <a:avLst/>
          </a:prstGeom>
        </p:spPr>
        <p:txBody>
          <a:bodyPr vert="horz" wrap="square" lIns="0" tIns="0" rIns="0" bIns="0" rtlCol="0">
            <a:spAutoFit/>
          </a:bodyPr>
          <a:lstStyle/>
          <a:p>
            <a:pPr>
              <a:lnSpc>
                <a:spcPts val="844"/>
              </a:lnSpc>
            </a:pPr>
            <a:r>
              <a:rPr sz="844" spc="-23" dirty="0">
                <a:solidFill>
                  <a:srgbClr val="605D5C"/>
                </a:solidFill>
                <a:latin typeface="Segoe UI"/>
                <a:cs typeface="Segoe UI"/>
              </a:rPr>
              <a:t>Orla</a:t>
            </a:r>
            <a:r>
              <a:rPr sz="1266" spc="-35" baseline="3086" dirty="0">
                <a:solidFill>
                  <a:srgbClr val="605D5C"/>
                </a:solidFill>
                <a:latin typeface="Segoe UI"/>
                <a:cs typeface="Segoe UI"/>
              </a:rPr>
              <a:t>nd</a:t>
            </a:r>
            <a:r>
              <a:rPr sz="1266" baseline="3086" dirty="0">
                <a:solidFill>
                  <a:srgbClr val="605D5C"/>
                </a:solidFill>
                <a:latin typeface="Segoe UI"/>
                <a:cs typeface="Segoe UI"/>
              </a:rPr>
              <a:t>o</a:t>
            </a:r>
            <a:r>
              <a:rPr sz="1266" spc="-35" baseline="3086" dirty="0">
                <a:solidFill>
                  <a:srgbClr val="605D5C"/>
                </a:solidFill>
                <a:latin typeface="Segoe UI"/>
                <a:cs typeface="Segoe UI"/>
              </a:rPr>
              <a:t> Ma</a:t>
            </a:r>
            <a:r>
              <a:rPr sz="1266" spc="-35" baseline="6172" dirty="0">
                <a:solidFill>
                  <a:srgbClr val="605D5C"/>
                </a:solidFill>
                <a:latin typeface="Segoe UI"/>
                <a:cs typeface="Segoe UI"/>
              </a:rPr>
              <a:t>gi</a:t>
            </a:r>
            <a:r>
              <a:rPr sz="1266" baseline="6172" dirty="0">
                <a:solidFill>
                  <a:srgbClr val="605D5C"/>
                </a:solidFill>
                <a:latin typeface="Segoe UI"/>
                <a:cs typeface="Segoe UI"/>
              </a:rPr>
              <a:t>c</a:t>
            </a:r>
            <a:endParaRPr sz="1266" baseline="6172">
              <a:latin typeface="Segoe UI"/>
              <a:cs typeface="Segoe UI"/>
            </a:endParaRPr>
          </a:p>
        </p:txBody>
      </p:sp>
      <p:sp>
        <p:nvSpPr>
          <p:cNvPr id="30" name="object 30"/>
          <p:cNvSpPr txBox="1"/>
          <p:nvPr/>
        </p:nvSpPr>
        <p:spPr>
          <a:xfrm rot="19560000">
            <a:off x="2702810" y="5451730"/>
            <a:ext cx="675306" cy="102592"/>
          </a:xfrm>
          <a:prstGeom prst="rect">
            <a:avLst/>
          </a:prstGeom>
        </p:spPr>
        <p:txBody>
          <a:bodyPr vert="horz" wrap="square" lIns="0" tIns="0" rIns="0" bIns="0" rtlCol="0">
            <a:spAutoFit/>
          </a:bodyPr>
          <a:lstStyle/>
          <a:p>
            <a:pPr>
              <a:lnSpc>
                <a:spcPts val="844"/>
              </a:lnSpc>
            </a:pPr>
            <a:r>
              <a:rPr sz="844" spc="-23" dirty="0">
                <a:solidFill>
                  <a:srgbClr val="605D5C"/>
                </a:solidFill>
                <a:latin typeface="Segoe UI"/>
                <a:cs typeface="Segoe UI"/>
              </a:rPr>
              <a:t>B</a:t>
            </a:r>
            <a:r>
              <a:rPr sz="844" dirty="0">
                <a:solidFill>
                  <a:srgbClr val="605D5C"/>
                </a:solidFill>
                <a:latin typeface="Segoe UI"/>
                <a:cs typeface="Segoe UI"/>
              </a:rPr>
              <a:t>o</a:t>
            </a:r>
            <a:r>
              <a:rPr sz="844" spc="-23" dirty="0">
                <a:solidFill>
                  <a:srgbClr val="605D5C"/>
                </a:solidFill>
                <a:latin typeface="Segoe UI"/>
                <a:cs typeface="Segoe UI"/>
              </a:rPr>
              <a:t>st</a:t>
            </a:r>
            <a:r>
              <a:rPr sz="1266" baseline="3086" dirty="0">
                <a:solidFill>
                  <a:srgbClr val="605D5C"/>
                </a:solidFill>
                <a:latin typeface="Segoe UI"/>
                <a:cs typeface="Segoe UI"/>
              </a:rPr>
              <a:t>on</a:t>
            </a:r>
            <a:r>
              <a:rPr sz="1266" spc="-35" baseline="3086" dirty="0">
                <a:solidFill>
                  <a:srgbClr val="605D5C"/>
                </a:solidFill>
                <a:latin typeface="Segoe UI"/>
                <a:cs typeface="Segoe UI"/>
              </a:rPr>
              <a:t> Celt</a:t>
            </a:r>
            <a:r>
              <a:rPr sz="1266" spc="-35" baseline="6172" dirty="0">
                <a:solidFill>
                  <a:srgbClr val="605D5C"/>
                </a:solidFill>
                <a:latin typeface="Segoe UI"/>
                <a:cs typeface="Segoe UI"/>
              </a:rPr>
              <a:t>ic</a:t>
            </a:r>
            <a:r>
              <a:rPr sz="1266" baseline="6172" dirty="0">
                <a:solidFill>
                  <a:srgbClr val="605D5C"/>
                </a:solidFill>
                <a:latin typeface="Segoe UI"/>
                <a:cs typeface="Segoe UI"/>
              </a:rPr>
              <a:t>s</a:t>
            </a:r>
            <a:endParaRPr sz="1266" baseline="6172">
              <a:latin typeface="Segoe UI"/>
              <a:cs typeface="Segoe UI"/>
            </a:endParaRPr>
          </a:p>
        </p:txBody>
      </p:sp>
      <p:sp>
        <p:nvSpPr>
          <p:cNvPr id="31" name="object 31"/>
          <p:cNvSpPr txBox="1"/>
          <p:nvPr/>
        </p:nvSpPr>
        <p:spPr>
          <a:xfrm rot="19560000">
            <a:off x="2805820" y="5511340"/>
            <a:ext cx="881054" cy="102592"/>
          </a:xfrm>
          <a:prstGeom prst="rect">
            <a:avLst/>
          </a:prstGeom>
        </p:spPr>
        <p:txBody>
          <a:bodyPr vert="horz" wrap="square" lIns="0" tIns="0" rIns="0" bIns="0" rtlCol="0">
            <a:spAutoFit/>
          </a:bodyPr>
          <a:lstStyle/>
          <a:p>
            <a:pPr>
              <a:lnSpc>
                <a:spcPts val="844"/>
              </a:lnSpc>
            </a:pPr>
            <a:r>
              <a:rPr sz="844" spc="-23" dirty="0">
                <a:solidFill>
                  <a:srgbClr val="605D5C"/>
                </a:solidFill>
                <a:latin typeface="Segoe UI"/>
                <a:cs typeface="Segoe UI"/>
              </a:rPr>
              <a:t>Sa</a:t>
            </a:r>
            <a:r>
              <a:rPr sz="844" dirty="0">
                <a:solidFill>
                  <a:srgbClr val="605D5C"/>
                </a:solidFill>
                <a:latin typeface="Segoe UI"/>
                <a:cs typeface="Segoe UI"/>
              </a:rPr>
              <a:t>n</a:t>
            </a:r>
            <a:r>
              <a:rPr sz="844" spc="-23" dirty="0">
                <a:solidFill>
                  <a:srgbClr val="605D5C"/>
                </a:solidFill>
                <a:latin typeface="Segoe UI"/>
                <a:cs typeface="Segoe UI"/>
              </a:rPr>
              <a:t> </a:t>
            </a:r>
            <a:r>
              <a:rPr sz="1266" spc="-35" baseline="3086" dirty="0">
                <a:solidFill>
                  <a:srgbClr val="605D5C"/>
                </a:solidFill>
                <a:latin typeface="Segoe UI"/>
                <a:cs typeface="Segoe UI"/>
              </a:rPr>
              <a:t>Ant</a:t>
            </a:r>
            <a:r>
              <a:rPr sz="1266" baseline="3086" dirty="0">
                <a:solidFill>
                  <a:srgbClr val="605D5C"/>
                </a:solidFill>
                <a:latin typeface="Segoe UI"/>
                <a:cs typeface="Segoe UI"/>
              </a:rPr>
              <a:t>o</a:t>
            </a:r>
            <a:r>
              <a:rPr sz="1266" spc="-35" baseline="3086" dirty="0">
                <a:solidFill>
                  <a:srgbClr val="605D5C"/>
                </a:solidFill>
                <a:latin typeface="Segoe UI"/>
                <a:cs typeface="Segoe UI"/>
              </a:rPr>
              <a:t>ni</a:t>
            </a:r>
            <a:r>
              <a:rPr sz="1266" baseline="6172" dirty="0">
                <a:solidFill>
                  <a:srgbClr val="605D5C"/>
                </a:solidFill>
                <a:latin typeface="Segoe UI"/>
                <a:cs typeface="Segoe UI"/>
              </a:rPr>
              <a:t>o</a:t>
            </a:r>
            <a:r>
              <a:rPr sz="1266" spc="-35" baseline="6172" dirty="0">
                <a:solidFill>
                  <a:srgbClr val="605D5C"/>
                </a:solidFill>
                <a:latin typeface="Segoe UI"/>
                <a:cs typeface="Segoe UI"/>
              </a:rPr>
              <a:t> Spur</a:t>
            </a:r>
            <a:r>
              <a:rPr sz="1266" baseline="6172" dirty="0">
                <a:solidFill>
                  <a:srgbClr val="605D5C"/>
                </a:solidFill>
                <a:latin typeface="Segoe UI"/>
                <a:cs typeface="Segoe UI"/>
              </a:rPr>
              <a:t>s</a:t>
            </a:r>
            <a:endParaRPr sz="1266" baseline="6172">
              <a:latin typeface="Segoe UI"/>
              <a:cs typeface="Segoe UI"/>
            </a:endParaRPr>
          </a:p>
        </p:txBody>
      </p:sp>
      <p:sp>
        <p:nvSpPr>
          <p:cNvPr id="32" name="object 32"/>
          <p:cNvSpPr txBox="1"/>
          <p:nvPr/>
        </p:nvSpPr>
        <p:spPr>
          <a:xfrm rot="19560000">
            <a:off x="3274086" y="5455178"/>
            <a:ext cx="687064" cy="102592"/>
          </a:xfrm>
          <a:prstGeom prst="rect">
            <a:avLst/>
          </a:prstGeom>
        </p:spPr>
        <p:txBody>
          <a:bodyPr vert="horz" wrap="square" lIns="0" tIns="0" rIns="0" bIns="0" rtlCol="0">
            <a:spAutoFit/>
          </a:bodyPr>
          <a:lstStyle/>
          <a:p>
            <a:pPr>
              <a:lnSpc>
                <a:spcPts val="844"/>
              </a:lnSpc>
            </a:pPr>
            <a:r>
              <a:rPr sz="844" spc="-23" dirty="0">
                <a:solidFill>
                  <a:srgbClr val="605D5C"/>
                </a:solidFill>
                <a:latin typeface="Segoe UI"/>
                <a:cs typeface="Segoe UI"/>
              </a:rPr>
              <a:t>Indi</a:t>
            </a:r>
            <a:r>
              <a:rPr sz="1266" spc="-35" baseline="3086" dirty="0">
                <a:solidFill>
                  <a:srgbClr val="605D5C"/>
                </a:solidFill>
                <a:latin typeface="Segoe UI"/>
                <a:cs typeface="Segoe UI"/>
              </a:rPr>
              <a:t>an</a:t>
            </a:r>
            <a:r>
              <a:rPr sz="1266" baseline="3086" dirty="0">
                <a:solidFill>
                  <a:srgbClr val="605D5C"/>
                </a:solidFill>
                <a:latin typeface="Segoe UI"/>
                <a:cs typeface="Segoe UI"/>
              </a:rPr>
              <a:t>a</a:t>
            </a:r>
            <a:r>
              <a:rPr sz="1266" spc="-35" baseline="3086" dirty="0">
                <a:solidFill>
                  <a:srgbClr val="605D5C"/>
                </a:solidFill>
                <a:latin typeface="Segoe UI"/>
                <a:cs typeface="Segoe UI"/>
              </a:rPr>
              <a:t> </a:t>
            </a:r>
            <a:r>
              <a:rPr sz="1266" spc="-77" baseline="3086" dirty="0">
                <a:solidFill>
                  <a:srgbClr val="605D5C"/>
                </a:solidFill>
                <a:latin typeface="Segoe UI"/>
                <a:cs typeface="Segoe UI"/>
              </a:rPr>
              <a:t>P</a:t>
            </a:r>
            <a:r>
              <a:rPr sz="1266" spc="-35" baseline="3086" dirty="0">
                <a:solidFill>
                  <a:srgbClr val="605D5C"/>
                </a:solidFill>
                <a:latin typeface="Segoe UI"/>
                <a:cs typeface="Segoe UI"/>
              </a:rPr>
              <a:t>ac</a:t>
            </a:r>
            <a:r>
              <a:rPr sz="1266" spc="-35" baseline="6172" dirty="0">
                <a:solidFill>
                  <a:srgbClr val="605D5C"/>
                </a:solidFill>
                <a:latin typeface="Segoe UI"/>
                <a:cs typeface="Segoe UI"/>
              </a:rPr>
              <a:t>er</a:t>
            </a:r>
            <a:r>
              <a:rPr sz="1266" baseline="6172" dirty="0">
                <a:solidFill>
                  <a:srgbClr val="605D5C"/>
                </a:solidFill>
                <a:latin typeface="Segoe UI"/>
                <a:cs typeface="Segoe UI"/>
              </a:rPr>
              <a:t>s</a:t>
            </a:r>
            <a:endParaRPr sz="1266" baseline="6172">
              <a:latin typeface="Segoe UI"/>
              <a:cs typeface="Segoe UI"/>
            </a:endParaRPr>
          </a:p>
        </p:txBody>
      </p:sp>
      <p:sp>
        <p:nvSpPr>
          <p:cNvPr id="33" name="object 33"/>
          <p:cNvSpPr txBox="1"/>
          <p:nvPr/>
        </p:nvSpPr>
        <p:spPr>
          <a:xfrm rot="19560000">
            <a:off x="3454872" y="5490150"/>
            <a:ext cx="807833" cy="102592"/>
          </a:xfrm>
          <a:prstGeom prst="rect">
            <a:avLst/>
          </a:prstGeom>
        </p:spPr>
        <p:txBody>
          <a:bodyPr vert="horz" wrap="square" lIns="0" tIns="0" rIns="0" bIns="0" rtlCol="0">
            <a:spAutoFit/>
          </a:bodyPr>
          <a:lstStyle/>
          <a:p>
            <a:pPr>
              <a:lnSpc>
                <a:spcPts val="844"/>
              </a:lnSpc>
            </a:pPr>
            <a:r>
              <a:rPr sz="844" spc="-23" dirty="0">
                <a:solidFill>
                  <a:srgbClr val="605D5C"/>
                </a:solidFill>
                <a:latin typeface="Segoe UI"/>
                <a:cs typeface="Segoe UI"/>
              </a:rPr>
              <a:t>H</a:t>
            </a:r>
            <a:r>
              <a:rPr sz="844" dirty="0">
                <a:solidFill>
                  <a:srgbClr val="605D5C"/>
                </a:solidFill>
                <a:latin typeface="Segoe UI"/>
                <a:cs typeface="Segoe UI"/>
              </a:rPr>
              <a:t>o</a:t>
            </a:r>
            <a:r>
              <a:rPr sz="844" spc="-23" dirty="0">
                <a:solidFill>
                  <a:srgbClr val="605D5C"/>
                </a:solidFill>
                <a:latin typeface="Segoe UI"/>
                <a:cs typeface="Segoe UI"/>
              </a:rPr>
              <a:t>u</a:t>
            </a:r>
            <a:r>
              <a:rPr sz="1266" spc="-35" baseline="3086" dirty="0">
                <a:solidFill>
                  <a:srgbClr val="605D5C"/>
                </a:solidFill>
                <a:latin typeface="Segoe UI"/>
                <a:cs typeface="Segoe UI"/>
              </a:rPr>
              <a:t>st</a:t>
            </a:r>
            <a:r>
              <a:rPr sz="1266" baseline="3086" dirty="0">
                <a:solidFill>
                  <a:srgbClr val="605D5C"/>
                </a:solidFill>
                <a:latin typeface="Segoe UI"/>
                <a:cs typeface="Segoe UI"/>
              </a:rPr>
              <a:t>on</a:t>
            </a:r>
            <a:r>
              <a:rPr sz="1266" spc="-35" baseline="3086" dirty="0">
                <a:solidFill>
                  <a:srgbClr val="605D5C"/>
                </a:solidFill>
                <a:latin typeface="Segoe UI"/>
                <a:cs typeface="Segoe UI"/>
              </a:rPr>
              <a:t> </a:t>
            </a:r>
            <a:r>
              <a:rPr sz="1266" spc="-70" baseline="3086" dirty="0">
                <a:solidFill>
                  <a:srgbClr val="605D5C"/>
                </a:solidFill>
                <a:latin typeface="Segoe UI"/>
                <a:cs typeface="Segoe UI"/>
              </a:rPr>
              <a:t>R</a:t>
            </a:r>
            <a:r>
              <a:rPr sz="1266" baseline="3086" dirty="0">
                <a:solidFill>
                  <a:srgbClr val="605D5C"/>
                </a:solidFill>
                <a:latin typeface="Segoe UI"/>
                <a:cs typeface="Segoe UI"/>
              </a:rPr>
              <a:t>o</a:t>
            </a:r>
            <a:r>
              <a:rPr sz="1266" spc="-35" baseline="3086" dirty="0">
                <a:solidFill>
                  <a:srgbClr val="605D5C"/>
                </a:solidFill>
                <a:latin typeface="Segoe UI"/>
                <a:cs typeface="Segoe UI"/>
              </a:rPr>
              <a:t>c</a:t>
            </a:r>
            <a:r>
              <a:rPr sz="1266" spc="-35" baseline="6172" dirty="0">
                <a:solidFill>
                  <a:srgbClr val="605D5C"/>
                </a:solidFill>
                <a:latin typeface="Segoe UI"/>
                <a:cs typeface="Segoe UI"/>
              </a:rPr>
              <a:t>ket</a:t>
            </a:r>
            <a:r>
              <a:rPr sz="1266" baseline="6172" dirty="0">
                <a:solidFill>
                  <a:srgbClr val="605D5C"/>
                </a:solidFill>
                <a:latin typeface="Segoe UI"/>
                <a:cs typeface="Segoe UI"/>
              </a:rPr>
              <a:t>s</a:t>
            </a:r>
            <a:endParaRPr sz="1266" baseline="6172">
              <a:latin typeface="Segoe UI"/>
              <a:cs typeface="Segoe UI"/>
            </a:endParaRPr>
          </a:p>
        </p:txBody>
      </p:sp>
      <p:sp>
        <p:nvSpPr>
          <p:cNvPr id="34" name="object 34"/>
          <p:cNvSpPr txBox="1"/>
          <p:nvPr/>
        </p:nvSpPr>
        <p:spPr>
          <a:xfrm rot="19560000">
            <a:off x="3690260" y="5507786"/>
            <a:ext cx="868647" cy="102592"/>
          </a:xfrm>
          <a:prstGeom prst="rect">
            <a:avLst/>
          </a:prstGeom>
        </p:spPr>
        <p:txBody>
          <a:bodyPr vert="horz" wrap="square" lIns="0" tIns="0" rIns="0" bIns="0" rtlCol="0">
            <a:spAutoFit/>
          </a:bodyPr>
          <a:lstStyle/>
          <a:p>
            <a:pPr>
              <a:lnSpc>
                <a:spcPts val="844"/>
              </a:lnSpc>
            </a:pPr>
            <a:r>
              <a:rPr sz="844" spc="-23" dirty="0">
                <a:solidFill>
                  <a:srgbClr val="605D5C"/>
                </a:solidFill>
                <a:latin typeface="Segoe UI"/>
                <a:cs typeface="Segoe UI"/>
              </a:rPr>
              <a:t>Phil</a:t>
            </a:r>
            <a:r>
              <a:rPr sz="1266" spc="-35" baseline="3086" dirty="0">
                <a:solidFill>
                  <a:srgbClr val="605D5C"/>
                </a:solidFill>
                <a:latin typeface="Segoe UI"/>
                <a:cs typeface="Segoe UI"/>
              </a:rPr>
              <a:t>adelphi</a:t>
            </a:r>
            <a:r>
              <a:rPr sz="1266" baseline="6172" dirty="0">
                <a:solidFill>
                  <a:srgbClr val="605D5C"/>
                </a:solidFill>
                <a:latin typeface="Segoe UI"/>
                <a:cs typeface="Segoe UI"/>
              </a:rPr>
              <a:t>a</a:t>
            </a:r>
            <a:r>
              <a:rPr sz="1266" spc="-35" baseline="6172" dirty="0">
                <a:solidFill>
                  <a:srgbClr val="605D5C"/>
                </a:solidFill>
                <a:latin typeface="Segoe UI"/>
                <a:cs typeface="Segoe UI"/>
              </a:rPr>
              <a:t> 76er</a:t>
            </a:r>
            <a:r>
              <a:rPr sz="1266" baseline="6172" dirty="0">
                <a:solidFill>
                  <a:srgbClr val="605D5C"/>
                </a:solidFill>
                <a:latin typeface="Segoe UI"/>
                <a:cs typeface="Segoe UI"/>
              </a:rPr>
              <a:t>s</a:t>
            </a:r>
            <a:endParaRPr sz="1266" baseline="6172">
              <a:latin typeface="Segoe UI"/>
              <a:cs typeface="Segoe UI"/>
            </a:endParaRPr>
          </a:p>
        </p:txBody>
      </p:sp>
      <p:sp>
        <p:nvSpPr>
          <p:cNvPr id="35" name="object 35"/>
          <p:cNvSpPr txBox="1"/>
          <p:nvPr/>
        </p:nvSpPr>
        <p:spPr>
          <a:xfrm rot="19560000">
            <a:off x="3823827" y="5557618"/>
            <a:ext cx="1041371" cy="102592"/>
          </a:xfrm>
          <a:prstGeom prst="rect">
            <a:avLst/>
          </a:prstGeom>
        </p:spPr>
        <p:txBody>
          <a:bodyPr vert="horz" wrap="square" lIns="0" tIns="0" rIns="0" bIns="0" rtlCol="0">
            <a:spAutoFit/>
          </a:bodyPr>
          <a:lstStyle/>
          <a:p>
            <a:pPr>
              <a:lnSpc>
                <a:spcPts val="844"/>
              </a:lnSpc>
            </a:pPr>
            <a:r>
              <a:rPr sz="844" spc="-23" dirty="0">
                <a:solidFill>
                  <a:srgbClr val="605D5C"/>
                </a:solidFill>
                <a:latin typeface="Segoe UI"/>
                <a:cs typeface="Segoe UI"/>
              </a:rPr>
              <a:t>G</a:t>
            </a:r>
            <a:r>
              <a:rPr sz="844" dirty="0">
                <a:solidFill>
                  <a:srgbClr val="605D5C"/>
                </a:solidFill>
                <a:latin typeface="Segoe UI"/>
                <a:cs typeface="Segoe UI"/>
              </a:rPr>
              <a:t>o</a:t>
            </a:r>
            <a:r>
              <a:rPr sz="844" spc="-23" dirty="0">
                <a:solidFill>
                  <a:srgbClr val="605D5C"/>
                </a:solidFill>
                <a:latin typeface="Segoe UI"/>
                <a:cs typeface="Segoe UI"/>
              </a:rPr>
              <a:t>ld</a:t>
            </a:r>
            <a:r>
              <a:rPr sz="1266" spc="-35" baseline="3086" dirty="0">
                <a:solidFill>
                  <a:srgbClr val="605D5C"/>
                </a:solidFill>
                <a:latin typeface="Segoe UI"/>
                <a:cs typeface="Segoe UI"/>
              </a:rPr>
              <a:t>e</a:t>
            </a:r>
            <a:r>
              <a:rPr sz="1266" baseline="3086" dirty="0">
                <a:solidFill>
                  <a:srgbClr val="605D5C"/>
                </a:solidFill>
                <a:latin typeface="Segoe UI"/>
                <a:cs typeface="Segoe UI"/>
              </a:rPr>
              <a:t>n</a:t>
            </a:r>
            <a:r>
              <a:rPr sz="1266" spc="-35" baseline="3086" dirty="0">
                <a:solidFill>
                  <a:srgbClr val="605D5C"/>
                </a:solidFill>
                <a:latin typeface="Segoe UI"/>
                <a:cs typeface="Segoe UI"/>
              </a:rPr>
              <a:t> </a:t>
            </a:r>
            <a:r>
              <a:rPr sz="1266" spc="-70" baseline="3086" dirty="0">
                <a:solidFill>
                  <a:srgbClr val="605D5C"/>
                </a:solidFill>
                <a:latin typeface="Segoe UI"/>
                <a:cs typeface="Segoe UI"/>
              </a:rPr>
              <a:t>S</a:t>
            </a:r>
            <a:r>
              <a:rPr sz="1266" spc="-35" baseline="3086" dirty="0">
                <a:solidFill>
                  <a:srgbClr val="605D5C"/>
                </a:solidFill>
                <a:latin typeface="Segoe UI"/>
                <a:cs typeface="Segoe UI"/>
              </a:rPr>
              <a:t>ta</a:t>
            </a:r>
            <a:r>
              <a:rPr sz="1266" spc="-35" baseline="6172" dirty="0">
                <a:solidFill>
                  <a:srgbClr val="605D5C"/>
                </a:solidFill>
                <a:latin typeface="Segoe UI"/>
                <a:cs typeface="Segoe UI"/>
              </a:rPr>
              <a:t>t</a:t>
            </a:r>
            <a:r>
              <a:rPr sz="1266" baseline="6172" dirty="0">
                <a:solidFill>
                  <a:srgbClr val="605D5C"/>
                </a:solidFill>
                <a:latin typeface="Segoe UI"/>
                <a:cs typeface="Segoe UI"/>
              </a:rPr>
              <a:t>e</a:t>
            </a:r>
            <a:r>
              <a:rPr sz="1266" spc="-35" baseline="6172" dirty="0">
                <a:solidFill>
                  <a:srgbClr val="605D5C"/>
                </a:solidFill>
                <a:latin typeface="Segoe UI"/>
                <a:cs typeface="Segoe UI"/>
              </a:rPr>
              <a:t> </a:t>
            </a:r>
            <a:r>
              <a:rPr sz="1266" spc="-83" baseline="6172" dirty="0">
                <a:solidFill>
                  <a:srgbClr val="605D5C"/>
                </a:solidFill>
                <a:latin typeface="Segoe UI"/>
                <a:cs typeface="Segoe UI"/>
              </a:rPr>
              <a:t>W</a:t>
            </a:r>
            <a:r>
              <a:rPr sz="1266" spc="-35" baseline="6172" dirty="0">
                <a:solidFill>
                  <a:srgbClr val="605D5C"/>
                </a:solidFill>
                <a:latin typeface="Segoe UI"/>
                <a:cs typeface="Segoe UI"/>
              </a:rPr>
              <a:t>arr</a:t>
            </a:r>
            <a:r>
              <a:rPr sz="1266" spc="-35" baseline="9259" dirty="0">
                <a:solidFill>
                  <a:srgbClr val="605D5C"/>
                </a:solidFill>
                <a:latin typeface="Segoe UI"/>
                <a:cs typeface="Segoe UI"/>
              </a:rPr>
              <a:t>i</a:t>
            </a:r>
            <a:r>
              <a:rPr sz="1266" baseline="9259" dirty="0">
                <a:solidFill>
                  <a:srgbClr val="605D5C"/>
                </a:solidFill>
                <a:latin typeface="Segoe UI"/>
                <a:cs typeface="Segoe UI"/>
              </a:rPr>
              <a:t>o</a:t>
            </a:r>
            <a:r>
              <a:rPr sz="1266" spc="-35" baseline="9259" dirty="0">
                <a:solidFill>
                  <a:srgbClr val="605D5C"/>
                </a:solidFill>
                <a:latin typeface="Segoe UI"/>
                <a:cs typeface="Segoe UI"/>
              </a:rPr>
              <a:t>r</a:t>
            </a:r>
            <a:r>
              <a:rPr sz="1266" baseline="9259" dirty="0">
                <a:solidFill>
                  <a:srgbClr val="605D5C"/>
                </a:solidFill>
                <a:latin typeface="Segoe UI"/>
                <a:cs typeface="Segoe UI"/>
              </a:rPr>
              <a:t>s</a:t>
            </a:r>
            <a:endParaRPr sz="1266" baseline="9259">
              <a:latin typeface="Segoe UI"/>
              <a:cs typeface="Segoe UI"/>
            </a:endParaRPr>
          </a:p>
        </p:txBody>
      </p:sp>
      <p:sp>
        <p:nvSpPr>
          <p:cNvPr id="36" name="object 36"/>
          <p:cNvSpPr txBox="1"/>
          <p:nvPr/>
        </p:nvSpPr>
        <p:spPr>
          <a:xfrm rot="19560000">
            <a:off x="4481766" y="5441397"/>
            <a:ext cx="639477" cy="102592"/>
          </a:xfrm>
          <a:prstGeom prst="rect">
            <a:avLst/>
          </a:prstGeom>
        </p:spPr>
        <p:txBody>
          <a:bodyPr vert="horz" wrap="square" lIns="0" tIns="0" rIns="0" bIns="0" rtlCol="0">
            <a:spAutoFit/>
          </a:bodyPr>
          <a:lstStyle/>
          <a:p>
            <a:pPr>
              <a:lnSpc>
                <a:spcPts val="844"/>
              </a:lnSpc>
            </a:pPr>
            <a:r>
              <a:rPr sz="844" spc="-23" dirty="0">
                <a:solidFill>
                  <a:srgbClr val="605D5C"/>
                </a:solidFill>
                <a:latin typeface="Segoe UI"/>
                <a:cs typeface="Segoe UI"/>
              </a:rPr>
              <a:t>Ph</a:t>
            </a:r>
            <a:r>
              <a:rPr sz="844" dirty="0">
                <a:solidFill>
                  <a:srgbClr val="605D5C"/>
                </a:solidFill>
                <a:latin typeface="Segoe UI"/>
                <a:cs typeface="Segoe UI"/>
              </a:rPr>
              <a:t>o</a:t>
            </a:r>
            <a:r>
              <a:rPr sz="844" spc="-23" dirty="0">
                <a:solidFill>
                  <a:srgbClr val="605D5C"/>
                </a:solidFill>
                <a:latin typeface="Segoe UI"/>
                <a:cs typeface="Segoe UI"/>
              </a:rPr>
              <a:t>e</a:t>
            </a:r>
            <a:r>
              <a:rPr sz="1266" spc="-35" baseline="3086" dirty="0">
                <a:solidFill>
                  <a:srgbClr val="605D5C"/>
                </a:solidFill>
                <a:latin typeface="Segoe UI"/>
                <a:cs typeface="Segoe UI"/>
              </a:rPr>
              <a:t>ni</a:t>
            </a:r>
            <a:r>
              <a:rPr sz="1266" baseline="3086" dirty="0">
                <a:solidFill>
                  <a:srgbClr val="605D5C"/>
                </a:solidFill>
                <a:latin typeface="Segoe UI"/>
                <a:cs typeface="Segoe UI"/>
              </a:rPr>
              <a:t>x</a:t>
            </a:r>
            <a:r>
              <a:rPr sz="1266" spc="-35" baseline="3086" dirty="0">
                <a:solidFill>
                  <a:srgbClr val="605D5C"/>
                </a:solidFill>
                <a:latin typeface="Segoe UI"/>
                <a:cs typeface="Segoe UI"/>
              </a:rPr>
              <a:t> Su</a:t>
            </a:r>
            <a:r>
              <a:rPr sz="1266" spc="-35" baseline="6172" dirty="0">
                <a:solidFill>
                  <a:srgbClr val="605D5C"/>
                </a:solidFill>
                <a:latin typeface="Segoe UI"/>
                <a:cs typeface="Segoe UI"/>
              </a:rPr>
              <a:t>n</a:t>
            </a:r>
            <a:r>
              <a:rPr sz="1266" baseline="6172" dirty="0">
                <a:solidFill>
                  <a:srgbClr val="605D5C"/>
                </a:solidFill>
                <a:latin typeface="Segoe UI"/>
                <a:cs typeface="Segoe UI"/>
              </a:rPr>
              <a:t>s</a:t>
            </a:r>
            <a:endParaRPr sz="1266" baseline="6172">
              <a:latin typeface="Segoe UI"/>
              <a:cs typeface="Segoe UI"/>
            </a:endParaRPr>
          </a:p>
        </p:txBody>
      </p:sp>
      <p:sp>
        <p:nvSpPr>
          <p:cNvPr id="37" name="object 37"/>
          <p:cNvSpPr txBox="1"/>
          <p:nvPr/>
        </p:nvSpPr>
        <p:spPr>
          <a:xfrm rot="19560000">
            <a:off x="4769817" y="5442357"/>
            <a:ext cx="642999" cy="102592"/>
          </a:xfrm>
          <a:prstGeom prst="rect">
            <a:avLst/>
          </a:prstGeom>
        </p:spPr>
        <p:txBody>
          <a:bodyPr vert="horz" wrap="square" lIns="0" tIns="0" rIns="0" bIns="0" rtlCol="0">
            <a:spAutoFit/>
          </a:bodyPr>
          <a:lstStyle/>
          <a:p>
            <a:pPr>
              <a:lnSpc>
                <a:spcPts val="844"/>
              </a:lnSpc>
            </a:pPr>
            <a:r>
              <a:rPr sz="844" spc="-23" dirty="0">
                <a:solidFill>
                  <a:srgbClr val="605D5C"/>
                </a:solidFill>
                <a:latin typeface="Segoe UI"/>
                <a:cs typeface="Segoe UI"/>
              </a:rPr>
              <a:t>Chic</a:t>
            </a:r>
            <a:r>
              <a:rPr sz="1266" spc="-35" baseline="3086" dirty="0">
                <a:solidFill>
                  <a:srgbClr val="605D5C"/>
                </a:solidFill>
                <a:latin typeface="Segoe UI"/>
                <a:cs typeface="Segoe UI"/>
              </a:rPr>
              <a:t>ag</a:t>
            </a:r>
            <a:r>
              <a:rPr sz="1266" baseline="3086" dirty="0">
                <a:solidFill>
                  <a:srgbClr val="605D5C"/>
                </a:solidFill>
                <a:latin typeface="Segoe UI"/>
                <a:cs typeface="Segoe UI"/>
              </a:rPr>
              <a:t>o</a:t>
            </a:r>
            <a:r>
              <a:rPr sz="1266" spc="-35" baseline="3086" dirty="0">
                <a:solidFill>
                  <a:srgbClr val="605D5C"/>
                </a:solidFill>
                <a:latin typeface="Segoe UI"/>
                <a:cs typeface="Segoe UI"/>
              </a:rPr>
              <a:t> Bu</a:t>
            </a:r>
            <a:r>
              <a:rPr sz="1266" spc="-35" baseline="6172" dirty="0">
                <a:solidFill>
                  <a:srgbClr val="605D5C"/>
                </a:solidFill>
                <a:latin typeface="Segoe UI"/>
                <a:cs typeface="Segoe UI"/>
              </a:rPr>
              <a:t>ll</a:t>
            </a:r>
            <a:r>
              <a:rPr sz="1266" baseline="6172" dirty="0">
                <a:solidFill>
                  <a:srgbClr val="605D5C"/>
                </a:solidFill>
                <a:latin typeface="Segoe UI"/>
                <a:cs typeface="Segoe UI"/>
              </a:rPr>
              <a:t>s</a:t>
            </a:r>
            <a:endParaRPr sz="1266" baseline="6172">
              <a:latin typeface="Segoe UI"/>
              <a:cs typeface="Segoe UI"/>
            </a:endParaRPr>
          </a:p>
        </p:txBody>
      </p:sp>
      <p:sp>
        <p:nvSpPr>
          <p:cNvPr id="38" name="object 38"/>
          <p:cNvSpPr txBox="1"/>
          <p:nvPr/>
        </p:nvSpPr>
        <p:spPr>
          <a:xfrm rot="19560000">
            <a:off x="4903601" y="5492249"/>
            <a:ext cx="814914" cy="102592"/>
          </a:xfrm>
          <a:prstGeom prst="rect">
            <a:avLst/>
          </a:prstGeom>
        </p:spPr>
        <p:txBody>
          <a:bodyPr vert="horz" wrap="square" lIns="0" tIns="0" rIns="0" bIns="0" rtlCol="0">
            <a:spAutoFit/>
          </a:bodyPr>
          <a:lstStyle/>
          <a:p>
            <a:pPr>
              <a:lnSpc>
                <a:spcPts val="844"/>
              </a:lnSpc>
            </a:pPr>
            <a:r>
              <a:rPr sz="844" spc="-23" dirty="0">
                <a:solidFill>
                  <a:srgbClr val="605D5C"/>
                </a:solidFill>
                <a:latin typeface="Segoe UI"/>
                <a:cs typeface="Segoe UI"/>
              </a:rPr>
              <a:t>Milw</a:t>
            </a:r>
            <a:r>
              <a:rPr sz="1266" spc="-35" baseline="3086" dirty="0">
                <a:solidFill>
                  <a:srgbClr val="605D5C"/>
                </a:solidFill>
                <a:latin typeface="Segoe UI"/>
                <a:cs typeface="Segoe UI"/>
              </a:rPr>
              <a:t>auke</a:t>
            </a:r>
            <a:r>
              <a:rPr sz="1266" baseline="3086" dirty="0">
                <a:solidFill>
                  <a:srgbClr val="605D5C"/>
                </a:solidFill>
                <a:latin typeface="Segoe UI"/>
                <a:cs typeface="Segoe UI"/>
              </a:rPr>
              <a:t>e</a:t>
            </a:r>
            <a:r>
              <a:rPr sz="1266" spc="-35" baseline="3086" dirty="0">
                <a:solidFill>
                  <a:srgbClr val="605D5C"/>
                </a:solidFill>
                <a:latin typeface="Segoe UI"/>
                <a:cs typeface="Segoe UI"/>
              </a:rPr>
              <a:t> </a:t>
            </a:r>
            <a:r>
              <a:rPr sz="1266" spc="-35" baseline="6172" dirty="0">
                <a:solidFill>
                  <a:srgbClr val="605D5C"/>
                </a:solidFill>
                <a:latin typeface="Segoe UI"/>
                <a:cs typeface="Segoe UI"/>
              </a:rPr>
              <a:t>Buck</a:t>
            </a:r>
            <a:r>
              <a:rPr sz="1266" baseline="6172" dirty="0">
                <a:solidFill>
                  <a:srgbClr val="605D5C"/>
                </a:solidFill>
                <a:latin typeface="Segoe UI"/>
                <a:cs typeface="Segoe UI"/>
              </a:rPr>
              <a:t>s</a:t>
            </a:r>
            <a:endParaRPr sz="1266" baseline="6172">
              <a:latin typeface="Segoe UI"/>
              <a:cs typeface="Segoe UI"/>
            </a:endParaRPr>
          </a:p>
        </p:txBody>
      </p:sp>
      <p:sp>
        <p:nvSpPr>
          <p:cNvPr id="39" name="object 39"/>
          <p:cNvSpPr txBox="1"/>
          <p:nvPr/>
        </p:nvSpPr>
        <p:spPr>
          <a:xfrm rot="19560000">
            <a:off x="4857694" y="5598544"/>
            <a:ext cx="1184765" cy="103193"/>
          </a:xfrm>
          <a:prstGeom prst="rect">
            <a:avLst/>
          </a:prstGeom>
        </p:spPr>
        <p:txBody>
          <a:bodyPr vert="horz" wrap="square" lIns="0" tIns="595" rIns="0" bIns="0" rtlCol="0">
            <a:spAutoFit/>
          </a:bodyPr>
          <a:lstStyle/>
          <a:p>
            <a:pPr>
              <a:lnSpc>
                <a:spcPts val="834"/>
              </a:lnSpc>
              <a:spcBef>
                <a:spcPts val="5"/>
              </a:spcBef>
            </a:pPr>
            <a:r>
              <a:rPr sz="844" spc="-23" dirty="0">
                <a:solidFill>
                  <a:srgbClr val="605D5C"/>
                </a:solidFill>
                <a:latin typeface="Segoe UI"/>
                <a:cs typeface="Segoe UI"/>
              </a:rPr>
              <a:t>Min</a:t>
            </a:r>
            <a:r>
              <a:rPr sz="1266" spc="-35" baseline="3086" dirty="0">
                <a:solidFill>
                  <a:srgbClr val="605D5C"/>
                </a:solidFill>
                <a:latin typeface="Segoe UI"/>
                <a:cs typeface="Segoe UI"/>
              </a:rPr>
              <a:t>nes</a:t>
            </a:r>
            <a:r>
              <a:rPr sz="1266" baseline="3086" dirty="0">
                <a:solidFill>
                  <a:srgbClr val="605D5C"/>
                </a:solidFill>
                <a:latin typeface="Segoe UI"/>
                <a:cs typeface="Segoe UI"/>
              </a:rPr>
              <a:t>o</a:t>
            </a:r>
            <a:r>
              <a:rPr sz="1266" spc="-35" baseline="3086" dirty="0">
                <a:solidFill>
                  <a:srgbClr val="605D5C"/>
                </a:solidFill>
                <a:latin typeface="Segoe UI"/>
                <a:cs typeface="Segoe UI"/>
              </a:rPr>
              <a:t>t</a:t>
            </a:r>
            <a:r>
              <a:rPr sz="1266" baseline="3086" dirty="0">
                <a:solidFill>
                  <a:srgbClr val="605D5C"/>
                </a:solidFill>
                <a:latin typeface="Segoe UI"/>
                <a:cs typeface="Segoe UI"/>
              </a:rPr>
              <a:t>a</a:t>
            </a:r>
            <a:r>
              <a:rPr sz="1266" spc="-35" baseline="3086" dirty="0">
                <a:solidFill>
                  <a:srgbClr val="605D5C"/>
                </a:solidFill>
                <a:latin typeface="Segoe UI"/>
                <a:cs typeface="Segoe UI"/>
              </a:rPr>
              <a:t> </a:t>
            </a:r>
            <a:r>
              <a:rPr sz="1266" spc="-35" baseline="6172" dirty="0">
                <a:solidFill>
                  <a:srgbClr val="605D5C"/>
                </a:solidFill>
                <a:latin typeface="Segoe UI"/>
                <a:cs typeface="Segoe UI"/>
              </a:rPr>
              <a:t>Timber</a:t>
            </a:r>
            <a:r>
              <a:rPr sz="1266" spc="-35" baseline="9259" dirty="0">
                <a:solidFill>
                  <a:srgbClr val="605D5C"/>
                </a:solidFill>
                <a:latin typeface="Segoe UI"/>
                <a:cs typeface="Segoe UI"/>
              </a:rPr>
              <a:t>w</a:t>
            </a:r>
            <a:r>
              <a:rPr sz="1266" baseline="9259" dirty="0">
                <a:solidFill>
                  <a:srgbClr val="605D5C"/>
                </a:solidFill>
                <a:latin typeface="Segoe UI"/>
                <a:cs typeface="Segoe UI"/>
              </a:rPr>
              <a:t>o</a:t>
            </a:r>
            <a:r>
              <a:rPr sz="1266" spc="-35" baseline="9259" dirty="0">
                <a:solidFill>
                  <a:srgbClr val="605D5C"/>
                </a:solidFill>
                <a:latin typeface="Segoe UI"/>
                <a:cs typeface="Segoe UI"/>
              </a:rPr>
              <a:t>lve</a:t>
            </a:r>
            <a:r>
              <a:rPr sz="1266" baseline="9259" dirty="0">
                <a:solidFill>
                  <a:srgbClr val="605D5C"/>
                </a:solidFill>
                <a:latin typeface="Segoe UI"/>
                <a:cs typeface="Segoe UI"/>
              </a:rPr>
              <a:t>s</a:t>
            </a:r>
            <a:endParaRPr sz="1266" baseline="9259">
              <a:latin typeface="Segoe UI"/>
              <a:cs typeface="Segoe UI"/>
            </a:endParaRPr>
          </a:p>
        </p:txBody>
      </p:sp>
      <p:sp>
        <p:nvSpPr>
          <p:cNvPr id="40" name="object 40"/>
          <p:cNvSpPr txBox="1"/>
          <p:nvPr/>
        </p:nvSpPr>
        <p:spPr>
          <a:xfrm rot="19560000">
            <a:off x="5585127" y="5460742"/>
            <a:ext cx="706475" cy="102592"/>
          </a:xfrm>
          <a:prstGeom prst="rect">
            <a:avLst/>
          </a:prstGeom>
        </p:spPr>
        <p:txBody>
          <a:bodyPr vert="horz" wrap="square" lIns="0" tIns="0" rIns="0" bIns="0" rtlCol="0">
            <a:spAutoFit/>
          </a:bodyPr>
          <a:lstStyle/>
          <a:p>
            <a:pPr>
              <a:lnSpc>
                <a:spcPts val="844"/>
              </a:lnSpc>
            </a:pPr>
            <a:r>
              <a:rPr sz="844" spc="-23" dirty="0">
                <a:solidFill>
                  <a:srgbClr val="605D5C"/>
                </a:solidFill>
                <a:latin typeface="Segoe UI"/>
                <a:cs typeface="Segoe UI"/>
              </a:rPr>
              <a:t>Detr</a:t>
            </a:r>
            <a:r>
              <a:rPr sz="1266" baseline="3086" dirty="0">
                <a:solidFill>
                  <a:srgbClr val="605D5C"/>
                </a:solidFill>
                <a:latin typeface="Segoe UI"/>
                <a:cs typeface="Segoe UI"/>
              </a:rPr>
              <a:t>o</a:t>
            </a:r>
            <a:r>
              <a:rPr sz="1266" spc="-35" baseline="3086" dirty="0">
                <a:solidFill>
                  <a:srgbClr val="605D5C"/>
                </a:solidFill>
                <a:latin typeface="Segoe UI"/>
                <a:cs typeface="Segoe UI"/>
              </a:rPr>
              <a:t>i</a:t>
            </a:r>
            <a:r>
              <a:rPr sz="1266" baseline="3086" dirty="0">
                <a:solidFill>
                  <a:srgbClr val="605D5C"/>
                </a:solidFill>
                <a:latin typeface="Segoe UI"/>
                <a:cs typeface="Segoe UI"/>
              </a:rPr>
              <a:t>t</a:t>
            </a:r>
            <a:r>
              <a:rPr sz="1266" spc="-35" baseline="3086" dirty="0">
                <a:solidFill>
                  <a:srgbClr val="605D5C"/>
                </a:solidFill>
                <a:latin typeface="Segoe UI"/>
                <a:cs typeface="Segoe UI"/>
              </a:rPr>
              <a:t> Pist</a:t>
            </a:r>
            <a:r>
              <a:rPr sz="1266" baseline="6172" dirty="0">
                <a:solidFill>
                  <a:srgbClr val="605D5C"/>
                </a:solidFill>
                <a:latin typeface="Segoe UI"/>
                <a:cs typeface="Segoe UI"/>
              </a:rPr>
              <a:t>o</a:t>
            </a:r>
            <a:r>
              <a:rPr sz="1266" spc="-35" baseline="6172" dirty="0">
                <a:solidFill>
                  <a:srgbClr val="605D5C"/>
                </a:solidFill>
                <a:latin typeface="Segoe UI"/>
                <a:cs typeface="Segoe UI"/>
              </a:rPr>
              <a:t>n</a:t>
            </a:r>
            <a:r>
              <a:rPr sz="1266" baseline="6172" dirty="0">
                <a:solidFill>
                  <a:srgbClr val="605D5C"/>
                </a:solidFill>
                <a:latin typeface="Segoe UI"/>
                <a:cs typeface="Segoe UI"/>
              </a:rPr>
              <a:t>s</a:t>
            </a:r>
            <a:endParaRPr sz="1266" baseline="6172">
              <a:latin typeface="Segoe UI"/>
              <a:cs typeface="Segoe UI"/>
            </a:endParaRPr>
          </a:p>
        </p:txBody>
      </p:sp>
      <p:sp>
        <p:nvSpPr>
          <p:cNvPr id="41" name="object 41"/>
          <p:cNvSpPr txBox="1"/>
          <p:nvPr/>
        </p:nvSpPr>
        <p:spPr>
          <a:xfrm rot="19560000">
            <a:off x="5739030" y="5504217"/>
            <a:ext cx="856242" cy="102592"/>
          </a:xfrm>
          <a:prstGeom prst="rect">
            <a:avLst/>
          </a:prstGeom>
        </p:spPr>
        <p:txBody>
          <a:bodyPr vert="horz" wrap="square" lIns="0" tIns="0" rIns="0" bIns="0" rtlCol="0">
            <a:spAutoFit/>
          </a:bodyPr>
          <a:lstStyle/>
          <a:p>
            <a:pPr>
              <a:lnSpc>
                <a:spcPts val="844"/>
              </a:lnSpc>
            </a:pPr>
            <a:r>
              <a:rPr sz="844" spc="-23" dirty="0">
                <a:solidFill>
                  <a:srgbClr val="605D5C"/>
                </a:solidFill>
                <a:latin typeface="Segoe UI"/>
                <a:cs typeface="Segoe UI"/>
              </a:rPr>
              <a:t>Sacr</a:t>
            </a:r>
            <a:r>
              <a:rPr sz="1266" spc="-35" baseline="3086" dirty="0">
                <a:solidFill>
                  <a:srgbClr val="605D5C"/>
                </a:solidFill>
                <a:latin typeface="Segoe UI"/>
                <a:cs typeface="Segoe UI"/>
              </a:rPr>
              <a:t>ament</a:t>
            </a:r>
            <a:r>
              <a:rPr sz="1266" baseline="3086" dirty="0">
                <a:solidFill>
                  <a:srgbClr val="605D5C"/>
                </a:solidFill>
                <a:latin typeface="Segoe UI"/>
                <a:cs typeface="Segoe UI"/>
              </a:rPr>
              <a:t>o</a:t>
            </a:r>
            <a:r>
              <a:rPr sz="1266" spc="-35" baseline="3086" dirty="0">
                <a:solidFill>
                  <a:srgbClr val="605D5C"/>
                </a:solidFill>
                <a:latin typeface="Segoe UI"/>
                <a:cs typeface="Segoe UI"/>
              </a:rPr>
              <a:t> </a:t>
            </a:r>
            <a:r>
              <a:rPr sz="1266" spc="-35" baseline="6172" dirty="0">
                <a:solidFill>
                  <a:srgbClr val="605D5C"/>
                </a:solidFill>
                <a:latin typeface="Segoe UI"/>
                <a:cs typeface="Segoe UI"/>
              </a:rPr>
              <a:t>King</a:t>
            </a:r>
            <a:r>
              <a:rPr sz="1266" baseline="6172" dirty="0">
                <a:solidFill>
                  <a:srgbClr val="605D5C"/>
                </a:solidFill>
                <a:latin typeface="Segoe UI"/>
                <a:cs typeface="Segoe UI"/>
              </a:rPr>
              <a:t>s</a:t>
            </a:r>
            <a:endParaRPr sz="1266" baseline="6172">
              <a:latin typeface="Segoe UI"/>
              <a:cs typeface="Segoe UI"/>
            </a:endParaRPr>
          </a:p>
        </p:txBody>
      </p:sp>
      <p:sp>
        <p:nvSpPr>
          <p:cNvPr id="42" name="object 42"/>
          <p:cNvSpPr txBox="1"/>
          <p:nvPr/>
        </p:nvSpPr>
        <p:spPr>
          <a:xfrm rot="19560000">
            <a:off x="6187397" y="5454354"/>
            <a:ext cx="684124" cy="102592"/>
          </a:xfrm>
          <a:prstGeom prst="rect">
            <a:avLst/>
          </a:prstGeom>
        </p:spPr>
        <p:txBody>
          <a:bodyPr vert="horz" wrap="square" lIns="0" tIns="0" rIns="0" bIns="0" rtlCol="0">
            <a:spAutoFit/>
          </a:bodyPr>
          <a:lstStyle/>
          <a:p>
            <a:pPr>
              <a:lnSpc>
                <a:spcPts val="844"/>
              </a:lnSpc>
            </a:pPr>
            <a:r>
              <a:rPr sz="844" spc="-23" dirty="0">
                <a:solidFill>
                  <a:srgbClr val="605D5C"/>
                </a:solidFill>
                <a:latin typeface="Segoe UI"/>
                <a:cs typeface="Segoe UI"/>
              </a:rPr>
              <a:t>Atla</a:t>
            </a:r>
            <a:r>
              <a:rPr sz="1266" spc="-35" baseline="3086" dirty="0">
                <a:solidFill>
                  <a:srgbClr val="605D5C"/>
                </a:solidFill>
                <a:latin typeface="Segoe UI"/>
                <a:cs typeface="Segoe UI"/>
              </a:rPr>
              <a:t>nt</a:t>
            </a:r>
            <a:r>
              <a:rPr sz="1266" baseline="3086" dirty="0">
                <a:solidFill>
                  <a:srgbClr val="605D5C"/>
                </a:solidFill>
                <a:latin typeface="Segoe UI"/>
                <a:cs typeface="Segoe UI"/>
              </a:rPr>
              <a:t>a</a:t>
            </a:r>
            <a:r>
              <a:rPr sz="1266" spc="-35" baseline="3086" dirty="0">
                <a:solidFill>
                  <a:srgbClr val="605D5C"/>
                </a:solidFill>
                <a:latin typeface="Segoe UI"/>
                <a:cs typeface="Segoe UI"/>
              </a:rPr>
              <a:t> Haw</a:t>
            </a:r>
            <a:r>
              <a:rPr sz="1266" spc="-35" baseline="6172" dirty="0">
                <a:solidFill>
                  <a:srgbClr val="605D5C"/>
                </a:solidFill>
                <a:latin typeface="Segoe UI"/>
                <a:cs typeface="Segoe UI"/>
              </a:rPr>
              <a:t>k</a:t>
            </a:r>
            <a:r>
              <a:rPr sz="1266" baseline="6172" dirty="0">
                <a:solidFill>
                  <a:srgbClr val="605D5C"/>
                </a:solidFill>
                <a:latin typeface="Segoe UI"/>
                <a:cs typeface="Segoe UI"/>
              </a:rPr>
              <a:t>s</a:t>
            </a:r>
            <a:endParaRPr sz="1266" baseline="6172">
              <a:latin typeface="Segoe UI"/>
              <a:cs typeface="Segoe UI"/>
            </a:endParaRPr>
          </a:p>
        </p:txBody>
      </p:sp>
      <p:sp>
        <p:nvSpPr>
          <p:cNvPr id="43" name="object 43"/>
          <p:cNvSpPr txBox="1"/>
          <p:nvPr/>
        </p:nvSpPr>
        <p:spPr>
          <a:xfrm rot="19560000">
            <a:off x="6390714" y="5482186"/>
            <a:ext cx="780110" cy="102592"/>
          </a:xfrm>
          <a:prstGeom prst="rect">
            <a:avLst/>
          </a:prstGeom>
        </p:spPr>
        <p:txBody>
          <a:bodyPr vert="horz" wrap="square" lIns="0" tIns="0" rIns="0" bIns="0" rtlCol="0">
            <a:spAutoFit/>
          </a:bodyPr>
          <a:lstStyle/>
          <a:p>
            <a:pPr>
              <a:lnSpc>
                <a:spcPts val="844"/>
              </a:lnSpc>
            </a:pPr>
            <a:r>
              <a:rPr sz="844" spc="-23" dirty="0">
                <a:solidFill>
                  <a:srgbClr val="605D5C"/>
                </a:solidFill>
                <a:latin typeface="Segoe UI"/>
                <a:cs typeface="Segoe UI"/>
              </a:rPr>
              <a:t>Den</a:t>
            </a:r>
            <a:r>
              <a:rPr sz="1266" spc="-35" baseline="3086" dirty="0">
                <a:solidFill>
                  <a:srgbClr val="605D5C"/>
                </a:solidFill>
                <a:latin typeface="Segoe UI"/>
                <a:cs typeface="Segoe UI"/>
              </a:rPr>
              <a:t>ve</a:t>
            </a:r>
            <a:r>
              <a:rPr sz="1266" baseline="3086" dirty="0">
                <a:solidFill>
                  <a:srgbClr val="605D5C"/>
                </a:solidFill>
                <a:latin typeface="Segoe UI"/>
                <a:cs typeface="Segoe UI"/>
              </a:rPr>
              <a:t>r</a:t>
            </a:r>
            <a:r>
              <a:rPr sz="1266" spc="-35" baseline="3086" dirty="0">
                <a:solidFill>
                  <a:srgbClr val="605D5C"/>
                </a:solidFill>
                <a:latin typeface="Segoe UI"/>
                <a:cs typeface="Segoe UI"/>
              </a:rPr>
              <a:t> Nug</a:t>
            </a:r>
            <a:r>
              <a:rPr sz="1266" spc="-35" baseline="6172" dirty="0">
                <a:solidFill>
                  <a:srgbClr val="605D5C"/>
                </a:solidFill>
                <a:latin typeface="Segoe UI"/>
                <a:cs typeface="Segoe UI"/>
              </a:rPr>
              <a:t>get</a:t>
            </a:r>
            <a:r>
              <a:rPr sz="1266" baseline="6172" dirty="0">
                <a:solidFill>
                  <a:srgbClr val="605D5C"/>
                </a:solidFill>
                <a:latin typeface="Segoe UI"/>
                <a:cs typeface="Segoe UI"/>
              </a:rPr>
              <a:t>s</a:t>
            </a:r>
            <a:endParaRPr sz="1266" baseline="6172">
              <a:latin typeface="Segoe UI"/>
              <a:cs typeface="Segoe UI"/>
            </a:endParaRPr>
          </a:p>
        </p:txBody>
      </p:sp>
      <p:sp>
        <p:nvSpPr>
          <p:cNvPr id="44" name="object 44"/>
          <p:cNvSpPr txBox="1"/>
          <p:nvPr/>
        </p:nvSpPr>
        <p:spPr>
          <a:xfrm rot="19560000">
            <a:off x="6495153" y="5541272"/>
            <a:ext cx="984542" cy="102592"/>
          </a:xfrm>
          <a:prstGeom prst="rect">
            <a:avLst/>
          </a:prstGeom>
        </p:spPr>
        <p:txBody>
          <a:bodyPr vert="horz" wrap="square" lIns="0" tIns="0" rIns="0" bIns="0" rtlCol="0">
            <a:spAutoFit/>
          </a:bodyPr>
          <a:lstStyle/>
          <a:p>
            <a:pPr>
              <a:lnSpc>
                <a:spcPts val="844"/>
              </a:lnSpc>
            </a:pPr>
            <a:r>
              <a:rPr sz="844" spc="-23" dirty="0">
                <a:solidFill>
                  <a:srgbClr val="605D5C"/>
                </a:solidFill>
                <a:latin typeface="Segoe UI"/>
                <a:cs typeface="Segoe UI"/>
              </a:rPr>
              <a:t>L</a:t>
            </a:r>
            <a:r>
              <a:rPr sz="844" dirty="0">
                <a:solidFill>
                  <a:srgbClr val="605D5C"/>
                </a:solidFill>
                <a:latin typeface="Segoe UI"/>
                <a:cs typeface="Segoe UI"/>
              </a:rPr>
              <a:t>os</a:t>
            </a:r>
            <a:r>
              <a:rPr sz="844" spc="-23" dirty="0">
                <a:solidFill>
                  <a:srgbClr val="605D5C"/>
                </a:solidFill>
                <a:latin typeface="Segoe UI"/>
                <a:cs typeface="Segoe UI"/>
              </a:rPr>
              <a:t> </a:t>
            </a:r>
            <a:r>
              <a:rPr sz="1266" spc="-35" baseline="3086" dirty="0">
                <a:solidFill>
                  <a:srgbClr val="605D5C"/>
                </a:solidFill>
                <a:latin typeface="Segoe UI"/>
                <a:cs typeface="Segoe UI"/>
              </a:rPr>
              <a:t>Angele</a:t>
            </a:r>
            <a:r>
              <a:rPr sz="1266" baseline="6172" dirty="0">
                <a:solidFill>
                  <a:srgbClr val="605D5C"/>
                </a:solidFill>
                <a:latin typeface="Segoe UI"/>
                <a:cs typeface="Segoe UI"/>
              </a:rPr>
              <a:t>s</a:t>
            </a:r>
            <a:r>
              <a:rPr sz="1266" spc="-35" baseline="6172" dirty="0">
                <a:solidFill>
                  <a:srgbClr val="605D5C"/>
                </a:solidFill>
                <a:latin typeface="Segoe UI"/>
                <a:cs typeface="Segoe UI"/>
              </a:rPr>
              <a:t> Clippe</a:t>
            </a:r>
            <a:r>
              <a:rPr sz="1266" spc="-35" baseline="9259" dirty="0">
                <a:solidFill>
                  <a:srgbClr val="605D5C"/>
                </a:solidFill>
                <a:latin typeface="Segoe UI"/>
                <a:cs typeface="Segoe UI"/>
              </a:rPr>
              <a:t>r</a:t>
            </a:r>
            <a:r>
              <a:rPr sz="1266" baseline="9259" dirty="0">
                <a:solidFill>
                  <a:srgbClr val="605D5C"/>
                </a:solidFill>
                <a:latin typeface="Segoe UI"/>
                <a:cs typeface="Segoe UI"/>
              </a:rPr>
              <a:t>s</a:t>
            </a:r>
            <a:endParaRPr sz="1266" baseline="9259">
              <a:latin typeface="Segoe UI"/>
              <a:cs typeface="Segoe UI"/>
            </a:endParaRPr>
          </a:p>
        </p:txBody>
      </p:sp>
      <p:sp>
        <p:nvSpPr>
          <p:cNvPr id="45" name="object 45"/>
          <p:cNvSpPr txBox="1"/>
          <p:nvPr/>
        </p:nvSpPr>
        <p:spPr>
          <a:xfrm rot="19560000">
            <a:off x="6792198" y="5539383"/>
            <a:ext cx="978033" cy="102592"/>
          </a:xfrm>
          <a:prstGeom prst="rect">
            <a:avLst/>
          </a:prstGeom>
        </p:spPr>
        <p:txBody>
          <a:bodyPr vert="horz" wrap="square" lIns="0" tIns="0" rIns="0" bIns="0" rtlCol="0">
            <a:spAutoFit/>
          </a:bodyPr>
          <a:lstStyle/>
          <a:p>
            <a:pPr>
              <a:lnSpc>
                <a:spcPts val="844"/>
              </a:lnSpc>
            </a:pPr>
            <a:r>
              <a:rPr sz="844" spc="-56" dirty="0">
                <a:solidFill>
                  <a:srgbClr val="605D5C"/>
                </a:solidFill>
                <a:latin typeface="Segoe UI"/>
                <a:cs typeface="Segoe UI"/>
              </a:rPr>
              <a:t>W</a:t>
            </a:r>
            <a:r>
              <a:rPr sz="844" spc="-23" dirty="0">
                <a:solidFill>
                  <a:srgbClr val="605D5C"/>
                </a:solidFill>
                <a:latin typeface="Segoe UI"/>
                <a:cs typeface="Segoe UI"/>
              </a:rPr>
              <a:t>as</a:t>
            </a:r>
            <a:r>
              <a:rPr sz="1266" spc="-35" baseline="3086" dirty="0">
                <a:solidFill>
                  <a:srgbClr val="605D5C"/>
                </a:solidFill>
                <a:latin typeface="Segoe UI"/>
                <a:cs typeface="Segoe UI"/>
              </a:rPr>
              <a:t>hingt</a:t>
            </a:r>
            <a:r>
              <a:rPr sz="1266" baseline="3086" dirty="0">
                <a:solidFill>
                  <a:srgbClr val="605D5C"/>
                </a:solidFill>
                <a:latin typeface="Segoe UI"/>
                <a:cs typeface="Segoe UI"/>
              </a:rPr>
              <a:t>on</a:t>
            </a:r>
            <a:r>
              <a:rPr sz="1266" spc="-35" baseline="3086" dirty="0">
                <a:solidFill>
                  <a:srgbClr val="605D5C"/>
                </a:solidFill>
                <a:latin typeface="Segoe UI"/>
                <a:cs typeface="Segoe UI"/>
              </a:rPr>
              <a:t> </a:t>
            </a:r>
            <a:r>
              <a:rPr sz="1266" spc="-35" baseline="6172" dirty="0">
                <a:solidFill>
                  <a:srgbClr val="605D5C"/>
                </a:solidFill>
                <a:latin typeface="Segoe UI"/>
                <a:cs typeface="Segoe UI"/>
              </a:rPr>
              <a:t>Wizar</a:t>
            </a:r>
            <a:r>
              <a:rPr sz="1266" spc="-35" baseline="9259" dirty="0">
                <a:solidFill>
                  <a:srgbClr val="605D5C"/>
                </a:solidFill>
                <a:latin typeface="Segoe UI"/>
                <a:cs typeface="Segoe UI"/>
              </a:rPr>
              <a:t>d</a:t>
            </a:r>
            <a:r>
              <a:rPr sz="1266" baseline="9259" dirty="0">
                <a:solidFill>
                  <a:srgbClr val="605D5C"/>
                </a:solidFill>
                <a:latin typeface="Segoe UI"/>
                <a:cs typeface="Segoe UI"/>
              </a:rPr>
              <a:t>s</a:t>
            </a:r>
            <a:endParaRPr sz="1266" baseline="9259">
              <a:latin typeface="Segoe UI"/>
              <a:cs typeface="Segoe UI"/>
            </a:endParaRPr>
          </a:p>
        </p:txBody>
      </p:sp>
      <p:sp>
        <p:nvSpPr>
          <p:cNvPr id="46" name="object 46"/>
          <p:cNvSpPr txBox="1"/>
          <p:nvPr/>
        </p:nvSpPr>
        <p:spPr>
          <a:xfrm rot="19560000">
            <a:off x="7270754" y="5480022"/>
            <a:ext cx="773034" cy="102592"/>
          </a:xfrm>
          <a:prstGeom prst="rect">
            <a:avLst/>
          </a:prstGeom>
        </p:spPr>
        <p:txBody>
          <a:bodyPr vert="horz" wrap="square" lIns="0" tIns="0" rIns="0" bIns="0" rtlCol="0">
            <a:spAutoFit/>
          </a:bodyPr>
          <a:lstStyle/>
          <a:p>
            <a:pPr>
              <a:lnSpc>
                <a:spcPts val="844"/>
              </a:lnSpc>
            </a:pPr>
            <a:r>
              <a:rPr sz="844" spc="-89" dirty="0">
                <a:solidFill>
                  <a:srgbClr val="605D5C"/>
                </a:solidFill>
                <a:latin typeface="Segoe UI"/>
                <a:cs typeface="Segoe UI"/>
              </a:rPr>
              <a:t>T</a:t>
            </a:r>
            <a:r>
              <a:rPr sz="844" dirty="0">
                <a:solidFill>
                  <a:srgbClr val="605D5C"/>
                </a:solidFill>
                <a:latin typeface="Segoe UI"/>
                <a:cs typeface="Segoe UI"/>
              </a:rPr>
              <a:t>o</a:t>
            </a:r>
            <a:r>
              <a:rPr sz="844" spc="-23" dirty="0">
                <a:solidFill>
                  <a:srgbClr val="605D5C"/>
                </a:solidFill>
                <a:latin typeface="Segoe UI"/>
                <a:cs typeface="Segoe UI"/>
              </a:rPr>
              <a:t>r</a:t>
            </a:r>
            <a:r>
              <a:rPr sz="844" dirty="0">
                <a:solidFill>
                  <a:srgbClr val="605D5C"/>
                </a:solidFill>
                <a:latin typeface="Segoe UI"/>
                <a:cs typeface="Segoe UI"/>
              </a:rPr>
              <a:t>o</a:t>
            </a:r>
            <a:r>
              <a:rPr sz="844" spc="-23" dirty="0">
                <a:solidFill>
                  <a:srgbClr val="605D5C"/>
                </a:solidFill>
                <a:latin typeface="Segoe UI"/>
                <a:cs typeface="Segoe UI"/>
              </a:rPr>
              <a:t>n</a:t>
            </a:r>
            <a:r>
              <a:rPr sz="1266" spc="-35" baseline="3086" dirty="0">
                <a:solidFill>
                  <a:srgbClr val="605D5C"/>
                </a:solidFill>
                <a:latin typeface="Segoe UI"/>
                <a:cs typeface="Segoe UI"/>
              </a:rPr>
              <a:t>t</a:t>
            </a:r>
            <a:r>
              <a:rPr sz="1266" baseline="3086" dirty="0">
                <a:solidFill>
                  <a:srgbClr val="605D5C"/>
                </a:solidFill>
                <a:latin typeface="Segoe UI"/>
                <a:cs typeface="Segoe UI"/>
              </a:rPr>
              <a:t>o</a:t>
            </a:r>
            <a:r>
              <a:rPr sz="1266" spc="-35" baseline="3086" dirty="0">
                <a:solidFill>
                  <a:srgbClr val="605D5C"/>
                </a:solidFill>
                <a:latin typeface="Segoe UI"/>
                <a:cs typeface="Segoe UI"/>
              </a:rPr>
              <a:t> </a:t>
            </a:r>
            <a:r>
              <a:rPr sz="1266" baseline="3086" dirty="0">
                <a:solidFill>
                  <a:srgbClr val="605D5C"/>
                </a:solidFill>
                <a:latin typeface="Segoe UI"/>
                <a:cs typeface="Segoe UI"/>
              </a:rPr>
              <a:t>R</a:t>
            </a:r>
            <a:r>
              <a:rPr sz="1266" spc="-35" baseline="3086" dirty="0">
                <a:solidFill>
                  <a:srgbClr val="605D5C"/>
                </a:solidFill>
                <a:latin typeface="Segoe UI"/>
                <a:cs typeface="Segoe UI"/>
              </a:rPr>
              <a:t>a</a:t>
            </a:r>
            <a:r>
              <a:rPr sz="1266" spc="-35" baseline="6172" dirty="0">
                <a:solidFill>
                  <a:srgbClr val="605D5C"/>
                </a:solidFill>
                <a:latin typeface="Segoe UI"/>
                <a:cs typeface="Segoe UI"/>
              </a:rPr>
              <a:t>pt</a:t>
            </a:r>
            <a:r>
              <a:rPr sz="1266" baseline="6172" dirty="0">
                <a:solidFill>
                  <a:srgbClr val="605D5C"/>
                </a:solidFill>
                <a:latin typeface="Segoe UI"/>
                <a:cs typeface="Segoe UI"/>
              </a:rPr>
              <a:t>o</a:t>
            </a:r>
            <a:r>
              <a:rPr sz="1266" spc="-35" baseline="6172" dirty="0">
                <a:solidFill>
                  <a:srgbClr val="605D5C"/>
                </a:solidFill>
                <a:latin typeface="Segoe UI"/>
                <a:cs typeface="Segoe UI"/>
              </a:rPr>
              <a:t>r</a:t>
            </a:r>
            <a:r>
              <a:rPr sz="1266" baseline="6172" dirty="0">
                <a:solidFill>
                  <a:srgbClr val="605D5C"/>
                </a:solidFill>
                <a:latin typeface="Segoe UI"/>
                <a:cs typeface="Segoe UI"/>
              </a:rPr>
              <a:t>s</a:t>
            </a:r>
            <a:endParaRPr sz="1266" baseline="6172">
              <a:latin typeface="Segoe UI"/>
              <a:cs typeface="Segoe UI"/>
            </a:endParaRPr>
          </a:p>
        </p:txBody>
      </p:sp>
      <p:sp>
        <p:nvSpPr>
          <p:cNvPr id="47" name="object 47"/>
          <p:cNvSpPr txBox="1"/>
          <p:nvPr/>
        </p:nvSpPr>
        <p:spPr>
          <a:xfrm rot="19560000">
            <a:off x="7849158" y="5388609"/>
            <a:ext cx="459162" cy="102592"/>
          </a:xfrm>
          <a:prstGeom prst="rect">
            <a:avLst/>
          </a:prstGeom>
        </p:spPr>
        <p:txBody>
          <a:bodyPr vert="horz" wrap="square" lIns="0" tIns="0" rIns="0" bIns="0" rtlCol="0">
            <a:spAutoFit/>
          </a:bodyPr>
          <a:lstStyle/>
          <a:p>
            <a:pPr>
              <a:lnSpc>
                <a:spcPts val="844"/>
              </a:lnSpc>
            </a:pPr>
            <a:r>
              <a:rPr sz="844" spc="-23" dirty="0">
                <a:solidFill>
                  <a:srgbClr val="605D5C"/>
                </a:solidFill>
                <a:latin typeface="Segoe UI"/>
                <a:cs typeface="Segoe UI"/>
              </a:rPr>
              <a:t>Uta</a:t>
            </a:r>
            <a:r>
              <a:rPr sz="844" dirty="0">
                <a:solidFill>
                  <a:srgbClr val="605D5C"/>
                </a:solidFill>
                <a:latin typeface="Segoe UI"/>
                <a:cs typeface="Segoe UI"/>
              </a:rPr>
              <a:t>h</a:t>
            </a:r>
            <a:r>
              <a:rPr sz="844" spc="-23" dirty="0">
                <a:solidFill>
                  <a:srgbClr val="605D5C"/>
                </a:solidFill>
                <a:latin typeface="Segoe UI"/>
                <a:cs typeface="Segoe UI"/>
              </a:rPr>
              <a:t> </a:t>
            </a:r>
            <a:r>
              <a:rPr sz="1266" spc="-35" baseline="3086" dirty="0">
                <a:solidFill>
                  <a:srgbClr val="605D5C"/>
                </a:solidFill>
                <a:latin typeface="Segoe UI"/>
                <a:cs typeface="Segoe UI"/>
              </a:rPr>
              <a:t>Jaz</a:t>
            </a:r>
            <a:r>
              <a:rPr sz="1266" baseline="3086" dirty="0">
                <a:solidFill>
                  <a:srgbClr val="605D5C"/>
                </a:solidFill>
                <a:latin typeface="Segoe UI"/>
                <a:cs typeface="Segoe UI"/>
              </a:rPr>
              <a:t>z</a:t>
            </a:r>
            <a:endParaRPr sz="1266" baseline="3086">
              <a:latin typeface="Segoe UI"/>
              <a:cs typeface="Segoe UI"/>
            </a:endParaRPr>
          </a:p>
        </p:txBody>
      </p:sp>
      <p:sp>
        <p:nvSpPr>
          <p:cNvPr id="48" name="object 48"/>
          <p:cNvSpPr txBox="1"/>
          <p:nvPr/>
        </p:nvSpPr>
        <p:spPr>
          <a:xfrm rot="19560000">
            <a:off x="7768810" y="5506661"/>
            <a:ext cx="865103" cy="102592"/>
          </a:xfrm>
          <a:prstGeom prst="rect">
            <a:avLst/>
          </a:prstGeom>
        </p:spPr>
        <p:txBody>
          <a:bodyPr vert="horz" wrap="square" lIns="0" tIns="0" rIns="0" bIns="0" rtlCol="0">
            <a:spAutoFit/>
          </a:bodyPr>
          <a:lstStyle/>
          <a:p>
            <a:pPr>
              <a:lnSpc>
                <a:spcPts val="844"/>
              </a:lnSpc>
            </a:pPr>
            <a:r>
              <a:rPr sz="844" spc="-23" dirty="0">
                <a:solidFill>
                  <a:srgbClr val="605D5C"/>
                </a:solidFill>
                <a:latin typeface="Segoe UI"/>
                <a:cs typeface="Segoe UI"/>
              </a:rPr>
              <a:t>Mem</a:t>
            </a:r>
            <a:r>
              <a:rPr sz="1266" spc="-35" baseline="3086" dirty="0">
                <a:solidFill>
                  <a:srgbClr val="605D5C"/>
                </a:solidFill>
                <a:latin typeface="Segoe UI"/>
                <a:cs typeface="Segoe UI"/>
              </a:rPr>
              <a:t>phi</a:t>
            </a:r>
            <a:r>
              <a:rPr sz="1266" baseline="3086" dirty="0">
                <a:solidFill>
                  <a:srgbClr val="605D5C"/>
                </a:solidFill>
                <a:latin typeface="Segoe UI"/>
                <a:cs typeface="Segoe UI"/>
              </a:rPr>
              <a:t>s</a:t>
            </a:r>
            <a:r>
              <a:rPr sz="1266" spc="-35" baseline="3086" dirty="0">
                <a:solidFill>
                  <a:srgbClr val="605D5C"/>
                </a:solidFill>
                <a:latin typeface="Segoe UI"/>
                <a:cs typeface="Segoe UI"/>
              </a:rPr>
              <a:t> G</a:t>
            </a:r>
            <a:r>
              <a:rPr sz="1266" spc="-35" baseline="6172" dirty="0">
                <a:solidFill>
                  <a:srgbClr val="605D5C"/>
                </a:solidFill>
                <a:latin typeface="Segoe UI"/>
                <a:cs typeface="Segoe UI"/>
              </a:rPr>
              <a:t>rizzlie</a:t>
            </a:r>
            <a:r>
              <a:rPr sz="1266" baseline="6172" dirty="0">
                <a:solidFill>
                  <a:srgbClr val="605D5C"/>
                </a:solidFill>
                <a:latin typeface="Segoe UI"/>
                <a:cs typeface="Segoe UI"/>
              </a:rPr>
              <a:t>s</a:t>
            </a:r>
            <a:endParaRPr sz="1266" baseline="6172">
              <a:latin typeface="Segoe UI"/>
              <a:cs typeface="Segoe UI"/>
            </a:endParaRPr>
          </a:p>
        </p:txBody>
      </p:sp>
      <p:sp>
        <p:nvSpPr>
          <p:cNvPr id="49" name="object 49"/>
          <p:cNvSpPr txBox="1"/>
          <p:nvPr/>
        </p:nvSpPr>
        <p:spPr>
          <a:xfrm rot="19560000">
            <a:off x="8132977" y="5483506"/>
            <a:ext cx="784827" cy="102592"/>
          </a:xfrm>
          <a:prstGeom prst="rect">
            <a:avLst/>
          </a:prstGeom>
        </p:spPr>
        <p:txBody>
          <a:bodyPr vert="horz" wrap="square" lIns="0" tIns="0" rIns="0" bIns="0" rtlCol="0">
            <a:spAutoFit/>
          </a:bodyPr>
          <a:lstStyle/>
          <a:p>
            <a:pPr>
              <a:lnSpc>
                <a:spcPts val="844"/>
              </a:lnSpc>
            </a:pPr>
            <a:r>
              <a:rPr sz="844" spc="-23" dirty="0">
                <a:solidFill>
                  <a:srgbClr val="605D5C"/>
                </a:solidFill>
                <a:latin typeface="Segoe UI"/>
                <a:cs typeface="Segoe UI"/>
              </a:rPr>
              <a:t>Ne</a:t>
            </a:r>
            <a:r>
              <a:rPr sz="844" dirty="0">
                <a:solidFill>
                  <a:srgbClr val="605D5C"/>
                </a:solidFill>
                <a:latin typeface="Segoe UI"/>
                <a:cs typeface="Segoe UI"/>
              </a:rPr>
              <a:t>w</a:t>
            </a:r>
            <a:r>
              <a:rPr sz="844" spc="-23" dirty="0">
                <a:solidFill>
                  <a:srgbClr val="605D5C"/>
                </a:solidFill>
                <a:latin typeface="Segoe UI"/>
                <a:cs typeface="Segoe UI"/>
              </a:rPr>
              <a:t> </a:t>
            </a:r>
            <a:r>
              <a:rPr sz="1266" spc="-35" baseline="3086" dirty="0">
                <a:solidFill>
                  <a:srgbClr val="605D5C"/>
                </a:solidFill>
                <a:latin typeface="Segoe UI"/>
                <a:cs typeface="Segoe UI"/>
              </a:rPr>
              <a:t>Jerse</a:t>
            </a:r>
            <a:r>
              <a:rPr sz="1266" baseline="3086" dirty="0">
                <a:solidFill>
                  <a:srgbClr val="605D5C"/>
                </a:solidFill>
                <a:latin typeface="Segoe UI"/>
                <a:cs typeface="Segoe UI"/>
              </a:rPr>
              <a:t>y</a:t>
            </a:r>
            <a:r>
              <a:rPr sz="1266" spc="-35" baseline="3086" dirty="0">
                <a:solidFill>
                  <a:srgbClr val="605D5C"/>
                </a:solidFill>
                <a:latin typeface="Segoe UI"/>
                <a:cs typeface="Segoe UI"/>
              </a:rPr>
              <a:t> </a:t>
            </a:r>
            <a:r>
              <a:rPr sz="1266" spc="-35" baseline="6172" dirty="0">
                <a:solidFill>
                  <a:srgbClr val="605D5C"/>
                </a:solidFill>
                <a:latin typeface="Segoe UI"/>
                <a:cs typeface="Segoe UI"/>
              </a:rPr>
              <a:t>Net</a:t>
            </a:r>
            <a:r>
              <a:rPr sz="1266" baseline="6172" dirty="0">
                <a:solidFill>
                  <a:srgbClr val="605D5C"/>
                </a:solidFill>
                <a:latin typeface="Segoe UI"/>
                <a:cs typeface="Segoe UI"/>
              </a:rPr>
              <a:t>s</a:t>
            </a:r>
            <a:endParaRPr sz="1266" baseline="6172">
              <a:latin typeface="Segoe UI"/>
              <a:cs typeface="Segoe UI"/>
            </a:endParaRPr>
          </a:p>
        </p:txBody>
      </p:sp>
      <p:sp>
        <p:nvSpPr>
          <p:cNvPr id="50" name="object 50"/>
          <p:cNvSpPr txBox="1"/>
          <p:nvPr/>
        </p:nvSpPr>
        <p:spPr>
          <a:xfrm rot="19560000">
            <a:off x="8213654" y="5550105"/>
            <a:ext cx="1015320" cy="102592"/>
          </a:xfrm>
          <a:prstGeom prst="rect">
            <a:avLst/>
          </a:prstGeom>
        </p:spPr>
        <p:txBody>
          <a:bodyPr vert="horz" wrap="square" lIns="0" tIns="0" rIns="0" bIns="0" rtlCol="0">
            <a:spAutoFit/>
          </a:bodyPr>
          <a:lstStyle/>
          <a:p>
            <a:pPr>
              <a:lnSpc>
                <a:spcPts val="844"/>
              </a:lnSpc>
            </a:pPr>
            <a:r>
              <a:rPr sz="844" spc="-23" dirty="0">
                <a:solidFill>
                  <a:srgbClr val="605D5C"/>
                </a:solidFill>
                <a:latin typeface="Segoe UI"/>
                <a:cs typeface="Segoe UI"/>
              </a:rPr>
              <a:t>Ne</a:t>
            </a:r>
            <a:r>
              <a:rPr sz="844" dirty="0">
                <a:solidFill>
                  <a:srgbClr val="605D5C"/>
                </a:solidFill>
                <a:latin typeface="Segoe UI"/>
                <a:cs typeface="Segoe UI"/>
              </a:rPr>
              <a:t>w</a:t>
            </a:r>
            <a:r>
              <a:rPr sz="844" spc="-23" dirty="0">
                <a:solidFill>
                  <a:srgbClr val="605D5C"/>
                </a:solidFill>
                <a:latin typeface="Segoe UI"/>
                <a:cs typeface="Segoe UI"/>
              </a:rPr>
              <a:t> </a:t>
            </a:r>
            <a:r>
              <a:rPr sz="1266" spc="-35" baseline="3086" dirty="0">
                <a:solidFill>
                  <a:srgbClr val="605D5C"/>
                </a:solidFill>
                <a:latin typeface="Segoe UI"/>
                <a:cs typeface="Segoe UI"/>
              </a:rPr>
              <a:t>Orlean</a:t>
            </a:r>
            <a:r>
              <a:rPr sz="1266" baseline="6172" dirty="0">
                <a:solidFill>
                  <a:srgbClr val="605D5C"/>
                </a:solidFill>
                <a:latin typeface="Segoe UI"/>
                <a:cs typeface="Segoe UI"/>
              </a:rPr>
              <a:t>s</a:t>
            </a:r>
            <a:r>
              <a:rPr sz="1266" spc="-35" baseline="6172" dirty="0">
                <a:solidFill>
                  <a:srgbClr val="605D5C"/>
                </a:solidFill>
                <a:latin typeface="Segoe UI"/>
                <a:cs typeface="Segoe UI"/>
              </a:rPr>
              <a:t> H</a:t>
            </a:r>
            <a:r>
              <a:rPr sz="1266" baseline="6172" dirty="0">
                <a:solidFill>
                  <a:srgbClr val="605D5C"/>
                </a:solidFill>
                <a:latin typeface="Segoe UI"/>
                <a:cs typeface="Segoe UI"/>
              </a:rPr>
              <a:t>o</a:t>
            </a:r>
            <a:r>
              <a:rPr sz="1266" spc="-35" baseline="6172" dirty="0">
                <a:solidFill>
                  <a:srgbClr val="605D5C"/>
                </a:solidFill>
                <a:latin typeface="Segoe UI"/>
                <a:cs typeface="Segoe UI"/>
              </a:rPr>
              <a:t>rn</a:t>
            </a:r>
            <a:r>
              <a:rPr sz="1266" spc="-35" baseline="9259" dirty="0">
                <a:solidFill>
                  <a:srgbClr val="605D5C"/>
                </a:solidFill>
                <a:latin typeface="Segoe UI"/>
                <a:cs typeface="Segoe UI"/>
              </a:rPr>
              <a:t>et</a:t>
            </a:r>
            <a:r>
              <a:rPr sz="1266" baseline="9259" dirty="0">
                <a:solidFill>
                  <a:srgbClr val="605D5C"/>
                </a:solidFill>
                <a:latin typeface="Segoe UI"/>
                <a:cs typeface="Segoe UI"/>
              </a:rPr>
              <a:t>s</a:t>
            </a:r>
            <a:endParaRPr sz="1266" baseline="9259">
              <a:latin typeface="Segoe UI"/>
              <a:cs typeface="Segoe UI"/>
            </a:endParaRPr>
          </a:p>
        </p:txBody>
      </p:sp>
      <p:sp>
        <p:nvSpPr>
          <p:cNvPr id="51" name="object 51"/>
          <p:cNvSpPr txBox="1"/>
          <p:nvPr/>
        </p:nvSpPr>
        <p:spPr>
          <a:xfrm rot="19560000">
            <a:off x="8404263" y="5581868"/>
            <a:ext cx="1125490" cy="102592"/>
          </a:xfrm>
          <a:prstGeom prst="rect">
            <a:avLst/>
          </a:prstGeom>
        </p:spPr>
        <p:txBody>
          <a:bodyPr vert="horz" wrap="square" lIns="0" tIns="0" rIns="0" bIns="0" rtlCol="0">
            <a:spAutoFit/>
          </a:bodyPr>
          <a:lstStyle/>
          <a:p>
            <a:pPr>
              <a:lnSpc>
                <a:spcPts val="838"/>
              </a:lnSpc>
            </a:pPr>
            <a:r>
              <a:rPr sz="844" spc="-23" dirty="0">
                <a:solidFill>
                  <a:srgbClr val="605D5C"/>
                </a:solidFill>
                <a:latin typeface="Segoe UI"/>
                <a:cs typeface="Segoe UI"/>
              </a:rPr>
              <a:t>Okla</a:t>
            </a:r>
            <a:r>
              <a:rPr sz="1266" spc="-35" baseline="3086" dirty="0">
                <a:solidFill>
                  <a:srgbClr val="605D5C"/>
                </a:solidFill>
                <a:latin typeface="Segoe UI"/>
                <a:cs typeface="Segoe UI"/>
              </a:rPr>
              <a:t>h</a:t>
            </a:r>
            <a:r>
              <a:rPr sz="1266" baseline="3086" dirty="0">
                <a:solidFill>
                  <a:srgbClr val="605D5C"/>
                </a:solidFill>
                <a:latin typeface="Segoe UI"/>
                <a:cs typeface="Segoe UI"/>
              </a:rPr>
              <a:t>o</a:t>
            </a:r>
            <a:r>
              <a:rPr sz="1266" spc="-35" baseline="3086" dirty="0">
                <a:solidFill>
                  <a:srgbClr val="605D5C"/>
                </a:solidFill>
                <a:latin typeface="Segoe UI"/>
                <a:cs typeface="Segoe UI"/>
              </a:rPr>
              <a:t>m</a:t>
            </a:r>
            <a:r>
              <a:rPr sz="1266" baseline="3086" dirty="0">
                <a:solidFill>
                  <a:srgbClr val="605D5C"/>
                </a:solidFill>
                <a:latin typeface="Segoe UI"/>
                <a:cs typeface="Segoe UI"/>
              </a:rPr>
              <a:t>a</a:t>
            </a:r>
            <a:r>
              <a:rPr sz="1266" spc="-35" baseline="3086" dirty="0">
                <a:solidFill>
                  <a:srgbClr val="605D5C"/>
                </a:solidFill>
                <a:latin typeface="Segoe UI"/>
                <a:cs typeface="Segoe UI"/>
              </a:rPr>
              <a:t> </a:t>
            </a:r>
            <a:r>
              <a:rPr sz="1266" spc="-35" baseline="6172" dirty="0">
                <a:solidFill>
                  <a:srgbClr val="605D5C"/>
                </a:solidFill>
                <a:latin typeface="Segoe UI"/>
                <a:cs typeface="Segoe UI"/>
              </a:rPr>
              <a:t>Cit</a:t>
            </a:r>
            <a:r>
              <a:rPr sz="1266" baseline="6172" dirty="0">
                <a:solidFill>
                  <a:srgbClr val="605D5C"/>
                </a:solidFill>
                <a:latin typeface="Segoe UI"/>
                <a:cs typeface="Segoe UI"/>
              </a:rPr>
              <a:t>y</a:t>
            </a:r>
            <a:r>
              <a:rPr sz="1266" spc="-35" baseline="6172" dirty="0">
                <a:solidFill>
                  <a:srgbClr val="605D5C"/>
                </a:solidFill>
                <a:latin typeface="Segoe UI"/>
                <a:cs typeface="Segoe UI"/>
              </a:rPr>
              <a:t> Thu</a:t>
            </a:r>
            <a:r>
              <a:rPr sz="1266" spc="-35" baseline="9259" dirty="0">
                <a:solidFill>
                  <a:srgbClr val="605D5C"/>
                </a:solidFill>
                <a:latin typeface="Segoe UI"/>
                <a:cs typeface="Segoe UI"/>
              </a:rPr>
              <a:t>nde</a:t>
            </a:r>
            <a:r>
              <a:rPr sz="1266" baseline="9259" dirty="0">
                <a:solidFill>
                  <a:srgbClr val="605D5C"/>
                </a:solidFill>
                <a:latin typeface="Segoe UI"/>
                <a:cs typeface="Segoe UI"/>
              </a:rPr>
              <a:t>r</a:t>
            </a:r>
            <a:endParaRPr sz="1266" baseline="9259">
              <a:latin typeface="Segoe UI"/>
              <a:cs typeface="Segoe UI"/>
            </a:endParaRPr>
          </a:p>
        </p:txBody>
      </p:sp>
      <p:sp>
        <p:nvSpPr>
          <p:cNvPr id="52" name="object 52"/>
          <p:cNvSpPr txBox="1"/>
          <p:nvPr/>
        </p:nvSpPr>
        <p:spPr>
          <a:xfrm rot="19560000">
            <a:off x="8947493" y="5502102"/>
            <a:ext cx="849155" cy="102592"/>
          </a:xfrm>
          <a:prstGeom prst="rect">
            <a:avLst/>
          </a:prstGeom>
        </p:spPr>
        <p:txBody>
          <a:bodyPr vert="horz" wrap="square" lIns="0" tIns="0" rIns="0" bIns="0" rtlCol="0">
            <a:spAutoFit/>
          </a:bodyPr>
          <a:lstStyle/>
          <a:p>
            <a:pPr>
              <a:lnSpc>
                <a:spcPts val="844"/>
              </a:lnSpc>
            </a:pPr>
            <a:r>
              <a:rPr sz="844" spc="-23" dirty="0">
                <a:solidFill>
                  <a:srgbClr val="605D5C"/>
                </a:solidFill>
                <a:latin typeface="Segoe UI"/>
                <a:cs typeface="Segoe UI"/>
              </a:rPr>
              <a:t>Cha</a:t>
            </a:r>
            <a:r>
              <a:rPr sz="1266" spc="-35" baseline="3086" dirty="0">
                <a:solidFill>
                  <a:srgbClr val="605D5C"/>
                </a:solidFill>
                <a:latin typeface="Segoe UI"/>
                <a:cs typeface="Segoe UI"/>
              </a:rPr>
              <a:t>rl</a:t>
            </a:r>
            <a:r>
              <a:rPr sz="1266" baseline="3086" dirty="0">
                <a:solidFill>
                  <a:srgbClr val="605D5C"/>
                </a:solidFill>
                <a:latin typeface="Segoe UI"/>
                <a:cs typeface="Segoe UI"/>
              </a:rPr>
              <a:t>o</a:t>
            </a:r>
            <a:r>
              <a:rPr sz="1266" spc="-35" baseline="3086" dirty="0">
                <a:solidFill>
                  <a:srgbClr val="605D5C"/>
                </a:solidFill>
                <a:latin typeface="Segoe UI"/>
                <a:cs typeface="Segoe UI"/>
              </a:rPr>
              <a:t>tt</a:t>
            </a:r>
            <a:r>
              <a:rPr sz="1266" baseline="3086" dirty="0">
                <a:solidFill>
                  <a:srgbClr val="605D5C"/>
                </a:solidFill>
                <a:latin typeface="Segoe UI"/>
                <a:cs typeface="Segoe UI"/>
              </a:rPr>
              <a:t>e</a:t>
            </a:r>
            <a:r>
              <a:rPr sz="1266" spc="-35" baseline="3086" dirty="0">
                <a:solidFill>
                  <a:srgbClr val="605D5C"/>
                </a:solidFill>
                <a:latin typeface="Segoe UI"/>
                <a:cs typeface="Segoe UI"/>
              </a:rPr>
              <a:t> H</a:t>
            </a:r>
            <a:r>
              <a:rPr sz="1266" baseline="6172" dirty="0">
                <a:solidFill>
                  <a:srgbClr val="605D5C"/>
                </a:solidFill>
                <a:latin typeface="Segoe UI"/>
                <a:cs typeface="Segoe UI"/>
              </a:rPr>
              <a:t>o</a:t>
            </a:r>
            <a:r>
              <a:rPr sz="1266" spc="-35" baseline="6172" dirty="0">
                <a:solidFill>
                  <a:srgbClr val="605D5C"/>
                </a:solidFill>
                <a:latin typeface="Segoe UI"/>
                <a:cs typeface="Segoe UI"/>
              </a:rPr>
              <a:t>rnet</a:t>
            </a:r>
            <a:r>
              <a:rPr sz="1266" baseline="6172" dirty="0">
                <a:solidFill>
                  <a:srgbClr val="605D5C"/>
                </a:solidFill>
                <a:latin typeface="Segoe UI"/>
                <a:cs typeface="Segoe UI"/>
              </a:rPr>
              <a:t>s</a:t>
            </a:r>
            <a:endParaRPr sz="1266" baseline="6172">
              <a:latin typeface="Segoe UI"/>
              <a:cs typeface="Segoe UI"/>
            </a:endParaRPr>
          </a:p>
        </p:txBody>
      </p:sp>
      <p:sp>
        <p:nvSpPr>
          <p:cNvPr id="53" name="object 53"/>
          <p:cNvSpPr txBox="1"/>
          <p:nvPr/>
        </p:nvSpPr>
        <p:spPr>
          <a:xfrm rot="19560000">
            <a:off x="9160252" y="5526891"/>
            <a:ext cx="934849" cy="102592"/>
          </a:xfrm>
          <a:prstGeom prst="rect">
            <a:avLst/>
          </a:prstGeom>
        </p:spPr>
        <p:txBody>
          <a:bodyPr vert="horz" wrap="square" lIns="0" tIns="0" rIns="0" bIns="0" rtlCol="0">
            <a:spAutoFit/>
          </a:bodyPr>
          <a:lstStyle/>
          <a:p>
            <a:pPr>
              <a:lnSpc>
                <a:spcPts val="844"/>
              </a:lnSpc>
            </a:pPr>
            <a:r>
              <a:rPr sz="844" spc="-23" dirty="0">
                <a:solidFill>
                  <a:srgbClr val="605D5C"/>
                </a:solidFill>
                <a:latin typeface="Segoe UI"/>
                <a:cs typeface="Segoe UI"/>
              </a:rPr>
              <a:t>Seat</a:t>
            </a:r>
            <a:r>
              <a:rPr sz="1266" spc="-35" baseline="3086" dirty="0">
                <a:solidFill>
                  <a:srgbClr val="605D5C"/>
                </a:solidFill>
                <a:latin typeface="Segoe UI"/>
                <a:cs typeface="Segoe UI"/>
              </a:rPr>
              <a:t>tle</a:t>
            </a:r>
            <a:r>
              <a:rPr sz="1266" spc="-56" baseline="3086" dirty="0">
                <a:solidFill>
                  <a:srgbClr val="605D5C"/>
                </a:solidFill>
                <a:latin typeface="Segoe UI"/>
                <a:cs typeface="Segoe UI"/>
              </a:rPr>
              <a:t> </a:t>
            </a:r>
            <a:r>
              <a:rPr sz="1266" spc="-35" baseline="3086" dirty="0">
                <a:solidFill>
                  <a:srgbClr val="605D5C"/>
                </a:solidFill>
                <a:latin typeface="Segoe UI"/>
                <a:cs typeface="Segoe UI"/>
              </a:rPr>
              <a:t>Sup</a:t>
            </a:r>
            <a:r>
              <a:rPr sz="1266" spc="-35" baseline="6172" dirty="0">
                <a:solidFill>
                  <a:srgbClr val="605D5C"/>
                </a:solidFill>
                <a:latin typeface="Segoe UI"/>
                <a:cs typeface="Segoe UI"/>
              </a:rPr>
              <a:t>erSonic</a:t>
            </a:r>
            <a:r>
              <a:rPr sz="1266" spc="-35" baseline="9259" dirty="0">
                <a:solidFill>
                  <a:srgbClr val="605D5C"/>
                </a:solidFill>
                <a:latin typeface="Segoe UI"/>
                <a:cs typeface="Segoe UI"/>
              </a:rPr>
              <a:t>s</a:t>
            </a:r>
            <a:endParaRPr sz="1266" baseline="9259">
              <a:latin typeface="Segoe UI"/>
              <a:cs typeface="Segoe UI"/>
            </a:endParaRPr>
          </a:p>
        </p:txBody>
      </p:sp>
      <p:sp>
        <p:nvSpPr>
          <p:cNvPr id="54" name="object 54"/>
          <p:cNvSpPr txBox="1"/>
          <p:nvPr/>
        </p:nvSpPr>
        <p:spPr>
          <a:xfrm rot="19560000">
            <a:off x="9689463" y="5451429"/>
            <a:ext cx="674130" cy="102592"/>
          </a:xfrm>
          <a:prstGeom prst="rect">
            <a:avLst/>
          </a:prstGeom>
        </p:spPr>
        <p:txBody>
          <a:bodyPr vert="horz" wrap="square" lIns="0" tIns="0" rIns="0" bIns="0" rtlCol="0">
            <a:spAutoFit/>
          </a:bodyPr>
          <a:lstStyle/>
          <a:p>
            <a:pPr>
              <a:lnSpc>
                <a:spcPts val="844"/>
              </a:lnSpc>
            </a:pPr>
            <a:r>
              <a:rPr sz="844" spc="-23" dirty="0">
                <a:solidFill>
                  <a:srgbClr val="605D5C"/>
                </a:solidFill>
                <a:latin typeface="Segoe UI"/>
                <a:cs typeface="Segoe UI"/>
              </a:rPr>
              <a:t>Br</a:t>
            </a:r>
            <a:r>
              <a:rPr sz="844" dirty="0">
                <a:solidFill>
                  <a:srgbClr val="605D5C"/>
                </a:solidFill>
                <a:latin typeface="Segoe UI"/>
                <a:cs typeface="Segoe UI"/>
              </a:rPr>
              <a:t>oo</a:t>
            </a:r>
            <a:r>
              <a:rPr sz="844" spc="-23" dirty="0">
                <a:solidFill>
                  <a:srgbClr val="605D5C"/>
                </a:solidFill>
                <a:latin typeface="Segoe UI"/>
                <a:cs typeface="Segoe UI"/>
              </a:rPr>
              <a:t>k</a:t>
            </a:r>
            <a:r>
              <a:rPr sz="1266" spc="-35" baseline="3086" dirty="0">
                <a:solidFill>
                  <a:srgbClr val="605D5C"/>
                </a:solidFill>
                <a:latin typeface="Segoe UI"/>
                <a:cs typeface="Segoe UI"/>
              </a:rPr>
              <a:t>ly</a:t>
            </a:r>
            <a:r>
              <a:rPr sz="1266" baseline="3086" dirty="0">
                <a:solidFill>
                  <a:srgbClr val="605D5C"/>
                </a:solidFill>
                <a:latin typeface="Segoe UI"/>
                <a:cs typeface="Segoe UI"/>
              </a:rPr>
              <a:t>n</a:t>
            </a:r>
            <a:r>
              <a:rPr sz="1266" spc="-35" baseline="3086" dirty="0">
                <a:solidFill>
                  <a:srgbClr val="605D5C"/>
                </a:solidFill>
                <a:latin typeface="Segoe UI"/>
                <a:cs typeface="Segoe UI"/>
              </a:rPr>
              <a:t> N</a:t>
            </a:r>
            <a:r>
              <a:rPr sz="1266" spc="-35" baseline="6172" dirty="0">
                <a:solidFill>
                  <a:srgbClr val="605D5C"/>
                </a:solidFill>
                <a:latin typeface="Segoe UI"/>
                <a:cs typeface="Segoe UI"/>
              </a:rPr>
              <a:t>et</a:t>
            </a:r>
            <a:r>
              <a:rPr sz="1266" baseline="6172" dirty="0">
                <a:solidFill>
                  <a:srgbClr val="605D5C"/>
                </a:solidFill>
                <a:latin typeface="Segoe UI"/>
                <a:cs typeface="Segoe UI"/>
              </a:rPr>
              <a:t>s</a:t>
            </a:r>
            <a:endParaRPr sz="1266" baseline="6172">
              <a:latin typeface="Segoe UI"/>
              <a:cs typeface="Segoe UI"/>
            </a:endParaRPr>
          </a:p>
        </p:txBody>
      </p:sp>
      <p:sp>
        <p:nvSpPr>
          <p:cNvPr id="55" name="object 55"/>
          <p:cNvSpPr txBox="1"/>
          <p:nvPr/>
        </p:nvSpPr>
        <p:spPr>
          <a:xfrm rot="19560000">
            <a:off x="9822125" y="5501652"/>
            <a:ext cx="847384" cy="102592"/>
          </a:xfrm>
          <a:prstGeom prst="rect">
            <a:avLst/>
          </a:prstGeom>
        </p:spPr>
        <p:txBody>
          <a:bodyPr vert="horz" wrap="square" lIns="0" tIns="0" rIns="0" bIns="0" rtlCol="0">
            <a:spAutoFit/>
          </a:bodyPr>
          <a:lstStyle/>
          <a:p>
            <a:pPr>
              <a:lnSpc>
                <a:spcPts val="844"/>
              </a:lnSpc>
            </a:pPr>
            <a:r>
              <a:rPr sz="844" spc="-23" dirty="0">
                <a:solidFill>
                  <a:srgbClr val="605D5C"/>
                </a:solidFill>
                <a:latin typeface="Segoe UI"/>
                <a:cs typeface="Segoe UI"/>
              </a:rPr>
              <a:t>Cha</a:t>
            </a:r>
            <a:r>
              <a:rPr sz="1266" spc="-35" baseline="3086" dirty="0">
                <a:solidFill>
                  <a:srgbClr val="605D5C"/>
                </a:solidFill>
                <a:latin typeface="Segoe UI"/>
                <a:cs typeface="Segoe UI"/>
              </a:rPr>
              <a:t>rl</a:t>
            </a:r>
            <a:r>
              <a:rPr sz="1266" baseline="3086" dirty="0">
                <a:solidFill>
                  <a:srgbClr val="605D5C"/>
                </a:solidFill>
                <a:latin typeface="Segoe UI"/>
                <a:cs typeface="Segoe UI"/>
              </a:rPr>
              <a:t>o</a:t>
            </a:r>
            <a:r>
              <a:rPr sz="1266" spc="-35" baseline="3086" dirty="0">
                <a:solidFill>
                  <a:srgbClr val="605D5C"/>
                </a:solidFill>
                <a:latin typeface="Segoe UI"/>
                <a:cs typeface="Segoe UI"/>
              </a:rPr>
              <a:t>tt</a:t>
            </a:r>
            <a:r>
              <a:rPr sz="1266" baseline="3086" dirty="0">
                <a:solidFill>
                  <a:srgbClr val="605D5C"/>
                </a:solidFill>
                <a:latin typeface="Segoe UI"/>
                <a:cs typeface="Segoe UI"/>
              </a:rPr>
              <a:t>e</a:t>
            </a:r>
            <a:r>
              <a:rPr sz="1266" spc="-35" baseline="3086" dirty="0">
                <a:solidFill>
                  <a:srgbClr val="605D5C"/>
                </a:solidFill>
                <a:latin typeface="Segoe UI"/>
                <a:cs typeface="Segoe UI"/>
              </a:rPr>
              <a:t> B</a:t>
            </a:r>
            <a:r>
              <a:rPr sz="1266" baseline="6172" dirty="0">
                <a:solidFill>
                  <a:srgbClr val="605D5C"/>
                </a:solidFill>
                <a:latin typeface="Segoe UI"/>
                <a:cs typeface="Segoe UI"/>
              </a:rPr>
              <a:t>o</a:t>
            </a:r>
            <a:r>
              <a:rPr sz="1266" spc="-35" baseline="6172" dirty="0">
                <a:solidFill>
                  <a:srgbClr val="605D5C"/>
                </a:solidFill>
                <a:latin typeface="Segoe UI"/>
                <a:cs typeface="Segoe UI"/>
              </a:rPr>
              <a:t>bcat</a:t>
            </a:r>
            <a:r>
              <a:rPr sz="1266" baseline="6172" dirty="0">
                <a:solidFill>
                  <a:srgbClr val="605D5C"/>
                </a:solidFill>
                <a:latin typeface="Segoe UI"/>
                <a:cs typeface="Segoe UI"/>
              </a:rPr>
              <a:t>s</a:t>
            </a:r>
            <a:endParaRPr sz="1266" baseline="6172">
              <a:latin typeface="Segoe UI"/>
              <a:cs typeface="Segoe UI"/>
            </a:endParaRPr>
          </a:p>
        </p:txBody>
      </p:sp>
      <p:sp>
        <p:nvSpPr>
          <p:cNvPr id="56" name="object 56"/>
          <p:cNvSpPr txBox="1"/>
          <p:nvPr/>
        </p:nvSpPr>
        <p:spPr>
          <a:xfrm rot="19560000">
            <a:off x="9960509" y="5549970"/>
            <a:ext cx="1014728" cy="102592"/>
          </a:xfrm>
          <a:prstGeom prst="rect">
            <a:avLst/>
          </a:prstGeom>
        </p:spPr>
        <p:txBody>
          <a:bodyPr vert="horz" wrap="square" lIns="0" tIns="0" rIns="0" bIns="0" rtlCol="0">
            <a:spAutoFit/>
          </a:bodyPr>
          <a:lstStyle/>
          <a:p>
            <a:pPr>
              <a:lnSpc>
                <a:spcPts val="844"/>
              </a:lnSpc>
            </a:pPr>
            <a:r>
              <a:rPr sz="844" spc="-19" dirty="0">
                <a:solidFill>
                  <a:srgbClr val="605D5C"/>
                </a:solidFill>
                <a:latin typeface="Segoe UI"/>
                <a:cs typeface="Segoe UI"/>
              </a:rPr>
              <a:t>New</a:t>
            </a:r>
            <a:r>
              <a:rPr sz="844" spc="-33" dirty="0">
                <a:solidFill>
                  <a:srgbClr val="605D5C"/>
                </a:solidFill>
                <a:latin typeface="Segoe UI"/>
                <a:cs typeface="Segoe UI"/>
              </a:rPr>
              <a:t> </a:t>
            </a:r>
            <a:r>
              <a:rPr sz="1266" spc="-35" baseline="3086" dirty="0">
                <a:solidFill>
                  <a:srgbClr val="605D5C"/>
                </a:solidFill>
                <a:latin typeface="Segoe UI"/>
                <a:cs typeface="Segoe UI"/>
              </a:rPr>
              <a:t>Orlean</a:t>
            </a:r>
            <a:r>
              <a:rPr sz="1266" spc="-35" baseline="6172" dirty="0">
                <a:solidFill>
                  <a:srgbClr val="605D5C"/>
                </a:solidFill>
                <a:latin typeface="Segoe UI"/>
                <a:cs typeface="Segoe UI"/>
              </a:rPr>
              <a:t>s</a:t>
            </a:r>
            <a:r>
              <a:rPr sz="1266" spc="-49" baseline="6172" dirty="0">
                <a:solidFill>
                  <a:srgbClr val="605D5C"/>
                </a:solidFill>
                <a:latin typeface="Segoe UI"/>
                <a:cs typeface="Segoe UI"/>
              </a:rPr>
              <a:t> </a:t>
            </a:r>
            <a:r>
              <a:rPr sz="1266" spc="-41" baseline="6172" dirty="0">
                <a:solidFill>
                  <a:srgbClr val="605D5C"/>
                </a:solidFill>
                <a:latin typeface="Segoe UI"/>
                <a:cs typeface="Segoe UI"/>
              </a:rPr>
              <a:t>Pelica</a:t>
            </a:r>
            <a:r>
              <a:rPr sz="1266" spc="-41" baseline="9259" dirty="0">
                <a:solidFill>
                  <a:srgbClr val="605D5C"/>
                </a:solidFill>
                <a:latin typeface="Segoe UI"/>
                <a:cs typeface="Segoe UI"/>
              </a:rPr>
              <a:t>ns</a:t>
            </a:r>
            <a:endParaRPr sz="1266" baseline="9259">
              <a:latin typeface="Segoe UI"/>
              <a:cs typeface="Segoe UI"/>
            </a:endParaRPr>
          </a:p>
        </p:txBody>
      </p:sp>
      <p:sp>
        <p:nvSpPr>
          <p:cNvPr id="57" name="object 57"/>
          <p:cNvSpPr txBox="1"/>
          <p:nvPr/>
        </p:nvSpPr>
        <p:spPr>
          <a:xfrm rot="19560000">
            <a:off x="10341552" y="5521507"/>
            <a:ext cx="916518" cy="102592"/>
          </a:xfrm>
          <a:prstGeom prst="rect">
            <a:avLst/>
          </a:prstGeom>
        </p:spPr>
        <p:txBody>
          <a:bodyPr vert="horz" wrap="square" lIns="0" tIns="0" rIns="0" bIns="0" rtlCol="0">
            <a:spAutoFit/>
          </a:bodyPr>
          <a:lstStyle/>
          <a:p>
            <a:pPr>
              <a:lnSpc>
                <a:spcPts val="844"/>
              </a:lnSpc>
            </a:pPr>
            <a:r>
              <a:rPr sz="844" spc="-84" dirty="0">
                <a:solidFill>
                  <a:srgbClr val="605D5C"/>
                </a:solidFill>
                <a:latin typeface="Segoe UI"/>
                <a:cs typeface="Segoe UI"/>
              </a:rPr>
              <a:t>V</a:t>
            </a:r>
            <a:r>
              <a:rPr sz="844" spc="-23" dirty="0">
                <a:solidFill>
                  <a:srgbClr val="605D5C"/>
                </a:solidFill>
                <a:latin typeface="Segoe UI"/>
                <a:cs typeface="Segoe UI"/>
              </a:rPr>
              <a:t>an</a:t>
            </a:r>
            <a:r>
              <a:rPr sz="1266" spc="-35" baseline="3086" dirty="0">
                <a:solidFill>
                  <a:srgbClr val="605D5C"/>
                </a:solidFill>
                <a:latin typeface="Segoe UI"/>
                <a:cs typeface="Segoe UI"/>
              </a:rPr>
              <a:t>c</a:t>
            </a:r>
            <a:r>
              <a:rPr sz="1266" baseline="3086" dirty="0">
                <a:solidFill>
                  <a:srgbClr val="605D5C"/>
                </a:solidFill>
                <a:latin typeface="Segoe UI"/>
                <a:cs typeface="Segoe UI"/>
              </a:rPr>
              <a:t>o</a:t>
            </a:r>
            <a:r>
              <a:rPr sz="1266" spc="-35" baseline="3086" dirty="0">
                <a:solidFill>
                  <a:srgbClr val="605D5C"/>
                </a:solidFill>
                <a:latin typeface="Segoe UI"/>
                <a:cs typeface="Segoe UI"/>
              </a:rPr>
              <a:t>uve</a:t>
            </a:r>
            <a:r>
              <a:rPr sz="1266" baseline="3086" dirty="0">
                <a:solidFill>
                  <a:srgbClr val="605D5C"/>
                </a:solidFill>
                <a:latin typeface="Segoe UI"/>
                <a:cs typeface="Segoe UI"/>
              </a:rPr>
              <a:t>r</a:t>
            </a:r>
            <a:r>
              <a:rPr sz="1266" spc="-35" baseline="3086" dirty="0">
                <a:solidFill>
                  <a:srgbClr val="605D5C"/>
                </a:solidFill>
                <a:latin typeface="Segoe UI"/>
                <a:cs typeface="Segoe UI"/>
              </a:rPr>
              <a:t> </a:t>
            </a:r>
            <a:r>
              <a:rPr sz="1266" spc="-35" baseline="6172" dirty="0">
                <a:solidFill>
                  <a:srgbClr val="605D5C"/>
                </a:solidFill>
                <a:latin typeface="Segoe UI"/>
                <a:cs typeface="Segoe UI"/>
              </a:rPr>
              <a:t>Grizzlie</a:t>
            </a:r>
            <a:r>
              <a:rPr sz="1266" baseline="9259" dirty="0">
                <a:solidFill>
                  <a:srgbClr val="605D5C"/>
                </a:solidFill>
                <a:latin typeface="Segoe UI"/>
                <a:cs typeface="Segoe UI"/>
              </a:rPr>
              <a:t>s</a:t>
            </a:r>
            <a:endParaRPr sz="1266" baseline="9259">
              <a:latin typeface="Segoe UI"/>
              <a:cs typeface="Segoe UI"/>
            </a:endParaRPr>
          </a:p>
        </p:txBody>
      </p:sp>
      <p:sp>
        <p:nvSpPr>
          <p:cNvPr id="58" name="object 58"/>
          <p:cNvSpPr txBox="1"/>
          <p:nvPr/>
        </p:nvSpPr>
        <p:spPr>
          <a:xfrm rot="19560000">
            <a:off x="10633235" y="5521312"/>
            <a:ext cx="915336" cy="102592"/>
          </a:xfrm>
          <a:prstGeom prst="rect">
            <a:avLst/>
          </a:prstGeom>
        </p:spPr>
        <p:txBody>
          <a:bodyPr vert="horz" wrap="square" lIns="0" tIns="0" rIns="0" bIns="0" rtlCol="0">
            <a:spAutoFit/>
          </a:bodyPr>
          <a:lstStyle/>
          <a:p>
            <a:pPr>
              <a:lnSpc>
                <a:spcPts val="844"/>
              </a:lnSpc>
            </a:pPr>
            <a:r>
              <a:rPr sz="844" spc="-56" dirty="0">
                <a:solidFill>
                  <a:srgbClr val="605D5C"/>
                </a:solidFill>
                <a:latin typeface="Segoe UI"/>
                <a:cs typeface="Segoe UI"/>
              </a:rPr>
              <a:t>W</a:t>
            </a:r>
            <a:r>
              <a:rPr sz="844" spc="-23" dirty="0">
                <a:solidFill>
                  <a:srgbClr val="605D5C"/>
                </a:solidFill>
                <a:latin typeface="Segoe UI"/>
                <a:cs typeface="Segoe UI"/>
              </a:rPr>
              <a:t>as</a:t>
            </a:r>
            <a:r>
              <a:rPr sz="1266" spc="-35" baseline="3086" dirty="0">
                <a:solidFill>
                  <a:srgbClr val="605D5C"/>
                </a:solidFill>
                <a:latin typeface="Segoe UI"/>
                <a:cs typeface="Segoe UI"/>
              </a:rPr>
              <a:t>hingt</a:t>
            </a:r>
            <a:r>
              <a:rPr sz="1266" baseline="3086" dirty="0">
                <a:solidFill>
                  <a:srgbClr val="605D5C"/>
                </a:solidFill>
                <a:latin typeface="Segoe UI"/>
                <a:cs typeface="Segoe UI"/>
              </a:rPr>
              <a:t>on</a:t>
            </a:r>
            <a:r>
              <a:rPr sz="1266" spc="-35" baseline="3086" dirty="0">
                <a:solidFill>
                  <a:srgbClr val="605D5C"/>
                </a:solidFill>
                <a:latin typeface="Segoe UI"/>
                <a:cs typeface="Segoe UI"/>
              </a:rPr>
              <a:t> </a:t>
            </a:r>
            <a:r>
              <a:rPr sz="1266" spc="-35" baseline="6172" dirty="0">
                <a:solidFill>
                  <a:srgbClr val="605D5C"/>
                </a:solidFill>
                <a:latin typeface="Segoe UI"/>
                <a:cs typeface="Segoe UI"/>
              </a:rPr>
              <a:t>Bullet</a:t>
            </a:r>
            <a:r>
              <a:rPr sz="1266" baseline="9259" dirty="0">
                <a:solidFill>
                  <a:srgbClr val="605D5C"/>
                </a:solidFill>
                <a:latin typeface="Segoe UI"/>
                <a:cs typeface="Segoe UI"/>
              </a:rPr>
              <a:t>s</a:t>
            </a:r>
            <a:endParaRPr sz="1266" baseline="9259">
              <a:latin typeface="Segoe UI"/>
              <a:cs typeface="Segoe UI"/>
            </a:endParaRPr>
          </a:p>
        </p:txBody>
      </p:sp>
      <p:grpSp>
        <p:nvGrpSpPr>
          <p:cNvPr id="59" name="object 59"/>
          <p:cNvGrpSpPr/>
          <p:nvPr/>
        </p:nvGrpSpPr>
        <p:grpSpPr>
          <a:xfrm>
            <a:off x="525075" y="519160"/>
            <a:ext cx="11124605" cy="4723209"/>
            <a:chOff x="382280" y="553770"/>
            <a:chExt cx="11866245" cy="5038090"/>
          </a:xfrm>
        </p:grpSpPr>
        <p:sp>
          <p:nvSpPr>
            <p:cNvPr id="60" name="object 60"/>
            <p:cNvSpPr/>
            <p:nvPr/>
          </p:nvSpPr>
          <p:spPr>
            <a:xfrm>
              <a:off x="1134630" y="843025"/>
              <a:ext cx="10990580" cy="4748530"/>
            </a:xfrm>
            <a:custGeom>
              <a:avLst/>
              <a:gdLst/>
              <a:ahLst/>
              <a:cxnLst/>
              <a:rect l="l" t="t" r="r" b="b"/>
              <a:pathLst>
                <a:path w="10990580" h="4748530">
                  <a:moveTo>
                    <a:pt x="123520" y="0"/>
                  </a:moveTo>
                  <a:lnTo>
                    <a:pt x="0" y="0"/>
                  </a:lnTo>
                  <a:lnTo>
                    <a:pt x="0" y="4748365"/>
                  </a:lnTo>
                  <a:lnTo>
                    <a:pt x="123520" y="4748365"/>
                  </a:lnTo>
                  <a:lnTo>
                    <a:pt x="123520" y="0"/>
                  </a:lnTo>
                  <a:close/>
                </a:path>
                <a:path w="10990580" h="4748530">
                  <a:moveTo>
                    <a:pt x="433997" y="509587"/>
                  </a:moveTo>
                  <a:lnTo>
                    <a:pt x="310476" y="509587"/>
                  </a:lnTo>
                  <a:lnTo>
                    <a:pt x="310476" y="4748365"/>
                  </a:lnTo>
                  <a:lnTo>
                    <a:pt x="433997" y="4748365"/>
                  </a:lnTo>
                  <a:lnTo>
                    <a:pt x="433997" y="509587"/>
                  </a:lnTo>
                  <a:close/>
                </a:path>
                <a:path w="10990580" h="4748530">
                  <a:moveTo>
                    <a:pt x="744474" y="667245"/>
                  </a:moveTo>
                  <a:lnTo>
                    <a:pt x="620953" y="667245"/>
                  </a:lnTo>
                  <a:lnTo>
                    <a:pt x="620953" y="4748365"/>
                  </a:lnTo>
                  <a:lnTo>
                    <a:pt x="744474" y="4748365"/>
                  </a:lnTo>
                  <a:lnTo>
                    <a:pt x="744474" y="667245"/>
                  </a:lnTo>
                  <a:close/>
                </a:path>
                <a:path w="10990580" h="4748530">
                  <a:moveTo>
                    <a:pt x="1054938" y="676757"/>
                  </a:moveTo>
                  <a:lnTo>
                    <a:pt x="931430" y="676757"/>
                  </a:lnTo>
                  <a:lnTo>
                    <a:pt x="931430" y="4748365"/>
                  </a:lnTo>
                  <a:lnTo>
                    <a:pt x="1054938" y="4748365"/>
                  </a:lnTo>
                  <a:lnTo>
                    <a:pt x="1054938" y="676757"/>
                  </a:lnTo>
                  <a:close/>
                </a:path>
                <a:path w="10990580" h="4748530">
                  <a:moveTo>
                    <a:pt x="1365415" y="931989"/>
                  </a:moveTo>
                  <a:lnTo>
                    <a:pt x="1241907" y="931989"/>
                  </a:lnTo>
                  <a:lnTo>
                    <a:pt x="1241907" y="4748365"/>
                  </a:lnTo>
                  <a:lnTo>
                    <a:pt x="1365415" y="4748365"/>
                  </a:lnTo>
                  <a:lnTo>
                    <a:pt x="1365415" y="931989"/>
                  </a:lnTo>
                  <a:close/>
                </a:path>
                <a:path w="10990580" h="4748530">
                  <a:moveTo>
                    <a:pt x="1675892" y="988225"/>
                  </a:moveTo>
                  <a:lnTo>
                    <a:pt x="1552384" y="988225"/>
                  </a:lnTo>
                  <a:lnTo>
                    <a:pt x="1552384" y="4748365"/>
                  </a:lnTo>
                  <a:lnTo>
                    <a:pt x="1675892" y="4748365"/>
                  </a:lnTo>
                  <a:lnTo>
                    <a:pt x="1675892" y="988225"/>
                  </a:lnTo>
                  <a:close/>
                </a:path>
                <a:path w="10990580" h="4748530">
                  <a:moveTo>
                    <a:pt x="1986368" y="1023137"/>
                  </a:moveTo>
                  <a:lnTo>
                    <a:pt x="1862861" y="1023137"/>
                  </a:lnTo>
                  <a:lnTo>
                    <a:pt x="1862861" y="4748365"/>
                  </a:lnTo>
                  <a:lnTo>
                    <a:pt x="1986368" y="4748365"/>
                  </a:lnTo>
                  <a:lnTo>
                    <a:pt x="1986368" y="1023137"/>
                  </a:lnTo>
                  <a:close/>
                </a:path>
                <a:path w="10990580" h="4748530">
                  <a:moveTo>
                    <a:pt x="2296845" y="1082344"/>
                  </a:moveTo>
                  <a:lnTo>
                    <a:pt x="2173338" y="1082344"/>
                  </a:lnTo>
                  <a:lnTo>
                    <a:pt x="2173338" y="4748365"/>
                  </a:lnTo>
                  <a:lnTo>
                    <a:pt x="2296845" y="4748365"/>
                  </a:lnTo>
                  <a:lnTo>
                    <a:pt x="2296845" y="1082344"/>
                  </a:lnTo>
                  <a:close/>
                </a:path>
                <a:path w="10990580" h="4748530">
                  <a:moveTo>
                    <a:pt x="2607322" y="1121244"/>
                  </a:moveTo>
                  <a:lnTo>
                    <a:pt x="2483815" y="1121244"/>
                  </a:lnTo>
                  <a:lnTo>
                    <a:pt x="2483815" y="4748365"/>
                  </a:lnTo>
                  <a:lnTo>
                    <a:pt x="2607322" y="4748365"/>
                  </a:lnTo>
                  <a:lnTo>
                    <a:pt x="2607322" y="1121244"/>
                  </a:lnTo>
                  <a:close/>
                </a:path>
                <a:path w="10990580" h="4748530">
                  <a:moveTo>
                    <a:pt x="2917799" y="1170152"/>
                  </a:moveTo>
                  <a:lnTo>
                    <a:pt x="2794279" y="1170152"/>
                  </a:lnTo>
                  <a:lnTo>
                    <a:pt x="2794279" y="4748365"/>
                  </a:lnTo>
                  <a:lnTo>
                    <a:pt x="2917799" y="4748365"/>
                  </a:lnTo>
                  <a:lnTo>
                    <a:pt x="2917799" y="1170152"/>
                  </a:lnTo>
                  <a:close/>
                </a:path>
                <a:path w="10990580" h="4748530">
                  <a:moveTo>
                    <a:pt x="3228276" y="1206512"/>
                  </a:moveTo>
                  <a:lnTo>
                    <a:pt x="3104756" y="1206512"/>
                  </a:lnTo>
                  <a:lnTo>
                    <a:pt x="3104756" y="4748365"/>
                  </a:lnTo>
                  <a:lnTo>
                    <a:pt x="3228276" y="4748365"/>
                  </a:lnTo>
                  <a:lnTo>
                    <a:pt x="3228276" y="1206512"/>
                  </a:lnTo>
                  <a:close/>
                </a:path>
                <a:path w="10990580" h="4748530">
                  <a:moveTo>
                    <a:pt x="3538753" y="1228839"/>
                  </a:moveTo>
                  <a:lnTo>
                    <a:pt x="3415233" y="1228839"/>
                  </a:lnTo>
                  <a:lnTo>
                    <a:pt x="3415233" y="4748365"/>
                  </a:lnTo>
                  <a:lnTo>
                    <a:pt x="3538753" y="4748365"/>
                  </a:lnTo>
                  <a:lnTo>
                    <a:pt x="3538753" y="1228839"/>
                  </a:lnTo>
                  <a:close/>
                </a:path>
                <a:path w="10990580" h="4748530">
                  <a:moveTo>
                    <a:pt x="3849230" y="1234389"/>
                  </a:moveTo>
                  <a:lnTo>
                    <a:pt x="3725710" y="1234389"/>
                  </a:lnTo>
                  <a:lnTo>
                    <a:pt x="3725710" y="4748365"/>
                  </a:lnTo>
                  <a:lnTo>
                    <a:pt x="3849230" y="4748365"/>
                  </a:lnTo>
                  <a:lnTo>
                    <a:pt x="3849230" y="1234389"/>
                  </a:lnTo>
                  <a:close/>
                </a:path>
                <a:path w="10990580" h="4748530">
                  <a:moveTo>
                    <a:pt x="4159707" y="1256080"/>
                  </a:moveTo>
                  <a:lnTo>
                    <a:pt x="4036187" y="1256080"/>
                  </a:lnTo>
                  <a:lnTo>
                    <a:pt x="4036187" y="4748365"/>
                  </a:lnTo>
                  <a:lnTo>
                    <a:pt x="4159707" y="4748365"/>
                  </a:lnTo>
                  <a:lnTo>
                    <a:pt x="4159707" y="1256080"/>
                  </a:lnTo>
                  <a:close/>
                </a:path>
                <a:path w="10990580" h="4748530">
                  <a:moveTo>
                    <a:pt x="4470184" y="1287907"/>
                  </a:moveTo>
                  <a:lnTo>
                    <a:pt x="4346664" y="1287907"/>
                  </a:lnTo>
                  <a:lnTo>
                    <a:pt x="4346664" y="4748365"/>
                  </a:lnTo>
                  <a:lnTo>
                    <a:pt x="4470184" y="4748365"/>
                  </a:lnTo>
                  <a:lnTo>
                    <a:pt x="4470184" y="1287907"/>
                  </a:lnTo>
                  <a:close/>
                </a:path>
                <a:path w="10990580" h="4748530">
                  <a:moveTo>
                    <a:pt x="4780661" y="1313916"/>
                  </a:moveTo>
                  <a:lnTo>
                    <a:pt x="4657141" y="1313916"/>
                  </a:lnTo>
                  <a:lnTo>
                    <a:pt x="4657141" y="4748365"/>
                  </a:lnTo>
                  <a:lnTo>
                    <a:pt x="4780661" y="4748365"/>
                  </a:lnTo>
                  <a:lnTo>
                    <a:pt x="4780661" y="1313916"/>
                  </a:lnTo>
                  <a:close/>
                </a:path>
                <a:path w="10990580" h="4748530">
                  <a:moveTo>
                    <a:pt x="5091138" y="1332979"/>
                  </a:moveTo>
                  <a:lnTo>
                    <a:pt x="4967617" y="1332979"/>
                  </a:lnTo>
                  <a:lnTo>
                    <a:pt x="4967617" y="4748365"/>
                  </a:lnTo>
                  <a:lnTo>
                    <a:pt x="5091138" y="4748365"/>
                  </a:lnTo>
                  <a:lnTo>
                    <a:pt x="5091138" y="1332979"/>
                  </a:lnTo>
                  <a:close/>
                </a:path>
                <a:path w="10990580" h="4748530">
                  <a:moveTo>
                    <a:pt x="5401615" y="1360093"/>
                  </a:moveTo>
                  <a:lnTo>
                    <a:pt x="5278094" y="1360093"/>
                  </a:lnTo>
                  <a:lnTo>
                    <a:pt x="5278094" y="4748365"/>
                  </a:lnTo>
                  <a:lnTo>
                    <a:pt x="5401615" y="4748365"/>
                  </a:lnTo>
                  <a:lnTo>
                    <a:pt x="5401615" y="1360093"/>
                  </a:lnTo>
                  <a:close/>
                </a:path>
                <a:path w="10990580" h="4748530">
                  <a:moveTo>
                    <a:pt x="5712079" y="1399514"/>
                  </a:moveTo>
                  <a:lnTo>
                    <a:pt x="5588571" y="1399514"/>
                  </a:lnTo>
                  <a:lnTo>
                    <a:pt x="5588571" y="4748365"/>
                  </a:lnTo>
                  <a:lnTo>
                    <a:pt x="5712079" y="4748365"/>
                  </a:lnTo>
                  <a:lnTo>
                    <a:pt x="5712079" y="1399514"/>
                  </a:lnTo>
                  <a:close/>
                </a:path>
                <a:path w="10990580" h="4748530">
                  <a:moveTo>
                    <a:pt x="6022556" y="1451533"/>
                  </a:moveTo>
                  <a:lnTo>
                    <a:pt x="5899048" y="1451533"/>
                  </a:lnTo>
                  <a:lnTo>
                    <a:pt x="5899048" y="4748365"/>
                  </a:lnTo>
                  <a:lnTo>
                    <a:pt x="6022556" y="4748365"/>
                  </a:lnTo>
                  <a:lnTo>
                    <a:pt x="6022556" y="1451533"/>
                  </a:lnTo>
                  <a:close/>
                </a:path>
                <a:path w="10990580" h="4748530">
                  <a:moveTo>
                    <a:pt x="6333033" y="1458556"/>
                  </a:moveTo>
                  <a:lnTo>
                    <a:pt x="6209525" y="1458556"/>
                  </a:lnTo>
                  <a:lnTo>
                    <a:pt x="6209525" y="4748365"/>
                  </a:lnTo>
                  <a:lnTo>
                    <a:pt x="6333033" y="4748365"/>
                  </a:lnTo>
                  <a:lnTo>
                    <a:pt x="6333033" y="1458556"/>
                  </a:lnTo>
                  <a:close/>
                </a:path>
                <a:path w="10990580" h="4748530">
                  <a:moveTo>
                    <a:pt x="6643510" y="1476375"/>
                  </a:moveTo>
                  <a:lnTo>
                    <a:pt x="6520002" y="1476375"/>
                  </a:lnTo>
                  <a:lnTo>
                    <a:pt x="6520002" y="4748365"/>
                  </a:lnTo>
                  <a:lnTo>
                    <a:pt x="6643510" y="4748365"/>
                  </a:lnTo>
                  <a:lnTo>
                    <a:pt x="6643510" y="1476375"/>
                  </a:lnTo>
                  <a:close/>
                </a:path>
                <a:path w="10990580" h="4748530">
                  <a:moveTo>
                    <a:pt x="6953986" y="1493786"/>
                  </a:moveTo>
                  <a:lnTo>
                    <a:pt x="6830466" y="1493786"/>
                  </a:lnTo>
                  <a:lnTo>
                    <a:pt x="6830466" y="4748365"/>
                  </a:lnTo>
                  <a:lnTo>
                    <a:pt x="6953986" y="4748365"/>
                  </a:lnTo>
                  <a:lnTo>
                    <a:pt x="6953986" y="1493786"/>
                  </a:lnTo>
                  <a:close/>
                </a:path>
                <a:path w="10990580" h="4748530">
                  <a:moveTo>
                    <a:pt x="7264463" y="1501127"/>
                  </a:moveTo>
                  <a:lnTo>
                    <a:pt x="7140943" y="1501127"/>
                  </a:lnTo>
                  <a:lnTo>
                    <a:pt x="7140943" y="4748365"/>
                  </a:lnTo>
                  <a:lnTo>
                    <a:pt x="7264463" y="4748365"/>
                  </a:lnTo>
                  <a:lnTo>
                    <a:pt x="7264463" y="1501127"/>
                  </a:lnTo>
                  <a:close/>
                </a:path>
                <a:path w="10990580" h="4748530">
                  <a:moveTo>
                    <a:pt x="7574940" y="1503921"/>
                  </a:moveTo>
                  <a:lnTo>
                    <a:pt x="7451420" y="1503921"/>
                  </a:lnTo>
                  <a:lnTo>
                    <a:pt x="7451420" y="4748365"/>
                  </a:lnTo>
                  <a:lnTo>
                    <a:pt x="7574940" y="4748365"/>
                  </a:lnTo>
                  <a:lnTo>
                    <a:pt x="7574940" y="1503921"/>
                  </a:lnTo>
                  <a:close/>
                </a:path>
                <a:path w="10990580" h="4748530">
                  <a:moveTo>
                    <a:pt x="7885417" y="1922310"/>
                  </a:moveTo>
                  <a:lnTo>
                    <a:pt x="7761897" y="1922310"/>
                  </a:lnTo>
                  <a:lnTo>
                    <a:pt x="7761897" y="4748365"/>
                  </a:lnTo>
                  <a:lnTo>
                    <a:pt x="7885417" y="4748365"/>
                  </a:lnTo>
                  <a:lnTo>
                    <a:pt x="7885417" y="1922310"/>
                  </a:lnTo>
                  <a:close/>
                </a:path>
                <a:path w="10990580" h="4748530">
                  <a:moveTo>
                    <a:pt x="8195894" y="2317178"/>
                  </a:moveTo>
                  <a:lnTo>
                    <a:pt x="8072374" y="2317178"/>
                  </a:lnTo>
                  <a:lnTo>
                    <a:pt x="8072374" y="4748365"/>
                  </a:lnTo>
                  <a:lnTo>
                    <a:pt x="8195894" y="4748365"/>
                  </a:lnTo>
                  <a:lnTo>
                    <a:pt x="8195894" y="2317178"/>
                  </a:lnTo>
                  <a:close/>
                </a:path>
                <a:path w="10990580" h="4748530">
                  <a:moveTo>
                    <a:pt x="8506371" y="2859163"/>
                  </a:moveTo>
                  <a:lnTo>
                    <a:pt x="8382851" y="2859163"/>
                  </a:lnTo>
                  <a:lnTo>
                    <a:pt x="8382851" y="4748365"/>
                  </a:lnTo>
                  <a:lnTo>
                    <a:pt x="8506371" y="4748365"/>
                  </a:lnTo>
                  <a:lnTo>
                    <a:pt x="8506371" y="2859163"/>
                  </a:lnTo>
                  <a:close/>
                </a:path>
                <a:path w="10990580" h="4748530">
                  <a:moveTo>
                    <a:pt x="8816848" y="2901327"/>
                  </a:moveTo>
                  <a:lnTo>
                    <a:pt x="8693328" y="2901327"/>
                  </a:lnTo>
                  <a:lnTo>
                    <a:pt x="8693328" y="4748365"/>
                  </a:lnTo>
                  <a:lnTo>
                    <a:pt x="8816848" y="4748365"/>
                  </a:lnTo>
                  <a:lnTo>
                    <a:pt x="8816848" y="2901327"/>
                  </a:lnTo>
                  <a:close/>
                </a:path>
                <a:path w="10990580" h="4748530">
                  <a:moveTo>
                    <a:pt x="9127325" y="3118256"/>
                  </a:moveTo>
                  <a:lnTo>
                    <a:pt x="9003805" y="3118256"/>
                  </a:lnTo>
                  <a:lnTo>
                    <a:pt x="9003805" y="4748365"/>
                  </a:lnTo>
                  <a:lnTo>
                    <a:pt x="9127325" y="4748365"/>
                  </a:lnTo>
                  <a:lnTo>
                    <a:pt x="9127325" y="3118256"/>
                  </a:lnTo>
                  <a:close/>
                </a:path>
                <a:path w="10990580" h="4748530">
                  <a:moveTo>
                    <a:pt x="9437802" y="3164167"/>
                  </a:moveTo>
                  <a:lnTo>
                    <a:pt x="9314282" y="3164167"/>
                  </a:lnTo>
                  <a:lnTo>
                    <a:pt x="9314282" y="4748365"/>
                  </a:lnTo>
                  <a:lnTo>
                    <a:pt x="9437802" y="4748365"/>
                  </a:lnTo>
                  <a:lnTo>
                    <a:pt x="9437802" y="3164167"/>
                  </a:lnTo>
                  <a:close/>
                </a:path>
                <a:path w="10990580" h="4748530">
                  <a:moveTo>
                    <a:pt x="9748266" y="3454781"/>
                  </a:moveTo>
                  <a:lnTo>
                    <a:pt x="9624758" y="3454781"/>
                  </a:lnTo>
                  <a:lnTo>
                    <a:pt x="9624758" y="4748365"/>
                  </a:lnTo>
                  <a:lnTo>
                    <a:pt x="9748266" y="4748365"/>
                  </a:lnTo>
                  <a:lnTo>
                    <a:pt x="9748266" y="3454781"/>
                  </a:lnTo>
                  <a:close/>
                </a:path>
                <a:path w="10990580" h="4748530">
                  <a:moveTo>
                    <a:pt x="10058743" y="3462248"/>
                  </a:moveTo>
                  <a:lnTo>
                    <a:pt x="9935235" y="3462248"/>
                  </a:lnTo>
                  <a:lnTo>
                    <a:pt x="9935235" y="4748365"/>
                  </a:lnTo>
                  <a:lnTo>
                    <a:pt x="10058743" y="4748365"/>
                  </a:lnTo>
                  <a:lnTo>
                    <a:pt x="10058743" y="3462248"/>
                  </a:lnTo>
                  <a:close/>
                </a:path>
                <a:path w="10990580" h="4748530">
                  <a:moveTo>
                    <a:pt x="10369220" y="4058196"/>
                  </a:moveTo>
                  <a:lnTo>
                    <a:pt x="10245712" y="4058196"/>
                  </a:lnTo>
                  <a:lnTo>
                    <a:pt x="10245712" y="4748365"/>
                  </a:lnTo>
                  <a:lnTo>
                    <a:pt x="10369220" y="4748365"/>
                  </a:lnTo>
                  <a:lnTo>
                    <a:pt x="10369220" y="4058196"/>
                  </a:lnTo>
                  <a:close/>
                </a:path>
                <a:path w="10990580" h="4748530">
                  <a:moveTo>
                    <a:pt x="10679697" y="4318876"/>
                  </a:moveTo>
                  <a:lnTo>
                    <a:pt x="10556189" y="4318876"/>
                  </a:lnTo>
                  <a:lnTo>
                    <a:pt x="10556189" y="4748365"/>
                  </a:lnTo>
                  <a:lnTo>
                    <a:pt x="10679697" y="4748365"/>
                  </a:lnTo>
                  <a:lnTo>
                    <a:pt x="10679697" y="4318876"/>
                  </a:lnTo>
                  <a:close/>
                </a:path>
                <a:path w="10990580" h="4748530">
                  <a:moveTo>
                    <a:pt x="10990174" y="4438307"/>
                  </a:moveTo>
                  <a:lnTo>
                    <a:pt x="10866666" y="4438307"/>
                  </a:lnTo>
                  <a:lnTo>
                    <a:pt x="10866666" y="4748365"/>
                  </a:lnTo>
                  <a:lnTo>
                    <a:pt x="10990174" y="4748365"/>
                  </a:lnTo>
                  <a:lnTo>
                    <a:pt x="10990174" y="4438307"/>
                  </a:lnTo>
                  <a:close/>
                </a:path>
              </a:pathLst>
            </a:custGeom>
            <a:solidFill>
              <a:srgbClr val="118CFF"/>
            </a:solidFill>
          </p:spPr>
          <p:txBody>
            <a:bodyPr wrap="square" lIns="0" tIns="0" rIns="0" bIns="0" rtlCol="0"/>
            <a:lstStyle/>
            <a:p>
              <a:endParaRPr sz="1688"/>
            </a:p>
          </p:txBody>
        </p:sp>
        <p:sp>
          <p:nvSpPr>
            <p:cNvPr id="61" name="object 61"/>
            <p:cNvSpPr/>
            <p:nvPr/>
          </p:nvSpPr>
          <p:spPr>
            <a:xfrm>
              <a:off x="1258150" y="2614675"/>
              <a:ext cx="10990580" cy="2976880"/>
            </a:xfrm>
            <a:custGeom>
              <a:avLst/>
              <a:gdLst/>
              <a:ahLst/>
              <a:cxnLst/>
              <a:rect l="l" t="t" r="r" b="b"/>
              <a:pathLst>
                <a:path w="10990580" h="2976879">
                  <a:moveTo>
                    <a:pt x="123507" y="0"/>
                  </a:moveTo>
                  <a:lnTo>
                    <a:pt x="0" y="0"/>
                  </a:lnTo>
                  <a:lnTo>
                    <a:pt x="0" y="2976715"/>
                  </a:lnTo>
                  <a:lnTo>
                    <a:pt x="123507" y="2976715"/>
                  </a:lnTo>
                  <a:lnTo>
                    <a:pt x="123507" y="0"/>
                  </a:lnTo>
                  <a:close/>
                </a:path>
                <a:path w="10990580" h="2976879">
                  <a:moveTo>
                    <a:pt x="433984" y="0"/>
                  </a:moveTo>
                  <a:lnTo>
                    <a:pt x="310476" y="0"/>
                  </a:lnTo>
                  <a:lnTo>
                    <a:pt x="310476" y="2976715"/>
                  </a:lnTo>
                  <a:lnTo>
                    <a:pt x="433984" y="2976715"/>
                  </a:lnTo>
                  <a:lnTo>
                    <a:pt x="433984" y="0"/>
                  </a:lnTo>
                  <a:close/>
                </a:path>
                <a:path w="10990580" h="2976879">
                  <a:moveTo>
                    <a:pt x="744461" y="0"/>
                  </a:moveTo>
                  <a:lnTo>
                    <a:pt x="620953" y="0"/>
                  </a:lnTo>
                  <a:lnTo>
                    <a:pt x="620953" y="2976715"/>
                  </a:lnTo>
                  <a:lnTo>
                    <a:pt x="744461" y="2976715"/>
                  </a:lnTo>
                  <a:lnTo>
                    <a:pt x="744461" y="0"/>
                  </a:lnTo>
                  <a:close/>
                </a:path>
                <a:path w="10990580" h="2976879">
                  <a:moveTo>
                    <a:pt x="1054938" y="0"/>
                  </a:moveTo>
                  <a:lnTo>
                    <a:pt x="931418" y="0"/>
                  </a:lnTo>
                  <a:lnTo>
                    <a:pt x="931418" y="2976715"/>
                  </a:lnTo>
                  <a:lnTo>
                    <a:pt x="1054938" y="2976715"/>
                  </a:lnTo>
                  <a:lnTo>
                    <a:pt x="1054938" y="0"/>
                  </a:lnTo>
                  <a:close/>
                </a:path>
                <a:path w="10990580" h="2976879">
                  <a:moveTo>
                    <a:pt x="1365415" y="0"/>
                  </a:moveTo>
                  <a:lnTo>
                    <a:pt x="1241894" y="0"/>
                  </a:lnTo>
                  <a:lnTo>
                    <a:pt x="1241894" y="2976715"/>
                  </a:lnTo>
                  <a:lnTo>
                    <a:pt x="1365415" y="2976715"/>
                  </a:lnTo>
                  <a:lnTo>
                    <a:pt x="1365415" y="0"/>
                  </a:lnTo>
                  <a:close/>
                </a:path>
                <a:path w="10990580" h="2976879">
                  <a:moveTo>
                    <a:pt x="1675892" y="0"/>
                  </a:moveTo>
                  <a:lnTo>
                    <a:pt x="1552371" y="0"/>
                  </a:lnTo>
                  <a:lnTo>
                    <a:pt x="1552371" y="2976715"/>
                  </a:lnTo>
                  <a:lnTo>
                    <a:pt x="1675892" y="2976715"/>
                  </a:lnTo>
                  <a:lnTo>
                    <a:pt x="1675892" y="0"/>
                  </a:lnTo>
                  <a:close/>
                </a:path>
                <a:path w="10990580" h="2976879">
                  <a:moveTo>
                    <a:pt x="1986368" y="0"/>
                  </a:moveTo>
                  <a:lnTo>
                    <a:pt x="1862848" y="0"/>
                  </a:lnTo>
                  <a:lnTo>
                    <a:pt x="1862848" y="2976715"/>
                  </a:lnTo>
                  <a:lnTo>
                    <a:pt x="1986368" y="2976715"/>
                  </a:lnTo>
                  <a:lnTo>
                    <a:pt x="1986368" y="0"/>
                  </a:lnTo>
                  <a:close/>
                </a:path>
                <a:path w="10990580" h="2976879">
                  <a:moveTo>
                    <a:pt x="2296845" y="0"/>
                  </a:moveTo>
                  <a:lnTo>
                    <a:pt x="2173325" y="0"/>
                  </a:lnTo>
                  <a:lnTo>
                    <a:pt x="2173325" y="2976715"/>
                  </a:lnTo>
                  <a:lnTo>
                    <a:pt x="2296845" y="2976715"/>
                  </a:lnTo>
                  <a:lnTo>
                    <a:pt x="2296845" y="0"/>
                  </a:lnTo>
                  <a:close/>
                </a:path>
                <a:path w="10990580" h="2976879">
                  <a:moveTo>
                    <a:pt x="2607322" y="0"/>
                  </a:moveTo>
                  <a:lnTo>
                    <a:pt x="2483802" y="0"/>
                  </a:lnTo>
                  <a:lnTo>
                    <a:pt x="2483802" y="2976715"/>
                  </a:lnTo>
                  <a:lnTo>
                    <a:pt x="2607322" y="2976715"/>
                  </a:lnTo>
                  <a:lnTo>
                    <a:pt x="2607322" y="0"/>
                  </a:lnTo>
                  <a:close/>
                </a:path>
                <a:path w="10990580" h="2976879">
                  <a:moveTo>
                    <a:pt x="2917799" y="0"/>
                  </a:moveTo>
                  <a:lnTo>
                    <a:pt x="2794279" y="0"/>
                  </a:lnTo>
                  <a:lnTo>
                    <a:pt x="2794279" y="2976715"/>
                  </a:lnTo>
                  <a:lnTo>
                    <a:pt x="2917799" y="2976715"/>
                  </a:lnTo>
                  <a:lnTo>
                    <a:pt x="2917799" y="0"/>
                  </a:lnTo>
                  <a:close/>
                </a:path>
                <a:path w="10990580" h="2976879">
                  <a:moveTo>
                    <a:pt x="3228276" y="0"/>
                  </a:moveTo>
                  <a:lnTo>
                    <a:pt x="3104756" y="0"/>
                  </a:lnTo>
                  <a:lnTo>
                    <a:pt x="3104756" y="2976715"/>
                  </a:lnTo>
                  <a:lnTo>
                    <a:pt x="3228276" y="2976715"/>
                  </a:lnTo>
                  <a:lnTo>
                    <a:pt x="3228276" y="0"/>
                  </a:lnTo>
                  <a:close/>
                </a:path>
                <a:path w="10990580" h="2976879">
                  <a:moveTo>
                    <a:pt x="3538753" y="0"/>
                  </a:moveTo>
                  <a:lnTo>
                    <a:pt x="3415233" y="0"/>
                  </a:lnTo>
                  <a:lnTo>
                    <a:pt x="3415233" y="2976715"/>
                  </a:lnTo>
                  <a:lnTo>
                    <a:pt x="3538753" y="2976715"/>
                  </a:lnTo>
                  <a:lnTo>
                    <a:pt x="3538753" y="0"/>
                  </a:lnTo>
                  <a:close/>
                </a:path>
                <a:path w="10990580" h="2976879">
                  <a:moveTo>
                    <a:pt x="3849217" y="0"/>
                  </a:moveTo>
                  <a:lnTo>
                    <a:pt x="3725710" y="0"/>
                  </a:lnTo>
                  <a:lnTo>
                    <a:pt x="3725710" y="2976715"/>
                  </a:lnTo>
                  <a:lnTo>
                    <a:pt x="3849217" y="2976715"/>
                  </a:lnTo>
                  <a:lnTo>
                    <a:pt x="3849217" y="0"/>
                  </a:lnTo>
                  <a:close/>
                </a:path>
                <a:path w="10990580" h="2976879">
                  <a:moveTo>
                    <a:pt x="4159694" y="0"/>
                  </a:moveTo>
                  <a:lnTo>
                    <a:pt x="4036187" y="0"/>
                  </a:lnTo>
                  <a:lnTo>
                    <a:pt x="4036187" y="2976715"/>
                  </a:lnTo>
                  <a:lnTo>
                    <a:pt x="4159694" y="2976715"/>
                  </a:lnTo>
                  <a:lnTo>
                    <a:pt x="4159694" y="0"/>
                  </a:lnTo>
                  <a:close/>
                </a:path>
                <a:path w="10990580" h="2976879">
                  <a:moveTo>
                    <a:pt x="4470171" y="0"/>
                  </a:moveTo>
                  <a:lnTo>
                    <a:pt x="4346664" y="0"/>
                  </a:lnTo>
                  <a:lnTo>
                    <a:pt x="4346664" y="2976715"/>
                  </a:lnTo>
                  <a:lnTo>
                    <a:pt x="4470171" y="2976715"/>
                  </a:lnTo>
                  <a:lnTo>
                    <a:pt x="4470171" y="0"/>
                  </a:lnTo>
                  <a:close/>
                </a:path>
                <a:path w="10990580" h="2976879">
                  <a:moveTo>
                    <a:pt x="4780648" y="0"/>
                  </a:moveTo>
                  <a:lnTo>
                    <a:pt x="4657141" y="0"/>
                  </a:lnTo>
                  <a:lnTo>
                    <a:pt x="4657141" y="2976715"/>
                  </a:lnTo>
                  <a:lnTo>
                    <a:pt x="4780648" y="2976715"/>
                  </a:lnTo>
                  <a:lnTo>
                    <a:pt x="4780648" y="0"/>
                  </a:lnTo>
                  <a:close/>
                </a:path>
                <a:path w="10990580" h="2976879">
                  <a:moveTo>
                    <a:pt x="5091125" y="0"/>
                  </a:moveTo>
                  <a:lnTo>
                    <a:pt x="4967617" y="0"/>
                  </a:lnTo>
                  <a:lnTo>
                    <a:pt x="4967617" y="2976715"/>
                  </a:lnTo>
                  <a:lnTo>
                    <a:pt x="5091125" y="2976715"/>
                  </a:lnTo>
                  <a:lnTo>
                    <a:pt x="5091125" y="0"/>
                  </a:lnTo>
                  <a:close/>
                </a:path>
                <a:path w="10990580" h="2976879">
                  <a:moveTo>
                    <a:pt x="5401602" y="0"/>
                  </a:moveTo>
                  <a:lnTo>
                    <a:pt x="5278082" y="0"/>
                  </a:lnTo>
                  <a:lnTo>
                    <a:pt x="5278082" y="2976715"/>
                  </a:lnTo>
                  <a:lnTo>
                    <a:pt x="5401602" y="2976715"/>
                  </a:lnTo>
                  <a:lnTo>
                    <a:pt x="5401602" y="0"/>
                  </a:lnTo>
                  <a:close/>
                </a:path>
                <a:path w="10990580" h="2976879">
                  <a:moveTo>
                    <a:pt x="5712079" y="0"/>
                  </a:moveTo>
                  <a:lnTo>
                    <a:pt x="5588559" y="0"/>
                  </a:lnTo>
                  <a:lnTo>
                    <a:pt x="5588559" y="2976715"/>
                  </a:lnTo>
                  <a:lnTo>
                    <a:pt x="5712079" y="2976715"/>
                  </a:lnTo>
                  <a:lnTo>
                    <a:pt x="5712079" y="0"/>
                  </a:lnTo>
                  <a:close/>
                </a:path>
                <a:path w="10990580" h="2976879">
                  <a:moveTo>
                    <a:pt x="6022556" y="0"/>
                  </a:moveTo>
                  <a:lnTo>
                    <a:pt x="5899035" y="0"/>
                  </a:lnTo>
                  <a:lnTo>
                    <a:pt x="5899035" y="2976715"/>
                  </a:lnTo>
                  <a:lnTo>
                    <a:pt x="6022556" y="2976715"/>
                  </a:lnTo>
                  <a:lnTo>
                    <a:pt x="6022556" y="0"/>
                  </a:lnTo>
                  <a:close/>
                </a:path>
                <a:path w="10990580" h="2976879">
                  <a:moveTo>
                    <a:pt x="6333033" y="0"/>
                  </a:moveTo>
                  <a:lnTo>
                    <a:pt x="6209512" y="0"/>
                  </a:lnTo>
                  <a:lnTo>
                    <a:pt x="6209512" y="2976715"/>
                  </a:lnTo>
                  <a:lnTo>
                    <a:pt x="6333033" y="2976715"/>
                  </a:lnTo>
                  <a:lnTo>
                    <a:pt x="6333033" y="0"/>
                  </a:lnTo>
                  <a:close/>
                </a:path>
                <a:path w="10990580" h="2976879">
                  <a:moveTo>
                    <a:pt x="6643510" y="0"/>
                  </a:moveTo>
                  <a:lnTo>
                    <a:pt x="6519989" y="0"/>
                  </a:lnTo>
                  <a:lnTo>
                    <a:pt x="6519989" y="2976715"/>
                  </a:lnTo>
                  <a:lnTo>
                    <a:pt x="6643510" y="2976715"/>
                  </a:lnTo>
                  <a:lnTo>
                    <a:pt x="6643510" y="0"/>
                  </a:lnTo>
                  <a:close/>
                </a:path>
                <a:path w="10990580" h="2976879">
                  <a:moveTo>
                    <a:pt x="6953986" y="278879"/>
                  </a:moveTo>
                  <a:lnTo>
                    <a:pt x="6830466" y="278879"/>
                  </a:lnTo>
                  <a:lnTo>
                    <a:pt x="6830466" y="2976715"/>
                  </a:lnTo>
                  <a:lnTo>
                    <a:pt x="6953986" y="2976715"/>
                  </a:lnTo>
                  <a:lnTo>
                    <a:pt x="6953986" y="278879"/>
                  </a:lnTo>
                  <a:close/>
                </a:path>
                <a:path w="10990580" h="2976879">
                  <a:moveTo>
                    <a:pt x="7264463" y="165862"/>
                  </a:moveTo>
                  <a:lnTo>
                    <a:pt x="7140943" y="165862"/>
                  </a:lnTo>
                  <a:lnTo>
                    <a:pt x="7140943" y="2976715"/>
                  </a:lnTo>
                  <a:lnTo>
                    <a:pt x="7264463" y="2976715"/>
                  </a:lnTo>
                  <a:lnTo>
                    <a:pt x="7264463" y="165862"/>
                  </a:lnTo>
                  <a:close/>
                </a:path>
                <a:path w="10990580" h="2976879">
                  <a:moveTo>
                    <a:pt x="7574940" y="0"/>
                  </a:moveTo>
                  <a:lnTo>
                    <a:pt x="7451420" y="0"/>
                  </a:lnTo>
                  <a:lnTo>
                    <a:pt x="7451420" y="2976715"/>
                  </a:lnTo>
                  <a:lnTo>
                    <a:pt x="7574940" y="2976715"/>
                  </a:lnTo>
                  <a:lnTo>
                    <a:pt x="7574940" y="0"/>
                  </a:lnTo>
                  <a:close/>
                </a:path>
                <a:path w="10990580" h="2976879">
                  <a:moveTo>
                    <a:pt x="7885417" y="580478"/>
                  </a:moveTo>
                  <a:lnTo>
                    <a:pt x="7761897" y="580478"/>
                  </a:lnTo>
                  <a:lnTo>
                    <a:pt x="7761897" y="2976715"/>
                  </a:lnTo>
                  <a:lnTo>
                    <a:pt x="7885417" y="2976715"/>
                  </a:lnTo>
                  <a:lnTo>
                    <a:pt x="7885417" y="580478"/>
                  </a:lnTo>
                  <a:close/>
                </a:path>
                <a:path w="10990580" h="2976879">
                  <a:moveTo>
                    <a:pt x="8195881" y="1057109"/>
                  </a:moveTo>
                  <a:lnTo>
                    <a:pt x="8072374" y="1057109"/>
                  </a:lnTo>
                  <a:lnTo>
                    <a:pt x="8072374" y="2976715"/>
                  </a:lnTo>
                  <a:lnTo>
                    <a:pt x="8195881" y="2976715"/>
                  </a:lnTo>
                  <a:lnTo>
                    <a:pt x="8195881" y="1057109"/>
                  </a:lnTo>
                  <a:close/>
                </a:path>
                <a:path w="10990580" h="2976879">
                  <a:moveTo>
                    <a:pt x="8506358" y="1293456"/>
                  </a:moveTo>
                  <a:lnTo>
                    <a:pt x="8382851" y="1293456"/>
                  </a:lnTo>
                  <a:lnTo>
                    <a:pt x="8382851" y="2976715"/>
                  </a:lnTo>
                  <a:lnTo>
                    <a:pt x="8506358" y="2976715"/>
                  </a:lnTo>
                  <a:lnTo>
                    <a:pt x="8506358" y="1293456"/>
                  </a:lnTo>
                  <a:close/>
                </a:path>
                <a:path w="10990580" h="2976879">
                  <a:moveTo>
                    <a:pt x="8816835" y="1364907"/>
                  </a:moveTo>
                  <a:lnTo>
                    <a:pt x="8693328" y="1364907"/>
                  </a:lnTo>
                  <a:lnTo>
                    <a:pt x="8693328" y="2976715"/>
                  </a:lnTo>
                  <a:lnTo>
                    <a:pt x="8816835" y="2976715"/>
                  </a:lnTo>
                  <a:lnTo>
                    <a:pt x="8816835" y="1364907"/>
                  </a:lnTo>
                  <a:close/>
                </a:path>
                <a:path w="10990580" h="2976879">
                  <a:moveTo>
                    <a:pt x="9127312" y="1516240"/>
                  </a:moveTo>
                  <a:lnTo>
                    <a:pt x="9003805" y="1516240"/>
                  </a:lnTo>
                  <a:lnTo>
                    <a:pt x="9003805" y="2976715"/>
                  </a:lnTo>
                  <a:lnTo>
                    <a:pt x="9127312" y="2976715"/>
                  </a:lnTo>
                  <a:lnTo>
                    <a:pt x="9127312" y="1516240"/>
                  </a:lnTo>
                  <a:close/>
                </a:path>
                <a:path w="10990580" h="2976879">
                  <a:moveTo>
                    <a:pt x="9437789" y="1611807"/>
                  </a:moveTo>
                  <a:lnTo>
                    <a:pt x="9314282" y="1611807"/>
                  </a:lnTo>
                  <a:lnTo>
                    <a:pt x="9314282" y="2976715"/>
                  </a:lnTo>
                  <a:lnTo>
                    <a:pt x="9437789" y="2976715"/>
                  </a:lnTo>
                  <a:lnTo>
                    <a:pt x="9437789" y="1611807"/>
                  </a:lnTo>
                  <a:close/>
                </a:path>
                <a:path w="10990580" h="2976879">
                  <a:moveTo>
                    <a:pt x="9748266" y="1919605"/>
                  </a:moveTo>
                  <a:lnTo>
                    <a:pt x="9624746" y="1919605"/>
                  </a:lnTo>
                  <a:lnTo>
                    <a:pt x="9624746" y="2976715"/>
                  </a:lnTo>
                  <a:lnTo>
                    <a:pt x="9748266" y="2976715"/>
                  </a:lnTo>
                  <a:lnTo>
                    <a:pt x="9748266" y="1919605"/>
                  </a:lnTo>
                  <a:close/>
                </a:path>
                <a:path w="10990580" h="2976879">
                  <a:moveTo>
                    <a:pt x="10058743" y="1661185"/>
                  </a:moveTo>
                  <a:lnTo>
                    <a:pt x="9935223" y="1661185"/>
                  </a:lnTo>
                  <a:lnTo>
                    <a:pt x="9935223" y="2976715"/>
                  </a:lnTo>
                  <a:lnTo>
                    <a:pt x="10058743" y="2976715"/>
                  </a:lnTo>
                  <a:lnTo>
                    <a:pt x="10058743" y="1661185"/>
                  </a:lnTo>
                  <a:close/>
                </a:path>
                <a:path w="10990580" h="2976879">
                  <a:moveTo>
                    <a:pt x="10369220" y="2365159"/>
                  </a:moveTo>
                  <a:lnTo>
                    <a:pt x="10245700" y="2365159"/>
                  </a:lnTo>
                  <a:lnTo>
                    <a:pt x="10245700" y="2976715"/>
                  </a:lnTo>
                  <a:lnTo>
                    <a:pt x="10369220" y="2976715"/>
                  </a:lnTo>
                  <a:lnTo>
                    <a:pt x="10369220" y="2365159"/>
                  </a:lnTo>
                  <a:close/>
                </a:path>
                <a:path w="10990580" h="2976879">
                  <a:moveTo>
                    <a:pt x="10679697" y="2562098"/>
                  </a:moveTo>
                  <a:lnTo>
                    <a:pt x="10556177" y="2562098"/>
                  </a:lnTo>
                  <a:lnTo>
                    <a:pt x="10556177" y="2976715"/>
                  </a:lnTo>
                  <a:lnTo>
                    <a:pt x="10679697" y="2976715"/>
                  </a:lnTo>
                  <a:lnTo>
                    <a:pt x="10679697" y="2562098"/>
                  </a:lnTo>
                  <a:close/>
                </a:path>
                <a:path w="10990580" h="2976879">
                  <a:moveTo>
                    <a:pt x="10990174" y="2697848"/>
                  </a:moveTo>
                  <a:lnTo>
                    <a:pt x="10866653" y="2697848"/>
                  </a:lnTo>
                  <a:lnTo>
                    <a:pt x="10866653" y="2976715"/>
                  </a:lnTo>
                  <a:lnTo>
                    <a:pt x="10990174" y="2976715"/>
                  </a:lnTo>
                  <a:lnTo>
                    <a:pt x="10990174" y="2697848"/>
                  </a:lnTo>
                  <a:close/>
                </a:path>
              </a:pathLst>
            </a:custGeom>
            <a:solidFill>
              <a:srgbClr val="12239D"/>
            </a:solidFill>
          </p:spPr>
          <p:txBody>
            <a:bodyPr wrap="square" lIns="0" tIns="0" rIns="0" bIns="0" rtlCol="0"/>
            <a:lstStyle/>
            <a:p>
              <a:endParaRPr sz="1688"/>
            </a:p>
          </p:txBody>
        </p:sp>
        <p:pic>
          <p:nvPicPr>
            <p:cNvPr id="62" name="object 62"/>
            <p:cNvPicPr/>
            <p:nvPr/>
          </p:nvPicPr>
          <p:blipFill>
            <a:blip r:embed="rId2" cstate="print"/>
            <a:stretch>
              <a:fillRect/>
            </a:stretch>
          </p:blipFill>
          <p:spPr>
            <a:xfrm>
              <a:off x="382280" y="553770"/>
              <a:ext cx="94268" cy="94184"/>
            </a:xfrm>
            <a:prstGeom prst="rect">
              <a:avLst/>
            </a:prstGeom>
          </p:spPr>
        </p:pic>
        <p:pic>
          <p:nvPicPr>
            <p:cNvPr id="63" name="object 63"/>
            <p:cNvPicPr/>
            <p:nvPr/>
          </p:nvPicPr>
          <p:blipFill>
            <a:blip r:embed="rId3" cstate="print"/>
            <a:stretch>
              <a:fillRect/>
            </a:stretch>
          </p:blipFill>
          <p:spPr>
            <a:xfrm>
              <a:off x="1649105" y="553770"/>
              <a:ext cx="94268" cy="94184"/>
            </a:xfrm>
            <a:prstGeom prst="rect">
              <a:avLst/>
            </a:prstGeom>
          </p:spPr>
        </p:pic>
      </p:grpSp>
      <p:sp>
        <p:nvSpPr>
          <p:cNvPr id="64" name="object 64"/>
          <p:cNvSpPr txBox="1"/>
          <p:nvPr/>
        </p:nvSpPr>
        <p:spPr>
          <a:xfrm>
            <a:off x="503743" y="178653"/>
            <a:ext cx="3072408" cy="655019"/>
          </a:xfrm>
          <a:prstGeom prst="rect">
            <a:avLst/>
          </a:prstGeom>
        </p:spPr>
        <p:txBody>
          <a:bodyPr vert="horz" wrap="square" lIns="0" tIns="11906" rIns="0" bIns="0" rtlCol="0">
            <a:spAutoFit/>
          </a:bodyPr>
          <a:lstStyle/>
          <a:p>
            <a:pPr marL="11906">
              <a:spcBef>
                <a:spcPts val="94"/>
              </a:spcBef>
            </a:pPr>
            <a:r>
              <a:rPr sz="1313" spc="66" dirty="0">
                <a:solidFill>
                  <a:srgbClr val="252423"/>
                </a:solidFill>
                <a:latin typeface="Trebuchet MS"/>
                <a:cs typeface="Trebuchet MS"/>
              </a:rPr>
              <a:t>S</a:t>
            </a:r>
            <a:r>
              <a:rPr sz="1313" spc="-70" dirty="0">
                <a:solidFill>
                  <a:srgbClr val="252423"/>
                </a:solidFill>
                <a:latin typeface="Trebuchet MS"/>
                <a:cs typeface="Trebuchet MS"/>
              </a:rPr>
              <a:t>u</a:t>
            </a:r>
            <a:r>
              <a:rPr sz="1313" spc="-75" dirty="0">
                <a:solidFill>
                  <a:srgbClr val="252423"/>
                </a:solidFill>
                <a:latin typeface="Trebuchet MS"/>
                <a:cs typeface="Trebuchet MS"/>
              </a:rPr>
              <a:t>mm</a:t>
            </a:r>
            <a:r>
              <a:rPr sz="1313" spc="-80" dirty="0">
                <a:solidFill>
                  <a:srgbClr val="252423"/>
                </a:solidFill>
                <a:latin typeface="Trebuchet MS"/>
                <a:cs typeface="Trebuchet MS"/>
              </a:rPr>
              <a:t>a</a:t>
            </a:r>
            <a:r>
              <a:rPr sz="1313" spc="-19" dirty="0">
                <a:solidFill>
                  <a:srgbClr val="252423"/>
                </a:solidFill>
                <a:latin typeface="Trebuchet MS"/>
                <a:cs typeface="Trebuchet MS"/>
              </a:rPr>
              <a:t>r</a:t>
            </a:r>
            <a:r>
              <a:rPr sz="1313" spc="-38" dirty="0">
                <a:solidFill>
                  <a:srgbClr val="252423"/>
                </a:solidFill>
                <a:latin typeface="Trebuchet MS"/>
                <a:cs typeface="Trebuchet MS"/>
              </a:rPr>
              <a:t>y</a:t>
            </a:r>
            <a:r>
              <a:rPr sz="1313" spc="-94" dirty="0">
                <a:solidFill>
                  <a:srgbClr val="252423"/>
                </a:solidFill>
                <a:latin typeface="Trebuchet MS"/>
                <a:cs typeface="Trebuchet MS"/>
              </a:rPr>
              <a:t> </a:t>
            </a:r>
            <a:r>
              <a:rPr sz="1313" spc="-98" dirty="0">
                <a:solidFill>
                  <a:srgbClr val="252423"/>
                </a:solidFill>
                <a:latin typeface="Trebuchet MS"/>
                <a:cs typeface="Trebuchet MS"/>
              </a:rPr>
              <a:t>of</a:t>
            </a:r>
            <a:r>
              <a:rPr sz="1313" spc="-94" dirty="0">
                <a:solidFill>
                  <a:srgbClr val="252423"/>
                </a:solidFill>
                <a:latin typeface="Trebuchet MS"/>
                <a:cs typeface="Trebuchet MS"/>
              </a:rPr>
              <a:t> </a:t>
            </a:r>
            <a:r>
              <a:rPr sz="1313" spc="-19" dirty="0">
                <a:solidFill>
                  <a:srgbClr val="252423"/>
                </a:solidFill>
                <a:latin typeface="Trebuchet MS"/>
                <a:cs typeface="Trebuchet MS"/>
              </a:rPr>
              <a:t>N</a:t>
            </a:r>
            <a:r>
              <a:rPr sz="1313" dirty="0">
                <a:solidFill>
                  <a:srgbClr val="252423"/>
                </a:solidFill>
                <a:latin typeface="Trebuchet MS"/>
                <a:cs typeface="Trebuchet MS"/>
              </a:rPr>
              <a:t>B</a:t>
            </a:r>
            <a:r>
              <a:rPr sz="1313" spc="-14" dirty="0">
                <a:solidFill>
                  <a:srgbClr val="252423"/>
                </a:solidFill>
                <a:latin typeface="Trebuchet MS"/>
                <a:cs typeface="Trebuchet MS"/>
              </a:rPr>
              <a:t>A</a:t>
            </a:r>
            <a:r>
              <a:rPr sz="1313" spc="-94" dirty="0">
                <a:solidFill>
                  <a:srgbClr val="252423"/>
                </a:solidFill>
                <a:latin typeface="Trebuchet MS"/>
                <a:cs typeface="Trebuchet MS"/>
              </a:rPr>
              <a:t> </a:t>
            </a:r>
            <a:r>
              <a:rPr sz="1313" spc="-191" dirty="0">
                <a:solidFill>
                  <a:srgbClr val="252423"/>
                </a:solidFill>
                <a:latin typeface="Trebuchet MS"/>
                <a:cs typeface="Trebuchet MS"/>
              </a:rPr>
              <a:t>T</a:t>
            </a:r>
            <a:r>
              <a:rPr sz="1313" spc="-80" dirty="0">
                <a:solidFill>
                  <a:srgbClr val="252423"/>
                </a:solidFill>
                <a:latin typeface="Trebuchet MS"/>
                <a:cs typeface="Trebuchet MS"/>
              </a:rPr>
              <a:t>ea</a:t>
            </a:r>
            <a:r>
              <a:rPr sz="1313" spc="-75" dirty="0">
                <a:solidFill>
                  <a:srgbClr val="252423"/>
                </a:solidFill>
                <a:latin typeface="Trebuchet MS"/>
                <a:cs typeface="Trebuchet MS"/>
              </a:rPr>
              <a:t>m</a:t>
            </a:r>
            <a:r>
              <a:rPr sz="1313" spc="-94" dirty="0">
                <a:solidFill>
                  <a:srgbClr val="252423"/>
                </a:solidFill>
                <a:latin typeface="Trebuchet MS"/>
                <a:cs typeface="Trebuchet MS"/>
              </a:rPr>
              <a:t> </a:t>
            </a:r>
            <a:r>
              <a:rPr sz="1313" spc="66" dirty="0">
                <a:solidFill>
                  <a:srgbClr val="252423"/>
                </a:solidFill>
                <a:latin typeface="Trebuchet MS"/>
                <a:cs typeface="Trebuchet MS"/>
              </a:rPr>
              <a:t>S</a:t>
            </a:r>
            <a:r>
              <a:rPr sz="1313" spc="-80" dirty="0">
                <a:solidFill>
                  <a:srgbClr val="252423"/>
                </a:solidFill>
                <a:latin typeface="Trebuchet MS"/>
                <a:cs typeface="Trebuchet MS"/>
              </a:rPr>
              <a:t>a</a:t>
            </a:r>
            <a:r>
              <a:rPr sz="1313" spc="-47" dirty="0">
                <a:solidFill>
                  <a:srgbClr val="252423"/>
                </a:solidFill>
                <a:latin typeface="Trebuchet MS"/>
                <a:cs typeface="Trebuchet MS"/>
              </a:rPr>
              <a:t>l</a:t>
            </a:r>
            <a:r>
              <a:rPr sz="1313" spc="-80" dirty="0">
                <a:solidFill>
                  <a:srgbClr val="252423"/>
                </a:solidFill>
                <a:latin typeface="Trebuchet MS"/>
                <a:cs typeface="Trebuchet MS"/>
              </a:rPr>
              <a:t>a</a:t>
            </a:r>
            <a:r>
              <a:rPr sz="1313" spc="-19" dirty="0">
                <a:solidFill>
                  <a:srgbClr val="252423"/>
                </a:solidFill>
                <a:latin typeface="Trebuchet MS"/>
                <a:cs typeface="Trebuchet MS"/>
              </a:rPr>
              <a:t>r</a:t>
            </a:r>
            <a:r>
              <a:rPr sz="1313" spc="-38" dirty="0">
                <a:solidFill>
                  <a:srgbClr val="252423"/>
                </a:solidFill>
                <a:latin typeface="Trebuchet MS"/>
                <a:cs typeface="Trebuchet MS"/>
              </a:rPr>
              <a:t>y</a:t>
            </a:r>
            <a:r>
              <a:rPr sz="1313" spc="-94" dirty="0">
                <a:solidFill>
                  <a:srgbClr val="252423"/>
                </a:solidFill>
                <a:latin typeface="Trebuchet MS"/>
                <a:cs typeface="Trebuchet MS"/>
              </a:rPr>
              <a:t> </a:t>
            </a:r>
            <a:r>
              <a:rPr sz="1313" spc="-80" dirty="0">
                <a:solidFill>
                  <a:srgbClr val="252423"/>
                </a:solidFill>
                <a:latin typeface="Trebuchet MS"/>
                <a:cs typeface="Trebuchet MS"/>
              </a:rPr>
              <a:t>and</a:t>
            </a:r>
            <a:r>
              <a:rPr sz="1313" spc="-94" dirty="0">
                <a:solidFill>
                  <a:srgbClr val="252423"/>
                </a:solidFill>
                <a:latin typeface="Trebuchet MS"/>
                <a:cs typeface="Trebuchet MS"/>
              </a:rPr>
              <a:t> </a:t>
            </a:r>
            <a:r>
              <a:rPr sz="1313" spc="66" dirty="0">
                <a:solidFill>
                  <a:srgbClr val="252423"/>
                </a:solidFill>
                <a:latin typeface="Trebuchet MS"/>
                <a:cs typeface="Trebuchet MS"/>
              </a:rPr>
              <a:t>S</a:t>
            </a:r>
            <a:r>
              <a:rPr sz="1313" spc="-80" dirty="0">
                <a:solidFill>
                  <a:srgbClr val="252423"/>
                </a:solidFill>
                <a:latin typeface="Trebuchet MS"/>
                <a:cs typeface="Trebuchet MS"/>
              </a:rPr>
              <a:t>a</a:t>
            </a:r>
            <a:r>
              <a:rPr sz="1313" spc="-47" dirty="0">
                <a:solidFill>
                  <a:srgbClr val="252423"/>
                </a:solidFill>
                <a:latin typeface="Trebuchet MS"/>
                <a:cs typeface="Trebuchet MS"/>
              </a:rPr>
              <a:t>l</a:t>
            </a:r>
            <a:r>
              <a:rPr sz="1313" spc="-80" dirty="0">
                <a:solidFill>
                  <a:srgbClr val="252423"/>
                </a:solidFill>
                <a:latin typeface="Trebuchet MS"/>
                <a:cs typeface="Trebuchet MS"/>
              </a:rPr>
              <a:t>a</a:t>
            </a:r>
            <a:r>
              <a:rPr sz="1313" spc="-19" dirty="0">
                <a:solidFill>
                  <a:srgbClr val="252423"/>
                </a:solidFill>
                <a:latin typeface="Trebuchet MS"/>
                <a:cs typeface="Trebuchet MS"/>
              </a:rPr>
              <a:t>r</a:t>
            </a:r>
            <a:r>
              <a:rPr sz="1313" spc="-38" dirty="0">
                <a:solidFill>
                  <a:srgbClr val="252423"/>
                </a:solidFill>
                <a:latin typeface="Trebuchet MS"/>
                <a:cs typeface="Trebuchet MS"/>
              </a:rPr>
              <a:t>y</a:t>
            </a:r>
            <a:r>
              <a:rPr sz="1313" spc="-94" dirty="0">
                <a:solidFill>
                  <a:srgbClr val="252423"/>
                </a:solidFill>
                <a:latin typeface="Trebuchet MS"/>
                <a:cs typeface="Trebuchet MS"/>
              </a:rPr>
              <a:t> </a:t>
            </a:r>
            <a:r>
              <a:rPr sz="1313" spc="-75" dirty="0">
                <a:solidFill>
                  <a:srgbClr val="252423"/>
                </a:solidFill>
                <a:latin typeface="Trebuchet MS"/>
                <a:cs typeface="Trebuchet MS"/>
              </a:rPr>
              <a:t>Ca</a:t>
            </a:r>
            <a:r>
              <a:rPr sz="1313" spc="-94" dirty="0">
                <a:solidFill>
                  <a:srgbClr val="252423"/>
                </a:solidFill>
                <a:latin typeface="Trebuchet MS"/>
                <a:cs typeface="Trebuchet MS"/>
              </a:rPr>
              <a:t>p</a:t>
            </a:r>
            <a:endParaRPr sz="1313">
              <a:latin typeface="Trebuchet MS"/>
              <a:cs typeface="Trebuchet MS"/>
            </a:endParaRPr>
          </a:p>
          <a:p>
            <a:pPr marL="128588">
              <a:spcBef>
                <a:spcPts val="769"/>
              </a:spcBef>
              <a:tabLst>
                <a:tab pos="1317427" algn="l"/>
              </a:tabLst>
            </a:pPr>
            <a:r>
              <a:rPr sz="938" dirty="0">
                <a:solidFill>
                  <a:srgbClr val="605D5C"/>
                </a:solidFill>
                <a:latin typeface="Segoe UI"/>
                <a:cs typeface="Segoe UI"/>
              </a:rPr>
              <a:t>Sum</a:t>
            </a:r>
            <a:r>
              <a:rPr sz="938" spc="-5" dirty="0">
                <a:solidFill>
                  <a:srgbClr val="605D5C"/>
                </a:solidFill>
                <a:latin typeface="Segoe UI"/>
                <a:cs typeface="Segoe UI"/>
              </a:rPr>
              <a:t> </a:t>
            </a:r>
            <a:r>
              <a:rPr sz="938" dirty="0">
                <a:solidFill>
                  <a:srgbClr val="605D5C"/>
                </a:solidFill>
                <a:latin typeface="Segoe UI"/>
                <a:cs typeface="Segoe UI"/>
              </a:rPr>
              <a:t>of</a:t>
            </a:r>
            <a:r>
              <a:rPr sz="938" spc="-5" dirty="0">
                <a:solidFill>
                  <a:srgbClr val="605D5C"/>
                </a:solidFill>
                <a:latin typeface="Segoe UI"/>
                <a:cs typeface="Segoe UI"/>
              </a:rPr>
              <a:t> </a:t>
            </a:r>
            <a:r>
              <a:rPr sz="938" spc="-23" dirty="0">
                <a:solidFill>
                  <a:srgbClr val="605D5C"/>
                </a:solidFill>
                <a:latin typeface="Segoe UI"/>
                <a:cs typeface="Segoe UI"/>
              </a:rPr>
              <a:t>Team</a:t>
            </a:r>
            <a:r>
              <a:rPr sz="938" spc="-5" dirty="0">
                <a:solidFill>
                  <a:srgbClr val="605D5C"/>
                </a:solidFill>
                <a:latin typeface="Segoe UI"/>
                <a:cs typeface="Segoe UI"/>
              </a:rPr>
              <a:t> </a:t>
            </a:r>
            <a:r>
              <a:rPr sz="938" dirty="0">
                <a:solidFill>
                  <a:srgbClr val="605D5C"/>
                </a:solidFill>
                <a:latin typeface="Segoe UI"/>
                <a:cs typeface="Segoe UI"/>
              </a:rPr>
              <a:t>Salary	Sum</a:t>
            </a:r>
            <a:r>
              <a:rPr sz="938" spc="-28" dirty="0">
                <a:solidFill>
                  <a:srgbClr val="605D5C"/>
                </a:solidFill>
                <a:latin typeface="Segoe UI"/>
                <a:cs typeface="Segoe UI"/>
              </a:rPr>
              <a:t> </a:t>
            </a:r>
            <a:r>
              <a:rPr sz="938" dirty="0">
                <a:solidFill>
                  <a:srgbClr val="605D5C"/>
                </a:solidFill>
                <a:latin typeface="Segoe UI"/>
                <a:cs typeface="Segoe UI"/>
              </a:rPr>
              <a:t>of</a:t>
            </a:r>
            <a:r>
              <a:rPr sz="938" spc="-28" dirty="0">
                <a:solidFill>
                  <a:srgbClr val="605D5C"/>
                </a:solidFill>
                <a:latin typeface="Segoe UI"/>
                <a:cs typeface="Segoe UI"/>
              </a:rPr>
              <a:t> </a:t>
            </a:r>
            <a:r>
              <a:rPr sz="938" dirty="0">
                <a:solidFill>
                  <a:srgbClr val="605D5C"/>
                </a:solidFill>
                <a:latin typeface="Segoe UI"/>
                <a:cs typeface="Segoe UI"/>
              </a:rPr>
              <a:t>Salary</a:t>
            </a:r>
            <a:r>
              <a:rPr sz="938" spc="-28" dirty="0">
                <a:solidFill>
                  <a:srgbClr val="605D5C"/>
                </a:solidFill>
                <a:latin typeface="Segoe UI"/>
                <a:cs typeface="Segoe UI"/>
              </a:rPr>
              <a:t> </a:t>
            </a:r>
            <a:r>
              <a:rPr sz="938" dirty="0">
                <a:solidFill>
                  <a:srgbClr val="605D5C"/>
                </a:solidFill>
                <a:latin typeface="Segoe UI"/>
                <a:cs typeface="Segoe UI"/>
              </a:rPr>
              <a:t>Cap</a:t>
            </a:r>
            <a:endParaRPr sz="938">
              <a:latin typeface="Segoe UI"/>
              <a:cs typeface="Segoe UI"/>
            </a:endParaRPr>
          </a:p>
          <a:p>
            <a:pPr marL="200620">
              <a:spcBef>
                <a:spcPts val="539"/>
              </a:spcBef>
            </a:pPr>
            <a:r>
              <a:rPr sz="844" dirty="0">
                <a:solidFill>
                  <a:srgbClr val="605D5C"/>
                </a:solidFill>
                <a:latin typeface="Segoe UI"/>
                <a:cs typeface="Segoe UI"/>
              </a:rPr>
              <a:t>$2.0bn</a:t>
            </a:r>
            <a:endParaRPr sz="844">
              <a:latin typeface="Segoe UI"/>
              <a:cs typeface="Segoe UI"/>
            </a:endParaRPr>
          </a:p>
        </p:txBody>
      </p:sp>
      <p:sp>
        <p:nvSpPr>
          <p:cNvPr id="65" name="Slide Number Placeholder 64">
            <a:extLst>
              <a:ext uri="{FF2B5EF4-FFF2-40B4-BE49-F238E27FC236}">
                <a16:creationId xmlns:a16="http://schemas.microsoft.com/office/drawing/2014/main" id="{01B58515-105D-CA3A-E623-46408D276DA0}"/>
              </a:ext>
            </a:extLst>
          </p:cNvPr>
          <p:cNvSpPr>
            <a:spLocks noGrp="1"/>
          </p:cNvSpPr>
          <p:nvPr>
            <p:ph type="sldNum" sz="quarter" idx="12"/>
          </p:nvPr>
        </p:nvSpPr>
        <p:spPr/>
        <p:txBody>
          <a:bodyPr/>
          <a:lstStyle/>
          <a:p>
            <a:fld id="{9D9F3B5D-F447-4486-A2EC-CFFEA8DE9957}"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Slide 2 – NBA Team, Salary and Participation</a:t>
            </a:r>
          </a:p>
        </p:txBody>
      </p:sp>
      <p:sp>
        <p:nvSpPr>
          <p:cNvPr id="3" name="Content Placeholder 2"/>
          <p:cNvSpPr>
            <a:spLocks noGrp="1"/>
          </p:cNvSpPr>
          <p:nvPr>
            <p:ph idx="1"/>
          </p:nvPr>
        </p:nvSpPr>
        <p:spPr>
          <a:xfrm>
            <a:off x="1061884" y="1519084"/>
            <a:ext cx="5594410" cy="4837266"/>
          </a:xfrm>
        </p:spPr>
        <p:txBody>
          <a:bodyPr>
            <a:noAutofit/>
          </a:bodyPr>
          <a:lstStyle/>
          <a:p>
            <a:pPr marL="0" indent="0" algn="ctr">
              <a:spcBef>
                <a:spcPts val="0"/>
              </a:spcBef>
              <a:buNone/>
            </a:pPr>
            <a:r>
              <a:rPr lang="en-US" i="1" dirty="0">
                <a:solidFill>
                  <a:srgbClr val="002060"/>
                </a:solidFill>
              </a:rPr>
              <a:t>.. </a:t>
            </a:r>
            <a:r>
              <a:rPr lang="en-US" sz="2600" dirty="0">
                <a:solidFill>
                  <a:srgbClr val="002060"/>
                </a:solidFill>
              </a:rPr>
              <a:t>The summary reveals that majority of the NBA teams that spend more in terms of staff remuneration did not miss out in participation in any of the championship season. Almost all the championship teams exceeded their Salary cap</a:t>
            </a:r>
            <a:r>
              <a:rPr lang="en-US" dirty="0">
                <a:solidFill>
                  <a:srgbClr val="002060"/>
                </a:solidFill>
              </a:rPr>
              <a:t>. </a:t>
            </a:r>
            <a:r>
              <a:rPr lang="mr-IN" dirty="0">
                <a:solidFill>
                  <a:srgbClr val="002060"/>
                </a:solidFill>
              </a:rPr>
              <a:t>…</a:t>
            </a:r>
            <a:endParaRPr lang="en-US" dirty="0">
              <a:solidFill>
                <a:srgbClr val="002060"/>
              </a:solidFill>
            </a:endParaRPr>
          </a:p>
          <a:p>
            <a:pPr marL="0" indent="0" algn="ctr">
              <a:spcBef>
                <a:spcPts val="0"/>
              </a:spcBef>
              <a:buNone/>
            </a:pPr>
            <a:endParaRPr lang="en-US" sz="1600" dirty="0"/>
          </a:p>
          <a:p>
            <a:pPr marL="0" indent="0" algn="ctr">
              <a:spcBef>
                <a:spcPts val="0"/>
              </a:spcBef>
              <a:buNone/>
            </a:pPr>
            <a:r>
              <a:rPr lang="mr-IN" dirty="0">
                <a:solidFill>
                  <a:srgbClr val="C00000"/>
                </a:solidFill>
              </a:rPr>
              <a:t>…</a:t>
            </a:r>
            <a:r>
              <a:rPr lang="sv-SE" dirty="0">
                <a:solidFill>
                  <a:srgbClr val="C00000"/>
                </a:solidFill>
              </a:rPr>
              <a:t> Key Statistics</a:t>
            </a:r>
            <a:r>
              <a:rPr lang="en-US" dirty="0">
                <a:solidFill>
                  <a:srgbClr val="C00000"/>
                </a:solidFill>
              </a:rPr>
              <a:t>? </a:t>
            </a:r>
          </a:p>
          <a:p>
            <a:pPr marL="0" indent="0" algn="just">
              <a:spcBef>
                <a:spcPts val="0"/>
              </a:spcBef>
              <a:buNone/>
            </a:pPr>
            <a:r>
              <a:rPr lang="en-US" sz="2200" b="1" dirty="0">
                <a:solidFill>
                  <a:schemeClr val="accent6">
                    <a:lumMod val="50000"/>
                  </a:schemeClr>
                </a:solidFill>
              </a:rPr>
              <a:t>On the average championship team yearly salary is about $54.57m, while their yearly cap is about $45.24m. Maximum Salary incurred and Cap for the period considered are 137.49m &amp; $99.09m respectively</a:t>
            </a:r>
          </a:p>
          <a:p>
            <a:pPr marL="0" indent="0" algn="ctr">
              <a:spcBef>
                <a:spcPts val="0"/>
              </a:spcBef>
              <a:buNone/>
            </a:pPr>
            <a:endParaRPr lang="en-US" dirty="0"/>
          </a:p>
          <a:p>
            <a:pPr marL="0" indent="0" algn="ctr">
              <a:spcBef>
                <a:spcPts val="0"/>
              </a:spcBef>
              <a:buNone/>
            </a:pPr>
            <a:r>
              <a:rPr lang="en-US" dirty="0"/>
              <a:t>  </a:t>
            </a:r>
          </a:p>
          <a:p>
            <a:pPr marL="0" indent="0" algn="ctr">
              <a:lnSpc>
                <a:spcPct val="100000"/>
              </a:lnSpc>
              <a:spcBef>
                <a:spcPts val="0"/>
              </a:spcBef>
              <a:buNone/>
              <a:defRPr/>
            </a:pPr>
            <a:endParaRPr lang="en-US" dirty="0"/>
          </a:p>
        </p:txBody>
      </p:sp>
      <p:sp>
        <p:nvSpPr>
          <p:cNvPr id="5" name="Slide Number Placeholder 4"/>
          <p:cNvSpPr>
            <a:spLocks noGrp="1"/>
          </p:cNvSpPr>
          <p:nvPr>
            <p:ph type="sldNum" sz="quarter" idx="12"/>
          </p:nvPr>
        </p:nvSpPr>
        <p:spPr/>
        <p:txBody>
          <a:bodyPr/>
          <a:lstStyle/>
          <a:p>
            <a:fld id="{83EA9FDC-1735-4668-B6DF-593FE1651DB3}" type="slidenum">
              <a:rPr lang="en-US" smtClean="0"/>
              <a:pPr/>
              <a:t>9</a:t>
            </a:fld>
            <a:endParaRPr lang="en-US"/>
          </a:p>
        </p:txBody>
      </p:sp>
      <p:pic>
        <p:nvPicPr>
          <p:cNvPr id="8" name="Picture 7" descr="A picture containing person, player, outdoor, sport&#10;&#10;Description automatically generated">
            <a:extLst>
              <a:ext uri="{FF2B5EF4-FFF2-40B4-BE49-F238E27FC236}">
                <a16:creationId xmlns:a16="http://schemas.microsoft.com/office/drawing/2014/main" id="{F6596D44-F4F3-62D4-15B4-AC4E1EB0104E}"/>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656294" y="1519084"/>
            <a:ext cx="4921190" cy="4837266"/>
          </a:xfrm>
          <a:prstGeom prst="rect">
            <a:avLst/>
          </a:prstGeom>
        </p:spPr>
      </p:pic>
      <p:sp>
        <p:nvSpPr>
          <p:cNvPr id="9" name="TextBox 8">
            <a:extLst>
              <a:ext uri="{FF2B5EF4-FFF2-40B4-BE49-F238E27FC236}">
                <a16:creationId xmlns:a16="http://schemas.microsoft.com/office/drawing/2014/main" id="{2F094A18-9E50-EAFB-EE69-49D220778758}"/>
              </a:ext>
            </a:extLst>
          </p:cNvPr>
          <p:cNvSpPr txBox="1"/>
          <p:nvPr/>
        </p:nvSpPr>
        <p:spPr>
          <a:xfrm>
            <a:off x="6656294" y="6858000"/>
            <a:ext cx="4584462" cy="230832"/>
          </a:xfrm>
          <a:prstGeom prst="rect">
            <a:avLst/>
          </a:prstGeom>
          <a:noFill/>
        </p:spPr>
        <p:txBody>
          <a:bodyPr wrap="square" rtlCol="0">
            <a:spAutoFit/>
          </a:bodyPr>
          <a:lstStyle/>
          <a:p>
            <a:r>
              <a:rPr lang="en-US" sz="900">
                <a:hlinkClick r:id="rId3" tooltip="https://www.footbasket.com/2021/02/are-jazz-76ers-teams-to-beat-top-5-nba.html"/>
              </a:rPr>
              <a:t>This Photo</a:t>
            </a:r>
            <a:r>
              <a:rPr lang="en-US" sz="900"/>
              <a:t> by Unknown Author is licensed under </a:t>
            </a:r>
            <a:r>
              <a:rPr lang="en-US" sz="900">
                <a:hlinkClick r:id="rId4" tooltip="https://creativecommons.org/licenses/by-nc-nd/3.0/"/>
              </a:rPr>
              <a:t>CC BY-NC-ND</a:t>
            </a:r>
            <a:endParaRPr lang="en-US" sz="900"/>
          </a:p>
        </p:txBody>
      </p:sp>
    </p:spTree>
    <p:extLst>
      <p:ext uri="{BB962C8B-B14F-4D97-AF65-F5344CB8AC3E}">
        <p14:creationId xmlns:p14="http://schemas.microsoft.com/office/powerpoint/2010/main" val="314893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2663</Words>
  <Application>Microsoft Office PowerPoint</Application>
  <PresentationFormat>Widescreen</PresentationFormat>
  <Paragraphs>807</Paragraphs>
  <Slides>16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Segoe UI</vt:lpstr>
      <vt:lpstr>Segoe UI Symbol</vt:lpstr>
      <vt:lpstr>Times New Roman</vt:lpstr>
      <vt:lpstr>Trebuchet MS</vt:lpstr>
      <vt:lpstr>Office Theme</vt:lpstr>
      <vt:lpstr>NBA Championship Team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Slide 2 – NBA Team, Salary and Participation</vt:lpstr>
      <vt:lpstr>Takeaways from Slide 3? Team Salary Variance</vt:lpstr>
      <vt:lpstr>Slide 4 – Analysis of Total &amp; Average Salary by Team Vs. Number of Championships Won</vt:lpstr>
      <vt:lpstr>Slide 5 – Team Average Yearly Salary vs. Number of Championship Won.</vt:lpstr>
      <vt:lpstr>Slide 6 – Top 3 Teams with the Highest Average Yearly Salary</vt:lpstr>
      <vt:lpstr>Slide 7 – Analysis of NBA Teams Salary Variance</vt:lpstr>
      <vt:lpstr>Slide 8 – NBA Team Salary and Salary Cap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Analysis</dc:title>
  <dc:creator>Nino Tkeshelashvili</dc:creator>
  <cp:lastModifiedBy>Segun Lawal</cp:lastModifiedBy>
  <cp:revision>11</cp:revision>
  <dcterms:created xsi:type="dcterms:W3CDTF">2018-04-19T13:03:48Z</dcterms:created>
  <dcterms:modified xsi:type="dcterms:W3CDTF">2022-10-01T20:01:57Z</dcterms:modified>
</cp:coreProperties>
</file>