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4066-FB55-9D3B-FA08-01310ACD7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64204-2918-6E47-7478-19FB2B4FC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8F81-B50A-0C10-7CBF-311D486F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BFE0-BD2E-4C47-B8F2-DBCE8D37C23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53C55-42B9-7999-FA23-39644011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3D48-1EE0-D64F-A842-831503E7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66C-732F-46D6-82BA-948C5798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0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215-3676-B18E-2136-A01347A9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4385D-BD17-1905-1AC2-F37511213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6DAF-BBF7-4B93-12FD-D6E3231E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BFE0-BD2E-4C47-B8F2-DBCE8D37C23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08A62-D41C-A733-83A7-43412A1B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72C-A4FC-E26A-622D-BF2AB3AE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66C-732F-46D6-82BA-948C5798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341BE-C325-4727-7BB2-2EAAC0AC0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67AC5-F9E0-2F00-4B74-D042D60F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A892-F664-21E6-4536-7688D175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BFE0-BD2E-4C47-B8F2-DBCE8D37C23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AA60-C215-159A-B263-503E2B18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9106B-3301-82D3-D554-885C8BFB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66C-732F-46D6-82BA-948C5798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3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0AFC-E63E-74C6-E9A8-00A81D8E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6937-DA2A-98DE-419F-0A79B2A8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DF1D-D7F3-E2BD-5BB8-27F90AC2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BFE0-BD2E-4C47-B8F2-DBCE8D37C23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FF2A-548D-2924-FF4C-581F25F2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AB501-8C37-FEC8-E2D9-291A105A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66C-732F-46D6-82BA-948C5798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7103-F7F8-6E81-20C3-09475C34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DE0E5-DF3B-5B49-01DC-D425B3D59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02BF-E305-E7BE-FBDE-862E6585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BFE0-BD2E-4C47-B8F2-DBCE8D37C23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50F1-D270-39B5-C777-21348A5D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B3717-5D72-F038-C6B8-C145410C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66C-732F-46D6-82BA-948C5798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7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5231-CD2E-E1D8-48F6-178203B7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C011-5037-C347-C029-4A3F12087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71BBA-CF33-6EE8-75C5-939DC95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D662-9078-5F5D-8857-CCA0E54D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BFE0-BD2E-4C47-B8F2-DBCE8D37C23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24C24-12FC-E8F1-1ED3-CE071DB5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EB46C-5552-E014-94F5-3DA3B1B8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66C-732F-46D6-82BA-948C5798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D848-08DA-C20E-94C9-8439AE18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454CF-818D-3169-B3DA-F2ACD5D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3F64B-A829-836F-E68A-53C28B21B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5C680-CD45-5C6E-F615-C26C3F42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3612E-6752-0FCD-07D0-A7E65944B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D037C-7D1D-A2CA-3D2F-D7EE06EF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BFE0-BD2E-4C47-B8F2-DBCE8D37C23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5B096-3C66-D9DA-253C-7C53BE85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A8968-D745-9099-CD84-E75DFD7F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66C-732F-46D6-82BA-948C5798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6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61CE-C4AF-D827-F90B-357BA874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16F9E-B88E-1F0B-AE25-A515B5DE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BFE0-BD2E-4C47-B8F2-DBCE8D37C23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2E2CB-E446-064D-3BBF-FF3B417E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BC94D-AEB5-62A3-9735-A857A44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66C-732F-46D6-82BA-948C5798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99035-CA19-4B82-68CE-2F4E862F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BFE0-BD2E-4C47-B8F2-DBCE8D37C23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62453-09BF-ED7B-93E5-B972F62F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2A606-0045-0ADB-A4EA-CCF5524D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66C-732F-46D6-82BA-948C5798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5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5E3F-F120-511F-35FD-1D778594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7D652-248C-8CD4-A24D-55F15F04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9C8F2-C3C8-F3E6-E7D6-9D9ED5A9D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7635-36C2-5CA3-CE60-F7EB7329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BFE0-BD2E-4C47-B8F2-DBCE8D37C23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402C8-72DC-6370-4683-B46061FC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0778F-62B4-9150-081B-4D7A0B6A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66C-732F-46D6-82BA-948C5798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5986-D9E9-6160-D8E8-4CC199DF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8DBDE-E8F8-EA12-3AA5-4186C6223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13F8E-270B-85F6-91EF-E72C6FEBE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8D45D-ECB2-0416-5764-5C7024E6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BFE0-BD2E-4C47-B8F2-DBCE8D37C23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1FC0B-AF63-A545-54AA-E6C0BD88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D5DD6-6618-03B7-D300-DC2AA7E2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66C-732F-46D6-82BA-948C5798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8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0445C-F33F-0E4C-2FC6-4EEEA9CA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5187-78A6-A6E7-32DF-F2F0A6490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BFBD-334E-5026-0F55-951ACE18D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BFE0-BD2E-4C47-B8F2-DBCE8D37C23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8377-6FFE-6A4F-8F58-C9783D29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361B-AC9F-6436-67EA-DB0BBB61B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466C-732F-46D6-82BA-948C5798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id of white line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A8CD49F-BBCE-F8BA-C384-A1E22EBE3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5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 olayeye</dc:creator>
  <cp:lastModifiedBy>ayo olayeye</cp:lastModifiedBy>
  <cp:revision>1</cp:revision>
  <dcterms:created xsi:type="dcterms:W3CDTF">2023-06-03T03:23:53Z</dcterms:created>
  <dcterms:modified xsi:type="dcterms:W3CDTF">2023-06-03T03:25:17Z</dcterms:modified>
</cp:coreProperties>
</file>