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79725" cy="2520950"/>
  <p:notesSz cx="6858000" cy="9144000"/>
  <p:defaultTextStyle>
    <a:defPPr>
      <a:defRPr lang="de-DE"/>
    </a:defPPr>
    <a:lvl1pPr marL="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0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61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91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22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52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583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13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44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1" d="100"/>
          <a:sy n="301" d="100"/>
        </p:scale>
        <p:origin x="-2190" y="-96"/>
      </p:cViewPr>
      <p:guideLst>
        <p:guide orient="horz" pos="794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783129"/>
            <a:ext cx="2447766" cy="5403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1428538"/>
            <a:ext cx="201580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4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4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7437" y="37348"/>
            <a:ext cx="203981" cy="7907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496" y="37348"/>
            <a:ext cx="563946" cy="79071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1619944"/>
            <a:ext cx="2447766" cy="500689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1068486"/>
            <a:ext cx="2447766" cy="551458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0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6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91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2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5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583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1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44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496" y="216498"/>
            <a:ext cx="383963" cy="61156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455" y="216498"/>
            <a:ext cx="383963" cy="611564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6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100955"/>
            <a:ext cx="2591753" cy="42015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564296"/>
            <a:ext cx="1272379" cy="23517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05" indent="0">
              <a:buNone/>
              <a:defRPr sz="700" b="1"/>
            </a:lvl2pPr>
            <a:lvl3pPr marL="308610" indent="0">
              <a:buNone/>
              <a:defRPr sz="600" b="1"/>
            </a:lvl3pPr>
            <a:lvl4pPr marL="462915" indent="0">
              <a:buNone/>
              <a:defRPr sz="500" b="1"/>
            </a:lvl4pPr>
            <a:lvl5pPr marL="617220" indent="0">
              <a:buNone/>
              <a:defRPr sz="500" b="1"/>
            </a:lvl5pPr>
            <a:lvl6pPr marL="771525" indent="0">
              <a:buNone/>
              <a:defRPr sz="500" b="1"/>
            </a:lvl6pPr>
            <a:lvl7pPr marL="925830" indent="0">
              <a:buNone/>
              <a:defRPr sz="500" b="1"/>
            </a:lvl7pPr>
            <a:lvl8pPr marL="1080135" indent="0">
              <a:buNone/>
              <a:defRPr sz="500" b="1"/>
            </a:lvl8pPr>
            <a:lvl9pPr marL="1234440" indent="0">
              <a:buNone/>
              <a:defRPr sz="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799468"/>
            <a:ext cx="1272379" cy="145246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564296"/>
            <a:ext cx="1272878" cy="235172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05" indent="0">
              <a:buNone/>
              <a:defRPr sz="700" b="1"/>
            </a:lvl2pPr>
            <a:lvl3pPr marL="308610" indent="0">
              <a:buNone/>
              <a:defRPr sz="600" b="1"/>
            </a:lvl3pPr>
            <a:lvl4pPr marL="462915" indent="0">
              <a:buNone/>
              <a:defRPr sz="500" b="1"/>
            </a:lvl4pPr>
            <a:lvl5pPr marL="617220" indent="0">
              <a:buNone/>
              <a:defRPr sz="500" b="1"/>
            </a:lvl5pPr>
            <a:lvl6pPr marL="771525" indent="0">
              <a:buNone/>
              <a:defRPr sz="500" b="1"/>
            </a:lvl6pPr>
            <a:lvl7pPr marL="925830" indent="0">
              <a:buNone/>
              <a:defRPr sz="500" b="1"/>
            </a:lvl7pPr>
            <a:lvl8pPr marL="1080135" indent="0">
              <a:buNone/>
              <a:defRPr sz="500" b="1"/>
            </a:lvl8pPr>
            <a:lvl9pPr marL="1234440" indent="0">
              <a:buNone/>
              <a:defRPr sz="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799468"/>
            <a:ext cx="1272878" cy="145246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3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95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100371"/>
            <a:ext cx="947410" cy="42716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100371"/>
            <a:ext cx="1609846" cy="215156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527532"/>
            <a:ext cx="947410" cy="1724400"/>
          </a:xfrm>
        </p:spPr>
        <p:txBody>
          <a:bodyPr/>
          <a:lstStyle>
            <a:lvl1pPr marL="0" indent="0">
              <a:buNone/>
              <a:defRPr sz="500"/>
            </a:lvl1pPr>
            <a:lvl2pPr marL="154305" indent="0">
              <a:buNone/>
              <a:defRPr sz="400"/>
            </a:lvl2pPr>
            <a:lvl3pPr marL="308610" indent="0">
              <a:buNone/>
              <a:defRPr sz="300"/>
            </a:lvl3pPr>
            <a:lvl4pPr marL="462915" indent="0">
              <a:buNone/>
              <a:defRPr sz="300"/>
            </a:lvl4pPr>
            <a:lvl5pPr marL="617220" indent="0">
              <a:buNone/>
              <a:defRPr sz="300"/>
            </a:lvl5pPr>
            <a:lvl6pPr marL="771525" indent="0">
              <a:buNone/>
              <a:defRPr sz="300"/>
            </a:lvl6pPr>
            <a:lvl7pPr marL="925830" indent="0">
              <a:buNone/>
              <a:defRPr sz="300"/>
            </a:lvl7pPr>
            <a:lvl8pPr marL="1080135" indent="0">
              <a:buNone/>
              <a:defRPr sz="300"/>
            </a:lvl8pPr>
            <a:lvl9pPr marL="1234440" indent="0">
              <a:buNone/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8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1764665"/>
            <a:ext cx="1727835" cy="20832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225252"/>
            <a:ext cx="1727835" cy="1512570"/>
          </a:xfrm>
        </p:spPr>
        <p:txBody>
          <a:bodyPr/>
          <a:lstStyle>
            <a:lvl1pPr marL="0" indent="0">
              <a:buNone/>
              <a:defRPr sz="1100"/>
            </a:lvl1pPr>
            <a:lvl2pPr marL="154305" indent="0">
              <a:buNone/>
              <a:defRPr sz="900"/>
            </a:lvl2pPr>
            <a:lvl3pPr marL="308610" indent="0">
              <a:buNone/>
              <a:defRPr sz="800"/>
            </a:lvl3pPr>
            <a:lvl4pPr marL="462915" indent="0">
              <a:buNone/>
              <a:defRPr sz="700"/>
            </a:lvl4pPr>
            <a:lvl5pPr marL="617220" indent="0">
              <a:buNone/>
              <a:defRPr sz="700"/>
            </a:lvl5pPr>
            <a:lvl6pPr marL="771525" indent="0">
              <a:buNone/>
              <a:defRPr sz="700"/>
            </a:lvl6pPr>
            <a:lvl7pPr marL="925830" indent="0">
              <a:buNone/>
              <a:defRPr sz="700"/>
            </a:lvl7pPr>
            <a:lvl8pPr marL="1080135" indent="0">
              <a:buNone/>
              <a:defRPr sz="700"/>
            </a:lvl8pPr>
            <a:lvl9pPr marL="1234440" indent="0">
              <a:buNone/>
              <a:defRPr sz="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1972994"/>
            <a:ext cx="1727835" cy="295861"/>
          </a:xfrm>
        </p:spPr>
        <p:txBody>
          <a:bodyPr/>
          <a:lstStyle>
            <a:lvl1pPr marL="0" indent="0">
              <a:buNone/>
              <a:defRPr sz="500"/>
            </a:lvl1pPr>
            <a:lvl2pPr marL="154305" indent="0">
              <a:buNone/>
              <a:defRPr sz="400"/>
            </a:lvl2pPr>
            <a:lvl3pPr marL="308610" indent="0">
              <a:buNone/>
              <a:defRPr sz="300"/>
            </a:lvl3pPr>
            <a:lvl4pPr marL="462915" indent="0">
              <a:buNone/>
              <a:defRPr sz="300"/>
            </a:lvl4pPr>
            <a:lvl5pPr marL="617220" indent="0">
              <a:buNone/>
              <a:defRPr sz="300"/>
            </a:lvl5pPr>
            <a:lvl6pPr marL="771525" indent="0">
              <a:buNone/>
              <a:defRPr sz="300"/>
            </a:lvl6pPr>
            <a:lvl7pPr marL="925830" indent="0">
              <a:buNone/>
              <a:defRPr sz="300"/>
            </a:lvl7pPr>
            <a:lvl8pPr marL="1080135" indent="0">
              <a:buNone/>
              <a:defRPr sz="300"/>
            </a:lvl8pPr>
            <a:lvl9pPr marL="1234440" indent="0">
              <a:buNone/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100955"/>
            <a:ext cx="2591753" cy="420158"/>
          </a:xfrm>
          <a:prstGeom prst="rect">
            <a:avLst/>
          </a:prstGeom>
        </p:spPr>
        <p:txBody>
          <a:bodyPr vert="horz" lIns="30861" tIns="15431" rIns="30861" bIns="1543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588222"/>
            <a:ext cx="2591753" cy="1663710"/>
          </a:xfrm>
          <a:prstGeom prst="rect">
            <a:avLst/>
          </a:prstGeom>
        </p:spPr>
        <p:txBody>
          <a:bodyPr vert="horz" lIns="30861" tIns="15431" rIns="30861" bIns="1543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2336547"/>
            <a:ext cx="671936" cy="134217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867C-BD69-4F8C-8CD6-1C701E24885E}" type="datetimeFigureOut">
              <a:rPr lang="de-DE" smtClean="0"/>
              <a:t>09.12.2013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2336547"/>
            <a:ext cx="911913" cy="134217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2336547"/>
            <a:ext cx="671936" cy="134217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BF6B-0747-491F-97DB-E80940675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9" indent="-115729" algn="l" defTabSz="30861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6" indent="-96441" algn="l" defTabSz="30861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8" indent="-77153" algn="l" defTabSz="308610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3" indent="-77153" algn="l" defTabSz="308610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8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836352" y="5430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1662436" y="6150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340408" y="6150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78951" y="1803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 flipH="1" flipV="1">
            <a:off x="1878951" y="543017"/>
            <a:ext cx="141585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156222" y="543017"/>
            <a:ext cx="14158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12" idx="1"/>
          </p:cNvCxnSpPr>
          <p:nvPr/>
        </p:nvCxnSpPr>
        <p:spPr>
          <a:xfrm flipH="1">
            <a:off x="1826718" y="794642"/>
            <a:ext cx="184184" cy="9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12" idx="3"/>
          </p:cNvCxnSpPr>
          <p:nvPr/>
        </p:nvCxnSpPr>
        <p:spPr>
          <a:xfrm>
            <a:off x="2156222" y="794642"/>
            <a:ext cx="184186" cy="4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02" y="651030"/>
            <a:ext cx="145320" cy="2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kkord 12"/>
          <p:cNvSpPr/>
          <p:nvPr/>
        </p:nvSpPr>
        <p:spPr>
          <a:xfrm rot="7602083">
            <a:off x="1870040" y="21346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kkord 13"/>
          <p:cNvSpPr/>
          <p:nvPr/>
        </p:nvSpPr>
        <p:spPr>
          <a:xfrm rot="7602083">
            <a:off x="2141796" y="21346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696432" y="5430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522516" y="6150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1200488" y="6150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739031" y="1803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H="1" flipV="1">
            <a:off x="739032" y="543018"/>
            <a:ext cx="141584" cy="261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1016302" y="543017"/>
            <a:ext cx="141586" cy="261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686798" y="804162"/>
            <a:ext cx="5136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kkord 21"/>
          <p:cNvSpPr/>
          <p:nvPr/>
        </p:nvSpPr>
        <p:spPr>
          <a:xfrm rot="19015519">
            <a:off x="671339" y="2199202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kkord 22"/>
          <p:cNvSpPr/>
          <p:nvPr/>
        </p:nvSpPr>
        <p:spPr>
          <a:xfrm rot="18867821">
            <a:off x="947493" y="2192775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696432" y="13351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696432" y="181186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/>
        </p:nvSpPr>
        <p:spPr>
          <a:xfrm>
            <a:off x="966855" y="13351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966855" y="18092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1841731" y="13324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1841731" y="18092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2112154" y="13324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2112154" y="1806619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81585" y="20102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052008" y="20102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80978" y="15691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51401" y="15691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474514" y="11884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374404" y="11884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2" idx="0"/>
          </p:cNvCxnSpPr>
          <p:nvPr/>
        </p:nvCxnSpPr>
        <p:spPr>
          <a:xfrm flipV="1">
            <a:off x="804445" y="16351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1074260" y="16351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ihandform 39"/>
          <p:cNvSpPr/>
          <p:nvPr/>
        </p:nvSpPr>
        <p:spPr>
          <a:xfrm>
            <a:off x="1074886" y="1317388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flipH="1">
            <a:off x="654324" y="1332483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845169" y="93573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flipH="1">
            <a:off x="2118290" y="93825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661295" y="939701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616717" y="1188465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2514324" y="1192028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 flipH="1">
            <a:off x="2135683" y="938254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141663" y="1714286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Geschweifte Klammer links 48"/>
          <p:cNvSpPr/>
          <p:nvPr/>
        </p:nvSpPr>
        <p:spPr>
          <a:xfrm>
            <a:off x="491542" y="1575805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eschweifte Klammer links 49"/>
          <p:cNvSpPr/>
          <p:nvPr/>
        </p:nvSpPr>
        <p:spPr>
          <a:xfrm flipH="1">
            <a:off x="1219736" y="1569131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321072" y="1697054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55824" y="939701"/>
            <a:ext cx="1018580" cy="2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36" idx="0"/>
          </p:cNvCxnSpPr>
          <p:nvPr/>
        </p:nvCxnSpPr>
        <p:spPr>
          <a:xfrm>
            <a:off x="355824" y="939701"/>
            <a:ext cx="141550" cy="24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87090" y="787777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B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Gerade Verbindung mit Pfeil 54"/>
          <p:cNvCxnSpPr>
            <a:endCxn id="12" idx="0"/>
          </p:cNvCxnSpPr>
          <p:nvPr/>
        </p:nvCxnSpPr>
        <p:spPr>
          <a:xfrm flipH="1">
            <a:off x="2083562" y="380563"/>
            <a:ext cx="424838" cy="27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238500" y="211713"/>
            <a:ext cx="6415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CPU+Type C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0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1</cp:revision>
  <dcterms:created xsi:type="dcterms:W3CDTF">2013-12-09T14:55:08Z</dcterms:created>
  <dcterms:modified xsi:type="dcterms:W3CDTF">2013-12-09T14:55:55Z</dcterms:modified>
</cp:coreProperties>
</file>