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2520950"/>
  <p:notesSz cx="6858000" cy="9144000"/>
  <p:defaultTextStyle>
    <a:defPPr>
      <a:defRPr lang="de-DE"/>
    </a:defPPr>
    <a:lvl1pPr marL="0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1462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2924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4386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5848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57310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28772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0234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1696" algn="l" defTabSz="34292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1" d="100"/>
          <a:sy n="301" d="100"/>
        </p:scale>
        <p:origin x="-2682" y="-96"/>
      </p:cViewPr>
      <p:guideLst>
        <p:guide orient="horz" pos="794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3" y="783131"/>
            <a:ext cx="2447767" cy="5403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62" y="1428540"/>
            <a:ext cx="201580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4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1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3" y="100958"/>
            <a:ext cx="647937" cy="215097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7" y="100958"/>
            <a:ext cx="1895819" cy="21509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81" y="1619948"/>
            <a:ext cx="2447767" cy="500688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81" y="1068489"/>
            <a:ext cx="2447767" cy="55145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14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292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58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573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2877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023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1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9" y="588225"/>
            <a:ext cx="1271879" cy="166371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4" y="588225"/>
            <a:ext cx="1271879" cy="166371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2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9" y="564299"/>
            <a:ext cx="1272379" cy="23517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62" indent="0">
              <a:buNone/>
              <a:defRPr sz="800" b="1"/>
            </a:lvl2pPr>
            <a:lvl3pPr marL="342924" indent="0">
              <a:buNone/>
              <a:defRPr sz="700" b="1"/>
            </a:lvl3pPr>
            <a:lvl4pPr marL="514386" indent="0">
              <a:buNone/>
              <a:defRPr sz="600" b="1"/>
            </a:lvl4pPr>
            <a:lvl5pPr marL="685848" indent="0">
              <a:buNone/>
              <a:defRPr sz="600" b="1"/>
            </a:lvl5pPr>
            <a:lvl6pPr marL="857310" indent="0">
              <a:buNone/>
              <a:defRPr sz="600" b="1"/>
            </a:lvl6pPr>
            <a:lvl7pPr marL="1028772" indent="0">
              <a:buNone/>
              <a:defRPr sz="600" b="1"/>
            </a:lvl7pPr>
            <a:lvl8pPr marL="1200234" indent="0">
              <a:buNone/>
              <a:defRPr sz="600" b="1"/>
            </a:lvl8pPr>
            <a:lvl9pPr marL="1371696" indent="0">
              <a:buNone/>
              <a:defRPr sz="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9" y="799468"/>
            <a:ext cx="1272379" cy="145246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3" y="564299"/>
            <a:ext cx="1272879" cy="23517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62" indent="0">
              <a:buNone/>
              <a:defRPr sz="800" b="1"/>
            </a:lvl2pPr>
            <a:lvl3pPr marL="342924" indent="0">
              <a:buNone/>
              <a:defRPr sz="700" b="1"/>
            </a:lvl3pPr>
            <a:lvl4pPr marL="514386" indent="0">
              <a:buNone/>
              <a:defRPr sz="600" b="1"/>
            </a:lvl4pPr>
            <a:lvl5pPr marL="685848" indent="0">
              <a:buNone/>
              <a:defRPr sz="600" b="1"/>
            </a:lvl5pPr>
            <a:lvl6pPr marL="857310" indent="0">
              <a:buNone/>
              <a:defRPr sz="600" b="1"/>
            </a:lvl6pPr>
            <a:lvl7pPr marL="1028772" indent="0">
              <a:buNone/>
              <a:defRPr sz="600" b="1"/>
            </a:lvl7pPr>
            <a:lvl8pPr marL="1200234" indent="0">
              <a:buNone/>
              <a:defRPr sz="600" b="1"/>
            </a:lvl8pPr>
            <a:lvl9pPr marL="1371696" indent="0">
              <a:buNone/>
              <a:defRPr sz="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3" y="799468"/>
            <a:ext cx="1272879" cy="145246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90" y="100373"/>
            <a:ext cx="947409" cy="42716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100372"/>
            <a:ext cx="1609847" cy="2151561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90" y="527533"/>
            <a:ext cx="947409" cy="1724400"/>
          </a:xfrm>
        </p:spPr>
        <p:txBody>
          <a:bodyPr/>
          <a:lstStyle>
            <a:lvl1pPr marL="0" indent="0">
              <a:buNone/>
              <a:defRPr sz="500"/>
            </a:lvl1pPr>
            <a:lvl2pPr marL="171462" indent="0">
              <a:buNone/>
              <a:defRPr sz="400"/>
            </a:lvl2pPr>
            <a:lvl3pPr marL="342924" indent="0">
              <a:buNone/>
              <a:defRPr sz="400"/>
            </a:lvl3pPr>
            <a:lvl4pPr marL="514386" indent="0">
              <a:buNone/>
              <a:defRPr sz="300"/>
            </a:lvl4pPr>
            <a:lvl5pPr marL="685848" indent="0">
              <a:buNone/>
              <a:defRPr sz="300"/>
            </a:lvl5pPr>
            <a:lvl6pPr marL="857310" indent="0">
              <a:buNone/>
              <a:defRPr sz="300"/>
            </a:lvl6pPr>
            <a:lvl7pPr marL="1028772" indent="0">
              <a:buNone/>
              <a:defRPr sz="300"/>
            </a:lvl7pPr>
            <a:lvl8pPr marL="1200234" indent="0">
              <a:buNone/>
              <a:defRPr sz="300"/>
            </a:lvl8pPr>
            <a:lvl9pPr marL="1371696" indent="0">
              <a:buNone/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9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7" y="1764668"/>
            <a:ext cx="1727835" cy="20832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7" y="225253"/>
            <a:ext cx="1727835" cy="1512570"/>
          </a:xfrm>
        </p:spPr>
        <p:txBody>
          <a:bodyPr/>
          <a:lstStyle>
            <a:lvl1pPr marL="0" indent="0">
              <a:buNone/>
              <a:defRPr sz="1200"/>
            </a:lvl1pPr>
            <a:lvl2pPr marL="171462" indent="0">
              <a:buNone/>
              <a:defRPr sz="1100"/>
            </a:lvl2pPr>
            <a:lvl3pPr marL="342924" indent="0">
              <a:buNone/>
              <a:defRPr sz="900"/>
            </a:lvl3pPr>
            <a:lvl4pPr marL="514386" indent="0">
              <a:buNone/>
              <a:defRPr sz="800"/>
            </a:lvl4pPr>
            <a:lvl5pPr marL="685848" indent="0">
              <a:buNone/>
              <a:defRPr sz="800"/>
            </a:lvl5pPr>
            <a:lvl6pPr marL="857310" indent="0">
              <a:buNone/>
              <a:defRPr sz="800"/>
            </a:lvl6pPr>
            <a:lvl7pPr marL="1028772" indent="0">
              <a:buNone/>
              <a:defRPr sz="800"/>
            </a:lvl7pPr>
            <a:lvl8pPr marL="1200234" indent="0">
              <a:buNone/>
              <a:defRPr sz="800"/>
            </a:lvl8pPr>
            <a:lvl9pPr marL="1371696" indent="0">
              <a:buNone/>
              <a:defRPr sz="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7" y="1972995"/>
            <a:ext cx="1727835" cy="295862"/>
          </a:xfrm>
        </p:spPr>
        <p:txBody>
          <a:bodyPr/>
          <a:lstStyle>
            <a:lvl1pPr marL="0" indent="0">
              <a:buNone/>
              <a:defRPr sz="500"/>
            </a:lvl1pPr>
            <a:lvl2pPr marL="171462" indent="0">
              <a:buNone/>
              <a:defRPr sz="400"/>
            </a:lvl2pPr>
            <a:lvl3pPr marL="342924" indent="0">
              <a:buNone/>
              <a:defRPr sz="400"/>
            </a:lvl3pPr>
            <a:lvl4pPr marL="514386" indent="0">
              <a:buNone/>
              <a:defRPr sz="300"/>
            </a:lvl4pPr>
            <a:lvl5pPr marL="685848" indent="0">
              <a:buNone/>
              <a:defRPr sz="300"/>
            </a:lvl5pPr>
            <a:lvl6pPr marL="857310" indent="0">
              <a:buNone/>
              <a:defRPr sz="300"/>
            </a:lvl6pPr>
            <a:lvl7pPr marL="1028772" indent="0">
              <a:buNone/>
              <a:defRPr sz="300"/>
            </a:lvl7pPr>
            <a:lvl8pPr marL="1200234" indent="0">
              <a:buNone/>
              <a:defRPr sz="300"/>
            </a:lvl8pPr>
            <a:lvl9pPr marL="1371696" indent="0">
              <a:buNone/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90" y="100958"/>
            <a:ext cx="2591753" cy="420158"/>
          </a:xfrm>
          <a:prstGeom prst="rect">
            <a:avLst/>
          </a:prstGeom>
        </p:spPr>
        <p:txBody>
          <a:bodyPr vert="horz" lIns="34293" tIns="17146" rIns="34293" bIns="1714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90" y="588225"/>
            <a:ext cx="2591753" cy="1663711"/>
          </a:xfrm>
          <a:prstGeom prst="rect">
            <a:avLst/>
          </a:prstGeom>
        </p:spPr>
        <p:txBody>
          <a:bodyPr vert="horz" lIns="34293" tIns="17146" rIns="34293" bIns="1714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7" y="2336550"/>
            <a:ext cx="671935" cy="134218"/>
          </a:xfrm>
          <a:prstGeom prst="rect">
            <a:avLst/>
          </a:prstGeom>
        </p:spPr>
        <p:txBody>
          <a:bodyPr vert="horz" lIns="34293" tIns="17146" rIns="34293" bIns="1714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51B6-D07D-4A92-9C36-B4009F0ABC17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9" y="2336550"/>
            <a:ext cx="911913" cy="134218"/>
          </a:xfrm>
          <a:prstGeom prst="rect">
            <a:avLst/>
          </a:prstGeom>
        </p:spPr>
        <p:txBody>
          <a:bodyPr vert="horz" lIns="34293" tIns="17146" rIns="34293" bIns="1714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5" y="2336550"/>
            <a:ext cx="671935" cy="134218"/>
          </a:xfrm>
          <a:prstGeom prst="rect">
            <a:avLst/>
          </a:prstGeom>
        </p:spPr>
        <p:txBody>
          <a:bodyPr vert="horz" lIns="34293" tIns="17146" rIns="34293" bIns="1714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24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7" indent="-128597" algn="l" defTabSz="342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626" indent="-107164" algn="l" defTabSz="342924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55" indent="-85731" algn="l" defTabSz="34292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117" indent="-85731" algn="l" defTabSz="34292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79" indent="-85731" algn="l" defTabSz="342924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3041" indent="-85731" algn="l" defTabSz="34292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503" indent="-85731" algn="l" defTabSz="34292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965" indent="-85731" algn="l" defTabSz="34292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427" indent="-85731" algn="l" defTabSz="34292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62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24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86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48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310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72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234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96" algn="l" defTabSz="34292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bgerundetes Rechteck 84"/>
          <p:cNvSpPr/>
          <p:nvPr/>
        </p:nvSpPr>
        <p:spPr>
          <a:xfrm>
            <a:off x="436855" y="1122982"/>
            <a:ext cx="403156" cy="5041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297753" y="1168813"/>
            <a:ext cx="139102" cy="4583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840011" y="1168813"/>
            <a:ext cx="139102" cy="4583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470928" y="892157"/>
            <a:ext cx="335012" cy="2291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527548" y="1168812"/>
            <a:ext cx="221769" cy="2291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 flipH="1" flipV="1">
            <a:off x="470928" y="1122982"/>
            <a:ext cx="113243" cy="1374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V="1">
            <a:off x="692694" y="1122982"/>
            <a:ext cx="113244" cy="1374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1028" idx="1"/>
          </p:cNvCxnSpPr>
          <p:nvPr/>
        </p:nvCxnSpPr>
        <p:spPr>
          <a:xfrm flipH="1">
            <a:off x="429149" y="1283134"/>
            <a:ext cx="147315" cy="60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1028" idx="3"/>
          </p:cNvCxnSpPr>
          <p:nvPr/>
        </p:nvCxnSpPr>
        <p:spPr>
          <a:xfrm>
            <a:off x="692695" y="1283134"/>
            <a:ext cx="147316" cy="3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4" y="1191729"/>
            <a:ext cx="116230" cy="18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5" name="Gerade Verbindung 114"/>
          <p:cNvCxnSpPr/>
          <p:nvPr/>
        </p:nvCxnSpPr>
        <p:spPr>
          <a:xfrm>
            <a:off x="527549" y="1397968"/>
            <a:ext cx="1099202" cy="9412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743071" y="1397968"/>
            <a:ext cx="1848667" cy="9412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V="1">
            <a:off x="527549" y="710502"/>
            <a:ext cx="1099202" cy="458311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 flipV="1">
            <a:off x="743071" y="710502"/>
            <a:ext cx="1848667" cy="458311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49" y="710501"/>
            <a:ext cx="964987" cy="162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echteck 111"/>
          <p:cNvSpPr/>
          <p:nvPr/>
        </p:nvSpPr>
        <p:spPr>
          <a:xfrm>
            <a:off x="1626749" y="710501"/>
            <a:ext cx="964987" cy="1628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122" name="Akkord 121"/>
          <p:cNvSpPr/>
          <p:nvPr/>
        </p:nvSpPr>
        <p:spPr>
          <a:xfrm rot="7602083">
            <a:off x="485158" y="2124278"/>
            <a:ext cx="166442" cy="115187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127" name="Akkord 126"/>
          <p:cNvSpPr/>
          <p:nvPr/>
        </p:nvSpPr>
        <p:spPr>
          <a:xfrm rot="7602083">
            <a:off x="702515" y="2124278"/>
            <a:ext cx="166442" cy="115187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656679" y="1627124"/>
            <a:ext cx="172781" cy="5958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436855" y="1627124"/>
            <a:ext cx="172781" cy="5958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206" tIns="38103" rIns="76206" bIns="38103"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/>
          <p:cNvCxnSpPr/>
          <p:nvPr/>
        </p:nvCxnSpPr>
        <p:spPr>
          <a:xfrm>
            <a:off x="641285" y="389684"/>
            <a:ext cx="3854" cy="366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/>
          <p:nvPr/>
        </p:nvCxnSpPr>
        <p:spPr>
          <a:xfrm>
            <a:off x="641285" y="389683"/>
            <a:ext cx="510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 flipV="1">
            <a:off x="641285" y="160528"/>
            <a:ext cx="344534" cy="229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546928" y="756077"/>
            <a:ext cx="203594" cy="200061"/>
          </a:xfrm>
          <a:prstGeom prst="rect">
            <a:avLst/>
          </a:prstGeom>
          <a:noFill/>
        </p:spPr>
        <p:txBody>
          <a:bodyPr wrap="none" lIns="76206" tIns="38103" rIns="76206" bIns="38103" rtlCol="0">
            <a:spAutoFit/>
          </a:bodyPr>
          <a:lstStyle/>
          <a:p>
            <a:r>
              <a:rPr lang="de-DE" sz="800" b="1" dirty="0"/>
              <a:t>Z</a:t>
            </a:r>
            <a:endParaRPr lang="de-DE" sz="800" b="1" dirty="0"/>
          </a:p>
        </p:txBody>
      </p:sp>
      <p:sp>
        <p:nvSpPr>
          <p:cNvPr id="143" name="Textfeld 142"/>
          <p:cNvSpPr txBox="1"/>
          <p:nvPr/>
        </p:nvSpPr>
        <p:spPr>
          <a:xfrm>
            <a:off x="1094300" y="311327"/>
            <a:ext cx="206800" cy="200061"/>
          </a:xfrm>
          <a:prstGeom prst="rect">
            <a:avLst/>
          </a:prstGeom>
          <a:noFill/>
        </p:spPr>
        <p:txBody>
          <a:bodyPr wrap="none" lIns="76206" tIns="38103" rIns="76206" bIns="38103" rtlCol="0">
            <a:spAutoFit/>
          </a:bodyPr>
          <a:lstStyle/>
          <a:p>
            <a:r>
              <a:rPr lang="de-DE" sz="800" b="1" dirty="0"/>
              <a:t>Y</a:t>
            </a:r>
            <a:endParaRPr lang="de-DE" sz="800" b="1" dirty="0"/>
          </a:p>
        </p:txBody>
      </p:sp>
      <p:sp>
        <p:nvSpPr>
          <p:cNvPr id="144" name="Textfeld 143"/>
          <p:cNvSpPr txBox="1"/>
          <p:nvPr/>
        </p:nvSpPr>
        <p:spPr>
          <a:xfrm>
            <a:off x="921519" y="49646"/>
            <a:ext cx="210006" cy="200061"/>
          </a:xfrm>
          <a:prstGeom prst="rect">
            <a:avLst/>
          </a:prstGeom>
          <a:noFill/>
        </p:spPr>
        <p:txBody>
          <a:bodyPr wrap="none" lIns="76206" tIns="38103" rIns="76206" bIns="38103" rtlCol="0">
            <a:spAutoFit/>
          </a:bodyPr>
          <a:lstStyle/>
          <a:p>
            <a:r>
              <a:rPr lang="de-DE" sz="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25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10</cp:revision>
  <dcterms:created xsi:type="dcterms:W3CDTF">2013-10-08T08:56:12Z</dcterms:created>
  <dcterms:modified xsi:type="dcterms:W3CDTF">2013-12-09T14:55:32Z</dcterms:modified>
</cp:coreProperties>
</file>