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600450" cy="3960813"/>
  <p:notesSz cx="6858000" cy="9144000"/>
  <p:defaultTextStyle>
    <a:defPPr>
      <a:defRPr lang="de-DE"/>
    </a:defPPr>
    <a:lvl1pPr marL="0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38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76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14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52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690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28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66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03" algn="l" defTabSz="4114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-3132" y="-96"/>
      </p:cViewPr>
      <p:guideLst>
        <p:guide orient="horz" pos="1248"/>
        <p:guide pos="1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0038" y="1230423"/>
            <a:ext cx="3060383" cy="84900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71" y="2244463"/>
            <a:ext cx="2520315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610329" y="158621"/>
            <a:ext cx="810100" cy="33795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80024" y="158621"/>
            <a:ext cx="2370296" cy="337952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92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414" y="2545194"/>
            <a:ext cx="3060383" cy="786661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4414" y="1678764"/>
            <a:ext cx="3060383" cy="866427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21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69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6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2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0025" y="924194"/>
            <a:ext cx="1590199" cy="261395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30232" y="924194"/>
            <a:ext cx="1590199" cy="261395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28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24" y="886602"/>
            <a:ext cx="1590825" cy="36949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38" indent="0">
              <a:buNone/>
              <a:defRPr sz="900" b="1"/>
            </a:lvl2pPr>
            <a:lvl3pPr marL="411476" indent="0">
              <a:buNone/>
              <a:defRPr sz="800" b="1"/>
            </a:lvl3pPr>
            <a:lvl4pPr marL="617214" indent="0">
              <a:buNone/>
              <a:defRPr sz="700" b="1"/>
            </a:lvl4pPr>
            <a:lvl5pPr marL="822952" indent="0">
              <a:buNone/>
              <a:defRPr sz="700" b="1"/>
            </a:lvl5pPr>
            <a:lvl6pPr marL="1028690" indent="0">
              <a:buNone/>
              <a:defRPr sz="700" b="1"/>
            </a:lvl6pPr>
            <a:lvl7pPr marL="1234428" indent="0">
              <a:buNone/>
              <a:defRPr sz="700" b="1"/>
            </a:lvl7pPr>
            <a:lvl8pPr marL="1440166" indent="0">
              <a:buNone/>
              <a:defRPr sz="700" b="1"/>
            </a:lvl8pPr>
            <a:lvl9pPr marL="1645903" indent="0">
              <a:buNone/>
              <a:defRPr sz="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0024" y="1256091"/>
            <a:ext cx="1590825" cy="228205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828981" y="886602"/>
            <a:ext cx="1591449" cy="36949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38" indent="0">
              <a:buNone/>
              <a:defRPr sz="900" b="1"/>
            </a:lvl2pPr>
            <a:lvl3pPr marL="411476" indent="0">
              <a:buNone/>
              <a:defRPr sz="800" b="1"/>
            </a:lvl3pPr>
            <a:lvl4pPr marL="617214" indent="0">
              <a:buNone/>
              <a:defRPr sz="700" b="1"/>
            </a:lvl4pPr>
            <a:lvl5pPr marL="822952" indent="0">
              <a:buNone/>
              <a:defRPr sz="700" b="1"/>
            </a:lvl5pPr>
            <a:lvl6pPr marL="1028690" indent="0">
              <a:buNone/>
              <a:defRPr sz="700" b="1"/>
            </a:lvl6pPr>
            <a:lvl7pPr marL="1234428" indent="0">
              <a:buNone/>
              <a:defRPr sz="700" b="1"/>
            </a:lvl7pPr>
            <a:lvl8pPr marL="1440166" indent="0">
              <a:buNone/>
              <a:defRPr sz="700" b="1"/>
            </a:lvl8pPr>
            <a:lvl9pPr marL="1645903" indent="0">
              <a:buNone/>
              <a:defRPr sz="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828981" y="1256091"/>
            <a:ext cx="1591449" cy="228205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9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25" y="157702"/>
            <a:ext cx="1184523" cy="671137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7677" y="157701"/>
            <a:ext cx="2012752" cy="3380444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0025" y="828838"/>
            <a:ext cx="1184523" cy="2709306"/>
          </a:xfrm>
        </p:spPr>
        <p:txBody>
          <a:bodyPr/>
          <a:lstStyle>
            <a:lvl1pPr marL="0" indent="0">
              <a:buNone/>
              <a:defRPr sz="600"/>
            </a:lvl1pPr>
            <a:lvl2pPr marL="205738" indent="0">
              <a:buNone/>
              <a:defRPr sz="500"/>
            </a:lvl2pPr>
            <a:lvl3pPr marL="411476" indent="0">
              <a:buNone/>
              <a:defRPr sz="500"/>
            </a:lvl3pPr>
            <a:lvl4pPr marL="617214" indent="0">
              <a:buNone/>
              <a:defRPr sz="400"/>
            </a:lvl4pPr>
            <a:lvl5pPr marL="822952" indent="0">
              <a:buNone/>
              <a:defRPr sz="400"/>
            </a:lvl5pPr>
            <a:lvl6pPr marL="1028690" indent="0">
              <a:buNone/>
              <a:defRPr sz="400"/>
            </a:lvl6pPr>
            <a:lvl7pPr marL="1234428" indent="0">
              <a:buNone/>
              <a:defRPr sz="400"/>
            </a:lvl7pPr>
            <a:lvl8pPr marL="1440166" indent="0">
              <a:buNone/>
              <a:defRPr sz="400"/>
            </a:lvl8pPr>
            <a:lvl9pPr marL="1645903" indent="0">
              <a:buNone/>
              <a:defRPr sz="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9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5714" y="2772574"/>
            <a:ext cx="2160270" cy="32731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05714" y="353907"/>
            <a:ext cx="2160270" cy="2376488"/>
          </a:xfrm>
        </p:spPr>
        <p:txBody>
          <a:bodyPr/>
          <a:lstStyle>
            <a:lvl1pPr marL="0" indent="0">
              <a:buNone/>
              <a:defRPr sz="1400"/>
            </a:lvl1pPr>
            <a:lvl2pPr marL="205738" indent="0">
              <a:buNone/>
              <a:defRPr sz="1300"/>
            </a:lvl2pPr>
            <a:lvl3pPr marL="411476" indent="0">
              <a:buNone/>
              <a:defRPr sz="1100"/>
            </a:lvl3pPr>
            <a:lvl4pPr marL="617214" indent="0">
              <a:buNone/>
              <a:defRPr sz="900"/>
            </a:lvl4pPr>
            <a:lvl5pPr marL="822952" indent="0">
              <a:buNone/>
              <a:defRPr sz="900"/>
            </a:lvl5pPr>
            <a:lvl6pPr marL="1028690" indent="0">
              <a:buNone/>
              <a:defRPr sz="900"/>
            </a:lvl6pPr>
            <a:lvl7pPr marL="1234428" indent="0">
              <a:buNone/>
              <a:defRPr sz="900"/>
            </a:lvl7pPr>
            <a:lvl8pPr marL="1440166" indent="0">
              <a:buNone/>
              <a:defRPr sz="900"/>
            </a:lvl8pPr>
            <a:lvl9pPr marL="1645903" indent="0">
              <a:buNone/>
              <a:defRPr sz="9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05714" y="3099889"/>
            <a:ext cx="2160270" cy="464846"/>
          </a:xfrm>
        </p:spPr>
        <p:txBody>
          <a:bodyPr/>
          <a:lstStyle>
            <a:lvl1pPr marL="0" indent="0">
              <a:buNone/>
              <a:defRPr sz="600"/>
            </a:lvl1pPr>
            <a:lvl2pPr marL="205738" indent="0">
              <a:buNone/>
              <a:defRPr sz="500"/>
            </a:lvl2pPr>
            <a:lvl3pPr marL="411476" indent="0">
              <a:buNone/>
              <a:defRPr sz="500"/>
            </a:lvl3pPr>
            <a:lvl4pPr marL="617214" indent="0">
              <a:buNone/>
              <a:defRPr sz="400"/>
            </a:lvl4pPr>
            <a:lvl5pPr marL="822952" indent="0">
              <a:buNone/>
              <a:defRPr sz="400"/>
            </a:lvl5pPr>
            <a:lvl6pPr marL="1028690" indent="0">
              <a:buNone/>
              <a:defRPr sz="400"/>
            </a:lvl6pPr>
            <a:lvl7pPr marL="1234428" indent="0">
              <a:buNone/>
              <a:defRPr sz="400"/>
            </a:lvl7pPr>
            <a:lvl8pPr marL="1440166" indent="0">
              <a:buNone/>
              <a:defRPr sz="400"/>
            </a:lvl8pPr>
            <a:lvl9pPr marL="1645903" indent="0">
              <a:buNone/>
              <a:defRPr sz="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97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27" y="158620"/>
            <a:ext cx="3240405" cy="660135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27" y="924194"/>
            <a:ext cx="3240405" cy="2613955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0024" y="3671091"/>
            <a:ext cx="840104" cy="210877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51B6-D07D-4A92-9C36-B4009F0ABC17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30157" y="3671091"/>
            <a:ext cx="1140143" cy="210877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80325" y="3671091"/>
            <a:ext cx="840104" cy="210877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8FA6-2585-4842-98A0-2E9899E06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0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7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4" indent="-154304" algn="l" defTabSz="41147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5" indent="-128587" algn="l" defTabSz="411476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45" indent="-102869" algn="l" defTabSz="41147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83" indent="-102869" algn="l" defTabSz="411476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21" indent="-102869" algn="l" defTabSz="411476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indent="-102869" algn="l" defTabSz="41147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97" indent="-102869" algn="l" defTabSz="41147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35" indent="-102869" algn="l" defTabSz="41147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72" indent="-102869" algn="l" defTabSz="41147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38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6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14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52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90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28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66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03" algn="l" defTabSz="4114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bgerundetes Rechteck 84"/>
          <p:cNvSpPr/>
          <p:nvPr/>
        </p:nvSpPr>
        <p:spPr>
          <a:xfrm>
            <a:off x="546189" y="1764382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>
            <a:off x="372273" y="1836390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>
            <a:off x="1050245" y="1836390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588788" y="1401720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659580" y="1836390"/>
            <a:ext cx="27727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94"/>
          <p:cNvCxnSpPr/>
          <p:nvPr/>
        </p:nvCxnSpPr>
        <p:spPr>
          <a:xfrm flipH="1" flipV="1">
            <a:off x="588788" y="1764382"/>
            <a:ext cx="141585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flipV="1">
            <a:off x="866059" y="1764382"/>
            <a:ext cx="141586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>
            <a:stCxn id="1028" idx="1"/>
          </p:cNvCxnSpPr>
          <p:nvPr/>
        </p:nvCxnSpPr>
        <p:spPr>
          <a:xfrm flipH="1">
            <a:off x="536555" y="2016007"/>
            <a:ext cx="184184" cy="9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1028" idx="3"/>
          </p:cNvCxnSpPr>
          <p:nvPr/>
        </p:nvCxnSpPr>
        <p:spPr>
          <a:xfrm>
            <a:off x="866059" y="2016007"/>
            <a:ext cx="184186" cy="4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9" y="1872395"/>
            <a:ext cx="145320" cy="28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5" name="Gerade Verbindung 114"/>
          <p:cNvCxnSpPr/>
          <p:nvPr/>
        </p:nvCxnSpPr>
        <p:spPr>
          <a:xfrm>
            <a:off x="659580" y="2196430"/>
            <a:ext cx="1374305" cy="147893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929042" y="2196430"/>
            <a:ext cx="2311343" cy="147893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 flipV="1">
            <a:off x="659580" y="1116310"/>
            <a:ext cx="1374305" cy="72008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 flipV="1">
            <a:off x="929042" y="1116310"/>
            <a:ext cx="2311343" cy="72008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885" y="1116310"/>
            <a:ext cx="120650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Rechteck 111"/>
          <p:cNvSpPr/>
          <p:nvPr/>
        </p:nvSpPr>
        <p:spPr>
          <a:xfrm>
            <a:off x="2033885" y="1116310"/>
            <a:ext cx="1206500" cy="2559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Akkord 121"/>
          <p:cNvSpPr/>
          <p:nvPr/>
        </p:nvSpPr>
        <p:spPr>
          <a:xfrm rot="7602083">
            <a:off x="579877" y="3356059"/>
            <a:ext cx="261508" cy="144016"/>
          </a:xfrm>
          <a:prstGeom prst="cho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Akkord 126"/>
          <p:cNvSpPr/>
          <p:nvPr/>
        </p:nvSpPr>
        <p:spPr>
          <a:xfrm rot="7602083">
            <a:off x="851633" y="3356059"/>
            <a:ext cx="261508" cy="144016"/>
          </a:xfrm>
          <a:prstGeom prst="cho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821030" y="2556470"/>
            <a:ext cx="216024" cy="9361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Abgerundetes Rechteck 92"/>
          <p:cNvSpPr/>
          <p:nvPr/>
        </p:nvSpPr>
        <p:spPr>
          <a:xfrm>
            <a:off x="546189" y="2556470"/>
            <a:ext cx="216024" cy="9361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/>
          <p:cNvCxnSpPr/>
          <p:nvPr/>
        </p:nvCxnSpPr>
        <p:spPr>
          <a:xfrm>
            <a:off x="801783" y="612254"/>
            <a:ext cx="4818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/>
          <p:nvPr/>
        </p:nvCxnSpPr>
        <p:spPr>
          <a:xfrm>
            <a:off x="801783" y="612254"/>
            <a:ext cx="63840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/>
          <p:nvPr/>
        </p:nvCxnSpPr>
        <p:spPr>
          <a:xfrm flipV="1">
            <a:off x="801783" y="252214"/>
            <a:ext cx="430762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683811" y="1187916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Z</a:t>
            </a:r>
            <a:endParaRPr lang="de-DE" sz="1000" b="1" dirty="0"/>
          </a:p>
        </p:txBody>
      </p:sp>
      <p:sp>
        <p:nvSpPr>
          <p:cNvPr id="143" name="Textfeld 142"/>
          <p:cNvSpPr txBox="1"/>
          <p:nvPr/>
        </p:nvSpPr>
        <p:spPr>
          <a:xfrm>
            <a:off x="1368177" y="48914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Y</a:t>
            </a:r>
            <a:endParaRPr lang="de-DE" sz="1000" b="1" dirty="0"/>
          </a:p>
        </p:txBody>
      </p:sp>
      <p:sp>
        <p:nvSpPr>
          <p:cNvPr id="144" name="Textfeld 143"/>
          <p:cNvSpPr txBox="1"/>
          <p:nvPr/>
        </p:nvSpPr>
        <p:spPr>
          <a:xfrm>
            <a:off x="1152153" y="780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25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10285" y="1550980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1236369" y="1622988"/>
            <a:ext cx="173916" cy="3240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452884" y="1188318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1685126" y="2343068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1410285" y="2343068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1685126" y="2811120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410285" y="2811120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1236369" y="1947024"/>
            <a:ext cx="173916" cy="3240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1914341" y="1622988"/>
            <a:ext cx="173916" cy="3240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1914341" y="1947024"/>
            <a:ext cx="173916" cy="3240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296169" y="2055036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1296169" y="1767004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28"/>
          <p:cNvCxnSpPr>
            <a:stCxn id="25" idx="2"/>
            <a:endCxn id="24" idx="0"/>
          </p:cNvCxnSpPr>
          <p:nvPr/>
        </p:nvCxnSpPr>
        <p:spPr>
          <a:xfrm>
            <a:off x="1320961" y="183901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76507" y="2055036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1976507" y="1767004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32"/>
          <p:cNvCxnSpPr>
            <a:stCxn id="32" idx="2"/>
            <a:endCxn id="31" idx="0"/>
          </p:cNvCxnSpPr>
          <p:nvPr/>
        </p:nvCxnSpPr>
        <p:spPr>
          <a:xfrm>
            <a:off x="2001299" y="183901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1493505" y="2541090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493505" y="3045146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/>
          <p:cNvCxnSpPr>
            <a:stCxn id="34" idx="2"/>
            <a:endCxn id="35" idx="0"/>
          </p:cNvCxnSpPr>
          <p:nvPr/>
        </p:nvCxnSpPr>
        <p:spPr>
          <a:xfrm>
            <a:off x="1518297" y="261309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1768346" y="2541090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1768346" y="3045146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stCxn id="39" idx="2"/>
            <a:endCxn id="40" idx="0"/>
          </p:cNvCxnSpPr>
          <p:nvPr/>
        </p:nvCxnSpPr>
        <p:spPr>
          <a:xfrm>
            <a:off x="1793138" y="261309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1637520" y="1620366"/>
            <a:ext cx="49583" cy="72008"/>
          </a:xfrm>
          <a:prstGeom prst="rect">
            <a:avLst/>
          </a:prstGeom>
          <a:solidFill>
            <a:srgbClr val="FF0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635543" y="2195268"/>
            <a:ext cx="49583" cy="72008"/>
          </a:xfrm>
          <a:prstGeom prst="rect">
            <a:avLst/>
          </a:prstGeom>
          <a:solidFill>
            <a:srgbClr val="FF0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2311544" y="1854418"/>
            <a:ext cx="49583" cy="72008"/>
          </a:xfrm>
          <a:prstGeom prst="rect">
            <a:avLst/>
          </a:prstGeom>
          <a:solidFill>
            <a:srgbClr val="FF0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311544" y="178299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Type 1: Individual</a:t>
            </a:r>
          </a:p>
          <a:p>
            <a:r>
              <a:rPr lang="de-DE" dirty="0" smtClean="0"/>
              <a:t> units.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311544" y="2145618"/>
            <a:ext cx="49583" cy="72008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2311544" y="207390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Type 2: Master + Slave </a:t>
            </a:r>
          </a:p>
          <a:p>
            <a:r>
              <a:rPr lang="de-DE" dirty="0" smtClean="0"/>
              <a:t>connected by a wire.</a:t>
            </a:r>
            <a:endParaRPr lang="de-DE" dirty="0"/>
          </a:p>
        </p:txBody>
      </p:sp>
      <p:sp>
        <p:nvSpPr>
          <p:cNvPr id="123" name="Rechteck 122"/>
          <p:cNvSpPr/>
          <p:nvPr/>
        </p:nvSpPr>
        <p:spPr>
          <a:xfrm>
            <a:off x="2198204" y="2874701"/>
            <a:ext cx="111956" cy="21718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2027998" y="3061106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Phone</a:t>
            </a:r>
            <a:endParaRPr lang="de-DE" dirty="0"/>
          </a:p>
        </p:txBody>
      </p:sp>
      <p:pic>
        <p:nvPicPr>
          <p:cNvPr id="1026" name="Picture 2" descr="http://www.clker.com/cliparts/5/8/5/2/12178632251467184782johnpwarren_Antenna_and_radio_waves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89" y="2732007"/>
            <a:ext cx="135786" cy="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feld 124"/>
          <p:cNvSpPr txBox="1"/>
          <p:nvPr/>
        </p:nvSpPr>
        <p:spPr>
          <a:xfrm>
            <a:off x="978916" y="18341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#1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1152927" y="270048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#2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1855340" y="27010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#3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2049077" y="18363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#4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30" name="Textfeld 129"/>
          <p:cNvSpPr txBox="1"/>
          <p:nvPr/>
        </p:nvSpPr>
        <p:spPr>
          <a:xfrm>
            <a:off x="1518684" y="166976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#5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31" name="Textfeld 130"/>
          <p:cNvSpPr txBox="1"/>
          <p:nvPr/>
        </p:nvSpPr>
        <p:spPr>
          <a:xfrm>
            <a:off x="1516705" y="202932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#6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2264659" y="2874701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#7a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2304281" y="2361932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Type 3: Individual </a:t>
            </a:r>
          </a:p>
          <a:p>
            <a:r>
              <a:rPr lang="de-DE" dirty="0" smtClean="0"/>
              <a:t>coordination unit</a:t>
            </a:r>
            <a:endParaRPr lang="de-DE" dirty="0"/>
          </a:p>
        </p:txBody>
      </p:sp>
      <p:sp>
        <p:nvSpPr>
          <p:cNvPr id="134" name="Rechteck 133"/>
          <p:cNvSpPr/>
          <p:nvPr/>
        </p:nvSpPr>
        <p:spPr>
          <a:xfrm>
            <a:off x="1637521" y="1905845"/>
            <a:ext cx="49583" cy="72008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1626310" y="1834127"/>
            <a:ext cx="342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#7b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11544" y="2444758"/>
            <a:ext cx="49583" cy="72008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1817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11</cp:revision>
  <dcterms:created xsi:type="dcterms:W3CDTF">2013-10-08T08:56:12Z</dcterms:created>
  <dcterms:modified xsi:type="dcterms:W3CDTF">2013-11-08T15:47:46Z</dcterms:modified>
</cp:coreProperties>
</file>