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624638" cy="2178050"/>
  <p:notesSz cx="6858000" cy="9144000"/>
  <p:defaultTextStyle>
    <a:defPPr>
      <a:defRPr lang="de-DE"/>
    </a:defPPr>
    <a:lvl1pPr marL="0" algn="l" defTabSz="65644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8224" algn="l" defTabSz="65644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56448" algn="l" defTabSz="65644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84672" algn="l" defTabSz="65644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12896" algn="l" defTabSz="65644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41119" algn="l" defTabSz="65644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69343" algn="l" defTabSz="65644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297567" algn="l" defTabSz="65644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25791" algn="l" defTabSz="65644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32" y="-1800"/>
      </p:cViewPr>
      <p:guideLst>
        <p:guide orient="horz" pos="686"/>
        <p:guide pos="20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96848" y="676607"/>
            <a:ext cx="5630942" cy="46686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93696" y="1234228"/>
            <a:ext cx="4637247" cy="5566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8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6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84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128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41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69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97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2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FDAE-6DD5-45A3-B67D-3F8995FC3A6F}" type="datetimeFigureOut">
              <a:rPr lang="de-DE" smtClean="0"/>
              <a:t>23.10.2013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A897-D022-4FED-9C58-BFEFF720DC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90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FDAE-6DD5-45A3-B67D-3F8995FC3A6F}" type="datetimeFigureOut">
              <a:rPr lang="de-DE" smtClean="0"/>
              <a:t>23.10.2013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A897-D022-4FED-9C58-BFEFF720DC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72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802862" y="87223"/>
            <a:ext cx="1490544" cy="185840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1232" y="87223"/>
            <a:ext cx="4361220" cy="18584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FDAE-6DD5-45A3-B67D-3F8995FC3A6F}" type="datetimeFigureOut">
              <a:rPr lang="de-DE" smtClean="0"/>
              <a:t>23.10.2013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A897-D022-4FED-9C58-BFEFF720DC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58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FDAE-6DD5-45A3-B67D-3F8995FC3A6F}" type="datetimeFigureOut">
              <a:rPr lang="de-DE" smtClean="0"/>
              <a:t>23.10.2013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A897-D022-4FED-9C58-BFEFF720DC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83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3301" y="1399599"/>
            <a:ext cx="5630942" cy="432585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23301" y="923151"/>
            <a:ext cx="5630942" cy="476449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822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564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8467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1289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4111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6934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29756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2579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FDAE-6DD5-45A3-B67D-3F8995FC3A6F}" type="datetimeFigureOut">
              <a:rPr lang="de-DE" smtClean="0"/>
              <a:t>23.10.2013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A897-D022-4FED-9C58-BFEFF720DC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39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1232" y="508213"/>
            <a:ext cx="2925882" cy="143741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67524" y="508213"/>
            <a:ext cx="2925882" cy="143741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FDAE-6DD5-45A3-B67D-3F8995FC3A6F}" type="datetimeFigureOut">
              <a:rPr lang="de-DE" smtClean="0"/>
              <a:t>23.10.2013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A897-D022-4FED-9C58-BFEFF720DC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26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1232" y="487541"/>
            <a:ext cx="2927032" cy="203184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8224" indent="0">
              <a:buNone/>
              <a:defRPr sz="1400" b="1"/>
            </a:lvl2pPr>
            <a:lvl3pPr marL="656448" indent="0">
              <a:buNone/>
              <a:defRPr sz="1300" b="1"/>
            </a:lvl3pPr>
            <a:lvl4pPr marL="984672" indent="0">
              <a:buNone/>
              <a:defRPr sz="1100" b="1"/>
            </a:lvl4pPr>
            <a:lvl5pPr marL="1312896" indent="0">
              <a:buNone/>
              <a:defRPr sz="1100" b="1"/>
            </a:lvl5pPr>
            <a:lvl6pPr marL="1641119" indent="0">
              <a:buNone/>
              <a:defRPr sz="1100" b="1"/>
            </a:lvl6pPr>
            <a:lvl7pPr marL="1969343" indent="0">
              <a:buNone/>
              <a:defRPr sz="1100" b="1"/>
            </a:lvl7pPr>
            <a:lvl8pPr marL="2297567" indent="0">
              <a:buNone/>
              <a:defRPr sz="1100" b="1"/>
            </a:lvl8pPr>
            <a:lvl9pPr marL="2625791" indent="0">
              <a:buNone/>
              <a:defRPr sz="11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1232" y="690724"/>
            <a:ext cx="2927032" cy="1254900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365225" y="487541"/>
            <a:ext cx="2928182" cy="203184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8224" indent="0">
              <a:buNone/>
              <a:defRPr sz="1400" b="1"/>
            </a:lvl2pPr>
            <a:lvl3pPr marL="656448" indent="0">
              <a:buNone/>
              <a:defRPr sz="1300" b="1"/>
            </a:lvl3pPr>
            <a:lvl4pPr marL="984672" indent="0">
              <a:buNone/>
              <a:defRPr sz="1100" b="1"/>
            </a:lvl4pPr>
            <a:lvl5pPr marL="1312896" indent="0">
              <a:buNone/>
              <a:defRPr sz="1100" b="1"/>
            </a:lvl5pPr>
            <a:lvl6pPr marL="1641119" indent="0">
              <a:buNone/>
              <a:defRPr sz="1100" b="1"/>
            </a:lvl6pPr>
            <a:lvl7pPr marL="1969343" indent="0">
              <a:buNone/>
              <a:defRPr sz="1100" b="1"/>
            </a:lvl7pPr>
            <a:lvl8pPr marL="2297567" indent="0">
              <a:buNone/>
              <a:defRPr sz="1100" b="1"/>
            </a:lvl8pPr>
            <a:lvl9pPr marL="2625791" indent="0">
              <a:buNone/>
              <a:defRPr sz="11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365225" y="690724"/>
            <a:ext cx="2928182" cy="1254900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FDAE-6DD5-45A3-B67D-3F8995FC3A6F}" type="datetimeFigureOut">
              <a:rPr lang="de-DE" smtClean="0"/>
              <a:t>23.10.2013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A897-D022-4FED-9C58-BFEFF720DC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30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FDAE-6DD5-45A3-B67D-3F8995FC3A6F}" type="datetimeFigureOut">
              <a:rPr lang="de-DE" smtClean="0"/>
              <a:t>23.10.2013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A897-D022-4FED-9C58-BFEFF720DC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28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FDAE-6DD5-45A3-B67D-3F8995FC3A6F}" type="datetimeFigureOut">
              <a:rPr lang="de-DE" smtClean="0"/>
              <a:t>23.10.2013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A897-D022-4FED-9C58-BFEFF720DC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84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1233" y="86719"/>
            <a:ext cx="2179460" cy="369058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90050" y="86719"/>
            <a:ext cx="3703357" cy="1858906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1233" y="455778"/>
            <a:ext cx="2179460" cy="1489847"/>
          </a:xfrm>
        </p:spPr>
        <p:txBody>
          <a:bodyPr/>
          <a:lstStyle>
            <a:lvl1pPr marL="0" indent="0">
              <a:buNone/>
              <a:defRPr sz="1000"/>
            </a:lvl1pPr>
            <a:lvl2pPr marL="328224" indent="0">
              <a:buNone/>
              <a:defRPr sz="900"/>
            </a:lvl2pPr>
            <a:lvl3pPr marL="656448" indent="0">
              <a:buNone/>
              <a:defRPr sz="700"/>
            </a:lvl3pPr>
            <a:lvl4pPr marL="984672" indent="0">
              <a:buNone/>
              <a:defRPr sz="600"/>
            </a:lvl4pPr>
            <a:lvl5pPr marL="1312896" indent="0">
              <a:buNone/>
              <a:defRPr sz="600"/>
            </a:lvl5pPr>
            <a:lvl6pPr marL="1641119" indent="0">
              <a:buNone/>
              <a:defRPr sz="600"/>
            </a:lvl6pPr>
            <a:lvl7pPr marL="1969343" indent="0">
              <a:buNone/>
              <a:defRPr sz="600"/>
            </a:lvl7pPr>
            <a:lvl8pPr marL="2297567" indent="0">
              <a:buNone/>
              <a:defRPr sz="600"/>
            </a:lvl8pPr>
            <a:lvl9pPr marL="2625791" indent="0">
              <a:buNone/>
              <a:defRPr sz="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FDAE-6DD5-45A3-B67D-3F8995FC3A6F}" type="datetimeFigureOut">
              <a:rPr lang="de-DE" smtClean="0"/>
              <a:t>23.10.2013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A897-D022-4FED-9C58-BFEFF720DC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46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8476" y="1524635"/>
            <a:ext cx="3974783" cy="179992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298476" y="194613"/>
            <a:ext cx="3974783" cy="1306830"/>
          </a:xfrm>
        </p:spPr>
        <p:txBody>
          <a:bodyPr/>
          <a:lstStyle>
            <a:lvl1pPr marL="0" indent="0">
              <a:buNone/>
              <a:defRPr sz="2300"/>
            </a:lvl1pPr>
            <a:lvl2pPr marL="328224" indent="0">
              <a:buNone/>
              <a:defRPr sz="2000"/>
            </a:lvl2pPr>
            <a:lvl3pPr marL="656448" indent="0">
              <a:buNone/>
              <a:defRPr sz="1700"/>
            </a:lvl3pPr>
            <a:lvl4pPr marL="984672" indent="0">
              <a:buNone/>
              <a:defRPr sz="1400"/>
            </a:lvl4pPr>
            <a:lvl5pPr marL="1312896" indent="0">
              <a:buNone/>
              <a:defRPr sz="1400"/>
            </a:lvl5pPr>
            <a:lvl6pPr marL="1641119" indent="0">
              <a:buNone/>
              <a:defRPr sz="1400"/>
            </a:lvl6pPr>
            <a:lvl7pPr marL="1969343" indent="0">
              <a:buNone/>
              <a:defRPr sz="1400"/>
            </a:lvl7pPr>
            <a:lvl8pPr marL="2297567" indent="0">
              <a:buNone/>
              <a:defRPr sz="1400"/>
            </a:lvl8pPr>
            <a:lvl9pPr marL="2625791" indent="0">
              <a:buNone/>
              <a:defRPr sz="14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98476" y="1704627"/>
            <a:ext cx="3974783" cy="255618"/>
          </a:xfrm>
        </p:spPr>
        <p:txBody>
          <a:bodyPr/>
          <a:lstStyle>
            <a:lvl1pPr marL="0" indent="0">
              <a:buNone/>
              <a:defRPr sz="1000"/>
            </a:lvl1pPr>
            <a:lvl2pPr marL="328224" indent="0">
              <a:buNone/>
              <a:defRPr sz="900"/>
            </a:lvl2pPr>
            <a:lvl3pPr marL="656448" indent="0">
              <a:buNone/>
              <a:defRPr sz="700"/>
            </a:lvl3pPr>
            <a:lvl4pPr marL="984672" indent="0">
              <a:buNone/>
              <a:defRPr sz="600"/>
            </a:lvl4pPr>
            <a:lvl5pPr marL="1312896" indent="0">
              <a:buNone/>
              <a:defRPr sz="600"/>
            </a:lvl5pPr>
            <a:lvl6pPr marL="1641119" indent="0">
              <a:buNone/>
              <a:defRPr sz="600"/>
            </a:lvl6pPr>
            <a:lvl7pPr marL="1969343" indent="0">
              <a:buNone/>
              <a:defRPr sz="600"/>
            </a:lvl7pPr>
            <a:lvl8pPr marL="2297567" indent="0">
              <a:buNone/>
              <a:defRPr sz="600"/>
            </a:lvl8pPr>
            <a:lvl9pPr marL="2625791" indent="0">
              <a:buNone/>
              <a:defRPr sz="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FDAE-6DD5-45A3-B67D-3F8995FC3A6F}" type="datetimeFigureOut">
              <a:rPr lang="de-DE" smtClean="0"/>
              <a:t>23.10.2013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A897-D022-4FED-9C58-BFEFF720DC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10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31232" y="87223"/>
            <a:ext cx="5962174" cy="363008"/>
          </a:xfrm>
          <a:prstGeom prst="rect">
            <a:avLst/>
          </a:prstGeom>
        </p:spPr>
        <p:txBody>
          <a:bodyPr vert="horz" lIns="65645" tIns="32822" rIns="65645" bIns="32822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1232" y="508213"/>
            <a:ext cx="5962174" cy="1437412"/>
          </a:xfrm>
          <a:prstGeom prst="rect">
            <a:avLst/>
          </a:prstGeom>
        </p:spPr>
        <p:txBody>
          <a:bodyPr vert="horz" lIns="65645" tIns="32822" rIns="65645" bIns="32822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31233" y="2018730"/>
            <a:ext cx="1545749" cy="115961"/>
          </a:xfrm>
          <a:prstGeom prst="rect">
            <a:avLst/>
          </a:prstGeom>
        </p:spPr>
        <p:txBody>
          <a:bodyPr vert="horz" lIns="65645" tIns="32822" rIns="65645" bIns="32822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FFDAE-6DD5-45A3-B67D-3F8995FC3A6F}" type="datetimeFigureOut">
              <a:rPr lang="de-DE" smtClean="0"/>
              <a:t>23.10.2013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63418" y="2018730"/>
            <a:ext cx="2097802" cy="115961"/>
          </a:xfrm>
          <a:prstGeom prst="rect">
            <a:avLst/>
          </a:prstGeom>
        </p:spPr>
        <p:txBody>
          <a:bodyPr vert="horz" lIns="65645" tIns="32822" rIns="65645" bIns="32822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47658" y="2018730"/>
            <a:ext cx="1545749" cy="115961"/>
          </a:xfrm>
          <a:prstGeom prst="rect">
            <a:avLst/>
          </a:prstGeom>
        </p:spPr>
        <p:txBody>
          <a:bodyPr vert="horz" lIns="65645" tIns="32822" rIns="65645" bIns="32822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4A897-D022-4FED-9C58-BFEFF720DC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86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6448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168" indent="-246168" algn="l" defTabSz="65644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33364" indent="-205140" algn="l" defTabSz="65644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0560" indent="-164112" algn="l" defTabSz="65644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48784" indent="-164112" algn="l" defTabSz="656448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77007" indent="-164112" algn="l" defTabSz="656448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05231" indent="-164112" algn="l" defTabSz="65644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455" indent="-164112" algn="l" defTabSz="65644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1679" indent="-164112" algn="l" defTabSz="65644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89903" indent="-164112" algn="l" defTabSz="65644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564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8224" algn="l" defTabSz="6564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6448" algn="l" defTabSz="6564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4672" algn="l" defTabSz="6564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2896" algn="l" defTabSz="6564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1119" algn="l" defTabSz="6564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69343" algn="l" defTabSz="6564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97567" algn="l" defTabSz="6564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25791" algn="l" defTabSz="6564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 rot="1287111">
            <a:off x="1846003" y="837031"/>
            <a:ext cx="14066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/>
          <p:cNvSpPr/>
          <p:nvPr/>
        </p:nvSpPr>
        <p:spPr>
          <a:xfrm>
            <a:off x="359991" y="1782393"/>
            <a:ext cx="6048672" cy="1080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/>
          <p:cNvSpPr/>
          <p:nvPr/>
        </p:nvSpPr>
        <p:spPr>
          <a:xfrm>
            <a:off x="504007" y="1890405"/>
            <a:ext cx="216024" cy="14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6048623" y="1890405"/>
            <a:ext cx="216024" cy="14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/>
          <p:cNvSpPr/>
          <p:nvPr/>
        </p:nvSpPr>
        <p:spPr>
          <a:xfrm>
            <a:off x="3276315" y="1386349"/>
            <a:ext cx="216024" cy="3960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/>
          <p:cNvSpPr/>
          <p:nvPr/>
        </p:nvSpPr>
        <p:spPr>
          <a:xfrm>
            <a:off x="504007" y="1386349"/>
            <a:ext cx="216024" cy="3960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/>
          <p:cNvSpPr/>
          <p:nvPr/>
        </p:nvSpPr>
        <p:spPr>
          <a:xfrm>
            <a:off x="6048623" y="1386349"/>
            <a:ext cx="216024" cy="3960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/>
          <p:cNvSpPr/>
          <p:nvPr/>
        </p:nvSpPr>
        <p:spPr>
          <a:xfrm rot="17409712">
            <a:off x="2006026" y="-592942"/>
            <a:ext cx="126014" cy="27827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/>
        </p:nvSpPr>
        <p:spPr>
          <a:xfrm>
            <a:off x="3276315" y="1170325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/>
          <p:cNvSpPr/>
          <p:nvPr/>
        </p:nvSpPr>
        <p:spPr>
          <a:xfrm rot="17326659">
            <a:off x="1094073" y="374738"/>
            <a:ext cx="151205" cy="498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3" name="Gerade Verbindung 102"/>
          <p:cNvCxnSpPr/>
          <p:nvPr/>
        </p:nvCxnSpPr>
        <p:spPr>
          <a:xfrm>
            <a:off x="1800151" y="792489"/>
            <a:ext cx="216024" cy="7200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/>
          <p:nvPr/>
        </p:nvCxnSpPr>
        <p:spPr>
          <a:xfrm flipH="1">
            <a:off x="1942615" y="873909"/>
            <a:ext cx="67816" cy="22440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Gerade Verbindung 104"/>
          <p:cNvCxnSpPr/>
          <p:nvPr/>
        </p:nvCxnSpPr>
        <p:spPr>
          <a:xfrm>
            <a:off x="1794407" y="846289"/>
            <a:ext cx="216024" cy="7200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hteck 105"/>
          <p:cNvSpPr/>
          <p:nvPr/>
        </p:nvSpPr>
        <p:spPr>
          <a:xfrm rot="1287111">
            <a:off x="1546514" y="725642"/>
            <a:ext cx="14066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7" name="Gerade Verbindung 106"/>
          <p:cNvCxnSpPr/>
          <p:nvPr/>
        </p:nvCxnSpPr>
        <p:spPr>
          <a:xfrm>
            <a:off x="1500662" y="681100"/>
            <a:ext cx="216024" cy="7200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Gerade Verbindung 107"/>
          <p:cNvCxnSpPr/>
          <p:nvPr/>
        </p:nvCxnSpPr>
        <p:spPr>
          <a:xfrm flipH="1">
            <a:off x="1643126" y="762520"/>
            <a:ext cx="67816" cy="22440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/>
          <p:nvPr/>
        </p:nvCxnSpPr>
        <p:spPr>
          <a:xfrm>
            <a:off x="1494918" y="734900"/>
            <a:ext cx="216024" cy="7200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 rot="17326659">
            <a:off x="2207838" y="896437"/>
            <a:ext cx="46907" cy="1342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 rot="17326659">
            <a:off x="2412916" y="974802"/>
            <a:ext cx="46907" cy="1342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/>
          <p:cNvSpPr/>
          <p:nvPr/>
        </p:nvSpPr>
        <p:spPr>
          <a:xfrm rot="17326659">
            <a:off x="2628466" y="1050919"/>
            <a:ext cx="46907" cy="1342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 rot="17326659">
            <a:off x="2856312" y="1126638"/>
            <a:ext cx="45719" cy="1342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Gebogener Pfeil 113"/>
          <p:cNvSpPr/>
          <p:nvPr/>
        </p:nvSpPr>
        <p:spPr>
          <a:xfrm>
            <a:off x="2964815" y="480625"/>
            <a:ext cx="864096" cy="965870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5" name="Textfeld 114"/>
          <p:cNvSpPr txBox="1"/>
          <p:nvPr/>
        </p:nvSpPr>
        <p:spPr>
          <a:xfrm>
            <a:off x="3077191" y="22492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180°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4473610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Benutzerdefiniert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Klinikum der Universitaet Muenchen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AlbertoOlivares</dc:creator>
  <cp:lastModifiedBy>AlbertoOlivares</cp:lastModifiedBy>
  <cp:revision>4</cp:revision>
  <dcterms:created xsi:type="dcterms:W3CDTF">2013-10-23T12:45:21Z</dcterms:created>
  <dcterms:modified xsi:type="dcterms:W3CDTF">2013-10-23T14:53:34Z</dcterms:modified>
</cp:coreProperties>
</file>