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28797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-84" y="-858"/>
      </p:cViewPr>
      <p:guideLst>
        <p:guide orient="horz" pos="907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57" y="894582"/>
            <a:ext cx="7344649" cy="6172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115" y="1631844"/>
            <a:ext cx="6048534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1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6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264553" y="48664"/>
            <a:ext cx="1944172" cy="10312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32039" y="48664"/>
            <a:ext cx="5688502" cy="103123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4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9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561" y="1850492"/>
            <a:ext cx="7344649" cy="5719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561" y="1220550"/>
            <a:ext cx="7344649" cy="6299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1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2039" y="281973"/>
            <a:ext cx="3816337" cy="79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2388" y="281973"/>
            <a:ext cx="3816337" cy="79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38" y="115323"/>
            <a:ext cx="7776687" cy="47995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39" y="644607"/>
            <a:ext cx="3817838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2039" y="913248"/>
            <a:ext cx="3817838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389" y="644607"/>
            <a:ext cx="3819337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389" y="913248"/>
            <a:ext cx="3819337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8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6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8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40" y="114658"/>
            <a:ext cx="2842752" cy="487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98" y="114656"/>
            <a:ext cx="4830427" cy="24577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2040" y="602609"/>
            <a:ext cx="2842752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8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650" y="2015810"/>
            <a:ext cx="5184458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650" y="257311"/>
            <a:ext cx="5184458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650" y="2253785"/>
            <a:ext cx="5184458" cy="337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2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2038" y="115323"/>
            <a:ext cx="7776687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38" y="671938"/>
            <a:ext cx="7776687" cy="1900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2039" y="2669081"/>
            <a:ext cx="201617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335B-416D-4C51-8FA8-F0FB43815098}" type="datetimeFigureOut">
              <a:rPr lang="de-DE" smtClean="0"/>
              <a:t>13.12.2013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52262" y="2669081"/>
            <a:ext cx="273624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92548" y="2669081"/>
            <a:ext cx="201617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6586-AAA6-4EA9-B97B-04E8CF97F9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68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4" y="143718"/>
            <a:ext cx="27527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00" y="143718"/>
            <a:ext cx="227398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858" y="143718"/>
            <a:ext cx="269698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88403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Klinikum der Universitaet Muenchen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AlbertoOlivares</dc:creator>
  <cp:lastModifiedBy>AlbertoOlivares</cp:lastModifiedBy>
  <cp:revision>1</cp:revision>
  <dcterms:created xsi:type="dcterms:W3CDTF">2013-12-13T15:15:31Z</dcterms:created>
  <dcterms:modified xsi:type="dcterms:W3CDTF">2013-12-13T15:18:17Z</dcterms:modified>
</cp:coreProperties>
</file>