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4321175"/>
  <p:notesSz cx="6858000" cy="9144000"/>
  <p:defaultTextStyle>
    <a:defPPr>
      <a:defRPr lang="de-DE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2418" y="-90"/>
      </p:cViewPr>
      <p:guideLst>
        <p:guide orient="horz" pos="1361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24" y="1342366"/>
            <a:ext cx="4284266" cy="92625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6048" y="2448667"/>
            <a:ext cx="3528220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9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5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654226" y="173049"/>
            <a:ext cx="1134071" cy="36870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2016" y="173049"/>
            <a:ext cx="3318206" cy="36870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150" y="2776756"/>
            <a:ext cx="4284266" cy="85823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8150" y="1831500"/>
            <a:ext cx="4284266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016" y="1008275"/>
            <a:ext cx="2226138" cy="285177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62159" y="1008275"/>
            <a:ext cx="2226138" cy="285177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16" y="967263"/>
            <a:ext cx="2227014" cy="4031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016" y="1370374"/>
            <a:ext cx="2227014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560411" y="967263"/>
            <a:ext cx="2227888" cy="4031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560411" y="1370374"/>
            <a:ext cx="2227888" cy="24896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6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8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17" y="172048"/>
            <a:ext cx="1658228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0624" y="172049"/>
            <a:ext cx="2817675" cy="36880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2017" y="904246"/>
            <a:ext cx="1658228" cy="2955804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7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7938" y="3024824"/>
            <a:ext cx="3024188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87938" y="386106"/>
            <a:ext cx="3024188" cy="2592705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87938" y="3381920"/>
            <a:ext cx="3024188" cy="507138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8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016" y="173048"/>
            <a:ext cx="4536282" cy="720196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16" y="1008275"/>
            <a:ext cx="4536282" cy="2851776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2016" y="4005090"/>
            <a:ext cx="1176073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222A-258D-4DC6-8A29-B53E498ACB66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22107" y="4005090"/>
            <a:ext cx="1596099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612225" y="4005090"/>
            <a:ext cx="1176073" cy="230063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FB7C-A06C-4EF6-AB63-0F0B7EDA0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ine Ecke des Rechtecks schneiden und abrunden 86"/>
          <p:cNvSpPr/>
          <p:nvPr/>
        </p:nvSpPr>
        <p:spPr>
          <a:xfrm rot="1842865" flipH="1">
            <a:off x="918853" y="3327613"/>
            <a:ext cx="864096" cy="28803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Abgerundetes Rechteck 87"/>
          <p:cNvSpPr/>
          <p:nvPr/>
        </p:nvSpPr>
        <p:spPr>
          <a:xfrm rot="1838343">
            <a:off x="1795541" y="1734982"/>
            <a:ext cx="576064" cy="19027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Abgerundetes Rechteck 88"/>
          <p:cNvSpPr/>
          <p:nvPr/>
        </p:nvSpPr>
        <p:spPr>
          <a:xfrm rot="2702215">
            <a:off x="2850320" y="403180"/>
            <a:ext cx="620207" cy="19027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89"/>
          <p:cNvCxnSpPr/>
          <p:nvPr/>
        </p:nvCxnSpPr>
        <p:spPr>
          <a:xfrm>
            <a:off x="359916" y="3919232"/>
            <a:ext cx="44644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 rot="1838343">
            <a:off x="841555" y="3565369"/>
            <a:ext cx="887047" cy="45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2376140" y="1932364"/>
            <a:ext cx="216024" cy="21602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 Verbindung 92"/>
          <p:cNvCxnSpPr/>
          <p:nvPr/>
        </p:nvCxnSpPr>
        <p:spPr>
          <a:xfrm>
            <a:off x="2484152" y="246824"/>
            <a:ext cx="0" cy="36724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2011565" y="189636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94"/>
          <p:cNvCxnSpPr/>
          <p:nvPr/>
        </p:nvCxnSpPr>
        <p:spPr>
          <a:xfrm>
            <a:off x="1476040" y="1968368"/>
            <a:ext cx="0" cy="10147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1404032" y="291112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1395924" y="189636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 Verbindung 97"/>
          <p:cNvCxnSpPr>
            <a:stCxn id="97" idx="6"/>
            <a:endCxn id="94" idx="2"/>
          </p:cNvCxnSpPr>
          <p:nvPr/>
        </p:nvCxnSpPr>
        <p:spPr>
          <a:xfrm>
            <a:off x="1539940" y="1968368"/>
            <a:ext cx="47162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flipH="1">
            <a:off x="2484152" y="1653913"/>
            <a:ext cx="1416167" cy="22653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1872084" y="153400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Upper</a:t>
            </a:r>
            <a:r>
              <a:rPr lang="de-DE" sz="800" b="1" dirty="0" smtClean="0"/>
              <a:t> </a:t>
            </a:r>
          </a:p>
          <a:p>
            <a:r>
              <a:rPr lang="de-DE" sz="800" b="1" dirty="0" err="1" smtClean="0"/>
              <a:t>marker</a:t>
            </a:r>
            <a:endParaRPr lang="de-DE" sz="800" b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652307" y="2875406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Lower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marker</a:t>
            </a:r>
            <a:endParaRPr lang="de-DE" sz="800" b="1" dirty="0"/>
          </a:p>
        </p:txBody>
      </p:sp>
      <p:sp>
        <p:nvSpPr>
          <p:cNvPr id="102" name="Textfeld 101"/>
          <p:cNvSpPr txBox="1"/>
          <p:nvPr/>
        </p:nvSpPr>
        <p:spPr>
          <a:xfrm>
            <a:off x="620523" y="1845347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Virtual </a:t>
            </a:r>
            <a:r>
              <a:rPr lang="de-DE" sz="800" b="1" dirty="0" err="1" smtClean="0"/>
              <a:t>marker</a:t>
            </a:r>
            <a:endParaRPr lang="de-DE" sz="800" b="1" dirty="0"/>
          </a:p>
        </p:txBody>
      </p:sp>
      <p:sp>
        <p:nvSpPr>
          <p:cNvPr id="103" name="Bogen 102"/>
          <p:cNvSpPr/>
          <p:nvPr/>
        </p:nvSpPr>
        <p:spPr>
          <a:xfrm rot="21169914">
            <a:off x="1335498" y="2709697"/>
            <a:ext cx="310406" cy="255062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Bogen 103"/>
          <p:cNvSpPr/>
          <p:nvPr/>
        </p:nvSpPr>
        <p:spPr>
          <a:xfrm rot="21169914">
            <a:off x="2305770" y="3200131"/>
            <a:ext cx="477543" cy="403972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/>
          <p:cNvSpPr txBox="1"/>
          <p:nvPr/>
        </p:nvSpPr>
        <p:spPr>
          <a:xfrm>
            <a:off x="1480797" y="2321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ϑ</a:t>
            </a:r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564159" y="2828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ϑ</a:t>
            </a:r>
            <a:endParaRPr lang="de-DE" dirty="0"/>
          </a:p>
        </p:txBody>
      </p:sp>
      <p:sp>
        <p:nvSpPr>
          <p:cNvPr id="107" name="Geschweifte Klammer links 106"/>
          <p:cNvSpPr/>
          <p:nvPr/>
        </p:nvSpPr>
        <p:spPr>
          <a:xfrm>
            <a:off x="1320797" y="2060791"/>
            <a:ext cx="106357" cy="814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links 107"/>
          <p:cNvSpPr/>
          <p:nvPr/>
        </p:nvSpPr>
        <p:spPr>
          <a:xfrm rot="16200000" flipH="1">
            <a:off x="1735580" y="1625282"/>
            <a:ext cx="94483" cy="485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1635184" y="15232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1023838" y="22834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4331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2</cp:revision>
  <dcterms:created xsi:type="dcterms:W3CDTF">2013-12-13T14:49:01Z</dcterms:created>
  <dcterms:modified xsi:type="dcterms:W3CDTF">2013-12-13T15:04:23Z</dcterms:modified>
</cp:coreProperties>
</file>