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2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2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9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D72A-029F-46E5-975B-813CA9779ACF}" type="datetimeFigureOut">
              <a:rPr lang="es-ES" smtClean="0"/>
              <a:t>02/07/2015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8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4437112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i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s-E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  </a:t>
            </a:r>
            <a:r>
              <a:rPr lang="es-ES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Comparison</a:t>
            </a:r>
            <a:r>
              <a:rPr lang="es-E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s-ES" sz="2800" b="1" i="1" dirty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of </a:t>
            </a:r>
            <a:r>
              <a:rPr lang="es-ES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s-ES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Body-sway</a:t>
            </a:r>
            <a:endParaRPr lang="es-ES" sz="2800" b="1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es-E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5088301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s-ES" sz="2800" b="1" i="1" dirty="0" err="1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with</a:t>
            </a:r>
            <a:r>
              <a:rPr lang="es-E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  <a:r>
              <a:rPr lang="en-US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Inertial Data of Parkinson Patients</a:t>
            </a: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47780" y="570385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Verónica Torres Sánchez</a:t>
            </a:r>
            <a:endParaRPr lang="es-ES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83478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/>
          <p:cNvSpPr/>
          <p:nvPr/>
        </p:nvSpPr>
        <p:spPr>
          <a:xfrm>
            <a:off x="1884984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3674725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2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</cp:revision>
  <dcterms:created xsi:type="dcterms:W3CDTF">2015-07-02T17:23:01Z</dcterms:created>
  <dcterms:modified xsi:type="dcterms:W3CDTF">2015-07-02T18:25:47Z</dcterms:modified>
</cp:coreProperties>
</file>