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950" cy="3600450"/>
  <p:notesSz cx="6858000" cy="9144000"/>
  <p:defaultTextStyle>
    <a:defPPr>
      <a:defRPr lang="es-ES"/>
    </a:defPPr>
    <a:lvl1pPr marL="0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18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036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555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073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591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109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627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146" algn="l" defTabSz="47303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352" y="-64"/>
      </p:cViewPr>
      <p:guideLst>
        <p:guide orient="horz" pos="1134"/>
        <p:guide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9073" y="1118475"/>
            <a:ext cx="2142807" cy="7717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8143" y="2040257"/>
            <a:ext cx="1764666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65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827689" y="144188"/>
            <a:ext cx="567214" cy="307205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9" y="144188"/>
            <a:ext cx="1659625" cy="30720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67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8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39" y="2313625"/>
            <a:ext cx="2142807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9139" y="1526026"/>
            <a:ext cx="2142807" cy="78759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03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55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07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59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10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62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1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3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8" y="840106"/>
            <a:ext cx="1113420" cy="237613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81483" y="840106"/>
            <a:ext cx="1113420" cy="237613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48" y="805935"/>
            <a:ext cx="1113858" cy="3358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6518" indent="0">
              <a:buNone/>
              <a:defRPr sz="1000" b="1"/>
            </a:lvl2pPr>
            <a:lvl3pPr marL="473036" indent="0">
              <a:buNone/>
              <a:defRPr sz="900" b="1"/>
            </a:lvl3pPr>
            <a:lvl4pPr marL="709555" indent="0">
              <a:buNone/>
              <a:defRPr sz="800" b="1"/>
            </a:lvl4pPr>
            <a:lvl5pPr marL="946073" indent="0">
              <a:buNone/>
              <a:defRPr sz="800" b="1"/>
            </a:lvl5pPr>
            <a:lvl6pPr marL="1182591" indent="0">
              <a:buNone/>
              <a:defRPr sz="800" b="1"/>
            </a:lvl6pPr>
            <a:lvl7pPr marL="1419109" indent="0">
              <a:buNone/>
              <a:defRPr sz="800" b="1"/>
            </a:lvl7pPr>
            <a:lvl8pPr marL="1655627" indent="0">
              <a:buNone/>
              <a:defRPr sz="800" b="1"/>
            </a:lvl8pPr>
            <a:lvl9pPr marL="1892146" indent="0">
              <a:buNone/>
              <a:defRPr sz="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6048" y="1141811"/>
            <a:ext cx="1113858" cy="2074426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280608" y="805935"/>
            <a:ext cx="1114295" cy="3358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6518" indent="0">
              <a:buNone/>
              <a:defRPr sz="1000" b="1"/>
            </a:lvl2pPr>
            <a:lvl3pPr marL="473036" indent="0">
              <a:buNone/>
              <a:defRPr sz="900" b="1"/>
            </a:lvl3pPr>
            <a:lvl4pPr marL="709555" indent="0">
              <a:buNone/>
              <a:defRPr sz="800" b="1"/>
            </a:lvl4pPr>
            <a:lvl5pPr marL="946073" indent="0">
              <a:buNone/>
              <a:defRPr sz="800" b="1"/>
            </a:lvl5pPr>
            <a:lvl6pPr marL="1182591" indent="0">
              <a:buNone/>
              <a:defRPr sz="800" b="1"/>
            </a:lvl6pPr>
            <a:lvl7pPr marL="1419109" indent="0">
              <a:buNone/>
              <a:defRPr sz="800" b="1"/>
            </a:lvl7pPr>
            <a:lvl8pPr marL="1655627" indent="0">
              <a:buNone/>
              <a:defRPr sz="800" b="1"/>
            </a:lvl8pPr>
            <a:lvl9pPr marL="1892146" indent="0">
              <a:buNone/>
              <a:defRPr sz="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280608" y="1141811"/>
            <a:ext cx="1114295" cy="2074426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9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7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49" y="143352"/>
            <a:ext cx="829375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5622" y="143353"/>
            <a:ext cx="1409281" cy="307288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6049" y="753428"/>
            <a:ext cx="829375" cy="2462808"/>
          </a:xfrm>
        </p:spPr>
        <p:txBody>
          <a:bodyPr/>
          <a:lstStyle>
            <a:lvl1pPr marL="0" indent="0">
              <a:buNone/>
              <a:defRPr sz="700"/>
            </a:lvl1pPr>
            <a:lvl2pPr marL="236518" indent="0">
              <a:buNone/>
              <a:defRPr sz="600"/>
            </a:lvl2pPr>
            <a:lvl3pPr marL="473036" indent="0">
              <a:buNone/>
              <a:defRPr sz="600"/>
            </a:lvl3pPr>
            <a:lvl4pPr marL="709555" indent="0">
              <a:buNone/>
              <a:defRPr sz="600"/>
            </a:lvl4pPr>
            <a:lvl5pPr marL="946073" indent="0">
              <a:buNone/>
              <a:defRPr sz="600"/>
            </a:lvl5pPr>
            <a:lvl6pPr marL="1182591" indent="0">
              <a:buNone/>
              <a:defRPr sz="600"/>
            </a:lvl6pPr>
            <a:lvl7pPr marL="1419109" indent="0">
              <a:buNone/>
              <a:defRPr sz="600"/>
            </a:lvl7pPr>
            <a:lvl8pPr marL="1655627" indent="0">
              <a:buNone/>
              <a:defRPr sz="600"/>
            </a:lvl8pPr>
            <a:lvl9pPr marL="1892146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6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4124" y="2520316"/>
            <a:ext cx="1512570" cy="29753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4124" y="321707"/>
            <a:ext cx="1512570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36518" indent="0">
              <a:buNone/>
              <a:defRPr sz="1500"/>
            </a:lvl2pPr>
            <a:lvl3pPr marL="473036" indent="0">
              <a:buNone/>
              <a:defRPr sz="1300"/>
            </a:lvl3pPr>
            <a:lvl4pPr marL="709555" indent="0">
              <a:buNone/>
              <a:defRPr sz="1000"/>
            </a:lvl4pPr>
            <a:lvl5pPr marL="946073" indent="0">
              <a:buNone/>
              <a:defRPr sz="1000"/>
            </a:lvl5pPr>
            <a:lvl6pPr marL="1182591" indent="0">
              <a:buNone/>
              <a:defRPr sz="1000"/>
            </a:lvl6pPr>
            <a:lvl7pPr marL="1419109" indent="0">
              <a:buNone/>
              <a:defRPr sz="1000"/>
            </a:lvl7pPr>
            <a:lvl8pPr marL="1655627" indent="0">
              <a:buNone/>
              <a:defRPr sz="1000"/>
            </a:lvl8pPr>
            <a:lvl9pPr marL="1892146" indent="0">
              <a:buNone/>
              <a:defRPr sz="1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4124" y="2817853"/>
            <a:ext cx="1512570" cy="422553"/>
          </a:xfrm>
        </p:spPr>
        <p:txBody>
          <a:bodyPr/>
          <a:lstStyle>
            <a:lvl1pPr marL="0" indent="0">
              <a:buNone/>
              <a:defRPr sz="700"/>
            </a:lvl1pPr>
            <a:lvl2pPr marL="236518" indent="0">
              <a:buNone/>
              <a:defRPr sz="600"/>
            </a:lvl2pPr>
            <a:lvl3pPr marL="473036" indent="0">
              <a:buNone/>
              <a:defRPr sz="600"/>
            </a:lvl3pPr>
            <a:lvl4pPr marL="709555" indent="0">
              <a:buNone/>
              <a:defRPr sz="600"/>
            </a:lvl4pPr>
            <a:lvl5pPr marL="946073" indent="0">
              <a:buNone/>
              <a:defRPr sz="600"/>
            </a:lvl5pPr>
            <a:lvl6pPr marL="1182591" indent="0">
              <a:buNone/>
              <a:defRPr sz="600"/>
            </a:lvl6pPr>
            <a:lvl7pPr marL="1419109" indent="0">
              <a:buNone/>
              <a:defRPr sz="600"/>
            </a:lvl7pPr>
            <a:lvl8pPr marL="1655627" indent="0">
              <a:buNone/>
              <a:defRPr sz="600"/>
            </a:lvl8pPr>
            <a:lvl9pPr marL="1892146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3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26048" y="144187"/>
            <a:ext cx="2268855" cy="600075"/>
          </a:xfrm>
          <a:prstGeom prst="rect">
            <a:avLst/>
          </a:prstGeom>
        </p:spPr>
        <p:txBody>
          <a:bodyPr vert="horz" lIns="47304" tIns="23652" rIns="47304" bIns="2365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48" y="840106"/>
            <a:ext cx="2268855" cy="2376131"/>
          </a:xfrm>
          <a:prstGeom prst="rect">
            <a:avLst/>
          </a:prstGeom>
        </p:spPr>
        <p:txBody>
          <a:bodyPr vert="horz" lIns="47304" tIns="23652" rIns="47304" bIns="2365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26048" y="3337085"/>
            <a:ext cx="588221" cy="191691"/>
          </a:xfrm>
          <a:prstGeom prst="rect">
            <a:avLst/>
          </a:prstGeom>
        </p:spPr>
        <p:txBody>
          <a:bodyPr vert="horz" lIns="47304" tIns="23652" rIns="47304" bIns="236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552A-4B83-4274-B632-6B19794066D7}" type="datetimeFigureOut">
              <a:rPr lang="es-ES" smtClean="0"/>
              <a:t>03/07/2015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61326" y="3337085"/>
            <a:ext cx="798300" cy="191691"/>
          </a:xfrm>
          <a:prstGeom prst="rect">
            <a:avLst/>
          </a:prstGeom>
        </p:spPr>
        <p:txBody>
          <a:bodyPr vert="horz" lIns="47304" tIns="23652" rIns="47304" bIns="236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806682" y="3337085"/>
            <a:ext cx="588221" cy="191691"/>
          </a:xfrm>
          <a:prstGeom prst="rect">
            <a:avLst/>
          </a:prstGeom>
        </p:spPr>
        <p:txBody>
          <a:bodyPr vert="horz" lIns="47304" tIns="23652" rIns="47304" bIns="236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EBC9-4E21-44FE-8F54-2C105CC3B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5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036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389" indent="-177389" algn="l" defTabSz="4730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342" indent="-147824" algn="l" defTabSz="4730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91296" indent="-118259" algn="l" defTabSz="4730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27813" indent="-118259" algn="l" defTabSz="47303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331" indent="-118259" algn="l" defTabSz="473036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0851" indent="-118259" algn="l" defTabSz="47303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368" indent="-118259" algn="l" defTabSz="47303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3885" indent="-118259" algn="l" defTabSz="47303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404" indent="-118259" algn="l" defTabSz="47303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18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036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555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073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591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109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627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146" algn="l" defTabSz="47303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30 Conector recto de flecha"/>
          <p:cNvCxnSpPr/>
          <p:nvPr/>
        </p:nvCxnSpPr>
        <p:spPr>
          <a:xfrm>
            <a:off x="468387" y="1379994"/>
            <a:ext cx="180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468387" y="1368177"/>
            <a:ext cx="0" cy="17281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468387" y="288057"/>
            <a:ext cx="936105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1404492" y="134749"/>
            <a:ext cx="504055" cy="369332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s-ES" b="1" dirty="0" smtClean="0"/>
              <a:t>X</a:t>
            </a:r>
            <a:endParaRPr lang="es-ES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16360" y="3149038"/>
            <a:ext cx="504055" cy="369332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s-ES" b="1" dirty="0" smtClean="0"/>
              <a:t>  Z</a:t>
            </a:r>
            <a:endParaRPr lang="es-ES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196580" y="1224161"/>
            <a:ext cx="504055" cy="369332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s-ES" b="1" dirty="0" smtClean="0"/>
              <a:t>   Y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543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Alberto Olivares</cp:lastModifiedBy>
  <cp:revision>6</cp:revision>
  <dcterms:created xsi:type="dcterms:W3CDTF">2015-05-13T20:50:29Z</dcterms:created>
  <dcterms:modified xsi:type="dcterms:W3CDTF">2015-07-03T11:12:36Z</dcterms:modified>
</cp:coreProperties>
</file>