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606E-567B-4A60-9BAE-353B30461873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F327-02D0-4FA4-8E90-9B9DCE3F7B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62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606E-567B-4A60-9BAE-353B30461873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F327-02D0-4FA4-8E90-9B9DCE3F7B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213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606E-567B-4A60-9BAE-353B30461873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F327-02D0-4FA4-8E90-9B9DCE3F7B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613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606E-567B-4A60-9BAE-353B30461873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F327-02D0-4FA4-8E90-9B9DCE3F7B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1839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606E-567B-4A60-9BAE-353B30461873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F327-02D0-4FA4-8E90-9B9DCE3F7B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48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606E-567B-4A60-9BAE-353B30461873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F327-02D0-4FA4-8E90-9B9DCE3F7B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057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606E-567B-4A60-9BAE-353B30461873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F327-02D0-4FA4-8E90-9B9DCE3F7B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345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606E-567B-4A60-9BAE-353B30461873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F327-02D0-4FA4-8E90-9B9DCE3F7B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087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606E-567B-4A60-9BAE-353B30461873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F327-02D0-4FA4-8E90-9B9DCE3F7B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116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606E-567B-4A60-9BAE-353B30461873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F327-02D0-4FA4-8E90-9B9DCE3F7B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55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606E-567B-4A60-9BAE-353B30461873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F327-02D0-4FA4-8E90-9B9DCE3F7B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492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5606E-567B-4A60-9BAE-353B30461873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3F327-02D0-4FA4-8E90-9B9DCE3F7B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58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2339752" y="1628800"/>
            <a:ext cx="4320480" cy="309634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7 Conector recto de flecha"/>
          <p:cNvCxnSpPr/>
          <p:nvPr/>
        </p:nvCxnSpPr>
        <p:spPr>
          <a:xfrm flipV="1">
            <a:off x="2339752" y="692696"/>
            <a:ext cx="0" cy="403244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2339752" y="4725144"/>
            <a:ext cx="496855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4499992" y="404664"/>
            <a:ext cx="0" cy="453650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1799692" y="69269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s-E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4375479" y="508518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s-E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" name="16 Conector recto de flecha"/>
          <p:cNvCxnSpPr/>
          <p:nvPr/>
        </p:nvCxnSpPr>
        <p:spPr>
          <a:xfrm flipH="1">
            <a:off x="3635896" y="5269850"/>
            <a:ext cx="57606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4824028" y="5269850"/>
            <a:ext cx="53167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7236296" y="49411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endParaRPr lang="es-E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1799692" y="437696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s-E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24 Conector recto de flecha"/>
          <p:cNvCxnSpPr/>
          <p:nvPr/>
        </p:nvCxnSpPr>
        <p:spPr>
          <a:xfrm flipV="1">
            <a:off x="1964369" y="3933055"/>
            <a:ext cx="0" cy="44391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1799692" y="35730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endParaRPr lang="es-E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090989" y="507462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endParaRPr lang="es-E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5652120" y="508518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endParaRPr lang="es-E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4833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</Words>
  <Application>Microsoft Office PowerPoint</Application>
  <PresentationFormat>Presentación en pantalla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Luffi</cp:lastModifiedBy>
  <cp:revision>1</cp:revision>
  <dcterms:created xsi:type="dcterms:W3CDTF">2015-05-18T09:16:29Z</dcterms:created>
  <dcterms:modified xsi:type="dcterms:W3CDTF">2015-05-18T09:25:26Z</dcterms:modified>
</cp:coreProperties>
</file>