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65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6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8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9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6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552A-4B83-4274-B632-6B19794066D7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 de flecha"/>
          <p:cNvCxnSpPr/>
          <p:nvPr/>
        </p:nvCxnSpPr>
        <p:spPr>
          <a:xfrm flipH="1">
            <a:off x="2339752" y="3284984"/>
            <a:ext cx="180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139952" y="3284984"/>
            <a:ext cx="0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4139952" y="2204864"/>
            <a:ext cx="936104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269485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X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887924" y="50658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Z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691680" y="31003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 Y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54333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</cp:revision>
  <dcterms:created xsi:type="dcterms:W3CDTF">2015-05-13T20:50:29Z</dcterms:created>
  <dcterms:modified xsi:type="dcterms:W3CDTF">2015-05-13T21:17:37Z</dcterms:modified>
</cp:coreProperties>
</file>