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10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7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3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0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3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4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27CA-4728-4EB3-BD89-C86D5ACE2A3B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749D-1DDC-470F-94E2-BB27E9F8E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5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6676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4292926" y="2593097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708478" y="3169161"/>
            <a:ext cx="5844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0"/>
          </p:cNvCxnSpPr>
          <p:nvPr/>
        </p:nvCxnSpPr>
        <p:spPr>
          <a:xfrm flipV="1">
            <a:off x="8116853" y="5491260"/>
            <a:ext cx="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008841" y="595931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8" idx="3"/>
            <a:endCxn id="8" idx="7"/>
          </p:cNvCxnSpPr>
          <p:nvPr/>
        </p:nvCxnSpPr>
        <p:spPr>
          <a:xfrm flipV="1">
            <a:off x="8040477" y="5990948"/>
            <a:ext cx="152752" cy="152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1"/>
            <a:endCxn id="8" idx="5"/>
          </p:cNvCxnSpPr>
          <p:nvPr/>
        </p:nvCxnSpPr>
        <p:spPr>
          <a:xfrm>
            <a:off x="8040477" y="5990948"/>
            <a:ext cx="152752" cy="152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2" idx="0"/>
          </p:cNvCxnSpPr>
          <p:nvPr/>
        </p:nvCxnSpPr>
        <p:spPr>
          <a:xfrm flipV="1">
            <a:off x="8109350" y="2466924"/>
            <a:ext cx="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001338" y="293497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8082347" y="3024352"/>
            <a:ext cx="5400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7670996" y="28625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428830" y="29887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140480" y="22237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Y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956904" y="20975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Y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964407" y="51312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Y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685732" y="588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5" name="Eingekerbter Pfeil nach rechts 24"/>
          <p:cNvSpPr/>
          <p:nvPr/>
        </p:nvSpPr>
        <p:spPr>
          <a:xfrm>
            <a:off x="4334123" y="967874"/>
            <a:ext cx="516334" cy="319787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050035" y="526164"/>
            <a:ext cx="10872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+90° Turn</a:t>
            </a:r>
            <a:endParaRPr lang="de-DE" b="1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4301356" y="5563268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3716908" y="6139332"/>
            <a:ext cx="5844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437260" y="5958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48910" y="5193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Y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2" name="Eingekerbter Pfeil nach rechts 41"/>
          <p:cNvSpPr/>
          <p:nvPr/>
        </p:nvSpPr>
        <p:spPr>
          <a:xfrm>
            <a:off x="4334123" y="3951957"/>
            <a:ext cx="516334" cy="319787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4050035" y="3518745"/>
            <a:ext cx="105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-</a:t>
            </a:r>
            <a:r>
              <a:rPr lang="de-DE" b="1" dirty="0" smtClean="0">
                <a:solidFill>
                  <a:srgbClr val="FF0000"/>
                </a:solidFill>
              </a:rPr>
              <a:t>90° Turn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367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3</cp:revision>
  <dcterms:created xsi:type="dcterms:W3CDTF">2013-10-22T10:23:39Z</dcterms:created>
  <dcterms:modified xsi:type="dcterms:W3CDTF">2013-10-22T12:26:47Z</dcterms:modified>
</cp:coreProperties>
</file>