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A81B-25FF-4318-8676-E4D02591438B}" type="datetimeFigureOut">
              <a:rPr lang="de-DE" smtClean="0"/>
              <a:t>13.12.2013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7ACF-DD11-41A4-8B4E-0EC3A6F5E6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9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A81B-25FF-4318-8676-E4D02591438B}" type="datetimeFigureOut">
              <a:rPr lang="de-DE" smtClean="0"/>
              <a:t>13.12.2013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7ACF-DD11-41A4-8B4E-0EC3A6F5E6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63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A81B-25FF-4318-8676-E4D02591438B}" type="datetimeFigureOut">
              <a:rPr lang="de-DE" smtClean="0"/>
              <a:t>13.12.2013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7ACF-DD11-41A4-8B4E-0EC3A6F5E6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62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A81B-25FF-4318-8676-E4D02591438B}" type="datetimeFigureOut">
              <a:rPr lang="de-DE" smtClean="0"/>
              <a:t>13.12.2013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7ACF-DD11-41A4-8B4E-0EC3A6F5E6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94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A81B-25FF-4318-8676-E4D02591438B}" type="datetimeFigureOut">
              <a:rPr lang="de-DE" smtClean="0"/>
              <a:t>13.12.2013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7ACF-DD11-41A4-8B4E-0EC3A6F5E6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2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A81B-25FF-4318-8676-E4D02591438B}" type="datetimeFigureOut">
              <a:rPr lang="de-DE" smtClean="0"/>
              <a:t>13.12.2013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7ACF-DD11-41A4-8B4E-0EC3A6F5E6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A81B-25FF-4318-8676-E4D02591438B}" type="datetimeFigureOut">
              <a:rPr lang="de-DE" smtClean="0"/>
              <a:t>13.12.2013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7ACF-DD11-41A4-8B4E-0EC3A6F5E6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23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A81B-25FF-4318-8676-E4D02591438B}" type="datetimeFigureOut">
              <a:rPr lang="de-DE" smtClean="0"/>
              <a:t>13.12.2013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7ACF-DD11-41A4-8B4E-0EC3A6F5E6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56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A81B-25FF-4318-8676-E4D02591438B}" type="datetimeFigureOut">
              <a:rPr lang="de-DE" smtClean="0"/>
              <a:t>13.12.2013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7ACF-DD11-41A4-8B4E-0EC3A6F5E6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15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A81B-25FF-4318-8676-E4D02591438B}" type="datetimeFigureOut">
              <a:rPr lang="de-DE" smtClean="0"/>
              <a:t>13.12.2013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7ACF-DD11-41A4-8B4E-0EC3A6F5E6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05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A81B-25FF-4318-8676-E4D02591438B}" type="datetimeFigureOut">
              <a:rPr lang="de-DE" smtClean="0"/>
              <a:t>13.12.2013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7ACF-DD11-41A4-8B4E-0EC3A6F5E6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24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A81B-25FF-4318-8676-E4D02591438B}" type="datetimeFigureOut">
              <a:rPr lang="de-DE" smtClean="0"/>
              <a:t>13.12.2013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07ACF-DD11-41A4-8B4E-0EC3A6F5E6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57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915816" y="1253367"/>
            <a:ext cx="0" cy="367240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Akkord 8"/>
          <p:cNvSpPr/>
          <p:nvPr/>
        </p:nvSpPr>
        <p:spPr>
          <a:xfrm rot="6873741">
            <a:off x="3573277" y="4338172"/>
            <a:ext cx="720080" cy="720080"/>
          </a:xfrm>
          <a:prstGeom prst="chor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3"/>
          <p:cNvCxnSpPr/>
          <p:nvPr/>
        </p:nvCxnSpPr>
        <p:spPr>
          <a:xfrm>
            <a:off x="1763686" y="4925775"/>
            <a:ext cx="446449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Abgerundetes Rechteck 9"/>
          <p:cNvSpPr/>
          <p:nvPr/>
        </p:nvSpPr>
        <p:spPr>
          <a:xfrm>
            <a:off x="3575853" y="4828548"/>
            <a:ext cx="714927" cy="4571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 rot="2149554">
            <a:off x="4232050" y="2751454"/>
            <a:ext cx="576064" cy="19027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 rot="2045390">
            <a:off x="5187773" y="1394365"/>
            <a:ext cx="638562" cy="18791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4951252" y="3477190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427041" y="3090253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19"/>
          <p:cNvCxnSpPr>
            <a:stCxn id="12" idx="1"/>
            <a:endCxn id="13" idx="6"/>
          </p:cNvCxnSpPr>
          <p:nvPr/>
        </p:nvCxnSpPr>
        <p:spPr>
          <a:xfrm flipH="1" flipV="1">
            <a:off x="4571057" y="3162261"/>
            <a:ext cx="401286" cy="33602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4239655" y="3498281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 Verbindung 35"/>
          <p:cNvCxnSpPr>
            <a:endCxn id="35" idx="6"/>
          </p:cNvCxnSpPr>
          <p:nvPr/>
        </p:nvCxnSpPr>
        <p:spPr>
          <a:xfrm flipH="1">
            <a:off x="4383671" y="3570289"/>
            <a:ext cx="567581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38"/>
          <p:cNvCxnSpPr>
            <a:stCxn id="35" idx="0"/>
            <a:endCxn id="13" idx="4"/>
          </p:cNvCxnSpPr>
          <p:nvPr/>
        </p:nvCxnSpPr>
        <p:spPr>
          <a:xfrm flipV="1">
            <a:off x="4311663" y="3234269"/>
            <a:ext cx="187386" cy="26401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Ellipse 41"/>
          <p:cNvSpPr/>
          <p:nvPr/>
        </p:nvSpPr>
        <p:spPr>
          <a:xfrm>
            <a:off x="4290780" y="4293096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/>
          <p:cNvSpPr txBox="1"/>
          <p:nvPr/>
        </p:nvSpPr>
        <p:spPr>
          <a:xfrm>
            <a:off x="4136648" y="280498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 smtClean="0"/>
              <a:t>Upper</a:t>
            </a:r>
            <a:r>
              <a:rPr lang="de-DE" sz="800" b="1" dirty="0" smtClean="0"/>
              <a:t> </a:t>
            </a:r>
          </a:p>
          <a:p>
            <a:r>
              <a:rPr lang="de-DE" sz="800" b="1" dirty="0" err="1" smtClean="0"/>
              <a:t>marker</a:t>
            </a:r>
            <a:endParaRPr lang="de-DE" sz="800" b="1" dirty="0"/>
          </a:p>
        </p:txBody>
      </p:sp>
      <p:sp>
        <p:nvSpPr>
          <p:cNvPr id="45" name="Textfeld 44"/>
          <p:cNvSpPr txBox="1"/>
          <p:nvPr/>
        </p:nvSpPr>
        <p:spPr>
          <a:xfrm>
            <a:off x="5101581" y="3451929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/>
              <a:t>Side</a:t>
            </a:r>
          </a:p>
          <a:p>
            <a:r>
              <a:rPr lang="de-DE" sz="800" b="1" dirty="0" err="1" smtClean="0"/>
              <a:t>marker</a:t>
            </a:r>
            <a:endParaRPr lang="de-DE" sz="800" b="1" dirty="0"/>
          </a:p>
        </p:txBody>
      </p:sp>
      <p:sp>
        <p:nvSpPr>
          <p:cNvPr id="46" name="Textfeld 45"/>
          <p:cNvSpPr txBox="1"/>
          <p:nvPr/>
        </p:nvSpPr>
        <p:spPr>
          <a:xfrm>
            <a:off x="4457206" y="4215451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err="1" smtClean="0"/>
              <a:t>Lower</a:t>
            </a:r>
            <a:endParaRPr lang="de-DE" sz="800" b="1" dirty="0" smtClean="0"/>
          </a:p>
          <a:p>
            <a:r>
              <a:rPr lang="de-DE" sz="800" b="1" dirty="0" err="1" smtClean="0"/>
              <a:t>marker</a:t>
            </a:r>
            <a:endParaRPr lang="de-DE" sz="800" b="1" dirty="0"/>
          </a:p>
        </p:txBody>
      </p:sp>
    </p:spTree>
    <p:extLst>
      <p:ext uri="{BB962C8B-B14F-4D97-AF65-F5344CB8AC3E}">
        <p14:creationId xmlns:p14="http://schemas.microsoft.com/office/powerpoint/2010/main" val="73080399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Klinikum der Universitaet Muenchen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AlbertoOlivares</dc:creator>
  <cp:lastModifiedBy>AlbertoOlivares</cp:lastModifiedBy>
  <cp:revision>3</cp:revision>
  <dcterms:created xsi:type="dcterms:W3CDTF">2013-12-13T15:28:50Z</dcterms:created>
  <dcterms:modified xsi:type="dcterms:W3CDTF">2013-12-13T16:41:37Z</dcterms:modified>
</cp:coreProperties>
</file>