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4006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870" y="-96"/>
      </p:cViewPr>
      <p:guideLst>
        <p:guide orient="horz" pos="17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677711"/>
            <a:ext cx="7772400" cy="115764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060382"/>
            <a:ext cx="6400800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FD0B-512D-43F1-B93A-2001B7E6EEF6}" type="datetimeFigureOut">
              <a:rPr lang="de-DE" smtClean="0"/>
              <a:t>08.10.2013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B8D5-533E-4604-A9CB-6303488A1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09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FD0B-512D-43F1-B93A-2001B7E6EEF6}" type="datetimeFigureOut">
              <a:rPr lang="de-DE" smtClean="0"/>
              <a:t>08.10.2013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B8D5-533E-4604-A9CB-6303488A1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159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92525"/>
            <a:ext cx="2057400" cy="411426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92525"/>
            <a:ext cx="6019800" cy="411426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FD0B-512D-43F1-B93A-2001B7E6EEF6}" type="datetimeFigureOut">
              <a:rPr lang="de-DE" smtClean="0"/>
              <a:t>08.10.2013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B8D5-533E-4604-A9CB-6303488A1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79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FD0B-512D-43F1-B93A-2001B7E6EEF6}" type="datetimeFigureOut">
              <a:rPr lang="de-DE" smtClean="0"/>
              <a:t>08.10.2013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B8D5-533E-4604-A9CB-6303488A1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470434"/>
            <a:ext cx="7772400" cy="10726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289037"/>
            <a:ext cx="7772400" cy="118139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FD0B-512D-43F1-B93A-2001B7E6EEF6}" type="datetimeFigureOut">
              <a:rPr lang="de-DE" smtClean="0"/>
              <a:t>08.10.2013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B8D5-533E-4604-A9CB-6303488A1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93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125141"/>
            <a:ext cx="4038600" cy="3181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125141"/>
            <a:ext cx="4038600" cy="3181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FD0B-512D-43F1-B93A-2001B7E6EEF6}" type="datetimeFigureOut">
              <a:rPr lang="de-DE" smtClean="0"/>
              <a:t>08.10.2013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B8D5-533E-4604-A9CB-6303488A1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50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16278"/>
            <a:ext cx="8229600" cy="900112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8901"/>
            <a:ext cx="4040188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712715"/>
            <a:ext cx="4040188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208901"/>
            <a:ext cx="4041775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1712715"/>
            <a:ext cx="4041775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FD0B-512D-43F1-B93A-2001B7E6EEF6}" type="datetimeFigureOut">
              <a:rPr lang="de-DE" smtClean="0"/>
              <a:t>08.10.2013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B8D5-533E-4604-A9CB-6303488A1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59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FD0B-512D-43F1-B93A-2001B7E6EEF6}" type="datetimeFigureOut">
              <a:rPr lang="de-DE" smtClean="0"/>
              <a:t>08.10.2013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B8D5-533E-4604-A9CB-6303488A1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99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FD0B-512D-43F1-B93A-2001B7E6EEF6}" type="datetimeFigureOut">
              <a:rPr lang="de-DE" smtClean="0"/>
              <a:t>08.10.2013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B8D5-533E-4604-A9CB-6303488A1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94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15028"/>
            <a:ext cx="3008313" cy="9151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15028"/>
            <a:ext cx="5111750" cy="46093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130142"/>
            <a:ext cx="3008313" cy="369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FD0B-512D-43F1-B93A-2001B7E6EEF6}" type="datetimeFigureOut">
              <a:rPr lang="de-DE" smtClean="0"/>
              <a:t>08.10.2013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B8D5-533E-4604-A9CB-6303488A1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29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780473"/>
            <a:ext cx="5486400" cy="4463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82560"/>
            <a:ext cx="5486400" cy="32404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226779"/>
            <a:ext cx="5486400" cy="633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FD0B-512D-43F1-B93A-2001B7E6EEF6}" type="datetimeFigureOut">
              <a:rPr lang="de-DE" smtClean="0"/>
              <a:t>08.10.2013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B8D5-533E-4604-A9CB-6303488A1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36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16278"/>
            <a:ext cx="8229600" cy="900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0158"/>
            <a:ext cx="8229600" cy="356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DFD0B-512D-43F1-B93A-2001B7E6EEF6}" type="datetimeFigureOut">
              <a:rPr lang="de-DE" smtClean="0"/>
              <a:t>08.10.2013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0B8D5-533E-4604-A9CB-6303488A1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89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36731"/>
            <a:ext cx="9144000" cy="4591050"/>
          </a:xfrm>
          <a:prstGeom prst="rect">
            <a:avLst/>
          </a:prstGeom>
        </p:spPr>
      </p:pic>
      <p:cxnSp>
        <p:nvCxnSpPr>
          <p:cNvPr id="23" name="Gerade Verbindung mit Pfeil 22"/>
          <p:cNvCxnSpPr/>
          <p:nvPr/>
        </p:nvCxnSpPr>
        <p:spPr>
          <a:xfrm flipV="1">
            <a:off x="2195736" y="632217"/>
            <a:ext cx="864096" cy="1008112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1763688" y="252065"/>
            <a:ext cx="30915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Axis </a:t>
            </a:r>
            <a:r>
              <a:rPr lang="de-DE" dirty="0" err="1" smtClean="0"/>
              <a:t>oriented</a:t>
            </a:r>
            <a:r>
              <a:rPr lang="de-DE" dirty="0" smtClean="0"/>
              <a:t> parallel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gravity</a:t>
            </a:r>
            <a:endParaRPr lang="de-DE" dirty="0"/>
          </a:p>
        </p:txBody>
      </p:sp>
      <p:cxnSp>
        <p:nvCxnSpPr>
          <p:cNvPr id="25" name="Gerade Verbindung mit Pfeil 24"/>
          <p:cNvCxnSpPr>
            <a:endCxn id="26" idx="2"/>
          </p:cNvCxnSpPr>
          <p:nvPr/>
        </p:nvCxnSpPr>
        <p:spPr>
          <a:xfrm flipV="1">
            <a:off x="5791344" y="2822287"/>
            <a:ext cx="541779" cy="1286852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4572000" y="2452955"/>
            <a:ext cx="35222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Axis </a:t>
            </a:r>
            <a:r>
              <a:rPr lang="de-DE" dirty="0" err="1" smtClean="0"/>
              <a:t>oriented</a:t>
            </a:r>
            <a:r>
              <a:rPr lang="de-DE" dirty="0" smtClean="0"/>
              <a:t> anti-parallel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gravity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980157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Benutzerdefiniert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Klinikum der Universitaet Muenchen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AlbertoOlivares</dc:creator>
  <cp:lastModifiedBy>AlbertoOlivares</cp:lastModifiedBy>
  <cp:revision>2</cp:revision>
  <dcterms:created xsi:type="dcterms:W3CDTF">2013-10-08T10:41:08Z</dcterms:created>
  <dcterms:modified xsi:type="dcterms:W3CDTF">2013-10-18T12:20:23Z</dcterms:modified>
</cp:coreProperties>
</file>