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6" r:id="rId5"/>
    <p:sldId id="267" r:id="rId6"/>
    <p:sldId id="260" r:id="rId7"/>
    <p:sldId id="268" r:id="rId8"/>
    <p:sldId id="269" r:id="rId9"/>
    <p:sldId id="270" r:id="rId10"/>
    <p:sldId id="273" r:id="rId11"/>
    <p:sldId id="290" r:id="rId12"/>
    <p:sldId id="291" r:id="rId13"/>
    <p:sldId id="287" r:id="rId14"/>
    <p:sldId id="275" r:id="rId15"/>
    <p:sldId id="276" r:id="rId16"/>
    <p:sldId id="272" r:id="rId17"/>
    <p:sldId id="278" r:id="rId18"/>
    <p:sldId id="279" r:id="rId19"/>
    <p:sldId id="280" r:id="rId20"/>
    <p:sldId id="281" r:id="rId21"/>
    <p:sldId id="282" r:id="rId22"/>
    <p:sldId id="288" r:id="rId23"/>
    <p:sldId id="284" r:id="rId24"/>
    <p:sldId id="285" r:id="rId25"/>
    <p:sldId id="289" r:id="rId26"/>
    <p:sldId id="261" r:id="rId27"/>
    <p:sldId id="263" r:id="rId28"/>
    <p:sldId id="264" r:id="rId29"/>
    <p:sldId id="286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23921416138947"/>
          <c:y val="7.0852322493159953E-2"/>
          <c:w val="0.81642641558345364"/>
          <c:h val="0.86663706563579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Comp_X2</c:v>
                </c:pt>
                <c:pt idx="1">
                  <c:v>Comp_X3</c:v>
                </c:pt>
                <c:pt idx="2">
                  <c:v>Comp_Y2</c:v>
                </c:pt>
                <c:pt idx="3">
                  <c:v>Comp_Y3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-0.3</c:v>
                </c:pt>
                <c:pt idx="3">
                  <c:v>-0.4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Comp_X2</c:v>
                </c:pt>
                <c:pt idx="1">
                  <c:v>Comp_X3</c:v>
                </c:pt>
                <c:pt idx="2">
                  <c:v>Comp_Y2</c:v>
                </c:pt>
                <c:pt idx="3">
                  <c:v>Comp_Y3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Comp_X2</c:v>
                </c:pt>
                <c:pt idx="1">
                  <c:v>Comp_X3</c:v>
                </c:pt>
                <c:pt idx="2">
                  <c:v>Comp_Y2</c:v>
                </c:pt>
                <c:pt idx="3">
                  <c:v>Comp_Y3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224832"/>
        <c:axId val="160265344"/>
      </c:barChart>
      <c:catAx>
        <c:axId val="149224832"/>
        <c:scaling>
          <c:orientation val="minMax"/>
        </c:scaling>
        <c:delete val="0"/>
        <c:axPos val="b"/>
        <c:majorTickMark val="out"/>
        <c:minorTickMark val="none"/>
        <c:tickLblPos val="nextTo"/>
        <c:crossAx val="160265344"/>
        <c:crosses val="autoZero"/>
        <c:auto val="1"/>
        <c:lblAlgn val="ctr"/>
        <c:lblOffset val="100"/>
        <c:noMultiLvlLbl val="0"/>
      </c:catAx>
      <c:valAx>
        <c:axId val="160265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9224832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Max var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0.12</c:v>
                </c:pt>
                <c:pt idx="2">
                  <c:v>3.16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Mean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1.5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cylinder"/>
        <c:axId val="168588800"/>
        <c:axId val="168590336"/>
        <c:axId val="190953216"/>
      </c:bar3DChart>
      <c:catAx>
        <c:axId val="168588800"/>
        <c:scaling>
          <c:orientation val="minMax"/>
        </c:scaling>
        <c:delete val="0"/>
        <c:axPos val="b"/>
        <c:majorTickMark val="none"/>
        <c:minorTickMark val="none"/>
        <c:tickLblPos val="nextTo"/>
        <c:crossAx val="168590336"/>
        <c:crosses val="autoZero"/>
        <c:auto val="1"/>
        <c:lblAlgn val="ctr"/>
        <c:lblOffset val="100"/>
        <c:noMultiLvlLbl val="0"/>
      </c:catAx>
      <c:valAx>
        <c:axId val="168590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68588800"/>
        <c:crosses val="autoZero"/>
        <c:crossBetween val="between"/>
      </c:valAx>
      <c:serAx>
        <c:axId val="190953216"/>
        <c:scaling>
          <c:orientation val="minMax"/>
        </c:scaling>
        <c:delete val="1"/>
        <c:axPos val="b"/>
        <c:majorTickMark val="none"/>
        <c:minorTickMark val="none"/>
        <c:tickLblPos val="nextTo"/>
        <c:crossAx val="168590336"/>
        <c:crosses val="autoZero"/>
      </c:ser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 Km/h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8.5999999999999998E-4</c:v>
                </c:pt>
                <c:pt idx="2">
                  <c:v>2.36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4 Km/h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1.7000000000000001E-2</c:v>
                </c:pt>
                <c:pt idx="2">
                  <c:v>4.1500000000000004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6 Km/h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9.4000000000000004E-3</c:v>
                </c:pt>
                <c:pt idx="2">
                  <c:v>4.62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cylinder"/>
        <c:axId val="208960512"/>
        <c:axId val="208970496"/>
        <c:axId val="208946048"/>
      </c:bar3DChart>
      <c:catAx>
        <c:axId val="208960512"/>
        <c:scaling>
          <c:orientation val="minMax"/>
        </c:scaling>
        <c:delete val="0"/>
        <c:axPos val="b"/>
        <c:majorTickMark val="none"/>
        <c:minorTickMark val="none"/>
        <c:tickLblPos val="nextTo"/>
        <c:crossAx val="208970496"/>
        <c:crosses val="autoZero"/>
        <c:auto val="1"/>
        <c:lblAlgn val="ctr"/>
        <c:lblOffset val="100"/>
        <c:noMultiLvlLbl val="0"/>
      </c:catAx>
      <c:valAx>
        <c:axId val="208970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208960512"/>
        <c:crosses val="autoZero"/>
        <c:crossBetween val="between"/>
      </c:valAx>
      <c:serAx>
        <c:axId val="208946048"/>
        <c:scaling>
          <c:orientation val="minMax"/>
        </c:scaling>
        <c:delete val="1"/>
        <c:axPos val="b"/>
        <c:majorTickMark val="none"/>
        <c:minorTickMark val="none"/>
        <c:tickLblPos val="nextTo"/>
        <c:crossAx val="208970496"/>
        <c:crosses val="autoZero"/>
      </c:ser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1A3FD-F06E-4B60-9C53-E58B95E466F6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FB56B3BB-C884-4EF9-97EF-768DB57D026D}">
      <dgm:prSet phldrT="[Texto]"/>
      <dgm:spPr/>
      <dgm:t>
        <a:bodyPr/>
        <a:lstStyle/>
        <a:p>
          <a:r>
            <a:rPr lang="es-ES" dirty="0" smtClean="0"/>
            <a:t>Hardware tradicional vs IMU</a:t>
          </a:r>
          <a:endParaRPr lang="es-ES" dirty="0"/>
        </a:p>
      </dgm:t>
    </dgm:pt>
    <dgm:pt modelId="{D7BFE440-6135-4211-8F14-3DA1A66C03C8}" type="parTrans" cxnId="{9B22BEC0-0B8F-4AD1-9FEC-3DF14FD317B1}">
      <dgm:prSet/>
      <dgm:spPr/>
      <dgm:t>
        <a:bodyPr/>
        <a:lstStyle/>
        <a:p>
          <a:endParaRPr lang="es-ES"/>
        </a:p>
      </dgm:t>
    </dgm:pt>
    <dgm:pt modelId="{F1127BE4-5BF5-4065-9A59-E40C237437EC}" type="sibTrans" cxnId="{9B22BEC0-0B8F-4AD1-9FEC-3DF14FD317B1}">
      <dgm:prSet/>
      <dgm:spPr/>
      <dgm:t>
        <a:bodyPr/>
        <a:lstStyle/>
        <a:p>
          <a:endParaRPr lang="es-ES"/>
        </a:p>
      </dgm:t>
    </dgm:pt>
    <dgm:pt modelId="{7F4DA03F-CEEF-4580-9BD5-595B19719BF9}">
      <dgm:prSet phldrT="[Texto]"/>
      <dgm:spPr/>
      <dgm:t>
        <a:bodyPr/>
        <a:lstStyle/>
        <a:p>
          <a:r>
            <a:rPr lang="es-ES" dirty="0" err="1" smtClean="0"/>
            <a:t>Force</a:t>
          </a:r>
          <a:r>
            <a:rPr lang="es-ES" dirty="0" smtClean="0"/>
            <a:t> </a:t>
          </a:r>
          <a:r>
            <a:rPr lang="es-ES" dirty="0" err="1" smtClean="0"/>
            <a:t>Platform</a:t>
          </a:r>
          <a:endParaRPr lang="es-ES" dirty="0"/>
        </a:p>
      </dgm:t>
    </dgm:pt>
    <dgm:pt modelId="{15A7F947-05E5-47EC-B820-DD21CC60DB5E}" type="parTrans" cxnId="{1310B9DD-77CA-448D-965A-8AE961C8FA45}">
      <dgm:prSet/>
      <dgm:spPr/>
      <dgm:t>
        <a:bodyPr/>
        <a:lstStyle/>
        <a:p>
          <a:endParaRPr lang="es-ES"/>
        </a:p>
      </dgm:t>
    </dgm:pt>
    <dgm:pt modelId="{3DED432B-9986-43E7-9F5E-50CA6D9E1661}" type="sibTrans" cxnId="{1310B9DD-77CA-448D-965A-8AE961C8FA45}">
      <dgm:prSet/>
      <dgm:spPr/>
      <dgm:t>
        <a:bodyPr/>
        <a:lstStyle/>
        <a:p>
          <a:endParaRPr lang="es-ES"/>
        </a:p>
      </dgm:t>
    </dgm:pt>
    <dgm:pt modelId="{886D00D9-0FAB-44AB-B8D3-2669610499F9}">
      <dgm:prSet phldrT="[Texto]"/>
      <dgm:spPr/>
      <dgm:t>
        <a:bodyPr/>
        <a:lstStyle/>
        <a:p>
          <a:r>
            <a:rPr lang="es-ES" dirty="0" smtClean="0"/>
            <a:t>EMG</a:t>
          </a:r>
          <a:endParaRPr lang="es-ES" dirty="0"/>
        </a:p>
      </dgm:t>
    </dgm:pt>
    <dgm:pt modelId="{7E858F0E-EE24-4B32-9910-74874451A63D}" type="parTrans" cxnId="{C4F9D998-2A29-41C7-97CE-9A7528BAA885}">
      <dgm:prSet/>
      <dgm:spPr/>
      <dgm:t>
        <a:bodyPr/>
        <a:lstStyle/>
        <a:p>
          <a:endParaRPr lang="es-ES"/>
        </a:p>
      </dgm:t>
    </dgm:pt>
    <dgm:pt modelId="{25396530-D509-4B17-9947-75125CF89D5B}" type="sibTrans" cxnId="{C4F9D998-2A29-41C7-97CE-9A7528BAA885}">
      <dgm:prSet/>
      <dgm:spPr/>
      <dgm:t>
        <a:bodyPr/>
        <a:lstStyle/>
        <a:p>
          <a:endParaRPr lang="es-ES"/>
        </a:p>
      </dgm:t>
    </dgm:pt>
    <dgm:pt modelId="{3489B65C-E568-4632-A786-C0DA88053F8D}">
      <dgm:prSet phldrT="[Texto]"/>
      <dgm:spPr/>
      <dgm:t>
        <a:bodyPr/>
        <a:lstStyle/>
        <a:p>
          <a:r>
            <a:rPr lang="es-ES" dirty="0" err="1" smtClean="0"/>
            <a:t>Optical</a:t>
          </a:r>
          <a:r>
            <a:rPr lang="es-ES" dirty="0" smtClean="0"/>
            <a:t> System</a:t>
          </a:r>
          <a:endParaRPr lang="es-ES" dirty="0"/>
        </a:p>
      </dgm:t>
    </dgm:pt>
    <dgm:pt modelId="{04BAC1E5-A411-49DA-86D8-8F166EC2320F}" type="parTrans" cxnId="{E18E4796-CBD8-4868-AFB4-AABC294A1580}">
      <dgm:prSet/>
      <dgm:spPr/>
      <dgm:t>
        <a:bodyPr/>
        <a:lstStyle/>
        <a:p>
          <a:endParaRPr lang="es-ES"/>
        </a:p>
      </dgm:t>
    </dgm:pt>
    <dgm:pt modelId="{A24F39AB-C4E2-478F-A8AE-1F4396F50CA6}" type="sibTrans" cxnId="{E18E4796-CBD8-4868-AFB4-AABC294A1580}">
      <dgm:prSet/>
      <dgm:spPr/>
      <dgm:t>
        <a:bodyPr/>
        <a:lstStyle/>
        <a:p>
          <a:endParaRPr lang="es-ES"/>
        </a:p>
      </dgm:t>
    </dgm:pt>
    <dgm:pt modelId="{7FF8A302-23BD-466E-9A47-EE61F686B1AA}" type="pres">
      <dgm:prSet presAssocID="{FED1A3FD-F06E-4B60-9C53-E58B95E466F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A5404C2-ACC4-433F-8955-69CB01771D27}" type="pres">
      <dgm:prSet presAssocID="{FB56B3BB-C884-4EF9-97EF-768DB57D026D}" presName="root" presStyleCnt="0">
        <dgm:presLayoutVars>
          <dgm:chMax/>
          <dgm:chPref val="4"/>
        </dgm:presLayoutVars>
      </dgm:prSet>
      <dgm:spPr/>
    </dgm:pt>
    <dgm:pt modelId="{2B39B3AA-B0D8-47B9-A817-446C4378A128}" type="pres">
      <dgm:prSet presAssocID="{FB56B3BB-C884-4EF9-97EF-768DB57D026D}" presName="rootComposite" presStyleCnt="0">
        <dgm:presLayoutVars/>
      </dgm:prSet>
      <dgm:spPr/>
    </dgm:pt>
    <dgm:pt modelId="{2C40726B-0C6C-4F2A-9326-1DC21C2F79AF}" type="pres">
      <dgm:prSet presAssocID="{FB56B3BB-C884-4EF9-97EF-768DB57D026D}" presName="rootText" presStyleLbl="node0" presStyleIdx="0" presStyleCnt="1" custLinFactNeighborX="-1203" custLinFactNeighborY="11176">
        <dgm:presLayoutVars>
          <dgm:chMax/>
          <dgm:chPref val="4"/>
        </dgm:presLayoutVars>
      </dgm:prSet>
      <dgm:spPr/>
      <dgm:t>
        <a:bodyPr/>
        <a:lstStyle/>
        <a:p>
          <a:endParaRPr lang="es-ES"/>
        </a:p>
      </dgm:t>
    </dgm:pt>
    <dgm:pt modelId="{5989C39F-CF6D-4FC2-BDD8-276C1A9852D7}" type="pres">
      <dgm:prSet presAssocID="{FB56B3BB-C884-4EF9-97EF-768DB57D026D}" presName="childShape" presStyleCnt="0">
        <dgm:presLayoutVars>
          <dgm:chMax val="0"/>
          <dgm:chPref val="0"/>
        </dgm:presLayoutVars>
      </dgm:prSet>
      <dgm:spPr/>
    </dgm:pt>
    <dgm:pt modelId="{5FEFE2A4-D53B-472E-9AEE-2096DF598D83}" type="pres">
      <dgm:prSet presAssocID="{7F4DA03F-CEEF-4580-9BD5-595B19719BF9}" presName="childComposite" presStyleCnt="0">
        <dgm:presLayoutVars>
          <dgm:chMax val="0"/>
          <dgm:chPref val="0"/>
        </dgm:presLayoutVars>
      </dgm:prSet>
      <dgm:spPr/>
    </dgm:pt>
    <dgm:pt modelId="{004EAC66-70DC-4BCB-90E2-498577AC59E4}" type="pres">
      <dgm:prSet presAssocID="{7F4DA03F-CEEF-4580-9BD5-595B19719BF9}" presName="Image" presStyleLbl="node1" presStyleIdx="0" presStyleCnt="3"/>
      <dgm:spPr/>
    </dgm:pt>
    <dgm:pt modelId="{B1E05EA0-E096-420F-9003-A3947BB59DF0}" type="pres">
      <dgm:prSet presAssocID="{7F4DA03F-CEEF-4580-9BD5-595B19719BF9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3E9CE7-C8E9-4C6B-B6A1-EBA05FE1DB7A}" type="pres">
      <dgm:prSet presAssocID="{886D00D9-0FAB-44AB-B8D3-2669610499F9}" presName="childComposite" presStyleCnt="0">
        <dgm:presLayoutVars>
          <dgm:chMax val="0"/>
          <dgm:chPref val="0"/>
        </dgm:presLayoutVars>
      </dgm:prSet>
      <dgm:spPr/>
    </dgm:pt>
    <dgm:pt modelId="{C78DDE89-64E5-4F6C-9E59-92700F8D939C}" type="pres">
      <dgm:prSet presAssocID="{886D00D9-0FAB-44AB-B8D3-2669610499F9}" presName="Image" presStyleLbl="node1" presStyleIdx="1" presStyleCnt="3"/>
      <dgm:spPr/>
    </dgm:pt>
    <dgm:pt modelId="{8A276D46-9775-4B98-A4A2-3EA1C0CEB89F}" type="pres">
      <dgm:prSet presAssocID="{886D00D9-0FAB-44AB-B8D3-2669610499F9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99086D-552D-4AEF-82FA-6082C8DD3355}" type="pres">
      <dgm:prSet presAssocID="{3489B65C-E568-4632-A786-C0DA88053F8D}" presName="childComposite" presStyleCnt="0">
        <dgm:presLayoutVars>
          <dgm:chMax val="0"/>
          <dgm:chPref val="0"/>
        </dgm:presLayoutVars>
      </dgm:prSet>
      <dgm:spPr/>
    </dgm:pt>
    <dgm:pt modelId="{140E68F2-1CC4-43EE-BE19-D16E6A98307E}" type="pres">
      <dgm:prSet presAssocID="{3489B65C-E568-4632-A786-C0DA88053F8D}" presName="Image" presStyleLbl="node1" presStyleIdx="2" presStyleCnt="3"/>
      <dgm:spPr/>
    </dgm:pt>
    <dgm:pt modelId="{3D86EF2D-C7F5-45CB-BF37-E30DCE619243}" type="pres">
      <dgm:prSet presAssocID="{3489B65C-E568-4632-A786-C0DA88053F8D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4F9D998-2A29-41C7-97CE-9A7528BAA885}" srcId="{FB56B3BB-C884-4EF9-97EF-768DB57D026D}" destId="{886D00D9-0FAB-44AB-B8D3-2669610499F9}" srcOrd="1" destOrd="0" parTransId="{7E858F0E-EE24-4B32-9910-74874451A63D}" sibTransId="{25396530-D509-4B17-9947-75125CF89D5B}"/>
    <dgm:cxn modelId="{655D2B6A-49F8-4DD5-8C0B-627F2FCD36A5}" type="presOf" srcId="{886D00D9-0FAB-44AB-B8D3-2669610499F9}" destId="{8A276D46-9775-4B98-A4A2-3EA1C0CEB89F}" srcOrd="0" destOrd="0" presId="urn:microsoft.com/office/officeart/2008/layout/PictureAccentList"/>
    <dgm:cxn modelId="{DB63694C-390C-4477-9F82-98A5C4AC6FE0}" type="presOf" srcId="{7F4DA03F-CEEF-4580-9BD5-595B19719BF9}" destId="{B1E05EA0-E096-420F-9003-A3947BB59DF0}" srcOrd="0" destOrd="0" presId="urn:microsoft.com/office/officeart/2008/layout/PictureAccentList"/>
    <dgm:cxn modelId="{1310B9DD-77CA-448D-965A-8AE961C8FA45}" srcId="{FB56B3BB-C884-4EF9-97EF-768DB57D026D}" destId="{7F4DA03F-CEEF-4580-9BD5-595B19719BF9}" srcOrd="0" destOrd="0" parTransId="{15A7F947-05E5-47EC-B820-DD21CC60DB5E}" sibTransId="{3DED432B-9986-43E7-9F5E-50CA6D9E1661}"/>
    <dgm:cxn modelId="{E18E4796-CBD8-4868-AFB4-AABC294A1580}" srcId="{FB56B3BB-C884-4EF9-97EF-768DB57D026D}" destId="{3489B65C-E568-4632-A786-C0DA88053F8D}" srcOrd="2" destOrd="0" parTransId="{04BAC1E5-A411-49DA-86D8-8F166EC2320F}" sibTransId="{A24F39AB-C4E2-478F-A8AE-1F4396F50CA6}"/>
    <dgm:cxn modelId="{3B8E38D9-35AE-4045-A12A-21B5B6368297}" type="presOf" srcId="{FED1A3FD-F06E-4B60-9C53-E58B95E466F6}" destId="{7FF8A302-23BD-466E-9A47-EE61F686B1AA}" srcOrd="0" destOrd="0" presId="urn:microsoft.com/office/officeart/2008/layout/PictureAccentList"/>
    <dgm:cxn modelId="{ECC45943-9B57-4C33-AED5-0E8F72D8F44A}" type="presOf" srcId="{3489B65C-E568-4632-A786-C0DA88053F8D}" destId="{3D86EF2D-C7F5-45CB-BF37-E30DCE619243}" srcOrd="0" destOrd="0" presId="urn:microsoft.com/office/officeart/2008/layout/PictureAccentList"/>
    <dgm:cxn modelId="{E8ABC45D-BD3F-46AE-BBBC-CF79DD5E4B83}" type="presOf" srcId="{FB56B3BB-C884-4EF9-97EF-768DB57D026D}" destId="{2C40726B-0C6C-4F2A-9326-1DC21C2F79AF}" srcOrd="0" destOrd="0" presId="urn:microsoft.com/office/officeart/2008/layout/PictureAccentList"/>
    <dgm:cxn modelId="{9B22BEC0-0B8F-4AD1-9FEC-3DF14FD317B1}" srcId="{FED1A3FD-F06E-4B60-9C53-E58B95E466F6}" destId="{FB56B3BB-C884-4EF9-97EF-768DB57D026D}" srcOrd="0" destOrd="0" parTransId="{D7BFE440-6135-4211-8F14-3DA1A66C03C8}" sibTransId="{F1127BE4-5BF5-4065-9A59-E40C237437EC}"/>
    <dgm:cxn modelId="{74C7CBF4-63BF-460C-A089-0FCD07222C66}" type="presParOf" srcId="{7FF8A302-23BD-466E-9A47-EE61F686B1AA}" destId="{CA5404C2-ACC4-433F-8955-69CB01771D27}" srcOrd="0" destOrd="0" presId="urn:microsoft.com/office/officeart/2008/layout/PictureAccentList"/>
    <dgm:cxn modelId="{8E58EAD6-48D5-433B-A3A2-AFA6BD197229}" type="presParOf" srcId="{CA5404C2-ACC4-433F-8955-69CB01771D27}" destId="{2B39B3AA-B0D8-47B9-A817-446C4378A128}" srcOrd="0" destOrd="0" presId="urn:microsoft.com/office/officeart/2008/layout/PictureAccentList"/>
    <dgm:cxn modelId="{2CFDCF74-8D7D-4CBB-BBB4-61D5DCD7C4A5}" type="presParOf" srcId="{2B39B3AA-B0D8-47B9-A817-446C4378A128}" destId="{2C40726B-0C6C-4F2A-9326-1DC21C2F79AF}" srcOrd="0" destOrd="0" presId="urn:microsoft.com/office/officeart/2008/layout/PictureAccentList"/>
    <dgm:cxn modelId="{195A35D6-1154-4D0C-89F0-2D8EB4AF0FA3}" type="presParOf" srcId="{CA5404C2-ACC4-433F-8955-69CB01771D27}" destId="{5989C39F-CF6D-4FC2-BDD8-276C1A9852D7}" srcOrd="1" destOrd="0" presId="urn:microsoft.com/office/officeart/2008/layout/PictureAccentList"/>
    <dgm:cxn modelId="{FB0416FD-1185-4A41-9CC7-727F23C8C65D}" type="presParOf" srcId="{5989C39F-CF6D-4FC2-BDD8-276C1A9852D7}" destId="{5FEFE2A4-D53B-472E-9AEE-2096DF598D83}" srcOrd="0" destOrd="0" presId="urn:microsoft.com/office/officeart/2008/layout/PictureAccentList"/>
    <dgm:cxn modelId="{990E9061-2B6F-4C3C-BABB-7583D27AF4DB}" type="presParOf" srcId="{5FEFE2A4-D53B-472E-9AEE-2096DF598D83}" destId="{004EAC66-70DC-4BCB-90E2-498577AC59E4}" srcOrd="0" destOrd="0" presId="urn:microsoft.com/office/officeart/2008/layout/PictureAccentList"/>
    <dgm:cxn modelId="{35C558E1-3E1C-435C-8D6B-79309A688428}" type="presParOf" srcId="{5FEFE2A4-D53B-472E-9AEE-2096DF598D83}" destId="{B1E05EA0-E096-420F-9003-A3947BB59DF0}" srcOrd="1" destOrd="0" presId="urn:microsoft.com/office/officeart/2008/layout/PictureAccentList"/>
    <dgm:cxn modelId="{EEF726F0-98A0-4F4A-BAF6-616A76A31159}" type="presParOf" srcId="{5989C39F-CF6D-4FC2-BDD8-276C1A9852D7}" destId="{B23E9CE7-C8E9-4C6B-B6A1-EBA05FE1DB7A}" srcOrd="1" destOrd="0" presId="urn:microsoft.com/office/officeart/2008/layout/PictureAccentList"/>
    <dgm:cxn modelId="{9C27814C-B19E-4296-A874-26996604692E}" type="presParOf" srcId="{B23E9CE7-C8E9-4C6B-B6A1-EBA05FE1DB7A}" destId="{C78DDE89-64E5-4F6C-9E59-92700F8D939C}" srcOrd="0" destOrd="0" presId="urn:microsoft.com/office/officeart/2008/layout/PictureAccentList"/>
    <dgm:cxn modelId="{A520D0E1-9D31-410A-A907-A8EEF58981B0}" type="presParOf" srcId="{B23E9CE7-C8E9-4C6B-B6A1-EBA05FE1DB7A}" destId="{8A276D46-9775-4B98-A4A2-3EA1C0CEB89F}" srcOrd="1" destOrd="0" presId="urn:microsoft.com/office/officeart/2008/layout/PictureAccentList"/>
    <dgm:cxn modelId="{988836F5-12A5-47EE-B35E-D849461D777F}" type="presParOf" srcId="{5989C39F-CF6D-4FC2-BDD8-276C1A9852D7}" destId="{B699086D-552D-4AEF-82FA-6082C8DD3355}" srcOrd="2" destOrd="0" presId="urn:microsoft.com/office/officeart/2008/layout/PictureAccentList"/>
    <dgm:cxn modelId="{3A501923-677A-4DEC-BC76-08AF2F96A3E8}" type="presParOf" srcId="{B699086D-552D-4AEF-82FA-6082C8DD3355}" destId="{140E68F2-1CC4-43EE-BE19-D16E6A98307E}" srcOrd="0" destOrd="0" presId="urn:microsoft.com/office/officeart/2008/layout/PictureAccentList"/>
    <dgm:cxn modelId="{11376B33-4465-4188-A653-F2391EDCA3DA}" type="presParOf" srcId="{B699086D-552D-4AEF-82FA-6082C8DD3355}" destId="{3D86EF2D-C7F5-45CB-BF37-E30DCE61924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1A3FD-F06E-4B60-9C53-E58B95E466F6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FB56B3BB-C884-4EF9-97EF-768DB57D026D}">
      <dgm:prSet phldrT="[Texto]"/>
      <dgm:spPr/>
      <dgm:t>
        <a:bodyPr/>
        <a:lstStyle/>
        <a:p>
          <a:r>
            <a:rPr lang="es-ES" dirty="0" smtClean="0"/>
            <a:t>Análisis </a:t>
          </a:r>
          <a:r>
            <a:rPr lang="es-ES" dirty="0" err="1" smtClean="0"/>
            <a:t>APAs</a:t>
          </a:r>
          <a:endParaRPr lang="es-ES" dirty="0"/>
        </a:p>
      </dgm:t>
    </dgm:pt>
    <dgm:pt modelId="{D7BFE440-6135-4211-8F14-3DA1A66C03C8}" type="parTrans" cxnId="{9B22BEC0-0B8F-4AD1-9FEC-3DF14FD317B1}">
      <dgm:prSet/>
      <dgm:spPr/>
      <dgm:t>
        <a:bodyPr/>
        <a:lstStyle/>
        <a:p>
          <a:endParaRPr lang="es-ES"/>
        </a:p>
      </dgm:t>
    </dgm:pt>
    <dgm:pt modelId="{F1127BE4-5BF5-4065-9A59-E40C237437EC}" type="sibTrans" cxnId="{9B22BEC0-0B8F-4AD1-9FEC-3DF14FD317B1}">
      <dgm:prSet/>
      <dgm:spPr/>
      <dgm:t>
        <a:bodyPr/>
        <a:lstStyle/>
        <a:p>
          <a:endParaRPr lang="es-ES"/>
        </a:p>
      </dgm:t>
    </dgm:pt>
    <dgm:pt modelId="{7F4DA03F-CEEF-4580-9BD5-595B19719BF9}">
      <dgm:prSet phldrT="[Texto]"/>
      <dgm:spPr/>
      <dgm:t>
        <a:bodyPr/>
        <a:lstStyle/>
        <a:p>
          <a:r>
            <a:rPr lang="es-ES" dirty="0" smtClean="0"/>
            <a:t>Asociado a </a:t>
          </a:r>
          <a:r>
            <a:rPr lang="es-ES" dirty="0" err="1" smtClean="0"/>
            <a:t>mov</a:t>
          </a:r>
          <a:r>
            <a:rPr lang="es-ES" dirty="0" smtClean="0"/>
            <a:t>. voluntarios</a:t>
          </a:r>
          <a:endParaRPr lang="es-ES" dirty="0"/>
        </a:p>
      </dgm:t>
    </dgm:pt>
    <dgm:pt modelId="{15A7F947-05E5-47EC-B820-DD21CC60DB5E}" type="parTrans" cxnId="{1310B9DD-77CA-448D-965A-8AE961C8FA45}">
      <dgm:prSet/>
      <dgm:spPr/>
      <dgm:t>
        <a:bodyPr/>
        <a:lstStyle/>
        <a:p>
          <a:endParaRPr lang="es-ES"/>
        </a:p>
      </dgm:t>
    </dgm:pt>
    <dgm:pt modelId="{3DED432B-9986-43E7-9F5E-50CA6D9E1661}" type="sibTrans" cxnId="{1310B9DD-77CA-448D-965A-8AE961C8FA45}">
      <dgm:prSet/>
      <dgm:spPr/>
      <dgm:t>
        <a:bodyPr/>
        <a:lstStyle/>
        <a:p>
          <a:endParaRPr lang="es-ES"/>
        </a:p>
      </dgm:t>
    </dgm:pt>
    <dgm:pt modelId="{886D00D9-0FAB-44AB-B8D3-2669610499F9}">
      <dgm:prSet phldrT="[Texto]"/>
      <dgm:spPr/>
      <dgm:t>
        <a:bodyPr/>
        <a:lstStyle/>
        <a:p>
          <a:r>
            <a:rPr lang="es-ES" dirty="0" smtClean="0"/>
            <a:t>Miedo a caer</a:t>
          </a:r>
          <a:endParaRPr lang="es-ES" dirty="0"/>
        </a:p>
      </dgm:t>
    </dgm:pt>
    <dgm:pt modelId="{7E858F0E-EE24-4B32-9910-74874451A63D}" type="parTrans" cxnId="{C4F9D998-2A29-41C7-97CE-9A7528BAA885}">
      <dgm:prSet/>
      <dgm:spPr/>
      <dgm:t>
        <a:bodyPr/>
        <a:lstStyle/>
        <a:p>
          <a:endParaRPr lang="es-ES"/>
        </a:p>
      </dgm:t>
    </dgm:pt>
    <dgm:pt modelId="{25396530-D509-4B17-9947-75125CF89D5B}" type="sibTrans" cxnId="{C4F9D998-2A29-41C7-97CE-9A7528BAA885}">
      <dgm:prSet/>
      <dgm:spPr/>
      <dgm:t>
        <a:bodyPr/>
        <a:lstStyle/>
        <a:p>
          <a:endParaRPr lang="es-ES"/>
        </a:p>
      </dgm:t>
    </dgm:pt>
    <dgm:pt modelId="{DE274328-E0E4-4E49-95BD-DAA9D88403FC}">
      <dgm:prSet phldrT="[Texto]"/>
      <dgm:spPr/>
      <dgm:t>
        <a:bodyPr/>
        <a:lstStyle/>
        <a:p>
          <a:r>
            <a:rPr lang="es-ES" dirty="0" smtClean="0"/>
            <a:t>Dependiendo de la edad</a:t>
          </a:r>
          <a:endParaRPr lang="es-ES" dirty="0"/>
        </a:p>
      </dgm:t>
    </dgm:pt>
    <dgm:pt modelId="{7CC251D2-3679-47EE-A95B-4BB7FCC93C93}" type="parTrans" cxnId="{7053CCA0-6356-4373-945E-1965F1CE9D3C}">
      <dgm:prSet/>
      <dgm:spPr/>
      <dgm:t>
        <a:bodyPr/>
        <a:lstStyle/>
        <a:p>
          <a:endParaRPr lang="es-ES"/>
        </a:p>
      </dgm:t>
    </dgm:pt>
    <dgm:pt modelId="{42985139-4705-4C6D-9084-250A33B4A40B}" type="sibTrans" cxnId="{7053CCA0-6356-4373-945E-1965F1CE9D3C}">
      <dgm:prSet/>
      <dgm:spPr/>
      <dgm:t>
        <a:bodyPr/>
        <a:lstStyle/>
        <a:p>
          <a:endParaRPr lang="es-ES"/>
        </a:p>
      </dgm:t>
    </dgm:pt>
    <dgm:pt modelId="{C65E45B8-7E8B-4CC8-8782-DA1C113DA740}">
      <dgm:prSet phldrT="[Texto]"/>
      <dgm:spPr/>
      <dgm:t>
        <a:bodyPr/>
        <a:lstStyle/>
        <a:p>
          <a:r>
            <a:rPr lang="es-ES" dirty="0" smtClean="0"/>
            <a:t>Otras enfermedades: MS, </a:t>
          </a:r>
          <a:r>
            <a:rPr lang="es-ES" dirty="0" err="1" smtClean="0"/>
            <a:t>hemiplegia</a:t>
          </a:r>
          <a:r>
            <a:rPr lang="es-ES" dirty="0" smtClean="0"/>
            <a:t> o </a:t>
          </a:r>
          <a:r>
            <a:rPr lang="es-ES" dirty="0" err="1" smtClean="0"/>
            <a:t>diplegia</a:t>
          </a:r>
          <a:endParaRPr lang="es-ES" dirty="0"/>
        </a:p>
      </dgm:t>
    </dgm:pt>
    <dgm:pt modelId="{5ADA64FE-3A6B-4087-BB22-F2F208717B7E}" type="parTrans" cxnId="{06290252-4514-4D7A-B65B-DAD6C3BDD288}">
      <dgm:prSet/>
      <dgm:spPr/>
      <dgm:t>
        <a:bodyPr/>
        <a:lstStyle/>
        <a:p>
          <a:endParaRPr lang="es-ES"/>
        </a:p>
      </dgm:t>
    </dgm:pt>
    <dgm:pt modelId="{A99272D5-160D-49A3-8CA8-98F15416C3C9}" type="sibTrans" cxnId="{06290252-4514-4D7A-B65B-DAD6C3BDD288}">
      <dgm:prSet/>
      <dgm:spPr/>
      <dgm:t>
        <a:bodyPr/>
        <a:lstStyle/>
        <a:p>
          <a:endParaRPr lang="es-ES"/>
        </a:p>
      </dgm:t>
    </dgm:pt>
    <dgm:pt modelId="{7FF8A302-23BD-466E-9A47-EE61F686B1AA}" type="pres">
      <dgm:prSet presAssocID="{FED1A3FD-F06E-4B60-9C53-E58B95E466F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A5404C2-ACC4-433F-8955-69CB01771D27}" type="pres">
      <dgm:prSet presAssocID="{FB56B3BB-C884-4EF9-97EF-768DB57D026D}" presName="root" presStyleCnt="0">
        <dgm:presLayoutVars>
          <dgm:chMax/>
          <dgm:chPref val="4"/>
        </dgm:presLayoutVars>
      </dgm:prSet>
      <dgm:spPr/>
    </dgm:pt>
    <dgm:pt modelId="{2B39B3AA-B0D8-47B9-A817-446C4378A128}" type="pres">
      <dgm:prSet presAssocID="{FB56B3BB-C884-4EF9-97EF-768DB57D026D}" presName="rootComposite" presStyleCnt="0">
        <dgm:presLayoutVars/>
      </dgm:prSet>
      <dgm:spPr/>
    </dgm:pt>
    <dgm:pt modelId="{2C40726B-0C6C-4F2A-9326-1DC21C2F79AF}" type="pres">
      <dgm:prSet presAssocID="{FB56B3BB-C884-4EF9-97EF-768DB57D026D}" presName="rootText" presStyleLbl="node0" presStyleIdx="0" presStyleCnt="1" custLinFactNeighborX="116" custLinFactNeighborY="-131">
        <dgm:presLayoutVars>
          <dgm:chMax/>
          <dgm:chPref val="4"/>
        </dgm:presLayoutVars>
      </dgm:prSet>
      <dgm:spPr/>
      <dgm:t>
        <a:bodyPr/>
        <a:lstStyle/>
        <a:p>
          <a:endParaRPr lang="es-ES"/>
        </a:p>
      </dgm:t>
    </dgm:pt>
    <dgm:pt modelId="{5989C39F-CF6D-4FC2-BDD8-276C1A9852D7}" type="pres">
      <dgm:prSet presAssocID="{FB56B3BB-C884-4EF9-97EF-768DB57D026D}" presName="childShape" presStyleCnt="0">
        <dgm:presLayoutVars>
          <dgm:chMax val="0"/>
          <dgm:chPref val="0"/>
        </dgm:presLayoutVars>
      </dgm:prSet>
      <dgm:spPr/>
    </dgm:pt>
    <dgm:pt modelId="{5FEFE2A4-D53B-472E-9AEE-2096DF598D83}" type="pres">
      <dgm:prSet presAssocID="{7F4DA03F-CEEF-4580-9BD5-595B19719BF9}" presName="childComposite" presStyleCnt="0">
        <dgm:presLayoutVars>
          <dgm:chMax val="0"/>
          <dgm:chPref val="0"/>
        </dgm:presLayoutVars>
      </dgm:prSet>
      <dgm:spPr/>
    </dgm:pt>
    <dgm:pt modelId="{004EAC66-70DC-4BCB-90E2-498577AC59E4}" type="pres">
      <dgm:prSet presAssocID="{7F4DA03F-CEEF-4580-9BD5-595B19719BF9}" presName="Image" presStyleLbl="node1" presStyleIdx="0" presStyleCnt="4"/>
      <dgm:spPr/>
    </dgm:pt>
    <dgm:pt modelId="{B1E05EA0-E096-420F-9003-A3947BB59DF0}" type="pres">
      <dgm:prSet presAssocID="{7F4DA03F-CEEF-4580-9BD5-595B19719BF9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3E9CE7-C8E9-4C6B-B6A1-EBA05FE1DB7A}" type="pres">
      <dgm:prSet presAssocID="{886D00D9-0FAB-44AB-B8D3-2669610499F9}" presName="childComposite" presStyleCnt="0">
        <dgm:presLayoutVars>
          <dgm:chMax val="0"/>
          <dgm:chPref val="0"/>
        </dgm:presLayoutVars>
      </dgm:prSet>
      <dgm:spPr/>
    </dgm:pt>
    <dgm:pt modelId="{C78DDE89-64E5-4F6C-9E59-92700F8D939C}" type="pres">
      <dgm:prSet presAssocID="{886D00D9-0FAB-44AB-B8D3-2669610499F9}" presName="Image" presStyleLbl="node1" presStyleIdx="1" presStyleCnt="4"/>
      <dgm:spPr/>
    </dgm:pt>
    <dgm:pt modelId="{8A276D46-9775-4B98-A4A2-3EA1C0CEB89F}" type="pres">
      <dgm:prSet presAssocID="{886D00D9-0FAB-44AB-B8D3-2669610499F9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B30E1-332C-4091-9E72-A084401BB087}" type="pres">
      <dgm:prSet presAssocID="{DE274328-E0E4-4E49-95BD-DAA9D88403FC}" presName="childComposite" presStyleCnt="0">
        <dgm:presLayoutVars>
          <dgm:chMax val="0"/>
          <dgm:chPref val="0"/>
        </dgm:presLayoutVars>
      </dgm:prSet>
      <dgm:spPr/>
    </dgm:pt>
    <dgm:pt modelId="{3ACB7C2F-9921-4414-8888-391D2DA939C4}" type="pres">
      <dgm:prSet presAssocID="{DE274328-E0E4-4E49-95BD-DAA9D88403FC}" presName="Image" presStyleLbl="node1" presStyleIdx="2" presStyleCnt="4"/>
      <dgm:spPr/>
    </dgm:pt>
    <dgm:pt modelId="{B8B4CCB4-A478-4E94-9CF3-CEC574E1EA60}" type="pres">
      <dgm:prSet presAssocID="{DE274328-E0E4-4E49-95BD-DAA9D88403FC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796CB5-BC84-4CB8-ADE4-022973F9A972}" type="pres">
      <dgm:prSet presAssocID="{C65E45B8-7E8B-4CC8-8782-DA1C113DA740}" presName="childComposite" presStyleCnt="0">
        <dgm:presLayoutVars>
          <dgm:chMax val="0"/>
          <dgm:chPref val="0"/>
        </dgm:presLayoutVars>
      </dgm:prSet>
      <dgm:spPr/>
    </dgm:pt>
    <dgm:pt modelId="{8842D696-B638-40A0-BBE7-D737EA45C906}" type="pres">
      <dgm:prSet presAssocID="{C65E45B8-7E8B-4CC8-8782-DA1C113DA740}" presName="Image" presStyleLbl="node1" presStyleIdx="3" presStyleCnt="4"/>
      <dgm:spPr/>
    </dgm:pt>
    <dgm:pt modelId="{66D16845-8859-4689-AAF4-009D2E74C1A2}" type="pres">
      <dgm:prSet presAssocID="{C65E45B8-7E8B-4CC8-8782-DA1C113DA740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390BEE0-D104-43B3-9FAC-8DBF516CDD16}" type="presOf" srcId="{DE274328-E0E4-4E49-95BD-DAA9D88403FC}" destId="{B8B4CCB4-A478-4E94-9CF3-CEC574E1EA60}" srcOrd="0" destOrd="0" presId="urn:microsoft.com/office/officeart/2008/layout/PictureAccentList"/>
    <dgm:cxn modelId="{53CB507A-654D-4E7F-9758-26AF28EA3864}" type="presOf" srcId="{FED1A3FD-F06E-4B60-9C53-E58B95E466F6}" destId="{7FF8A302-23BD-466E-9A47-EE61F686B1AA}" srcOrd="0" destOrd="0" presId="urn:microsoft.com/office/officeart/2008/layout/PictureAccentList"/>
    <dgm:cxn modelId="{9B22BEC0-0B8F-4AD1-9FEC-3DF14FD317B1}" srcId="{FED1A3FD-F06E-4B60-9C53-E58B95E466F6}" destId="{FB56B3BB-C884-4EF9-97EF-768DB57D026D}" srcOrd="0" destOrd="0" parTransId="{D7BFE440-6135-4211-8F14-3DA1A66C03C8}" sibTransId="{F1127BE4-5BF5-4065-9A59-E40C237437EC}"/>
    <dgm:cxn modelId="{06290252-4514-4D7A-B65B-DAD6C3BDD288}" srcId="{FB56B3BB-C884-4EF9-97EF-768DB57D026D}" destId="{C65E45B8-7E8B-4CC8-8782-DA1C113DA740}" srcOrd="3" destOrd="0" parTransId="{5ADA64FE-3A6B-4087-BB22-F2F208717B7E}" sibTransId="{A99272D5-160D-49A3-8CA8-98F15416C3C9}"/>
    <dgm:cxn modelId="{BE1A8A4F-19E5-4AF1-B78E-9A5A2B8ED47D}" type="presOf" srcId="{C65E45B8-7E8B-4CC8-8782-DA1C113DA740}" destId="{66D16845-8859-4689-AAF4-009D2E74C1A2}" srcOrd="0" destOrd="0" presId="urn:microsoft.com/office/officeart/2008/layout/PictureAccentList"/>
    <dgm:cxn modelId="{C4F9D998-2A29-41C7-97CE-9A7528BAA885}" srcId="{FB56B3BB-C884-4EF9-97EF-768DB57D026D}" destId="{886D00D9-0FAB-44AB-B8D3-2669610499F9}" srcOrd="1" destOrd="0" parTransId="{7E858F0E-EE24-4B32-9910-74874451A63D}" sibTransId="{25396530-D509-4B17-9947-75125CF89D5B}"/>
    <dgm:cxn modelId="{7053CCA0-6356-4373-945E-1965F1CE9D3C}" srcId="{FB56B3BB-C884-4EF9-97EF-768DB57D026D}" destId="{DE274328-E0E4-4E49-95BD-DAA9D88403FC}" srcOrd="2" destOrd="0" parTransId="{7CC251D2-3679-47EE-A95B-4BB7FCC93C93}" sibTransId="{42985139-4705-4C6D-9084-250A33B4A40B}"/>
    <dgm:cxn modelId="{255AA4D3-F4F9-401F-9285-1CB4541C187A}" type="presOf" srcId="{886D00D9-0FAB-44AB-B8D3-2669610499F9}" destId="{8A276D46-9775-4B98-A4A2-3EA1C0CEB89F}" srcOrd="0" destOrd="0" presId="urn:microsoft.com/office/officeart/2008/layout/PictureAccentList"/>
    <dgm:cxn modelId="{90A97CE3-B4B5-4428-9D52-F0CF412CFCA9}" type="presOf" srcId="{7F4DA03F-CEEF-4580-9BD5-595B19719BF9}" destId="{B1E05EA0-E096-420F-9003-A3947BB59DF0}" srcOrd="0" destOrd="0" presId="urn:microsoft.com/office/officeart/2008/layout/PictureAccentList"/>
    <dgm:cxn modelId="{1310B9DD-77CA-448D-965A-8AE961C8FA45}" srcId="{FB56B3BB-C884-4EF9-97EF-768DB57D026D}" destId="{7F4DA03F-CEEF-4580-9BD5-595B19719BF9}" srcOrd="0" destOrd="0" parTransId="{15A7F947-05E5-47EC-B820-DD21CC60DB5E}" sibTransId="{3DED432B-9986-43E7-9F5E-50CA6D9E1661}"/>
    <dgm:cxn modelId="{99F75900-1D76-4421-A4AD-80B1312CA5D8}" type="presOf" srcId="{FB56B3BB-C884-4EF9-97EF-768DB57D026D}" destId="{2C40726B-0C6C-4F2A-9326-1DC21C2F79AF}" srcOrd="0" destOrd="0" presId="urn:microsoft.com/office/officeart/2008/layout/PictureAccentList"/>
    <dgm:cxn modelId="{5FDF2694-8F6E-41BA-81C3-88B985288EC2}" type="presParOf" srcId="{7FF8A302-23BD-466E-9A47-EE61F686B1AA}" destId="{CA5404C2-ACC4-433F-8955-69CB01771D27}" srcOrd="0" destOrd="0" presId="urn:microsoft.com/office/officeart/2008/layout/PictureAccentList"/>
    <dgm:cxn modelId="{D9B7B5F7-283D-4F27-9F24-72F1F4AE0C51}" type="presParOf" srcId="{CA5404C2-ACC4-433F-8955-69CB01771D27}" destId="{2B39B3AA-B0D8-47B9-A817-446C4378A128}" srcOrd="0" destOrd="0" presId="urn:microsoft.com/office/officeart/2008/layout/PictureAccentList"/>
    <dgm:cxn modelId="{D3D617D8-BF83-4017-BFE8-0808414D6DD6}" type="presParOf" srcId="{2B39B3AA-B0D8-47B9-A817-446C4378A128}" destId="{2C40726B-0C6C-4F2A-9326-1DC21C2F79AF}" srcOrd="0" destOrd="0" presId="urn:microsoft.com/office/officeart/2008/layout/PictureAccentList"/>
    <dgm:cxn modelId="{05D23841-5440-4F9E-9050-F6D6714C06A1}" type="presParOf" srcId="{CA5404C2-ACC4-433F-8955-69CB01771D27}" destId="{5989C39F-CF6D-4FC2-BDD8-276C1A9852D7}" srcOrd="1" destOrd="0" presId="urn:microsoft.com/office/officeart/2008/layout/PictureAccentList"/>
    <dgm:cxn modelId="{5FCEF493-5F8D-4904-9B71-114BF3694D4D}" type="presParOf" srcId="{5989C39F-CF6D-4FC2-BDD8-276C1A9852D7}" destId="{5FEFE2A4-D53B-472E-9AEE-2096DF598D83}" srcOrd="0" destOrd="0" presId="urn:microsoft.com/office/officeart/2008/layout/PictureAccentList"/>
    <dgm:cxn modelId="{A7C7C5EC-4451-4B34-A333-CC7867CA9FD8}" type="presParOf" srcId="{5FEFE2A4-D53B-472E-9AEE-2096DF598D83}" destId="{004EAC66-70DC-4BCB-90E2-498577AC59E4}" srcOrd="0" destOrd="0" presId="urn:microsoft.com/office/officeart/2008/layout/PictureAccentList"/>
    <dgm:cxn modelId="{FCF3E91B-70D8-4FCC-B5AF-035131262471}" type="presParOf" srcId="{5FEFE2A4-D53B-472E-9AEE-2096DF598D83}" destId="{B1E05EA0-E096-420F-9003-A3947BB59DF0}" srcOrd="1" destOrd="0" presId="urn:microsoft.com/office/officeart/2008/layout/PictureAccentList"/>
    <dgm:cxn modelId="{D46EE006-CEF3-4341-A210-726136837438}" type="presParOf" srcId="{5989C39F-CF6D-4FC2-BDD8-276C1A9852D7}" destId="{B23E9CE7-C8E9-4C6B-B6A1-EBA05FE1DB7A}" srcOrd="1" destOrd="0" presId="urn:microsoft.com/office/officeart/2008/layout/PictureAccentList"/>
    <dgm:cxn modelId="{2D2964EA-16C3-496E-B072-9182FE446995}" type="presParOf" srcId="{B23E9CE7-C8E9-4C6B-B6A1-EBA05FE1DB7A}" destId="{C78DDE89-64E5-4F6C-9E59-92700F8D939C}" srcOrd="0" destOrd="0" presId="urn:microsoft.com/office/officeart/2008/layout/PictureAccentList"/>
    <dgm:cxn modelId="{074A1753-B146-410C-99C5-83216CFE85CF}" type="presParOf" srcId="{B23E9CE7-C8E9-4C6B-B6A1-EBA05FE1DB7A}" destId="{8A276D46-9775-4B98-A4A2-3EA1C0CEB89F}" srcOrd="1" destOrd="0" presId="urn:microsoft.com/office/officeart/2008/layout/PictureAccentList"/>
    <dgm:cxn modelId="{ACE0DEF0-AE0E-4A07-BCB3-9D7BE7131CBC}" type="presParOf" srcId="{5989C39F-CF6D-4FC2-BDD8-276C1A9852D7}" destId="{1C7B30E1-332C-4091-9E72-A084401BB087}" srcOrd="2" destOrd="0" presId="urn:microsoft.com/office/officeart/2008/layout/PictureAccentList"/>
    <dgm:cxn modelId="{9D32FBD1-01A2-41EC-ACAE-895D11AD3580}" type="presParOf" srcId="{1C7B30E1-332C-4091-9E72-A084401BB087}" destId="{3ACB7C2F-9921-4414-8888-391D2DA939C4}" srcOrd="0" destOrd="0" presId="urn:microsoft.com/office/officeart/2008/layout/PictureAccentList"/>
    <dgm:cxn modelId="{37F97F69-421F-4EAB-AA05-81C9C9DFFCFA}" type="presParOf" srcId="{1C7B30E1-332C-4091-9E72-A084401BB087}" destId="{B8B4CCB4-A478-4E94-9CF3-CEC574E1EA60}" srcOrd="1" destOrd="0" presId="urn:microsoft.com/office/officeart/2008/layout/PictureAccentList"/>
    <dgm:cxn modelId="{449A0C6A-8D3E-4161-B959-B65EB143DE8A}" type="presParOf" srcId="{5989C39F-CF6D-4FC2-BDD8-276C1A9852D7}" destId="{49796CB5-BC84-4CB8-ADE4-022973F9A972}" srcOrd="3" destOrd="0" presId="urn:microsoft.com/office/officeart/2008/layout/PictureAccentList"/>
    <dgm:cxn modelId="{AD75C4F9-DA3B-441D-B021-B08535AA542A}" type="presParOf" srcId="{49796CB5-BC84-4CB8-ADE4-022973F9A972}" destId="{8842D696-B638-40A0-BBE7-D737EA45C906}" srcOrd="0" destOrd="0" presId="urn:microsoft.com/office/officeart/2008/layout/PictureAccentList"/>
    <dgm:cxn modelId="{803340CF-7D57-4A91-BCC1-96B96347E81A}" type="presParOf" srcId="{49796CB5-BC84-4CB8-ADE4-022973F9A972}" destId="{66D16845-8859-4689-AAF4-009D2E74C1A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D1A3FD-F06E-4B60-9C53-E58B95E466F6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FB56B3BB-C884-4EF9-97EF-768DB57D026D}">
      <dgm:prSet phldrT="[Texto]"/>
      <dgm:spPr/>
      <dgm:t>
        <a:bodyPr/>
        <a:lstStyle/>
        <a:p>
          <a:r>
            <a:rPr lang="es-ES" dirty="0" smtClean="0"/>
            <a:t>Algoritmo para extraer características</a:t>
          </a:r>
          <a:endParaRPr lang="es-ES" dirty="0"/>
        </a:p>
      </dgm:t>
    </dgm:pt>
    <dgm:pt modelId="{D7BFE440-6135-4211-8F14-3DA1A66C03C8}" type="parTrans" cxnId="{9B22BEC0-0B8F-4AD1-9FEC-3DF14FD317B1}">
      <dgm:prSet/>
      <dgm:spPr/>
      <dgm:t>
        <a:bodyPr/>
        <a:lstStyle/>
        <a:p>
          <a:endParaRPr lang="es-ES"/>
        </a:p>
      </dgm:t>
    </dgm:pt>
    <dgm:pt modelId="{F1127BE4-5BF5-4065-9A59-E40C237437EC}" type="sibTrans" cxnId="{9B22BEC0-0B8F-4AD1-9FEC-3DF14FD317B1}">
      <dgm:prSet/>
      <dgm:spPr/>
      <dgm:t>
        <a:bodyPr/>
        <a:lstStyle/>
        <a:p>
          <a:endParaRPr lang="es-ES"/>
        </a:p>
      </dgm:t>
    </dgm:pt>
    <dgm:pt modelId="{7F4DA03F-CEEF-4580-9BD5-595B19719BF9}">
      <dgm:prSet phldrT="[Texto]"/>
      <dgm:spPr/>
      <dgm:t>
        <a:bodyPr/>
        <a:lstStyle/>
        <a:p>
          <a:r>
            <a:rPr lang="es-ES" dirty="0" smtClean="0"/>
            <a:t>Picos </a:t>
          </a:r>
          <a:r>
            <a:rPr lang="es-ES" dirty="0" err="1" smtClean="0"/>
            <a:t>Acc</a:t>
          </a:r>
          <a:r>
            <a:rPr lang="es-ES" dirty="0" smtClean="0"/>
            <a:t> y COP</a:t>
          </a:r>
          <a:endParaRPr lang="es-ES" dirty="0"/>
        </a:p>
      </dgm:t>
    </dgm:pt>
    <dgm:pt modelId="{15A7F947-05E5-47EC-B820-DD21CC60DB5E}" type="parTrans" cxnId="{1310B9DD-77CA-448D-965A-8AE961C8FA45}">
      <dgm:prSet/>
      <dgm:spPr/>
      <dgm:t>
        <a:bodyPr/>
        <a:lstStyle/>
        <a:p>
          <a:endParaRPr lang="es-ES"/>
        </a:p>
      </dgm:t>
    </dgm:pt>
    <dgm:pt modelId="{3DED432B-9986-43E7-9F5E-50CA6D9E1661}" type="sibTrans" cxnId="{1310B9DD-77CA-448D-965A-8AE961C8FA45}">
      <dgm:prSet/>
      <dgm:spPr/>
      <dgm:t>
        <a:bodyPr/>
        <a:lstStyle/>
        <a:p>
          <a:endParaRPr lang="es-ES"/>
        </a:p>
      </dgm:t>
    </dgm:pt>
    <dgm:pt modelId="{886D00D9-0FAB-44AB-B8D3-2669610499F9}">
      <dgm:prSet phldrT="[Texto]"/>
      <dgm:spPr/>
      <dgm:t>
        <a:bodyPr/>
        <a:lstStyle/>
        <a:p>
          <a:r>
            <a:rPr lang="es-ES" dirty="0" smtClean="0"/>
            <a:t>Duración APA</a:t>
          </a:r>
          <a:endParaRPr lang="es-ES" dirty="0"/>
        </a:p>
      </dgm:t>
    </dgm:pt>
    <dgm:pt modelId="{7E858F0E-EE24-4B32-9910-74874451A63D}" type="parTrans" cxnId="{C4F9D998-2A29-41C7-97CE-9A7528BAA885}">
      <dgm:prSet/>
      <dgm:spPr/>
      <dgm:t>
        <a:bodyPr/>
        <a:lstStyle/>
        <a:p>
          <a:endParaRPr lang="es-ES"/>
        </a:p>
      </dgm:t>
    </dgm:pt>
    <dgm:pt modelId="{25396530-D509-4B17-9947-75125CF89D5B}" type="sibTrans" cxnId="{C4F9D998-2A29-41C7-97CE-9A7528BAA885}">
      <dgm:prSet/>
      <dgm:spPr/>
      <dgm:t>
        <a:bodyPr/>
        <a:lstStyle/>
        <a:p>
          <a:endParaRPr lang="es-ES"/>
        </a:p>
      </dgm:t>
    </dgm:pt>
    <dgm:pt modelId="{3489B65C-E568-4632-A786-C0DA88053F8D}">
      <dgm:prSet phldrT="[Texto]"/>
      <dgm:spPr/>
      <dgm:t>
        <a:bodyPr/>
        <a:lstStyle/>
        <a:p>
          <a:r>
            <a:rPr lang="es-ES" dirty="0" smtClean="0"/>
            <a:t>PCA y PLS</a:t>
          </a:r>
          <a:endParaRPr lang="es-ES" dirty="0"/>
        </a:p>
      </dgm:t>
    </dgm:pt>
    <dgm:pt modelId="{04BAC1E5-A411-49DA-86D8-8F166EC2320F}" type="parTrans" cxnId="{E18E4796-CBD8-4868-AFB4-AABC294A1580}">
      <dgm:prSet/>
      <dgm:spPr/>
      <dgm:t>
        <a:bodyPr/>
        <a:lstStyle/>
        <a:p>
          <a:endParaRPr lang="es-ES"/>
        </a:p>
      </dgm:t>
    </dgm:pt>
    <dgm:pt modelId="{A24F39AB-C4E2-478F-A8AE-1F4396F50CA6}" type="sibTrans" cxnId="{E18E4796-CBD8-4868-AFB4-AABC294A1580}">
      <dgm:prSet/>
      <dgm:spPr/>
      <dgm:t>
        <a:bodyPr/>
        <a:lstStyle/>
        <a:p>
          <a:endParaRPr lang="es-ES"/>
        </a:p>
      </dgm:t>
    </dgm:pt>
    <dgm:pt modelId="{7FF8A302-23BD-466E-9A47-EE61F686B1AA}" type="pres">
      <dgm:prSet presAssocID="{FED1A3FD-F06E-4B60-9C53-E58B95E466F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A5404C2-ACC4-433F-8955-69CB01771D27}" type="pres">
      <dgm:prSet presAssocID="{FB56B3BB-C884-4EF9-97EF-768DB57D026D}" presName="root" presStyleCnt="0">
        <dgm:presLayoutVars>
          <dgm:chMax/>
          <dgm:chPref val="4"/>
        </dgm:presLayoutVars>
      </dgm:prSet>
      <dgm:spPr/>
    </dgm:pt>
    <dgm:pt modelId="{2B39B3AA-B0D8-47B9-A817-446C4378A128}" type="pres">
      <dgm:prSet presAssocID="{FB56B3BB-C884-4EF9-97EF-768DB57D026D}" presName="rootComposite" presStyleCnt="0">
        <dgm:presLayoutVars/>
      </dgm:prSet>
      <dgm:spPr/>
    </dgm:pt>
    <dgm:pt modelId="{2C40726B-0C6C-4F2A-9326-1DC21C2F79AF}" type="pres">
      <dgm:prSet presAssocID="{FB56B3BB-C884-4EF9-97EF-768DB57D026D}" presName="rootText" presStyleLbl="node0" presStyleIdx="0" presStyleCnt="1" custLinFactNeighborX="-351" custLinFactNeighborY="-166">
        <dgm:presLayoutVars>
          <dgm:chMax/>
          <dgm:chPref val="4"/>
        </dgm:presLayoutVars>
      </dgm:prSet>
      <dgm:spPr/>
      <dgm:t>
        <a:bodyPr/>
        <a:lstStyle/>
        <a:p>
          <a:endParaRPr lang="es-ES"/>
        </a:p>
      </dgm:t>
    </dgm:pt>
    <dgm:pt modelId="{5989C39F-CF6D-4FC2-BDD8-276C1A9852D7}" type="pres">
      <dgm:prSet presAssocID="{FB56B3BB-C884-4EF9-97EF-768DB57D026D}" presName="childShape" presStyleCnt="0">
        <dgm:presLayoutVars>
          <dgm:chMax val="0"/>
          <dgm:chPref val="0"/>
        </dgm:presLayoutVars>
      </dgm:prSet>
      <dgm:spPr/>
    </dgm:pt>
    <dgm:pt modelId="{5FEFE2A4-D53B-472E-9AEE-2096DF598D83}" type="pres">
      <dgm:prSet presAssocID="{7F4DA03F-CEEF-4580-9BD5-595B19719BF9}" presName="childComposite" presStyleCnt="0">
        <dgm:presLayoutVars>
          <dgm:chMax val="0"/>
          <dgm:chPref val="0"/>
        </dgm:presLayoutVars>
      </dgm:prSet>
      <dgm:spPr/>
    </dgm:pt>
    <dgm:pt modelId="{004EAC66-70DC-4BCB-90E2-498577AC59E4}" type="pres">
      <dgm:prSet presAssocID="{7F4DA03F-CEEF-4580-9BD5-595B19719BF9}" presName="Image" presStyleLbl="node1" presStyleIdx="0" presStyleCnt="3"/>
      <dgm:spPr/>
    </dgm:pt>
    <dgm:pt modelId="{B1E05EA0-E096-420F-9003-A3947BB59DF0}" type="pres">
      <dgm:prSet presAssocID="{7F4DA03F-CEEF-4580-9BD5-595B19719BF9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3E9CE7-C8E9-4C6B-B6A1-EBA05FE1DB7A}" type="pres">
      <dgm:prSet presAssocID="{886D00D9-0FAB-44AB-B8D3-2669610499F9}" presName="childComposite" presStyleCnt="0">
        <dgm:presLayoutVars>
          <dgm:chMax val="0"/>
          <dgm:chPref val="0"/>
        </dgm:presLayoutVars>
      </dgm:prSet>
      <dgm:spPr/>
    </dgm:pt>
    <dgm:pt modelId="{C78DDE89-64E5-4F6C-9E59-92700F8D939C}" type="pres">
      <dgm:prSet presAssocID="{886D00D9-0FAB-44AB-B8D3-2669610499F9}" presName="Image" presStyleLbl="node1" presStyleIdx="1" presStyleCnt="3"/>
      <dgm:spPr/>
    </dgm:pt>
    <dgm:pt modelId="{8A276D46-9775-4B98-A4A2-3EA1C0CEB89F}" type="pres">
      <dgm:prSet presAssocID="{886D00D9-0FAB-44AB-B8D3-2669610499F9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99086D-552D-4AEF-82FA-6082C8DD3355}" type="pres">
      <dgm:prSet presAssocID="{3489B65C-E568-4632-A786-C0DA88053F8D}" presName="childComposite" presStyleCnt="0">
        <dgm:presLayoutVars>
          <dgm:chMax val="0"/>
          <dgm:chPref val="0"/>
        </dgm:presLayoutVars>
      </dgm:prSet>
      <dgm:spPr/>
    </dgm:pt>
    <dgm:pt modelId="{140E68F2-1CC4-43EE-BE19-D16E6A98307E}" type="pres">
      <dgm:prSet presAssocID="{3489B65C-E568-4632-A786-C0DA88053F8D}" presName="Image" presStyleLbl="node1" presStyleIdx="2" presStyleCnt="3"/>
      <dgm:spPr/>
    </dgm:pt>
    <dgm:pt modelId="{3D86EF2D-C7F5-45CB-BF37-E30DCE619243}" type="pres">
      <dgm:prSet presAssocID="{3489B65C-E568-4632-A786-C0DA88053F8D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71B8C52-921F-4F62-935B-C8BECCB85769}" type="presOf" srcId="{FB56B3BB-C884-4EF9-97EF-768DB57D026D}" destId="{2C40726B-0C6C-4F2A-9326-1DC21C2F79AF}" srcOrd="0" destOrd="0" presId="urn:microsoft.com/office/officeart/2008/layout/PictureAccentList"/>
    <dgm:cxn modelId="{72AAFCA8-1304-4D31-8BD1-1116455E0750}" type="presOf" srcId="{886D00D9-0FAB-44AB-B8D3-2669610499F9}" destId="{8A276D46-9775-4B98-A4A2-3EA1C0CEB89F}" srcOrd="0" destOrd="0" presId="urn:microsoft.com/office/officeart/2008/layout/PictureAccentList"/>
    <dgm:cxn modelId="{9B22BEC0-0B8F-4AD1-9FEC-3DF14FD317B1}" srcId="{FED1A3FD-F06E-4B60-9C53-E58B95E466F6}" destId="{FB56B3BB-C884-4EF9-97EF-768DB57D026D}" srcOrd="0" destOrd="0" parTransId="{D7BFE440-6135-4211-8F14-3DA1A66C03C8}" sibTransId="{F1127BE4-5BF5-4065-9A59-E40C237437EC}"/>
    <dgm:cxn modelId="{1DC90611-16F8-4888-A6F3-40F8AAB8A7C6}" type="presOf" srcId="{3489B65C-E568-4632-A786-C0DA88053F8D}" destId="{3D86EF2D-C7F5-45CB-BF37-E30DCE619243}" srcOrd="0" destOrd="0" presId="urn:microsoft.com/office/officeart/2008/layout/PictureAccentList"/>
    <dgm:cxn modelId="{C4F9D998-2A29-41C7-97CE-9A7528BAA885}" srcId="{FB56B3BB-C884-4EF9-97EF-768DB57D026D}" destId="{886D00D9-0FAB-44AB-B8D3-2669610499F9}" srcOrd="1" destOrd="0" parTransId="{7E858F0E-EE24-4B32-9910-74874451A63D}" sibTransId="{25396530-D509-4B17-9947-75125CF89D5B}"/>
    <dgm:cxn modelId="{6D201FEB-CC5C-441F-AF0D-96CF64660CB2}" type="presOf" srcId="{FED1A3FD-F06E-4B60-9C53-E58B95E466F6}" destId="{7FF8A302-23BD-466E-9A47-EE61F686B1AA}" srcOrd="0" destOrd="0" presId="urn:microsoft.com/office/officeart/2008/layout/PictureAccentList"/>
    <dgm:cxn modelId="{1310B9DD-77CA-448D-965A-8AE961C8FA45}" srcId="{FB56B3BB-C884-4EF9-97EF-768DB57D026D}" destId="{7F4DA03F-CEEF-4580-9BD5-595B19719BF9}" srcOrd="0" destOrd="0" parTransId="{15A7F947-05E5-47EC-B820-DD21CC60DB5E}" sibTransId="{3DED432B-9986-43E7-9F5E-50CA6D9E1661}"/>
    <dgm:cxn modelId="{9FE651DB-294A-452C-8E69-34C8B4D4DAF0}" type="presOf" srcId="{7F4DA03F-CEEF-4580-9BD5-595B19719BF9}" destId="{B1E05EA0-E096-420F-9003-A3947BB59DF0}" srcOrd="0" destOrd="0" presId="urn:microsoft.com/office/officeart/2008/layout/PictureAccentList"/>
    <dgm:cxn modelId="{E18E4796-CBD8-4868-AFB4-AABC294A1580}" srcId="{FB56B3BB-C884-4EF9-97EF-768DB57D026D}" destId="{3489B65C-E568-4632-A786-C0DA88053F8D}" srcOrd="2" destOrd="0" parTransId="{04BAC1E5-A411-49DA-86D8-8F166EC2320F}" sibTransId="{A24F39AB-C4E2-478F-A8AE-1F4396F50CA6}"/>
    <dgm:cxn modelId="{31584CDC-E51E-456D-A178-FA1511DCD653}" type="presParOf" srcId="{7FF8A302-23BD-466E-9A47-EE61F686B1AA}" destId="{CA5404C2-ACC4-433F-8955-69CB01771D27}" srcOrd="0" destOrd="0" presId="urn:microsoft.com/office/officeart/2008/layout/PictureAccentList"/>
    <dgm:cxn modelId="{F9EE1909-85E7-4412-B9E9-F0BA4F8AB84A}" type="presParOf" srcId="{CA5404C2-ACC4-433F-8955-69CB01771D27}" destId="{2B39B3AA-B0D8-47B9-A817-446C4378A128}" srcOrd="0" destOrd="0" presId="urn:microsoft.com/office/officeart/2008/layout/PictureAccentList"/>
    <dgm:cxn modelId="{08D17D27-C538-4695-8177-B14778060D1D}" type="presParOf" srcId="{2B39B3AA-B0D8-47B9-A817-446C4378A128}" destId="{2C40726B-0C6C-4F2A-9326-1DC21C2F79AF}" srcOrd="0" destOrd="0" presId="urn:microsoft.com/office/officeart/2008/layout/PictureAccentList"/>
    <dgm:cxn modelId="{7C9AB729-3EC6-4515-9DDD-61A4D8F6BAA1}" type="presParOf" srcId="{CA5404C2-ACC4-433F-8955-69CB01771D27}" destId="{5989C39F-CF6D-4FC2-BDD8-276C1A9852D7}" srcOrd="1" destOrd="0" presId="urn:microsoft.com/office/officeart/2008/layout/PictureAccentList"/>
    <dgm:cxn modelId="{F861AFDD-FD0A-401B-BB44-D2E7923376EC}" type="presParOf" srcId="{5989C39F-CF6D-4FC2-BDD8-276C1A9852D7}" destId="{5FEFE2A4-D53B-472E-9AEE-2096DF598D83}" srcOrd="0" destOrd="0" presId="urn:microsoft.com/office/officeart/2008/layout/PictureAccentList"/>
    <dgm:cxn modelId="{D1C8D49F-0C82-4F51-B516-B3EE4CBCED6B}" type="presParOf" srcId="{5FEFE2A4-D53B-472E-9AEE-2096DF598D83}" destId="{004EAC66-70DC-4BCB-90E2-498577AC59E4}" srcOrd="0" destOrd="0" presId="urn:microsoft.com/office/officeart/2008/layout/PictureAccentList"/>
    <dgm:cxn modelId="{3D46E628-239B-4F3F-8D84-37624C33800F}" type="presParOf" srcId="{5FEFE2A4-D53B-472E-9AEE-2096DF598D83}" destId="{B1E05EA0-E096-420F-9003-A3947BB59DF0}" srcOrd="1" destOrd="0" presId="urn:microsoft.com/office/officeart/2008/layout/PictureAccentList"/>
    <dgm:cxn modelId="{6D7ED564-5E16-47EC-A3E7-32C4866A7E7B}" type="presParOf" srcId="{5989C39F-CF6D-4FC2-BDD8-276C1A9852D7}" destId="{B23E9CE7-C8E9-4C6B-B6A1-EBA05FE1DB7A}" srcOrd="1" destOrd="0" presId="urn:microsoft.com/office/officeart/2008/layout/PictureAccentList"/>
    <dgm:cxn modelId="{E8300B1F-F0EC-4398-94D5-F4EBAF5314AC}" type="presParOf" srcId="{B23E9CE7-C8E9-4C6B-B6A1-EBA05FE1DB7A}" destId="{C78DDE89-64E5-4F6C-9E59-92700F8D939C}" srcOrd="0" destOrd="0" presId="urn:microsoft.com/office/officeart/2008/layout/PictureAccentList"/>
    <dgm:cxn modelId="{99866BCC-6EF8-4888-9B3E-F3A6C0432E01}" type="presParOf" srcId="{B23E9CE7-C8E9-4C6B-B6A1-EBA05FE1DB7A}" destId="{8A276D46-9775-4B98-A4A2-3EA1C0CEB89F}" srcOrd="1" destOrd="0" presId="urn:microsoft.com/office/officeart/2008/layout/PictureAccentList"/>
    <dgm:cxn modelId="{19C6CB80-19FB-4A12-AB90-C5E032CE8093}" type="presParOf" srcId="{5989C39F-CF6D-4FC2-BDD8-276C1A9852D7}" destId="{B699086D-552D-4AEF-82FA-6082C8DD3355}" srcOrd="2" destOrd="0" presId="urn:microsoft.com/office/officeart/2008/layout/PictureAccentList"/>
    <dgm:cxn modelId="{50A8E682-7905-48A8-9673-41E66E42ABF9}" type="presParOf" srcId="{B699086D-552D-4AEF-82FA-6082C8DD3355}" destId="{140E68F2-1CC4-43EE-BE19-D16E6A98307E}" srcOrd="0" destOrd="0" presId="urn:microsoft.com/office/officeart/2008/layout/PictureAccentList"/>
    <dgm:cxn modelId="{A6FB8B01-347D-473C-9C84-4FCEE7B3CE58}" type="presParOf" srcId="{B699086D-552D-4AEF-82FA-6082C8DD3355}" destId="{3D86EF2D-C7F5-45CB-BF37-E30DCE61924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0726B-0C6C-4F2A-9326-1DC21C2F79AF}">
      <dsp:nvSpPr>
        <dsp:cNvPr id="0" name=""/>
        <dsp:cNvSpPr/>
      </dsp:nvSpPr>
      <dsp:spPr>
        <a:xfrm>
          <a:off x="116613" y="72010"/>
          <a:ext cx="2852174" cy="634886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Hardware tradicional vs IMU</a:t>
          </a:r>
          <a:endParaRPr lang="es-ES" sz="1900" kern="1200" dirty="0"/>
        </a:p>
      </dsp:txBody>
      <dsp:txXfrm>
        <a:off x="135208" y="90605"/>
        <a:ext cx="2814984" cy="597696"/>
      </dsp:txXfrm>
    </dsp:sp>
    <dsp:sp modelId="{004EAC66-70DC-4BCB-90E2-498577AC59E4}">
      <dsp:nvSpPr>
        <dsp:cNvPr id="0" name=""/>
        <dsp:cNvSpPr/>
      </dsp:nvSpPr>
      <dsp:spPr>
        <a:xfrm>
          <a:off x="150924" y="750222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05EA0-E096-420F-9003-A3947BB59DF0}">
      <dsp:nvSpPr>
        <dsp:cNvPr id="0" name=""/>
        <dsp:cNvSpPr/>
      </dsp:nvSpPr>
      <dsp:spPr>
        <a:xfrm>
          <a:off x="823905" y="750222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Force</a:t>
          </a:r>
          <a:r>
            <a:rPr lang="es-ES" sz="1900" kern="1200" dirty="0" smtClean="0"/>
            <a:t> </a:t>
          </a:r>
          <a:r>
            <a:rPr lang="es-ES" sz="1900" kern="1200" dirty="0" err="1" smtClean="0"/>
            <a:t>Platform</a:t>
          </a:r>
          <a:endParaRPr lang="es-ES" sz="1900" kern="1200" dirty="0"/>
        </a:p>
      </dsp:txBody>
      <dsp:txXfrm>
        <a:off x="854903" y="781220"/>
        <a:ext cx="2117197" cy="572890"/>
      </dsp:txXfrm>
    </dsp:sp>
    <dsp:sp modelId="{C78DDE89-64E5-4F6C-9E59-92700F8D939C}">
      <dsp:nvSpPr>
        <dsp:cNvPr id="0" name=""/>
        <dsp:cNvSpPr/>
      </dsp:nvSpPr>
      <dsp:spPr>
        <a:xfrm>
          <a:off x="150924" y="1461295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76D46-9775-4B98-A4A2-3EA1C0CEB89F}">
      <dsp:nvSpPr>
        <dsp:cNvPr id="0" name=""/>
        <dsp:cNvSpPr/>
      </dsp:nvSpPr>
      <dsp:spPr>
        <a:xfrm>
          <a:off x="823905" y="1461295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EMG</a:t>
          </a:r>
          <a:endParaRPr lang="es-ES" sz="1900" kern="1200" dirty="0"/>
        </a:p>
      </dsp:txBody>
      <dsp:txXfrm>
        <a:off x="854903" y="1492293"/>
        <a:ext cx="2117197" cy="572890"/>
      </dsp:txXfrm>
    </dsp:sp>
    <dsp:sp modelId="{140E68F2-1CC4-43EE-BE19-D16E6A98307E}">
      <dsp:nvSpPr>
        <dsp:cNvPr id="0" name=""/>
        <dsp:cNvSpPr/>
      </dsp:nvSpPr>
      <dsp:spPr>
        <a:xfrm>
          <a:off x="150924" y="2172369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6EF2D-C7F5-45CB-BF37-E30DCE619243}">
      <dsp:nvSpPr>
        <dsp:cNvPr id="0" name=""/>
        <dsp:cNvSpPr/>
      </dsp:nvSpPr>
      <dsp:spPr>
        <a:xfrm>
          <a:off x="823905" y="2172369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Optical</a:t>
          </a:r>
          <a:r>
            <a:rPr lang="es-ES" sz="1900" kern="1200" dirty="0" smtClean="0"/>
            <a:t> System</a:t>
          </a:r>
          <a:endParaRPr lang="es-ES" sz="1900" kern="1200" dirty="0"/>
        </a:p>
      </dsp:txBody>
      <dsp:txXfrm>
        <a:off x="854903" y="2203367"/>
        <a:ext cx="2117197" cy="572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0726B-0C6C-4F2A-9326-1DC21C2F79AF}">
      <dsp:nvSpPr>
        <dsp:cNvPr id="0" name=""/>
        <dsp:cNvSpPr/>
      </dsp:nvSpPr>
      <dsp:spPr>
        <a:xfrm>
          <a:off x="504046" y="1"/>
          <a:ext cx="2598335" cy="519667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Análisis </a:t>
          </a:r>
          <a:r>
            <a:rPr lang="es-ES" sz="2900" kern="1200" dirty="0" err="1" smtClean="0"/>
            <a:t>APAs</a:t>
          </a:r>
          <a:endParaRPr lang="es-ES" sz="2900" kern="1200" dirty="0"/>
        </a:p>
      </dsp:txBody>
      <dsp:txXfrm>
        <a:off x="519267" y="15222"/>
        <a:ext cx="2567893" cy="489225"/>
      </dsp:txXfrm>
    </dsp:sp>
    <dsp:sp modelId="{004EAC66-70DC-4BCB-90E2-498577AC59E4}">
      <dsp:nvSpPr>
        <dsp:cNvPr id="0" name=""/>
        <dsp:cNvSpPr/>
      </dsp:nvSpPr>
      <dsp:spPr>
        <a:xfrm>
          <a:off x="501032" y="613889"/>
          <a:ext cx="519667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05EA0-E096-420F-9003-A3947BB59DF0}">
      <dsp:nvSpPr>
        <dsp:cNvPr id="0" name=""/>
        <dsp:cNvSpPr/>
      </dsp:nvSpPr>
      <dsp:spPr>
        <a:xfrm>
          <a:off x="1051879" y="613889"/>
          <a:ext cx="2047488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Asociado a </a:t>
          </a:r>
          <a:r>
            <a:rPr lang="es-ES" sz="1100" kern="1200" dirty="0" err="1" smtClean="0"/>
            <a:t>mov</a:t>
          </a:r>
          <a:r>
            <a:rPr lang="es-ES" sz="1100" kern="1200" dirty="0" smtClean="0"/>
            <a:t>. voluntarios</a:t>
          </a:r>
          <a:endParaRPr lang="es-ES" sz="1100" kern="1200" dirty="0"/>
        </a:p>
      </dsp:txBody>
      <dsp:txXfrm>
        <a:off x="1077252" y="639262"/>
        <a:ext cx="1996742" cy="468921"/>
      </dsp:txXfrm>
    </dsp:sp>
    <dsp:sp modelId="{C78DDE89-64E5-4F6C-9E59-92700F8D939C}">
      <dsp:nvSpPr>
        <dsp:cNvPr id="0" name=""/>
        <dsp:cNvSpPr/>
      </dsp:nvSpPr>
      <dsp:spPr>
        <a:xfrm>
          <a:off x="501032" y="1195916"/>
          <a:ext cx="519667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76D46-9775-4B98-A4A2-3EA1C0CEB89F}">
      <dsp:nvSpPr>
        <dsp:cNvPr id="0" name=""/>
        <dsp:cNvSpPr/>
      </dsp:nvSpPr>
      <dsp:spPr>
        <a:xfrm>
          <a:off x="1051879" y="1195916"/>
          <a:ext cx="2047488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Miedo a caer</a:t>
          </a:r>
          <a:endParaRPr lang="es-ES" sz="1100" kern="1200" dirty="0"/>
        </a:p>
      </dsp:txBody>
      <dsp:txXfrm>
        <a:off x="1077252" y="1221289"/>
        <a:ext cx="1996742" cy="468921"/>
      </dsp:txXfrm>
    </dsp:sp>
    <dsp:sp modelId="{3ACB7C2F-9921-4414-8888-391D2DA939C4}">
      <dsp:nvSpPr>
        <dsp:cNvPr id="0" name=""/>
        <dsp:cNvSpPr/>
      </dsp:nvSpPr>
      <dsp:spPr>
        <a:xfrm>
          <a:off x="501032" y="1777943"/>
          <a:ext cx="519667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252972"/>
            <a:satOff val="-5595"/>
            <a:lumOff val="419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4CCB4-A478-4E94-9CF3-CEC574E1EA60}">
      <dsp:nvSpPr>
        <dsp:cNvPr id="0" name=""/>
        <dsp:cNvSpPr/>
      </dsp:nvSpPr>
      <dsp:spPr>
        <a:xfrm>
          <a:off x="1051879" y="1777943"/>
          <a:ext cx="2047488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252972"/>
            <a:satOff val="-5595"/>
            <a:lumOff val="419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Dependiendo de la edad</a:t>
          </a:r>
          <a:endParaRPr lang="es-ES" sz="1100" kern="1200" dirty="0"/>
        </a:p>
      </dsp:txBody>
      <dsp:txXfrm>
        <a:off x="1077252" y="1803316"/>
        <a:ext cx="1996742" cy="468921"/>
      </dsp:txXfrm>
    </dsp:sp>
    <dsp:sp modelId="{8842D696-B638-40A0-BBE7-D737EA45C906}">
      <dsp:nvSpPr>
        <dsp:cNvPr id="0" name=""/>
        <dsp:cNvSpPr/>
      </dsp:nvSpPr>
      <dsp:spPr>
        <a:xfrm>
          <a:off x="501032" y="2359970"/>
          <a:ext cx="519667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16845-8859-4689-AAF4-009D2E74C1A2}">
      <dsp:nvSpPr>
        <dsp:cNvPr id="0" name=""/>
        <dsp:cNvSpPr/>
      </dsp:nvSpPr>
      <dsp:spPr>
        <a:xfrm>
          <a:off x="1051879" y="2359970"/>
          <a:ext cx="2047488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Otras enfermedades: MS, </a:t>
          </a:r>
          <a:r>
            <a:rPr lang="es-ES" sz="1100" kern="1200" dirty="0" err="1" smtClean="0"/>
            <a:t>hemiplegia</a:t>
          </a:r>
          <a:r>
            <a:rPr lang="es-ES" sz="1100" kern="1200" dirty="0" smtClean="0"/>
            <a:t> o </a:t>
          </a:r>
          <a:r>
            <a:rPr lang="es-ES" sz="1100" kern="1200" dirty="0" err="1" smtClean="0"/>
            <a:t>diplegia</a:t>
          </a:r>
          <a:endParaRPr lang="es-ES" sz="1100" kern="1200" dirty="0"/>
        </a:p>
      </dsp:txBody>
      <dsp:txXfrm>
        <a:off x="1077252" y="2385343"/>
        <a:ext cx="1996742" cy="468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0726B-0C6C-4F2A-9326-1DC21C2F79AF}">
      <dsp:nvSpPr>
        <dsp:cNvPr id="0" name=""/>
        <dsp:cNvSpPr/>
      </dsp:nvSpPr>
      <dsp:spPr>
        <a:xfrm>
          <a:off x="140913" y="1"/>
          <a:ext cx="2852174" cy="634886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Algoritmo para extraer características</a:t>
          </a:r>
          <a:endParaRPr lang="es-ES" sz="1900" kern="1200" dirty="0"/>
        </a:p>
      </dsp:txBody>
      <dsp:txXfrm>
        <a:off x="159508" y="18596"/>
        <a:ext cx="2814984" cy="597696"/>
      </dsp:txXfrm>
    </dsp:sp>
    <dsp:sp modelId="{004EAC66-70DC-4BCB-90E2-498577AC59E4}">
      <dsp:nvSpPr>
        <dsp:cNvPr id="0" name=""/>
        <dsp:cNvSpPr/>
      </dsp:nvSpPr>
      <dsp:spPr>
        <a:xfrm>
          <a:off x="150924" y="750222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05EA0-E096-420F-9003-A3947BB59DF0}">
      <dsp:nvSpPr>
        <dsp:cNvPr id="0" name=""/>
        <dsp:cNvSpPr/>
      </dsp:nvSpPr>
      <dsp:spPr>
        <a:xfrm>
          <a:off x="823905" y="750222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Picos </a:t>
          </a:r>
          <a:r>
            <a:rPr lang="es-ES" sz="1900" kern="1200" dirty="0" err="1" smtClean="0"/>
            <a:t>Acc</a:t>
          </a:r>
          <a:r>
            <a:rPr lang="es-ES" sz="1900" kern="1200" dirty="0" smtClean="0"/>
            <a:t> y COP</a:t>
          </a:r>
          <a:endParaRPr lang="es-ES" sz="1900" kern="1200" dirty="0"/>
        </a:p>
      </dsp:txBody>
      <dsp:txXfrm>
        <a:off x="854903" y="781220"/>
        <a:ext cx="2117197" cy="572890"/>
      </dsp:txXfrm>
    </dsp:sp>
    <dsp:sp modelId="{C78DDE89-64E5-4F6C-9E59-92700F8D939C}">
      <dsp:nvSpPr>
        <dsp:cNvPr id="0" name=""/>
        <dsp:cNvSpPr/>
      </dsp:nvSpPr>
      <dsp:spPr>
        <a:xfrm>
          <a:off x="150924" y="1461295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76D46-9775-4B98-A4A2-3EA1C0CEB89F}">
      <dsp:nvSpPr>
        <dsp:cNvPr id="0" name=""/>
        <dsp:cNvSpPr/>
      </dsp:nvSpPr>
      <dsp:spPr>
        <a:xfrm>
          <a:off x="823905" y="1461295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Duración APA</a:t>
          </a:r>
          <a:endParaRPr lang="es-ES" sz="1900" kern="1200" dirty="0"/>
        </a:p>
      </dsp:txBody>
      <dsp:txXfrm>
        <a:off x="854903" y="1492293"/>
        <a:ext cx="2117197" cy="572890"/>
      </dsp:txXfrm>
    </dsp:sp>
    <dsp:sp modelId="{140E68F2-1CC4-43EE-BE19-D16E6A98307E}">
      <dsp:nvSpPr>
        <dsp:cNvPr id="0" name=""/>
        <dsp:cNvSpPr/>
      </dsp:nvSpPr>
      <dsp:spPr>
        <a:xfrm>
          <a:off x="150924" y="2172369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6EF2D-C7F5-45CB-BF37-E30DCE619243}">
      <dsp:nvSpPr>
        <dsp:cNvPr id="0" name=""/>
        <dsp:cNvSpPr/>
      </dsp:nvSpPr>
      <dsp:spPr>
        <a:xfrm>
          <a:off x="823905" y="2172369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PCA y PLS</a:t>
          </a:r>
          <a:endParaRPr lang="es-ES" sz="1900" kern="1200" dirty="0"/>
        </a:p>
      </dsp:txBody>
      <dsp:txXfrm>
        <a:off x="854903" y="2203367"/>
        <a:ext cx="2117197" cy="572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6BE70-30C3-4B6B-BB66-07A039C630E3}" type="datetimeFigureOut">
              <a:rPr lang="es-ES" smtClean="0"/>
              <a:t>08/07/2015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C6C0C-8A73-476F-A42B-8C37DB8BD3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4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C6C0C-8A73-476F-A42B-8C37DB8BD32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30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C6C0C-8A73-476F-A42B-8C37DB8BD32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5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08/07/2015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99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08/07/2015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66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08/07/2015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29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08/07/2015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38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08/07/2015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8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08/07/2015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26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08/07/2015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08/07/2015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31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08/07/2015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8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08/07/2015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92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08/07/2015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71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D72A-029F-46E5-975B-813CA9779ACF}" type="datetimeFigureOut">
              <a:rPr lang="es-ES" smtClean="0"/>
              <a:t>08/07/2015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86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3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JP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79512" y="4437112"/>
            <a:ext cx="9505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   </a:t>
            </a:r>
            <a:r>
              <a:rPr lang="en-GB" sz="2800" b="1" i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Comparison of Posturographic Body-sway</a:t>
            </a:r>
          </a:p>
          <a:p>
            <a:pPr algn="just"/>
            <a:r>
              <a:rPr lang="en-GB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79512" y="5088301"/>
            <a:ext cx="84969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Measurements with Inertial Data of Parkinson Patients</a:t>
            </a:r>
          </a:p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947780" y="588852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Verónica Torres Sánchez</a:t>
            </a:r>
            <a:endParaRPr lang="es-ES" b="1" i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6072103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1" y="2299164"/>
            <a:ext cx="264681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APA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2 Subtítulo"/>
          <p:cNvSpPr txBox="1">
            <a:spLocks/>
          </p:cNvSpPr>
          <p:nvPr/>
        </p:nvSpPr>
        <p:spPr>
          <a:xfrm>
            <a:off x="697424" y="2996952"/>
            <a:ext cx="5962808" cy="20882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¿Qué son los Ajustes Posturales Anticipatorios?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¿Por qué nos interesan en nuestro análisis?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24" y="2755909"/>
            <a:ext cx="7716207" cy="329404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43" y="2755909"/>
            <a:ext cx="7480342" cy="33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340767"/>
          </a:xfrm>
          <a:prstGeom prst="rect">
            <a:avLst/>
          </a:prstGeom>
        </p:spPr>
      </p:pic>
      <p:sp>
        <p:nvSpPr>
          <p:cNvPr id="5" name="4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1" y="2299164"/>
            <a:ext cx="264681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PCA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2 Subtítulo"/>
          <p:cNvSpPr txBox="1">
            <a:spLocks/>
          </p:cNvSpPr>
          <p:nvPr/>
        </p:nvSpPr>
        <p:spPr>
          <a:xfrm>
            <a:off x="481400" y="2996951"/>
            <a:ext cx="7258952" cy="3693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Extracción de l información más relevante reduciendo la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dimensionalidad</a:t>
            </a: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Proyección en un espacio ortogonal maximizando la varianza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Partimos de una matriz de datos X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Centrar datos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Proyecciones en el nuevo espacio</a:t>
            </a:r>
            <a:b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Para resolver el problema de maximización de la varianza tenemos que calcular los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autovalores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autovectores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/>
            </a:r>
            <a:b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Cogiendo los primeros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autovectores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obtenemos los datos de mayor varianza</a:t>
            </a:r>
            <a:b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/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>
              <a:buFont typeface="Courier New" pitchFamily="49" charset="0"/>
              <a:buChar char="o"/>
            </a:pP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3271502"/>
            <a:ext cx="743147" cy="36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094" y="5956795"/>
            <a:ext cx="876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06" y="5157192"/>
            <a:ext cx="8096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45" y="5157192"/>
            <a:ext cx="85382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3986113"/>
            <a:ext cx="1762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47" y="1751905"/>
            <a:ext cx="3142954" cy="17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8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5" name="4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1" y="2299164"/>
            <a:ext cx="264681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PLS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2 Subtítulo"/>
          <p:cNvSpPr txBox="1">
            <a:spLocks/>
          </p:cNvSpPr>
          <p:nvPr/>
        </p:nvSpPr>
        <p:spPr>
          <a:xfrm>
            <a:off x="481400" y="2996951"/>
            <a:ext cx="7258952" cy="3693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Algoritmo basado en una transformación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lineal en un nuevo espacio basado en un pequeño número de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fatores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ortogonales (variables latentes)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PLS vs PCA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Fundamentos del algoritmo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Extraer factores maximizando la varianza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La descomposición se finaliza cuando se maximiza la covarianza entre T y U.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Cada X-Score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extraido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(T) es una combinación lineal de X</a:t>
            </a:r>
            <a:b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/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>
              <a:buFont typeface="Courier New" pitchFamily="49" charset="0"/>
              <a:buChar char="o"/>
            </a:pP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10" y="4575659"/>
            <a:ext cx="1381083" cy="64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37" y="6039303"/>
            <a:ext cx="7715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06" y="6002265"/>
            <a:ext cx="2114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18 Flecha derecha"/>
          <p:cNvSpPr/>
          <p:nvPr/>
        </p:nvSpPr>
        <p:spPr>
          <a:xfrm>
            <a:off x="6038502" y="4778782"/>
            <a:ext cx="810853" cy="236672"/>
          </a:xfrm>
          <a:prstGeom prst="rightArrow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6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0" y="2299164"/>
            <a:ext cx="5100559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Extracción características - PCA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77659"/>
            <a:ext cx="4576546" cy="242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084" y="2877659"/>
            <a:ext cx="4915916" cy="247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1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0" y="2299164"/>
            <a:ext cx="4236463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Extracción características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7" y="2736695"/>
            <a:ext cx="7370228" cy="3278053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9" y="2736695"/>
            <a:ext cx="7223033" cy="321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1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0" y="2299164"/>
            <a:ext cx="2118231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Gráfico"/>
          <p:cNvGraphicFramePr/>
          <p:nvPr>
            <p:extLst>
              <p:ext uri="{D42A27DB-BD31-4B8C-83A1-F6EECF244321}">
                <p14:modId xmlns:p14="http://schemas.microsoft.com/office/powerpoint/2010/main" val="1925805649"/>
              </p:ext>
            </p:extLst>
          </p:nvPr>
        </p:nvGraphicFramePr>
        <p:xfrm>
          <a:off x="1727664" y="2996952"/>
          <a:ext cx="5173967" cy="3174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80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2 Subtítulo"/>
          <p:cNvSpPr txBox="1">
            <a:spLocks/>
          </p:cNvSpPr>
          <p:nvPr/>
        </p:nvSpPr>
        <p:spPr>
          <a:xfrm>
            <a:off x="481400" y="2996952"/>
            <a:ext cx="6400800" cy="2281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¿En qué consiste el nuevo experimento?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¿Qué finalidad tiene?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PCA y PLS para la extracción de características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2" y="1978642"/>
            <a:ext cx="8128577" cy="400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54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 PLS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4" y="3268603"/>
            <a:ext cx="7993203" cy="27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75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 PLS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90" y="3186639"/>
            <a:ext cx="6262413" cy="278533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67" y="3281979"/>
            <a:ext cx="5792468" cy="275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5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 PCA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7" y="3185895"/>
            <a:ext cx="7846143" cy="285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40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accent5">
                    <a:lumMod val="50000"/>
                  </a:schemeClr>
                </a:solidFill>
              </a:rPr>
              <a:t>Índice</a:t>
            </a:r>
            <a:endParaRPr lang="es-E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1700808"/>
            <a:ext cx="6696744" cy="4176464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Courier New" pitchFamily="49" charset="0"/>
              <a:buChar char="o"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Introducción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Contexto y Motivación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Objetivos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Estado del Arte</a:t>
            </a:r>
            <a:r>
              <a:rPr lang="es-ES" dirty="0">
                <a:latin typeface="Arial Narrow" pitchFamily="34" charset="0"/>
              </a:rPr>
              <a:t>	</a:t>
            </a: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Courier New" pitchFamily="49" charset="0"/>
              <a:buChar char="o"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Instrumentación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err="1" smtClean="0">
                <a:latin typeface="Arial Narrow" pitchFamily="34" charset="0"/>
              </a:rPr>
              <a:t>Gait</a:t>
            </a:r>
            <a:r>
              <a:rPr lang="es-ES" dirty="0" smtClean="0">
                <a:latin typeface="Arial Narrow" pitchFamily="34" charset="0"/>
              </a:rPr>
              <a:t> </a:t>
            </a:r>
            <a:r>
              <a:rPr lang="es-ES" dirty="0" err="1" smtClean="0">
                <a:latin typeface="Arial Narrow" pitchFamily="34" charset="0"/>
              </a:rPr>
              <a:t>Watch</a:t>
            </a:r>
            <a:endParaRPr lang="es-ES" dirty="0" smtClean="0">
              <a:latin typeface="Arial Narrow" pitchFamily="34" charset="0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Plataforma de fuerza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err="1" smtClean="0">
                <a:latin typeface="Arial Narrow" pitchFamily="34" charset="0"/>
              </a:rPr>
              <a:t>Qualisys</a:t>
            </a:r>
            <a:r>
              <a:rPr lang="es-ES" dirty="0" smtClean="0">
                <a:latin typeface="Arial Narrow" pitchFamily="34" charset="0"/>
              </a:rPr>
              <a:t> </a:t>
            </a:r>
            <a:r>
              <a:rPr lang="es-ES" dirty="0" err="1" smtClean="0">
                <a:latin typeface="Arial Narrow" pitchFamily="34" charset="0"/>
              </a:rPr>
              <a:t>system</a:t>
            </a: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Courier New" pitchFamily="49" charset="0"/>
              <a:buChar char="o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Procesamiento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GW vs FP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Clasificación señales de fuerza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GW vs QS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Aplicaciones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Conclusiones y trabajo futuro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s-ES" dirty="0" smtClean="0">
              <a:latin typeface="Arial Narrow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080" y="6025632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 PCA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24" y="2684596"/>
            <a:ext cx="4824535" cy="335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3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Curva ROC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30" y="2808009"/>
            <a:ext cx="6479634" cy="324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16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2 Subtítulo"/>
          <p:cNvSpPr txBox="1">
            <a:spLocks/>
          </p:cNvSpPr>
          <p:nvPr/>
        </p:nvSpPr>
        <p:spPr>
          <a:xfrm>
            <a:off x="481400" y="2996952"/>
            <a:ext cx="6400800" cy="2281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¿En qué consiste el nuevo experimento?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Cálculo del ángulo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637" y="2708920"/>
            <a:ext cx="36671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969197"/>
            <a:ext cx="19431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0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4" y="2808009"/>
            <a:ext cx="5065595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Características extraídas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6763"/>
            <a:ext cx="5769831" cy="278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8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4" y="2808009"/>
            <a:ext cx="5065595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5" name="4 Gráfico"/>
          <p:cNvGraphicFramePr/>
          <p:nvPr>
            <p:extLst>
              <p:ext uri="{D42A27DB-BD31-4B8C-83A1-F6EECF244321}">
                <p14:modId xmlns:p14="http://schemas.microsoft.com/office/powerpoint/2010/main" val="2733615983"/>
              </p:ext>
            </p:extLst>
          </p:nvPr>
        </p:nvGraphicFramePr>
        <p:xfrm>
          <a:off x="2100064" y="2564904"/>
          <a:ext cx="6216352" cy="378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301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4" y="2808009"/>
            <a:ext cx="5065595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15" name="14 Gráfico"/>
          <p:cNvGraphicFramePr/>
          <p:nvPr>
            <p:extLst>
              <p:ext uri="{D42A27DB-BD31-4B8C-83A1-F6EECF244321}">
                <p14:modId xmlns:p14="http://schemas.microsoft.com/office/powerpoint/2010/main" val="106330624"/>
              </p:ext>
            </p:extLst>
          </p:nvPr>
        </p:nvGraphicFramePr>
        <p:xfrm>
          <a:off x="2100064" y="2564904"/>
          <a:ext cx="6216352" cy="378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9400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334523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145904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Enfermedades Neurológicas y Musculares.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Trastornos de sueño.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Actividades diarias.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Idea de Negocio.</a:t>
            </a:r>
            <a:endParaRPr lang="es-ES" dirty="0">
              <a:latin typeface="Arial Narrow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83" y="4581128"/>
            <a:ext cx="1553757" cy="11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1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79453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Conclusiones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297" y="2294384"/>
            <a:ext cx="4162703" cy="3468919"/>
          </a:xfrm>
          <a:prstGeom prst="rect">
            <a:avLst/>
          </a:prstGeom>
        </p:spPr>
      </p:pic>
      <p:sp>
        <p:nvSpPr>
          <p:cNvPr id="15" name="2 Subtítulo"/>
          <p:cNvSpPr>
            <a:spLocks noGrp="1"/>
          </p:cNvSpPr>
          <p:nvPr>
            <p:ph type="subTitle" idx="1"/>
          </p:nvPr>
        </p:nvSpPr>
        <p:spPr>
          <a:xfrm>
            <a:off x="435945" y="2718182"/>
            <a:ext cx="7624935" cy="3810896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Sincronización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Señales apropiadas para hacer la sincronización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Análisis APA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Hay un patrón que permite caracterizar el movimiento de la marcha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Características más </a:t>
            </a:r>
            <a:r>
              <a:rPr lang="es-ES" dirty="0" smtClean="0">
                <a:latin typeface="Arial Narrow" pitchFamily="34" charset="0"/>
              </a:rPr>
              <a:t>adecuadas: picos y algoritmo PCA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Clasificación de datos de fuerza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Se puede realizar una clasificación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PCA vs PLS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QS vs GW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Características más interesantes para este tipo de experimento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Se puede sustituir GW por QS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La velocidad afecta al cálculo de parámetros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s-E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79453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Trabajo futuro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833" l="0" r="100000">
                        <a14:backgroundMark x1="42333" y1="11167" x2="42333" y2="11167"/>
                        <a14:backgroundMark x1="86500" y1="78000" x2="86500" y2="78000"/>
                      </a14:backgroundRemoval>
                    </a14:imgEffect>
                    <a14:imgEffect>
                      <a14:artisticPencilGrayscale/>
                    </a14:imgEffect>
                    <a14:imgEffect>
                      <a14:colorTemperature colorTemp="112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12" y="3066791"/>
            <a:ext cx="2592289" cy="2592289"/>
          </a:xfrm>
          <a:prstGeom prst="rect">
            <a:avLst/>
          </a:prstGeom>
        </p:spPr>
      </p:pic>
      <p:sp>
        <p:nvSpPr>
          <p:cNvPr id="15" name="2 Subtítulo"/>
          <p:cNvSpPr txBox="1">
            <a:spLocks/>
          </p:cNvSpPr>
          <p:nvPr/>
        </p:nvSpPr>
        <p:spPr>
          <a:xfrm>
            <a:off x="763488" y="2708919"/>
            <a:ext cx="7624935" cy="3810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FP and GW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Incrementar la base de datos para obtener resultados más precisos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Añadir sujetos controlados para poder hacer clasificación con datos procedentes de sensores inerciales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Análisis APA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Probar otro tipo de algoritmos par la extracción de características como ICA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Aplicar este estudio a otro tipo de datos. </a:t>
            </a:r>
            <a:r>
              <a:rPr lang="es-ES" dirty="0" err="1" smtClean="0">
                <a:latin typeface="Arial Narrow" pitchFamily="34" charset="0"/>
              </a:rPr>
              <a:t>Ej</a:t>
            </a:r>
            <a:r>
              <a:rPr lang="es-ES" dirty="0" smtClean="0">
                <a:latin typeface="Arial Narrow" pitchFamily="34" charset="0"/>
              </a:rPr>
              <a:t>: pacientes de Esclerosis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Clasificación de datos de fuerza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Clasificar haciendo otro tipo de </a:t>
            </a:r>
            <a:r>
              <a:rPr lang="es-ES" dirty="0" err="1" smtClean="0">
                <a:latin typeface="Arial Narrow" pitchFamily="34" charset="0"/>
              </a:rPr>
              <a:t>actividadeds</a:t>
            </a:r>
            <a:r>
              <a:rPr lang="es-ES" dirty="0" smtClean="0">
                <a:latin typeface="Arial Narrow" pitchFamily="34" charset="0"/>
              </a:rPr>
              <a:t>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QS vs GW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Ampliar base de datos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Analizar el movimiento de tronco y brazos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endParaRPr lang="es-ES" dirty="0" smtClean="0">
              <a:latin typeface="Arial Narrow" pitchFamily="34" charset="0"/>
            </a:endParaRPr>
          </a:p>
          <a:p>
            <a:pPr lvl="1" algn="l"/>
            <a:endParaRPr lang="es-E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90394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Preguntas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88840"/>
            <a:ext cx="3330388" cy="46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0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4106" y="13206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224106" y="2231801"/>
            <a:ext cx="2325258" cy="57849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Contexto y Motivación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7" name="26 Hexágono"/>
          <p:cNvSpPr/>
          <p:nvPr/>
        </p:nvSpPr>
        <p:spPr>
          <a:xfrm rot="5400000">
            <a:off x="2727522" y="1824724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sz="1400" dirty="0"/>
          </a:p>
        </p:txBody>
      </p:sp>
      <p:sp>
        <p:nvSpPr>
          <p:cNvPr id="31" name="30 Hexágono"/>
          <p:cNvSpPr/>
          <p:nvPr/>
        </p:nvSpPr>
        <p:spPr>
          <a:xfrm rot="5400000">
            <a:off x="4248073" y="1824724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/>
          </a:p>
        </p:txBody>
      </p:sp>
      <p:sp>
        <p:nvSpPr>
          <p:cNvPr id="32" name="31 Hexágono"/>
          <p:cNvSpPr/>
          <p:nvPr/>
        </p:nvSpPr>
        <p:spPr>
          <a:xfrm rot="5400000">
            <a:off x="3495239" y="3159025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/>
          </a:p>
        </p:txBody>
      </p:sp>
      <p:sp>
        <p:nvSpPr>
          <p:cNvPr id="33" name="32 Hexágono"/>
          <p:cNvSpPr/>
          <p:nvPr/>
        </p:nvSpPr>
        <p:spPr>
          <a:xfrm rot="5400000">
            <a:off x="5023108" y="3171633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/>
          </a:p>
        </p:txBody>
      </p:sp>
      <p:sp>
        <p:nvSpPr>
          <p:cNvPr id="34" name="33 Hexágono"/>
          <p:cNvSpPr/>
          <p:nvPr/>
        </p:nvSpPr>
        <p:spPr>
          <a:xfrm rot="5400000">
            <a:off x="4248073" y="4508376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0" name="39 Grupo"/>
          <p:cNvGrpSpPr/>
          <p:nvPr/>
        </p:nvGrpSpPr>
        <p:grpSpPr>
          <a:xfrm>
            <a:off x="4365323" y="4644064"/>
            <a:ext cx="1322911" cy="1173352"/>
            <a:chOff x="3699421" y="5502016"/>
            <a:chExt cx="1322911" cy="1173352"/>
          </a:xfrm>
        </p:grpSpPr>
        <p:pic>
          <p:nvPicPr>
            <p:cNvPr id="38" name="37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1448" y1="24324" x2="41448" y2="24324"/>
                          <a14:foregroundMark x1="27195" y1="35135" x2="27195" y2="35135"/>
                          <a14:foregroundMark x1="27195" y1="45871" x2="27195" y2="45871"/>
                          <a14:foregroundMark x1="33466" y1="43093" x2="33466" y2="43093"/>
                          <a14:foregroundMark x1="48461" y1="39640" x2="48461" y2="39640"/>
                          <a14:foregroundMark x1="58552" y1="43844" x2="58552" y2="43844"/>
                          <a14:foregroundMark x1="71665" y1="38889" x2="71665" y2="38889"/>
                          <a14:backgroundMark x1="28734" y1="21096" x2="28734" y2="210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773" y="5985284"/>
              <a:ext cx="908965" cy="690084"/>
            </a:xfrm>
            <a:prstGeom prst="rect">
              <a:avLst/>
            </a:prstGeom>
          </p:spPr>
        </p:pic>
        <p:pic>
          <p:nvPicPr>
            <p:cNvPr id="39" name="38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48" b="100000" l="6167" r="97833">
                          <a14:foregroundMark x1="41667" y1="32161" x2="41667" y2="32161"/>
                          <a14:foregroundMark x1="61333" y1="27136" x2="61333" y2="27136"/>
                          <a14:foregroundMark x1="58667" y1="43719" x2="58667" y2="43719"/>
                          <a14:foregroundMark x1="64667" y1="49246" x2="64667" y2="49246"/>
                          <a14:foregroundMark x1="66333" y1="50754" x2="66333" y2="50754"/>
                          <a14:foregroundMark x1="42500" y1="56784" x2="42500" y2="56784"/>
                          <a14:foregroundMark x1="67333" y1="52261" x2="67333" y2="52261"/>
                          <a14:foregroundMark x1="6333" y1="65829" x2="6333" y2="65829"/>
                          <a14:foregroundMark x1="8667" y1="68844" x2="8667" y2="68844"/>
                          <a14:foregroundMark x1="13167" y1="67839" x2="13167" y2="67839"/>
                          <a14:foregroundMark x1="12667" y1="62814" x2="12667" y2="62814"/>
                          <a14:foregroundMark x1="13667" y1="73869" x2="13667" y2="73869"/>
                          <a14:foregroundMark x1="17500" y1="67839" x2="17500" y2="67839"/>
                          <a14:foregroundMark x1="18667" y1="71859" x2="18667" y2="71859"/>
                          <a14:foregroundMark x1="20667" y1="71859" x2="20667" y2="71859"/>
                          <a14:foregroundMark x1="22333" y1="66834" x2="22333" y2="66834"/>
                          <a14:foregroundMark x1="23833" y1="66834" x2="23833" y2="66834"/>
                          <a14:foregroundMark x1="24833" y1="63317" x2="24833" y2="63317"/>
                          <a14:foregroundMark x1="26333" y1="63317" x2="26333" y2="63317"/>
                          <a14:foregroundMark x1="24167" y1="71859" x2="24167" y2="71859"/>
                          <a14:foregroundMark x1="26333" y1="73367" x2="26333" y2="73367"/>
                          <a14:foregroundMark x1="27833" y1="68844" x2="27833" y2="68844"/>
                          <a14:foregroundMark x1="32000" y1="71357" x2="32000" y2="71357"/>
                          <a14:foregroundMark x1="36333" y1="72864" x2="36333" y2="72864"/>
                          <a14:foregroundMark x1="39667" y1="72362" x2="39667" y2="72362"/>
                          <a14:foregroundMark x1="43333" y1="71859" x2="43333" y2="71859"/>
                          <a14:foregroundMark x1="45167" y1="73869" x2="45167" y2="73869"/>
                          <a14:foregroundMark x1="46833" y1="70352" x2="46833" y2="70352"/>
                          <a14:foregroundMark x1="48333" y1="67839" x2="48333" y2="67839"/>
                          <a14:foregroundMark x1="49833" y1="68342" x2="49833" y2="68342"/>
                          <a14:foregroundMark x1="55500" y1="67337" x2="55500" y2="67337"/>
                          <a14:foregroundMark x1="54500" y1="71357" x2="54500" y2="71357"/>
                          <a14:foregroundMark x1="59167" y1="69849" x2="59167" y2="69849"/>
                          <a14:foregroundMark x1="61833" y1="69849" x2="61833" y2="69849"/>
                          <a14:foregroundMark x1="66500" y1="70352" x2="66500" y2="70352"/>
                          <a14:foregroundMark x1="70833" y1="73367" x2="70833" y2="73367"/>
                          <a14:foregroundMark x1="75167" y1="72864" x2="75167" y2="72864"/>
                          <a14:foregroundMark x1="79167" y1="71859" x2="79167" y2="71859"/>
                          <a14:foregroundMark x1="83333" y1="73367" x2="83333" y2="73367"/>
                          <a14:foregroundMark x1="83333" y1="68342" x2="83333" y2="68342"/>
                          <a14:foregroundMark x1="82833" y1="65327" x2="82833" y2="65327"/>
                          <a14:foregroundMark x1="85333" y1="66332" x2="85333" y2="66332"/>
                          <a14:foregroundMark x1="87500" y1="63819" x2="87500" y2="63819"/>
                          <a14:foregroundMark x1="87500" y1="63819" x2="87500" y2="63819"/>
                          <a14:foregroundMark x1="91667" y1="66834" x2="91667" y2="66834"/>
                          <a14:foregroundMark x1="51667" y1="63317" x2="51667" y2="63317"/>
                          <a14:foregroundMark x1="13833" y1="93467" x2="13833" y2="93467"/>
                          <a14:foregroundMark x1="18667" y1="86935" x2="18667" y2="86935"/>
                          <a14:foregroundMark x1="21167" y1="86432" x2="21167" y2="86432"/>
                          <a14:foregroundMark x1="25667" y1="86935" x2="25667" y2="86935"/>
                          <a14:foregroundMark x1="29333" y1="87940" x2="29333" y2="87940"/>
                          <a14:foregroundMark x1="29333" y1="87940" x2="29333" y2="87940"/>
                          <a14:foregroundMark x1="32500" y1="86935" x2="32500" y2="86935"/>
                          <a14:foregroundMark x1="35333" y1="88442" x2="35333" y2="88442"/>
                          <a14:foregroundMark x1="38667" y1="90955" x2="38667" y2="90955"/>
                          <a14:foregroundMark x1="41667" y1="90452" x2="41667" y2="90452"/>
                          <a14:foregroundMark x1="45667" y1="90955" x2="45667" y2="90955"/>
                          <a14:foregroundMark x1="49667" y1="90452" x2="49667" y2="90452"/>
                          <a14:foregroundMark x1="53667" y1="87940" x2="53667" y2="87940"/>
                          <a14:foregroundMark x1="51500" y1="90452" x2="51500" y2="90452"/>
                          <a14:foregroundMark x1="55500" y1="87437" x2="55500" y2="87437"/>
                          <a14:foregroundMark x1="56000" y1="72864" x2="56000" y2="72864"/>
                          <a14:foregroundMark x1="54333" y1="63819" x2="54333" y2="63819"/>
                          <a14:foregroundMark x1="89333" y1="63317" x2="89333" y2="63317"/>
                          <a14:foregroundMark x1="94333" y1="68342" x2="94333" y2="68342"/>
                          <a14:foregroundMark x1="94333" y1="63819" x2="94333" y2="63819"/>
                          <a14:foregroundMark x1="58333" y1="89950" x2="58333" y2="89950"/>
                          <a14:foregroundMark x1="63333" y1="90955" x2="63333" y2="90955"/>
                          <a14:foregroundMark x1="65333" y1="91960" x2="65333" y2="91960"/>
                          <a14:foregroundMark x1="68833" y1="90452" x2="68833" y2="90452"/>
                          <a14:foregroundMark x1="71333" y1="89447" x2="71333" y2="89447"/>
                          <a14:foregroundMark x1="76333" y1="90955" x2="76333" y2="90955"/>
                          <a14:foregroundMark x1="79333" y1="91457" x2="79333" y2="91457"/>
                          <a14:foregroundMark x1="82167" y1="93970" x2="82167" y2="93970"/>
                          <a14:foregroundMark x1="85333" y1="90452" x2="85333" y2="90452"/>
                          <a14:foregroundMark x1="64000" y1="14070" x2="64000" y2="140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421" y="5502016"/>
              <a:ext cx="1322911" cy="483268"/>
            </a:xfrm>
            <a:prstGeom prst="rect">
              <a:avLst/>
            </a:prstGeom>
          </p:spPr>
        </p:pic>
      </p:grpSp>
      <p:sp>
        <p:nvSpPr>
          <p:cNvPr id="41" name="40 Rectángulo"/>
          <p:cNvSpPr/>
          <p:nvPr/>
        </p:nvSpPr>
        <p:spPr>
          <a:xfrm>
            <a:off x="2643003" y="2231801"/>
            <a:ext cx="1668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¿Qué es la </a:t>
            </a:r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enfermedad?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4251322" y="2231801"/>
            <a:ext cx="15278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¿Cómo se </a:t>
            </a:r>
            <a:r>
              <a:rPr lang="es-ES" sz="1500" dirty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diagnostica?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3466816" y="3578710"/>
            <a:ext cx="15373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¿Qué síntomas tiene?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45" name="44 Rectángulo"/>
          <p:cNvSpPr/>
          <p:nvPr/>
        </p:nvSpPr>
        <p:spPr>
          <a:xfrm>
            <a:off x="5026778" y="3324405"/>
            <a:ext cx="151093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3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¿Por qué es tan importante detectarlo y hacer estudios en este </a:t>
            </a:r>
            <a:r>
              <a:rPr lang="es-ES" sz="1300" dirty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c</a:t>
            </a:r>
            <a:r>
              <a:rPr lang="es-ES" sz="13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ampo?</a:t>
            </a:r>
            <a:endParaRPr lang="es-ES" sz="13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7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2" grpId="0" animBg="1"/>
      <p:bldP spid="33" grpId="0" animBg="1"/>
      <p:bldP spid="34" grpId="0" animBg="1"/>
      <p:bldP spid="41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4106" y="13206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234428" y="2060848"/>
            <a:ext cx="3454152" cy="578495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Objetivos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1" name="20 Hexágono"/>
          <p:cNvSpPr/>
          <p:nvPr/>
        </p:nvSpPr>
        <p:spPr>
          <a:xfrm rot="5400000">
            <a:off x="2061620" y="2636912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sz="1400" dirty="0"/>
          </a:p>
        </p:txBody>
      </p:sp>
      <p:sp>
        <p:nvSpPr>
          <p:cNvPr id="22" name="21 Hexágono"/>
          <p:cNvSpPr/>
          <p:nvPr/>
        </p:nvSpPr>
        <p:spPr>
          <a:xfrm rot="5400000">
            <a:off x="3582171" y="2636912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/>
          </a:p>
        </p:txBody>
      </p:sp>
      <p:sp>
        <p:nvSpPr>
          <p:cNvPr id="23" name="22 Hexágono"/>
          <p:cNvSpPr/>
          <p:nvPr/>
        </p:nvSpPr>
        <p:spPr>
          <a:xfrm rot="5400000">
            <a:off x="2829337" y="3971213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/>
          </a:p>
        </p:txBody>
      </p:sp>
      <p:sp>
        <p:nvSpPr>
          <p:cNvPr id="24" name="23 Hexágono"/>
          <p:cNvSpPr/>
          <p:nvPr/>
        </p:nvSpPr>
        <p:spPr>
          <a:xfrm rot="5400000">
            <a:off x="4357206" y="3983821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/>
          </a:p>
        </p:txBody>
      </p:sp>
      <p:sp>
        <p:nvSpPr>
          <p:cNvPr id="29" name="28 Rectángulo"/>
          <p:cNvSpPr/>
          <p:nvPr/>
        </p:nvSpPr>
        <p:spPr>
          <a:xfrm>
            <a:off x="2011331" y="3026123"/>
            <a:ext cx="1490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Análisis </a:t>
            </a:r>
            <a:r>
              <a:rPr lang="es-ES" sz="1500" dirty="0" err="1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APAs</a:t>
            </a:r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  en PD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3585420" y="2757261"/>
            <a:ext cx="152786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¿Pueden sustituir sensores inerciales a las PF?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2816749" y="4190454"/>
            <a:ext cx="15373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Estudio comparativo entre GW y QS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4360876" y="4136593"/>
            <a:ext cx="151093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3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Estudio centrado en la extracción de características y clasificación</a:t>
            </a:r>
            <a:endParaRPr lang="es-ES" sz="13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37" name="36 Hexágono"/>
          <p:cNvSpPr/>
          <p:nvPr/>
        </p:nvSpPr>
        <p:spPr>
          <a:xfrm rot="5400000">
            <a:off x="5071333" y="2696433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/>
          </a:p>
        </p:txBody>
      </p:sp>
      <p:sp>
        <p:nvSpPr>
          <p:cNvPr id="47" name="46 Rectángulo"/>
          <p:cNvSpPr/>
          <p:nvPr/>
        </p:nvSpPr>
        <p:spPr>
          <a:xfrm>
            <a:off x="5116345" y="2872677"/>
            <a:ext cx="15278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¿Es posible clasificar a partir de </a:t>
            </a:r>
            <a:r>
              <a:rPr lang="es-ES" sz="1500" dirty="0" err="1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info</a:t>
            </a:r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 de la marcha?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10" y="6025632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2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9" grpId="0"/>
      <p:bldP spid="30" grpId="0"/>
      <p:bldP spid="35" grpId="0"/>
      <p:bldP spid="36" grpId="0"/>
      <p:bldP spid="37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4106" y="13206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234428" y="2060848"/>
            <a:ext cx="3454152" cy="578495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Estado del arte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704278162"/>
              </p:ext>
            </p:extLst>
          </p:nvPr>
        </p:nvGraphicFramePr>
        <p:xfrm>
          <a:off x="0" y="3212976"/>
          <a:ext cx="315402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2082684276"/>
              </p:ext>
            </p:extLst>
          </p:nvPr>
        </p:nvGraphicFramePr>
        <p:xfrm>
          <a:off x="2855642" y="2852936"/>
          <a:ext cx="360040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10 Diagrama"/>
          <p:cNvGraphicFramePr/>
          <p:nvPr>
            <p:extLst>
              <p:ext uri="{D42A27DB-BD31-4B8C-83A1-F6EECF244321}">
                <p14:modId xmlns:p14="http://schemas.microsoft.com/office/powerpoint/2010/main" val="525103523"/>
              </p:ext>
            </p:extLst>
          </p:nvPr>
        </p:nvGraphicFramePr>
        <p:xfrm>
          <a:off x="5989977" y="3212976"/>
          <a:ext cx="315402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6090145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4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4 Título"/>
          <p:cNvSpPr txBox="1">
            <a:spLocks/>
          </p:cNvSpPr>
          <p:nvPr/>
        </p:nvSpPr>
        <p:spPr>
          <a:xfrm>
            <a:off x="234428" y="2060848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2852936"/>
            <a:ext cx="275764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 rot="10800000" flipH="1" flipV="1">
            <a:off x="796291" y="4957719"/>
            <a:ext cx="154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Giroscopo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biaxial y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ccelerometro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triaxial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2145789" y="4653136"/>
            <a:ext cx="770027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 rot="10800000" flipH="1" flipV="1">
            <a:off x="602328" y="3073409"/>
            <a:ext cx="154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Giroscopo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biaxial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1763688" y="3396575"/>
            <a:ext cx="1054016" cy="248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 rot="10800000" flipH="1" flipV="1">
            <a:off x="6392557" y="1772816"/>
            <a:ext cx="1543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Giroscopo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biaxial y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ccelerometro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triaxial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Magnetómetro 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triaxial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5416773" y="2639343"/>
            <a:ext cx="975784" cy="43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5745924" y="3632971"/>
            <a:ext cx="3134191" cy="2308324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IMU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Unidad central (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microcontrolador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y </a:t>
            </a:r>
            <a:b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tarjeta de memoria)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Varias unidades de medida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Frecuencia de muestreo :  200 Hz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6059824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22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4 Título"/>
          <p:cNvSpPr txBox="1">
            <a:spLocks/>
          </p:cNvSpPr>
          <p:nvPr/>
        </p:nvSpPr>
        <p:spPr>
          <a:xfrm>
            <a:off x="234428" y="2060848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Force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Plateform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2" y="2852936"/>
            <a:ext cx="2219523" cy="2124994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3688580" y="2060848"/>
            <a:ext cx="3685624" cy="2031325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65x40 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cells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of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sensors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Analiza la fuerza bajo los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pies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Se utiliza para analizar ajustes posturales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Frecuencia de muestreo : 120 Hz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25416" y="5330297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** Otra alternativa para medir datos de fuerza: </a:t>
            </a:r>
            <a:b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sensores bajo los pies (8 bajo cada pie)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4540874"/>
            <a:ext cx="2952329" cy="145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4552676" y="5274363"/>
            <a:ext cx="523380" cy="473344"/>
          </a:xfrm>
          <a:prstGeom prst="rightArrow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28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4 Título"/>
          <p:cNvSpPr txBox="1">
            <a:spLocks/>
          </p:cNvSpPr>
          <p:nvPr/>
        </p:nvSpPr>
        <p:spPr>
          <a:xfrm>
            <a:off x="234428" y="2060848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47" y="2996952"/>
            <a:ext cx="289232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4285058" y="3006801"/>
            <a:ext cx="4030270" cy="2308324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Cámaras de alta velocidad (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infrared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cámaras)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Marcadores reflectantes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Nos permite calcular la posición 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Alta calidad de datos, con precisión y en </a:t>
            </a:r>
            <a:b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tiempo real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69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1" y="2299164"/>
            <a:ext cx="264681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Sincronización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6" y="2932008"/>
            <a:ext cx="8808256" cy="27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1044</Words>
  <Application>Microsoft Office PowerPoint</Application>
  <PresentationFormat>Presentación en pantalla (4:3)</PresentationFormat>
  <Paragraphs>323</Paragraphs>
  <Slides>29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Presentación de PowerPoint</vt:lpstr>
      <vt:lpstr>Presentación de PowerPoint</vt:lpstr>
      <vt:lpstr>Contexto y Motivación</vt:lpstr>
      <vt:lpstr>Objetivos</vt:lpstr>
      <vt:lpstr>Estado del arte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91</cp:revision>
  <dcterms:created xsi:type="dcterms:W3CDTF">2015-07-02T17:23:01Z</dcterms:created>
  <dcterms:modified xsi:type="dcterms:W3CDTF">2015-07-08T12:57:42Z</dcterms:modified>
</cp:coreProperties>
</file>