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 dirty="0"/>
              <a:t>Temperature</a:t>
            </a:r>
          </a:p>
        </c:rich>
      </c:tx>
      <c:layout>
        <c:manualLayout>
          <c:xMode val="edge"/>
          <c:yMode val="edge"/>
          <c:x val="0.38577441044050853"/>
          <c:y val="1.72910623587868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Temperature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50-4171-9F51-80236F6F3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1458464"/>
        <c:axId val="1167213056"/>
      </c:lineChart>
      <c:catAx>
        <c:axId val="104145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213056"/>
        <c:crosses val="autoZero"/>
        <c:auto val="1"/>
        <c:lblAlgn val="ctr"/>
        <c:lblOffset val="100"/>
        <c:noMultiLvlLbl val="0"/>
      </c:catAx>
      <c:valAx>
        <c:axId val="116721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45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 dirty="0"/>
              <a:t>Humidity</a:t>
            </a:r>
          </a:p>
        </c:rich>
      </c:tx>
      <c:layout>
        <c:manualLayout>
          <c:xMode val="edge"/>
          <c:yMode val="edge"/>
          <c:x val="0.38577441044050853"/>
          <c:y val="1.72910623587868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Temperature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18-4B01-AAC5-CEDF2494F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1458464"/>
        <c:axId val="1167213056"/>
      </c:lineChart>
      <c:catAx>
        <c:axId val="104145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213056"/>
        <c:crosses val="autoZero"/>
        <c:auto val="1"/>
        <c:lblAlgn val="ctr"/>
        <c:lblOffset val="100"/>
        <c:noMultiLvlLbl val="0"/>
      </c:catAx>
      <c:valAx>
        <c:axId val="116721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45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 dirty="0"/>
              <a:t>Pressure</a:t>
            </a:r>
          </a:p>
        </c:rich>
      </c:tx>
      <c:layout>
        <c:manualLayout>
          <c:xMode val="edge"/>
          <c:yMode val="edge"/>
          <c:x val="0.38577441044050853"/>
          <c:y val="1.72910623587868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Temperature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FF-43A7-8174-4267703B09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1458464"/>
        <c:axId val="1167213056"/>
      </c:lineChart>
      <c:catAx>
        <c:axId val="104145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213056"/>
        <c:crosses val="autoZero"/>
        <c:auto val="1"/>
        <c:lblAlgn val="ctr"/>
        <c:lblOffset val="100"/>
        <c:noMultiLvlLbl val="0"/>
      </c:catAx>
      <c:valAx>
        <c:axId val="116721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45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9E9E-D455-4383-9679-8D5E4F1A8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E8E24-F454-4CA9-A403-CB5C1AC33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DCFC-D2EA-42C0-9606-6676A1F4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EAC9-599B-48B0-AC58-D327CBE4B4F3}" type="datetimeFigureOut">
              <a:rPr lang="en-IE" smtClean="0"/>
              <a:t>18/11/2019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71D73-D488-4A88-9E44-B82EC833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B7362-1734-40BB-9EA3-9A843E0A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A950-8539-489B-BCD5-A22126026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083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179F-41AC-46F4-9819-4EE66371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64D60-50C9-4012-B41B-84E71E11B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005B-44D2-4805-9BDD-5BD2B823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EAC9-599B-48B0-AC58-D327CBE4B4F3}" type="datetimeFigureOut">
              <a:rPr lang="en-IE" smtClean="0"/>
              <a:t>18/11/2019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77713-2613-43B9-817B-FCA519E6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F2D2B-E3F9-428A-87CD-FBEB4E03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A950-8539-489B-BCD5-A22126026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541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CC156-7545-4C1B-9638-27A3E74E8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5EEDE-4D7B-4E02-9212-9F5F5B311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36A23-028D-4733-9164-BB6F6C93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EAC9-599B-48B0-AC58-D327CBE4B4F3}" type="datetimeFigureOut">
              <a:rPr lang="en-IE" smtClean="0"/>
              <a:t>18/11/2019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0095-70F1-4669-8D2E-583D350A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68D5E-F4ED-4F12-AB2C-14E3534D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A950-8539-489B-BCD5-A22126026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844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990B-F779-4D1A-B71C-938A6B3B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133F-A0BE-4F18-B074-65D01573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1DD52-7AF9-485E-8B95-28EDD449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EAC9-599B-48B0-AC58-D327CBE4B4F3}" type="datetimeFigureOut">
              <a:rPr lang="en-IE" smtClean="0"/>
              <a:t>18/11/2019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3EDEA-F03C-412A-A826-51A0E90E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43D2-3D3B-4BF3-922F-D9B4BB00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A950-8539-489B-BCD5-A22126026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664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D4AA-82C5-4091-BF5D-5C4FB5D2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2038C-4061-4DC0-B26C-DC9ADDDD1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6B58-9A7F-426E-8EDA-4CAEB23E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EAC9-599B-48B0-AC58-D327CBE4B4F3}" type="datetimeFigureOut">
              <a:rPr lang="en-IE" smtClean="0"/>
              <a:t>18/11/2019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3E152-FAA8-4B34-8660-0F8605EE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C5519-88C6-4976-9D9E-0D010534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A950-8539-489B-BCD5-A22126026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062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C9CD-5173-4A27-8B4B-399EEEE3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21AE-7790-459F-9D51-43703A70C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C7A7B-0C4E-464E-902D-BE1C621BA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058A3-CD20-4D0C-8F1E-6E6E01B4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EAC9-599B-48B0-AC58-D327CBE4B4F3}" type="datetimeFigureOut">
              <a:rPr lang="en-IE" smtClean="0"/>
              <a:t>18/11/2019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61F94-4056-4B13-8A72-AE10C3C4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ED496-91DA-486D-BA90-0934517E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A950-8539-489B-BCD5-A22126026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595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E063-6860-48A6-B901-C4D8F98C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A3D25-9012-43A9-AD05-8C643EEB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458F0-7DFC-4CDA-AA41-C4539B4BD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BDE4C-A9C4-4A36-A1C6-FA40ABC22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1B04E-0446-49B6-93EE-A7ABA400B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2BC97-3F45-4D9E-8E6D-14291FAC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EAC9-599B-48B0-AC58-D327CBE4B4F3}" type="datetimeFigureOut">
              <a:rPr lang="en-IE" smtClean="0"/>
              <a:t>18/11/2019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FE226-D95D-4158-BBD3-FE14035E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7D51E-42AF-4BDC-9D87-0721307D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A950-8539-489B-BCD5-A22126026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314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0882-FAF1-4C11-9103-99C4BB2A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961B1-7D99-46D3-B51C-0A66A4E3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EAC9-599B-48B0-AC58-D327CBE4B4F3}" type="datetimeFigureOut">
              <a:rPr lang="en-IE" smtClean="0"/>
              <a:t>18/11/2019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3979E-E5E9-4A67-83FA-7CFDFAD2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90C73-08BE-4840-A91E-C42BB6E9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A950-8539-489B-BCD5-A22126026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624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AA73F-DC61-449E-930A-697E2241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EAC9-599B-48B0-AC58-D327CBE4B4F3}" type="datetimeFigureOut">
              <a:rPr lang="en-IE" smtClean="0"/>
              <a:t>18/11/2019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2BDB1-112D-41EA-B3DE-39F55EB1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1950F-55D8-40EC-ADD0-92C974E4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A950-8539-489B-BCD5-A22126026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56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B466-DBA6-4C71-AA2D-B2DBA283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25A0-B60C-494C-A1B7-E6BD1EDD4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2F569-E7CC-441E-8367-84DAF7318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D844C-9960-4BAA-B92A-F3EF6110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EAC9-599B-48B0-AC58-D327CBE4B4F3}" type="datetimeFigureOut">
              <a:rPr lang="en-IE" smtClean="0"/>
              <a:t>18/11/2019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8C414-FCA7-4BF7-941F-9D8B483B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A6207-BF68-4C8A-BA08-1760EF96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A950-8539-489B-BCD5-A22126026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418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4E5A-60A6-4263-9B8B-297DE4E0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B6E4D-7321-4159-87DE-FFD714B04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02823-EC1E-494D-A1B8-8B60638FA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C50E9-8403-455B-9EF6-A8789403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EAC9-599B-48B0-AC58-D327CBE4B4F3}" type="datetimeFigureOut">
              <a:rPr lang="en-IE" smtClean="0"/>
              <a:t>18/11/2019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D8928-1878-4BA5-A731-6C66A9B0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9C072-A705-4B43-9118-11385AFC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A950-8539-489B-BCD5-A22126026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782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E068A-9FC1-4AE5-963E-5240A6CF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88CA-A052-438D-9362-7C4BC428E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7AE00-8C95-42F5-9E8A-412C7B894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EAC9-599B-48B0-AC58-D327CBE4B4F3}" type="datetimeFigureOut">
              <a:rPr lang="en-IE" smtClean="0"/>
              <a:t>18/11/2019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7E2A-81E3-4A91-8E73-C8E31CDD3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8BB0F-7FE4-4425-9EB2-3C3054ACE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A950-8539-489B-BCD5-A22126026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22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CF77-0967-4C33-BBEA-074B1EC6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IE" u="sng" dirty="0"/>
              <a:t>Weather Station</a:t>
            </a:r>
            <a:br>
              <a:rPr lang="en-IE" dirty="0"/>
            </a:br>
            <a:r>
              <a:rPr lang="en-IE" sz="2000" dirty="0"/>
              <a:t>Anne-Marie O’Loughlin 20086619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EA95-9B64-4C6B-B18C-DCA6D08F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sz="2000" dirty="0"/>
              <a:t>To Do:</a:t>
            </a:r>
          </a:p>
          <a:p>
            <a:r>
              <a:rPr lang="en-IE" sz="2000" dirty="0"/>
              <a:t>Run tests to calibrate the temp data on the </a:t>
            </a:r>
            <a:r>
              <a:rPr lang="en-IE" sz="2000" dirty="0" err="1"/>
              <a:t>senseHat</a:t>
            </a:r>
            <a:endParaRPr lang="en-IE" sz="2000" dirty="0"/>
          </a:p>
          <a:p>
            <a:r>
              <a:rPr lang="en-IE" sz="2000" dirty="0"/>
              <a:t>Create Python code which will send the temperature, humidity and pressure to </a:t>
            </a:r>
            <a:r>
              <a:rPr lang="en-IE" sz="2000" dirty="0" err="1"/>
              <a:t>Thingspeak</a:t>
            </a:r>
            <a:r>
              <a:rPr lang="en-IE" sz="2000" dirty="0"/>
              <a:t> every 15 mins.</a:t>
            </a:r>
          </a:p>
          <a:p>
            <a:r>
              <a:rPr lang="en-IE" sz="2000" dirty="0"/>
              <a:t>Create a website to display the data.</a:t>
            </a:r>
          </a:p>
          <a:p>
            <a:r>
              <a:rPr lang="en-IE" sz="2000" dirty="0"/>
              <a:t>Research equations which will calculate probability of rain based on temperature, humidity and pressure – if not possible use </a:t>
            </a:r>
            <a:r>
              <a:rPr lang="en-IE" sz="2000" dirty="0" err="1"/>
              <a:t>Matlab</a:t>
            </a:r>
            <a:r>
              <a:rPr lang="en-IE" sz="2000" dirty="0"/>
              <a:t> to calculate dew point and relative humidity.</a:t>
            </a:r>
          </a:p>
          <a:p>
            <a:r>
              <a:rPr lang="en-IE" sz="2000" dirty="0"/>
              <a:t>Explore graphs in </a:t>
            </a:r>
            <a:r>
              <a:rPr lang="en-IE" sz="2000" dirty="0" err="1"/>
              <a:t>Thinspeak</a:t>
            </a:r>
            <a:r>
              <a:rPr lang="en-IE" sz="2000" dirty="0"/>
              <a:t> and using </a:t>
            </a:r>
            <a:r>
              <a:rPr lang="en-IE" sz="2000" dirty="0" err="1"/>
              <a:t>Matlab</a:t>
            </a:r>
            <a:r>
              <a:rPr lang="en-IE" sz="2000" dirty="0"/>
              <a:t> – what is the best way to present the data? </a:t>
            </a:r>
          </a:p>
          <a:p>
            <a:r>
              <a:rPr lang="en-IE" sz="2000" dirty="0"/>
              <a:t>Using </a:t>
            </a:r>
            <a:r>
              <a:rPr lang="en-IE" sz="2000" dirty="0" err="1"/>
              <a:t>Javascript</a:t>
            </a:r>
            <a:r>
              <a:rPr lang="en-IE" sz="2000" dirty="0"/>
              <a:t>, create a button which will allow the user to switch the data from Celsius to Fahrenheit.</a:t>
            </a:r>
          </a:p>
          <a:p>
            <a:r>
              <a:rPr lang="en-IE" sz="2000" dirty="0"/>
              <a:t>Create an email alert, which will notify the user when the temperature drops below freezing. </a:t>
            </a:r>
          </a:p>
          <a:p>
            <a:r>
              <a:rPr lang="en-IE" sz="2000" dirty="0"/>
              <a:t>Create an email alert to tell the user each morning how the weather is outside.</a:t>
            </a:r>
          </a:p>
          <a:p>
            <a:r>
              <a:rPr lang="en-IE" sz="2000" dirty="0"/>
              <a:t>Date Filters – Can the user select a date range for the charts? How to update </a:t>
            </a:r>
            <a:r>
              <a:rPr lang="en-IE" sz="2000" dirty="0" err="1"/>
              <a:t>Thingspeak</a:t>
            </a:r>
            <a:r>
              <a:rPr lang="en-IE" sz="2000" dirty="0"/>
              <a:t> graphs based on user input</a:t>
            </a:r>
          </a:p>
          <a:p>
            <a:pPr marL="0" indent="0">
              <a:buNone/>
            </a:pPr>
            <a:r>
              <a:rPr lang="en-IE" sz="2000" dirty="0"/>
              <a:t>	</a:t>
            </a:r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32590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BB55C87-74AF-499C-A9B4-2AB198F73824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1112042" y="4188621"/>
            <a:ext cx="1662115" cy="527051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4128E2E-5462-4200-B553-A7250F1697A8}"/>
              </a:ext>
            </a:extLst>
          </p:cNvPr>
          <p:cNvSpPr/>
          <p:nvPr/>
        </p:nvSpPr>
        <p:spPr>
          <a:xfrm>
            <a:off x="2616200" y="1228725"/>
            <a:ext cx="22479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React</a:t>
            </a:r>
          </a:p>
          <a:p>
            <a:pPr algn="ctr"/>
            <a:r>
              <a:rPr lang="en-IE" sz="1400" dirty="0"/>
              <a:t>Sends email when below 0 degrees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6066CA-6F4C-4D59-8D05-76A2D5620BDD}"/>
              </a:ext>
            </a:extLst>
          </p:cNvPr>
          <p:cNvSpPr/>
          <p:nvPr/>
        </p:nvSpPr>
        <p:spPr>
          <a:xfrm>
            <a:off x="6388100" y="2247900"/>
            <a:ext cx="1968500" cy="97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Matlab</a:t>
            </a:r>
            <a:endParaRPr lang="en-IE" dirty="0"/>
          </a:p>
          <a:p>
            <a:pPr algn="ctr"/>
            <a:r>
              <a:rPr lang="en-IE" dirty="0"/>
              <a:t>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2088E8-10F8-4B82-85A4-7B612A32F5D4}"/>
              </a:ext>
            </a:extLst>
          </p:cNvPr>
          <p:cNvSpPr/>
          <p:nvPr/>
        </p:nvSpPr>
        <p:spPr>
          <a:xfrm>
            <a:off x="6388100" y="4203700"/>
            <a:ext cx="1968500" cy="97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Create Graphs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EF1533-0575-4E3C-999D-7CC493442695}"/>
              </a:ext>
            </a:extLst>
          </p:cNvPr>
          <p:cNvSpPr/>
          <p:nvPr/>
        </p:nvSpPr>
        <p:spPr>
          <a:xfrm>
            <a:off x="9080500" y="3225800"/>
            <a:ext cx="2438400" cy="97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Present Data on a Website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7DD89A-FF4D-45BF-8DC9-02AFABB9736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3740150" y="2066925"/>
            <a:ext cx="0" cy="12160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B852FE1-85A0-4AA7-B80B-A5319A9C989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5273675" y="2736850"/>
            <a:ext cx="1114425" cy="884238"/>
          </a:xfrm>
          <a:prstGeom prst="bentConnector3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1A0C91D-E515-4B73-BF44-348105D9350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273675" y="3621088"/>
            <a:ext cx="1114425" cy="1071562"/>
          </a:xfrm>
          <a:prstGeom prst="bentConnector3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8CA33B-F70B-4DD8-80B1-158ACBA7691F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8356600" y="2736850"/>
            <a:ext cx="723900" cy="977900"/>
          </a:xfrm>
          <a:prstGeom prst="bentConnector3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9B6FE28-088F-47F9-883A-80021B1D26D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8356600" y="3714750"/>
            <a:ext cx="723900" cy="977900"/>
          </a:xfrm>
          <a:prstGeom prst="bentConnector3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82B639-DFD6-4A8A-914E-00D228E5D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36" y="5291138"/>
            <a:ext cx="981075" cy="962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D44B2B-F43A-42E5-981D-3C22F56AA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25" y="3282950"/>
            <a:ext cx="3067050" cy="6762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E7A849-AD60-4AD0-9AFA-96BA6CBEFD6C}"/>
              </a:ext>
            </a:extLst>
          </p:cNvPr>
          <p:cNvSpPr txBox="1"/>
          <p:nvPr/>
        </p:nvSpPr>
        <p:spPr>
          <a:xfrm>
            <a:off x="325440" y="3714750"/>
            <a:ext cx="1260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Send the Data to </a:t>
            </a:r>
            <a:r>
              <a:rPr lang="en-IE" dirty="0" err="1"/>
              <a:t>Thingspeak</a:t>
            </a:r>
            <a:r>
              <a:rPr lang="en-IE" dirty="0"/>
              <a:t> using the URL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2DF807F-2B58-432B-BC26-FEE0410E75C1}"/>
              </a:ext>
            </a:extLst>
          </p:cNvPr>
          <p:cNvSpPr txBox="1">
            <a:spLocks/>
          </p:cNvSpPr>
          <p:nvPr/>
        </p:nvSpPr>
        <p:spPr>
          <a:xfrm>
            <a:off x="838200" y="314324"/>
            <a:ext cx="10515600" cy="815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u="sng" dirty="0"/>
              <a:t>Process Flow:</a:t>
            </a:r>
          </a:p>
        </p:txBody>
      </p:sp>
    </p:spTree>
    <p:extLst>
      <p:ext uri="{BB962C8B-B14F-4D97-AF65-F5344CB8AC3E}">
        <p14:creationId xmlns:p14="http://schemas.microsoft.com/office/powerpoint/2010/main" val="292749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5F143D-4796-45EA-B5EA-0BCD985E9A95}"/>
              </a:ext>
            </a:extLst>
          </p:cNvPr>
          <p:cNvSpPr/>
          <p:nvPr/>
        </p:nvSpPr>
        <p:spPr>
          <a:xfrm>
            <a:off x="469900" y="685800"/>
            <a:ext cx="11303000" cy="80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61DFD9-CF4F-4C1F-8627-8BFD15A2371E}"/>
              </a:ext>
            </a:extLst>
          </p:cNvPr>
          <p:cNvSpPr/>
          <p:nvPr/>
        </p:nvSpPr>
        <p:spPr>
          <a:xfrm>
            <a:off x="9601200" y="927100"/>
            <a:ext cx="2171700" cy="558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FF83E7-5FCA-4C59-904A-C60250D019AE}"/>
              </a:ext>
            </a:extLst>
          </p:cNvPr>
          <p:cNvSpPr/>
          <p:nvPr/>
        </p:nvSpPr>
        <p:spPr>
          <a:xfrm>
            <a:off x="7429500" y="927100"/>
            <a:ext cx="2171700" cy="558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EF5B49-ABE6-466E-BC86-DE9C21EF1528}"/>
              </a:ext>
            </a:extLst>
          </p:cNvPr>
          <p:cNvSpPr/>
          <p:nvPr/>
        </p:nvSpPr>
        <p:spPr>
          <a:xfrm>
            <a:off x="469900" y="1727200"/>
            <a:ext cx="11328400" cy="495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F96D7-310D-47FA-BC5E-3F67A9A633CD}"/>
              </a:ext>
            </a:extLst>
          </p:cNvPr>
          <p:cNvSpPr/>
          <p:nvPr/>
        </p:nvSpPr>
        <p:spPr>
          <a:xfrm>
            <a:off x="584199" y="2550282"/>
            <a:ext cx="5031015" cy="165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Current Weather</a:t>
            </a:r>
          </a:p>
          <a:p>
            <a:r>
              <a:rPr lang="en-IE" dirty="0">
                <a:solidFill>
                  <a:schemeClr val="tx1"/>
                </a:solidFill>
              </a:rPr>
              <a:t>Temperature: </a:t>
            </a:r>
          </a:p>
          <a:p>
            <a:r>
              <a:rPr lang="en-IE" dirty="0">
                <a:solidFill>
                  <a:schemeClr val="tx1"/>
                </a:solidFill>
              </a:rPr>
              <a:t>Humidity:</a:t>
            </a:r>
          </a:p>
          <a:p>
            <a:r>
              <a:rPr lang="en-IE" dirty="0">
                <a:solidFill>
                  <a:schemeClr val="tx1"/>
                </a:solidFill>
              </a:rPr>
              <a:t>Pressure:</a:t>
            </a:r>
          </a:p>
          <a:p>
            <a:endParaRPr lang="en-IE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FF26127-592D-4D58-8403-F95C170862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49690"/>
              </p:ext>
            </p:extLst>
          </p:nvPr>
        </p:nvGraphicFramePr>
        <p:xfrm>
          <a:off x="6134100" y="2109411"/>
          <a:ext cx="4664529" cy="2094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3207457-046F-4C3A-BC8A-4BAE2C6100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5560880"/>
              </p:ext>
            </p:extLst>
          </p:nvPr>
        </p:nvGraphicFramePr>
        <p:xfrm>
          <a:off x="950685" y="4581981"/>
          <a:ext cx="4664529" cy="2094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606D63C-4DBC-48FD-A8EF-22FFB667A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9108937"/>
              </p:ext>
            </p:extLst>
          </p:nvPr>
        </p:nvGraphicFramePr>
        <p:xfrm>
          <a:off x="6134100" y="4581980"/>
          <a:ext cx="4664529" cy="2094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6B3A788-03C0-47EE-8C9A-1B0CE13C3A19}"/>
              </a:ext>
            </a:extLst>
          </p:cNvPr>
          <p:cNvSpPr/>
          <p:nvPr/>
        </p:nvSpPr>
        <p:spPr>
          <a:xfrm>
            <a:off x="5994400" y="1841500"/>
            <a:ext cx="5727700" cy="263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>
                <a:solidFill>
                  <a:schemeClr val="tx1"/>
                </a:solidFill>
              </a:rPr>
              <a:t>Date From		Date 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92EFB5-2665-45B9-A34F-5FF27146EEF6}"/>
              </a:ext>
            </a:extLst>
          </p:cNvPr>
          <p:cNvSpPr/>
          <p:nvPr/>
        </p:nvSpPr>
        <p:spPr>
          <a:xfrm>
            <a:off x="7226300" y="1841500"/>
            <a:ext cx="1422400" cy="263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FC1C19-746C-4B0E-ADC7-CCF5E4281BF3}"/>
              </a:ext>
            </a:extLst>
          </p:cNvPr>
          <p:cNvSpPr/>
          <p:nvPr/>
        </p:nvSpPr>
        <p:spPr>
          <a:xfrm>
            <a:off x="9975850" y="1837569"/>
            <a:ext cx="1422400" cy="263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748D11-37F5-418B-AB15-6622568974CC}"/>
              </a:ext>
            </a:extLst>
          </p:cNvPr>
          <p:cNvSpPr/>
          <p:nvPr/>
        </p:nvSpPr>
        <p:spPr>
          <a:xfrm>
            <a:off x="584199" y="1837569"/>
            <a:ext cx="622301" cy="334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°C</a:t>
            </a:r>
            <a:endParaRPr lang="en-IE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46B6205-6B43-4C15-8D9A-2E1FE9EC18AC}"/>
              </a:ext>
            </a:extLst>
          </p:cNvPr>
          <p:cNvSpPr/>
          <p:nvPr/>
        </p:nvSpPr>
        <p:spPr>
          <a:xfrm>
            <a:off x="1206500" y="1837569"/>
            <a:ext cx="622301" cy="3344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°F</a:t>
            </a:r>
            <a:endParaRPr lang="en-IE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8A81E1D-A2C5-4BBB-806E-DA0A5A2DA285}"/>
              </a:ext>
            </a:extLst>
          </p:cNvPr>
          <p:cNvSpPr txBox="1">
            <a:spLocks/>
          </p:cNvSpPr>
          <p:nvPr/>
        </p:nvSpPr>
        <p:spPr>
          <a:xfrm>
            <a:off x="838200" y="73782"/>
            <a:ext cx="10515600" cy="815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u="sng" dirty="0"/>
              <a:t>Website Plan:</a:t>
            </a:r>
          </a:p>
        </p:txBody>
      </p:sp>
    </p:spTree>
    <p:extLst>
      <p:ext uri="{BB962C8B-B14F-4D97-AF65-F5344CB8AC3E}">
        <p14:creationId xmlns:p14="http://schemas.microsoft.com/office/powerpoint/2010/main" val="212010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5F143D-4796-45EA-B5EA-0BCD985E9A95}"/>
              </a:ext>
            </a:extLst>
          </p:cNvPr>
          <p:cNvSpPr/>
          <p:nvPr/>
        </p:nvSpPr>
        <p:spPr>
          <a:xfrm>
            <a:off x="469900" y="685800"/>
            <a:ext cx="11303000" cy="80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61DFD9-CF4F-4C1F-8627-8BFD15A2371E}"/>
              </a:ext>
            </a:extLst>
          </p:cNvPr>
          <p:cNvSpPr/>
          <p:nvPr/>
        </p:nvSpPr>
        <p:spPr>
          <a:xfrm>
            <a:off x="9601200" y="927100"/>
            <a:ext cx="2171700" cy="558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FF83E7-5FCA-4C59-904A-C60250D019AE}"/>
              </a:ext>
            </a:extLst>
          </p:cNvPr>
          <p:cNvSpPr/>
          <p:nvPr/>
        </p:nvSpPr>
        <p:spPr>
          <a:xfrm>
            <a:off x="7429500" y="927100"/>
            <a:ext cx="2171700" cy="558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EF5B49-ABE6-466E-BC86-DE9C21EF1528}"/>
              </a:ext>
            </a:extLst>
          </p:cNvPr>
          <p:cNvSpPr/>
          <p:nvPr/>
        </p:nvSpPr>
        <p:spPr>
          <a:xfrm>
            <a:off x="469900" y="1727200"/>
            <a:ext cx="11328400" cy="495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4C3F1D4-25DC-4555-8112-7AB51727D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02536"/>
              </p:ext>
            </p:extLst>
          </p:nvPr>
        </p:nvGraphicFramePr>
        <p:xfrm>
          <a:off x="793750" y="2964180"/>
          <a:ext cx="106045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51125">
                  <a:extLst>
                    <a:ext uri="{9D8B030D-6E8A-4147-A177-3AD203B41FA5}">
                      <a16:colId xmlns:a16="http://schemas.microsoft.com/office/drawing/2014/main" val="2499318042"/>
                    </a:ext>
                  </a:extLst>
                </a:gridCol>
                <a:gridCol w="2651125">
                  <a:extLst>
                    <a:ext uri="{9D8B030D-6E8A-4147-A177-3AD203B41FA5}">
                      <a16:colId xmlns:a16="http://schemas.microsoft.com/office/drawing/2014/main" val="432160582"/>
                    </a:ext>
                  </a:extLst>
                </a:gridCol>
                <a:gridCol w="2651125">
                  <a:extLst>
                    <a:ext uri="{9D8B030D-6E8A-4147-A177-3AD203B41FA5}">
                      <a16:colId xmlns:a16="http://schemas.microsoft.com/office/drawing/2014/main" val="172675105"/>
                    </a:ext>
                  </a:extLst>
                </a:gridCol>
                <a:gridCol w="2651125">
                  <a:extLst>
                    <a:ext uri="{9D8B030D-6E8A-4147-A177-3AD203B41FA5}">
                      <a16:colId xmlns:a16="http://schemas.microsoft.com/office/drawing/2014/main" val="1844939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Date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Pressure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3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6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70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379742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00998B-A2AE-40F3-9EF8-D944A8418498}"/>
              </a:ext>
            </a:extLst>
          </p:cNvPr>
          <p:cNvSpPr/>
          <p:nvPr/>
        </p:nvSpPr>
        <p:spPr>
          <a:xfrm>
            <a:off x="9156700" y="2044700"/>
            <a:ext cx="23749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Date Filter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B32570-5D56-42FB-9617-BDB2B6DCB7D7}"/>
              </a:ext>
            </a:extLst>
          </p:cNvPr>
          <p:cNvSpPr/>
          <p:nvPr/>
        </p:nvSpPr>
        <p:spPr>
          <a:xfrm>
            <a:off x="584199" y="1837569"/>
            <a:ext cx="622301" cy="334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°C</a:t>
            </a:r>
            <a:endParaRPr lang="en-I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354C06-AA5C-4EBA-AFAB-D9DAF047BB55}"/>
              </a:ext>
            </a:extLst>
          </p:cNvPr>
          <p:cNvSpPr/>
          <p:nvPr/>
        </p:nvSpPr>
        <p:spPr>
          <a:xfrm>
            <a:off x="1206500" y="1837569"/>
            <a:ext cx="622301" cy="3344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°F</a:t>
            </a:r>
            <a:endParaRPr lang="en-IE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C353A17-44DF-46C7-BD93-9C6FAA2DFBC5}"/>
              </a:ext>
            </a:extLst>
          </p:cNvPr>
          <p:cNvSpPr txBox="1">
            <a:spLocks/>
          </p:cNvSpPr>
          <p:nvPr/>
        </p:nvSpPr>
        <p:spPr>
          <a:xfrm>
            <a:off x="838200" y="73782"/>
            <a:ext cx="10515600" cy="815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u="sng" dirty="0"/>
              <a:t>Website Plan:</a:t>
            </a:r>
          </a:p>
        </p:txBody>
      </p:sp>
    </p:spTree>
    <p:extLst>
      <p:ext uri="{BB962C8B-B14F-4D97-AF65-F5344CB8AC3E}">
        <p14:creationId xmlns:p14="http://schemas.microsoft.com/office/powerpoint/2010/main" val="411544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9594-C4F3-4FB0-AF32-4D5476FD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Calculations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8A38-3AF0-40D9-BAEC-9152097C62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E" dirty="0"/>
                  <a:t>Relative Humidity: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𝑣𝑎𝑝𝑜𝑢𝑟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𝑑𝑒𝑛𝑠𝑖𝑡𝑦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𝑠𝑎𝑡𝑢𝑟𝑎𝑡𝑖𝑜𝑛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𝑣𝑎𝑝𝑜𝑢𝑟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𝑑𝑒𝑛𝑠𝑖𝑡𝑦</m:t>
                          </m:r>
                        </m:den>
                      </m:f>
                      <m:r>
                        <a:rPr lang="en-I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en-IE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E" dirty="0"/>
                  <a:t>Saturation vapour: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6.1078</m:t>
                      </m:r>
                      <m:r>
                        <a:rPr lang="en-I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17.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269</m:t>
                              </m:r>
                              <m:r>
                                <a:rPr lang="en-I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𝑡𝑒𝑚𝑝𝑒𝑟𝑎𝑡𝑢𝑟𝑒</m:t>
                              </m:r>
                            </m:num>
                            <m:den>
                              <m:r>
                                <a:rPr lang="en-I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𝑡𝑒𝑚𝑝𝑒𝑟𝑎𝑡𝑢𝑟𝑒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+237.35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Dew Point: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237.3(</m:t>
                          </m:r>
                          <m:func>
                            <m:func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E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𝑅𝐻</m:t>
                                      </m:r>
                                    </m:num>
                                    <m:den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17.27</m:t>
                                  </m:r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237.3+</m:t>
                                  </m:r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func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17.27−(</m:t>
                          </m:r>
                          <m:func>
                            <m:func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E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𝑅𝐻</m:t>
                                      </m:r>
                                    </m:num>
                                    <m:den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17.27</m:t>
                                  </m:r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237.2+</m:t>
                                  </m:r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8A38-3AF0-40D9-BAEC-9152097C62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59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257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Office Theme</vt:lpstr>
      <vt:lpstr>Weather Station Anne-Marie O’Loughlin 20086619</vt:lpstr>
      <vt:lpstr>PowerPoint Presentation</vt:lpstr>
      <vt:lpstr>PowerPoint Presentation</vt:lpstr>
      <vt:lpstr>PowerPoint Presentation</vt:lpstr>
      <vt:lpstr>Calculations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O'Loughlin, Anne-Marie (GE Capital)</dc:creator>
  <cp:lastModifiedBy>AnneMarie O'Loughlin</cp:lastModifiedBy>
  <cp:revision>16</cp:revision>
  <dcterms:created xsi:type="dcterms:W3CDTF">2019-11-18T09:53:50Z</dcterms:created>
  <dcterms:modified xsi:type="dcterms:W3CDTF">2019-11-18T21:12:40Z</dcterms:modified>
</cp:coreProperties>
</file>