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9" r:id="rId5"/>
  </p:sldIdLst>
  <p:sldSz cx="32918400" cy="4389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4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4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4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4800"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28149-E7A2-47B2-BD94-6D27ADF3498B}" v="1" dt="2020-08-12T21:57:37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7266" y="-15990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mbola Oluwade" userId="ed38779ee54ca276" providerId="LiveId" clId="{07B28149-E7A2-47B2-BD94-6D27ADF3498B}"/>
    <pc:docChg chg="undo custSel addSld delSld modSld">
      <pc:chgData name="Abimbola Oluwade" userId="ed38779ee54ca276" providerId="LiveId" clId="{07B28149-E7A2-47B2-BD94-6D27ADF3498B}" dt="2020-08-13T21:30:08.974" v="30" actId="20577"/>
      <pc:docMkLst>
        <pc:docMk/>
      </pc:docMkLst>
      <pc:sldChg chg="add del">
        <pc:chgData name="Abimbola Oluwade" userId="ed38779ee54ca276" providerId="LiveId" clId="{07B28149-E7A2-47B2-BD94-6D27ADF3498B}" dt="2020-08-12T18:52:28.990" v="25" actId="2696"/>
        <pc:sldMkLst>
          <pc:docMk/>
          <pc:sldMk cId="0" sldId="256"/>
        </pc:sldMkLst>
      </pc:sldChg>
      <pc:sldChg chg="add del">
        <pc:chgData name="Abimbola Oluwade" userId="ed38779ee54ca276" providerId="LiveId" clId="{07B28149-E7A2-47B2-BD94-6D27ADF3498B}" dt="2020-08-12T18:41:12.116" v="5" actId="2696"/>
        <pc:sldMkLst>
          <pc:docMk/>
          <pc:sldMk cId="0" sldId="257"/>
        </pc:sldMkLst>
      </pc:sldChg>
      <pc:sldChg chg="del">
        <pc:chgData name="Abimbola Oluwade" userId="ed38779ee54ca276" providerId="LiveId" clId="{07B28149-E7A2-47B2-BD94-6D27ADF3498B}" dt="2020-08-12T18:40:58.062" v="0" actId="2696"/>
        <pc:sldMkLst>
          <pc:docMk/>
          <pc:sldMk cId="0" sldId="258"/>
        </pc:sldMkLst>
      </pc:sldChg>
      <pc:sldChg chg="delSp modSp">
        <pc:chgData name="Abimbola Oluwade" userId="ed38779ee54ca276" providerId="LiveId" clId="{07B28149-E7A2-47B2-BD94-6D27ADF3498B}" dt="2020-08-13T21:30:08.974" v="30" actId="20577"/>
        <pc:sldMkLst>
          <pc:docMk/>
          <pc:sldMk cId="0" sldId="259"/>
        </pc:sldMkLst>
        <pc:spChg chg="del">
          <ac:chgData name="Abimbola Oluwade" userId="ed38779ee54ca276" providerId="LiveId" clId="{07B28149-E7A2-47B2-BD94-6D27ADF3498B}" dt="2020-08-12T18:43:22.812" v="6" actId="478"/>
          <ac:spMkLst>
            <pc:docMk/>
            <pc:sldMk cId="0" sldId="259"/>
            <ac:spMk id="5" creationId="{B7C5F4F5-C7DC-42F2-8172-F29ED8436EB0}"/>
          </ac:spMkLst>
        </pc:spChg>
        <pc:spChg chg="mod">
          <ac:chgData name="Abimbola Oluwade" userId="ed38779ee54ca276" providerId="LiveId" clId="{07B28149-E7A2-47B2-BD94-6D27ADF3498B}" dt="2020-08-12T18:45:15.550" v="9" actId="255"/>
          <ac:spMkLst>
            <pc:docMk/>
            <pc:sldMk cId="0" sldId="259"/>
            <ac:spMk id="117" creationId="{72D5215A-56E1-4755-BC06-19CC53781A18}"/>
          </ac:spMkLst>
        </pc:spChg>
        <pc:spChg chg="mod">
          <ac:chgData name="Abimbola Oluwade" userId="ed38779ee54ca276" providerId="LiveId" clId="{07B28149-E7A2-47B2-BD94-6D27ADF3498B}" dt="2020-08-12T21:57:37.747" v="28" actId="1076"/>
          <ac:spMkLst>
            <pc:docMk/>
            <pc:sldMk cId="0" sldId="259"/>
            <ac:spMk id="118" creationId="{212B0EB2-F6A8-4EAB-8CDB-1DBC133283E5}"/>
          </ac:spMkLst>
        </pc:spChg>
        <pc:spChg chg="mod">
          <ac:chgData name="Abimbola Oluwade" userId="ed38779ee54ca276" providerId="LiveId" clId="{07B28149-E7A2-47B2-BD94-6D27ADF3498B}" dt="2020-08-12T18:43:43.594" v="7" actId="1076"/>
          <ac:spMkLst>
            <pc:docMk/>
            <pc:sldMk cId="0" sldId="259"/>
            <ac:spMk id="123" creationId="{DF8CEE55-F425-4AAB-8D49-72E32A9AF20A}"/>
          </ac:spMkLst>
        </pc:spChg>
        <pc:spChg chg="mod">
          <ac:chgData name="Abimbola Oluwade" userId="ed38779ee54ca276" providerId="LiveId" clId="{07B28149-E7A2-47B2-BD94-6D27ADF3498B}" dt="2020-08-12T18:43:47.544" v="8" actId="1076"/>
          <ac:spMkLst>
            <pc:docMk/>
            <pc:sldMk cId="0" sldId="259"/>
            <ac:spMk id="124" creationId="{ECE5C0E8-F799-4EDE-AD8B-3FD916CFC185}"/>
          </ac:spMkLst>
        </pc:spChg>
        <pc:spChg chg="mod">
          <ac:chgData name="Abimbola Oluwade" userId="ed38779ee54ca276" providerId="LiveId" clId="{07B28149-E7A2-47B2-BD94-6D27ADF3498B}" dt="2020-08-12T18:46:06.601" v="11" actId="255"/>
          <ac:spMkLst>
            <pc:docMk/>
            <pc:sldMk cId="0" sldId="259"/>
            <ac:spMk id="125" creationId="{925DC657-70E6-48D8-A5FE-CAFB659A6E15}"/>
          </ac:spMkLst>
        </pc:spChg>
        <pc:spChg chg="mod">
          <ac:chgData name="Abimbola Oluwade" userId="ed38779ee54ca276" providerId="LiveId" clId="{07B28149-E7A2-47B2-BD94-6D27ADF3498B}" dt="2020-08-12T18:46:23.047" v="12" actId="255"/>
          <ac:spMkLst>
            <pc:docMk/>
            <pc:sldMk cId="0" sldId="259"/>
            <ac:spMk id="154" creationId="{1F3323DB-3EE8-41BC-8AB3-836B917A9A55}"/>
          </ac:spMkLst>
        </pc:spChg>
        <pc:spChg chg="mod">
          <ac:chgData name="Abimbola Oluwade" userId="ed38779ee54ca276" providerId="LiveId" clId="{07B28149-E7A2-47B2-BD94-6D27ADF3498B}" dt="2020-08-12T18:46:47.159" v="16" actId="14100"/>
          <ac:spMkLst>
            <pc:docMk/>
            <pc:sldMk cId="0" sldId="259"/>
            <ac:spMk id="161" creationId="{5492CC24-682B-4111-9699-9617BC03EB01}"/>
          </ac:spMkLst>
        </pc:spChg>
        <pc:spChg chg="mod">
          <ac:chgData name="Abimbola Oluwade" userId="ed38779ee54ca276" providerId="LiveId" clId="{07B28149-E7A2-47B2-BD94-6D27ADF3498B}" dt="2020-08-12T21:30:36.604" v="27" actId="20577"/>
          <ac:spMkLst>
            <pc:docMk/>
            <pc:sldMk cId="0" sldId="259"/>
            <ac:spMk id="2087" creationId="{317968A7-1D49-421B-A128-FB2F9DCFCFB5}"/>
          </ac:spMkLst>
        </pc:spChg>
        <pc:spChg chg="mod">
          <ac:chgData name="Abimbola Oluwade" userId="ed38779ee54ca276" providerId="LiveId" clId="{07B28149-E7A2-47B2-BD94-6D27ADF3498B}" dt="2020-08-13T21:30:08.974" v="30" actId="20577"/>
          <ac:spMkLst>
            <pc:docMk/>
            <pc:sldMk cId="0" sldId="259"/>
            <ac:spMk id="3091" creationId="{5A947775-D803-4CBE-A1D9-EF9475794E28}"/>
          </ac:spMkLst>
        </pc:spChg>
      </pc:sldChg>
    </pc:docChg>
  </pc:docChgLst>
  <pc:docChgLst>
    <pc:chgData name="Abimbola Oluwade" userId="ed38779ee54ca276" providerId="LiveId" clId="{97897FF5-12E4-44A7-8439-F0D66CFBFE64}"/>
    <pc:docChg chg="undo redo custSel addSld delSld modSld sldOrd">
      <pc:chgData name="Abimbola Oluwade" userId="ed38779ee54ca276" providerId="LiveId" clId="{97897FF5-12E4-44A7-8439-F0D66CFBFE64}" dt="2020-08-12T18:35:03.144" v="27233" actId="9405"/>
      <pc:docMkLst>
        <pc:docMk/>
      </pc:docMkLst>
      <pc:sldChg chg="addSp delSp modSp ord modAnim">
        <pc:chgData name="Abimbola Oluwade" userId="ed38779ee54ca276" providerId="LiveId" clId="{97897FF5-12E4-44A7-8439-F0D66CFBFE64}" dt="2020-08-12T00:51:07.813" v="25102"/>
        <pc:sldMkLst>
          <pc:docMk/>
          <pc:sldMk cId="0" sldId="257"/>
        </pc:sldMkLst>
        <pc:spChg chg="mod">
          <ac:chgData name="Abimbola Oluwade" userId="ed38779ee54ca276" providerId="LiveId" clId="{97897FF5-12E4-44A7-8439-F0D66CFBFE64}" dt="2020-08-10T10:04:09.338" v="11912" actId="1076"/>
          <ac:spMkLst>
            <pc:docMk/>
            <pc:sldMk cId="0" sldId="257"/>
            <ac:spMk id="34" creationId="{7FC0146F-FBBA-4C21-AE5B-9BE25DBE63E6}"/>
          </ac:spMkLst>
        </pc:spChg>
        <pc:spChg chg="mod">
          <ac:chgData name="Abimbola Oluwade" userId="ed38779ee54ca276" providerId="LiveId" clId="{97897FF5-12E4-44A7-8439-F0D66CFBFE64}" dt="2020-08-09T23:03:41.975" v="3926" actId="1038"/>
          <ac:spMkLst>
            <pc:docMk/>
            <pc:sldMk cId="0" sldId="257"/>
            <ac:spMk id="35" creationId="{8914B03C-4C96-4619-B239-A9752FAF8EE7}"/>
          </ac:spMkLst>
        </pc:spChg>
        <pc:spChg chg="del mod">
          <ac:chgData name="Abimbola Oluwade" userId="ed38779ee54ca276" providerId="LiveId" clId="{97897FF5-12E4-44A7-8439-F0D66CFBFE64}" dt="2020-08-09T21:53:30.209" v="1472" actId="478"/>
          <ac:spMkLst>
            <pc:docMk/>
            <pc:sldMk cId="0" sldId="257"/>
            <ac:spMk id="37" creationId="{CDEC3338-1271-44F6-BA03-72615C23D34E}"/>
          </ac:spMkLst>
        </pc:spChg>
        <pc:spChg chg="del">
          <ac:chgData name="Abimbola Oluwade" userId="ed38779ee54ca276" providerId="LiveId" clId="{97897FF5-12E4-44A7-8439-F0D66CFBFE64}" dt="2020-08-09T21:53:33.155" v="1473" actId="478"/>
          <ac:spMkLst>
            <pc:docMk/>
            <pc:sldMk cId="0" sldId="257"/>
            <ac:spMk id="41" creationId="{418FF7C5-EA86-428F-A56A-6AE802D3B7C3}"/>
          </ac:spMkLst>
        </pc:spChg>
        <pc:spChg chg="mod">
          <ac:chgData name="Abimbola Oluwade" userId="ed38779ee54ca276" providerId="LiveId" clId="{97897FF5-12E4-44A7-8439-F0D66CFBFE64}" dt="2020-08-09T21:58:30.024" v="1769" actId="14100"/>
          <ac:spMkLst>
            <pc:docMk/>
            <pc:sldMk cId="0" sldId="257"/>
            <ac:spMk id="52" creationId="{4DF69A3F-9AF0-4EA5-A48A-5BF3D3462C27}"/>
          </ac:spMkLst>
        </pc:spChg>
        <pc:spChg chg="del mod">
          <ac:chgData name="Abimbola Oluwade" userId="ed38779ee54ca276" providerId="LiveId" clId="{97897FF5-12E4-44A7-8439-F0D66CFBFE64}" dt="2020-08-09T21:53:30.209" v="1472" actId="478"/>
          <ac:spMkLst>
            <pc:docMk/>
            <pc:sldMk cId="0" sldId="257"/>
            <ac:spMk id="54" creationId="{466543F7-41AC-4C55-A445-D3AF652230F9}"/>
          </ac:spMkLst>
        </pc:spChg>
        <pc:spChg chg="mod">
          <ac:chgData name="Abimbola Oluwade" userId="ed38779ee54ca276" providerId="LiveId" clId="{97897FF5-12E4-44A7-8439-F0D66CFBFE64}" dt="2020-08-09T21:58:30.024" v="1769" actId="14100"/>
          <ac:spMkLst>
            <pc:docMk/>
            <pc:sldMk cId="0" sldId="257"/>
            <ac:spMk id="55" creationId="{A005D57A-9A8F-4EC9-8811-8672BAAA67D1}"/>
          </ac:spMkLst>
        </pc:spChg>
        <pc:spChg chg="del mod">
          <ac:chgData name="Abimbola Oluwade" userId="ed38779ee54ca276" providerId="LiveId" clId="{97897FF5-12E4-44A7-8439-F0D66CFBFE64}" dt="2020-08-09T21:53:30.209" v="1472" actId="478"/>
          <ac:spMkLst>
            <pc:docMk/>
            <pc:sldMk cId="0" sldId="257"/>
            <ac:spMk id="67" creationId="{FD3A2FF4-4500-4EC0-9C8A-D3BDBF9F70FE}"/>
          </ac:spMkLst>
        </pc:spChg>
        <pc:spChg chg="del">
          <ac:chgData name="Abimbola Oluwade" userId="ed38779ee54ca276" providerId="LiveId" clId="{97897FF5-12E4-44A7-8439-F0D66CFBFE64}" dt="2020-08-09T21:53:42.174" v="1474" actId="478"/>
          <ac:spMkLst>
            <pc:docMk/>
            <pc:sldMk cId="0" sldId="257"/>
            <ac:spMk id="70" creationId="{625ECF66-8A1B-4EBD-A7CA-B69592DE7391}"/>
          </ac:spMkLst>
        </pc:spChg>
        <pc:spChg chg="mod">
          <ac:chgData name="Abimbola Oluwade" userId="ed38779ee54ca276" providerId="LiveId" clId="{97897FF5-12E4-44A7-8439-F0D66CFBFE64}" dt="2020-08-10T12:15:50.650" v="15832" actId="14100"/>
          <ac:spMkLst>
            <pc:docMk/>
            <pc:sldMk cId="0" sldId="257"/>
            <ac:spMk id="74" creationId="{E483A467-4F41-4539-8B32-C62EC8E1D1D1}"/>
          </ac:spMkLst>
        </pc:spChg>
        <pc:spChg chg="mod">
          <ac:chgData name="Abimbola Oluwade" userId="ed38779ee54ca276" providerId="LiveId" clId="{97897FF5-12E4-44A7-8439-F0D66CFBFE64}" dt="2020-08-10T12:07:17.919" v="15795" actId="1076"/>
          <ac:spMkLst>
            <pc:docMk/>
            <pc:sldMk cId="0" sldId="257"/>
            <ac:spMk id="75" creationId="{83B9B04C-4F3B-4483-B14F-BBD697F50516}"/>
          </ac:spMkLst>
        </pc:spChg>
        <pc:spChg chg="add del">
          <ac:chgData name="Abimbola Oluwade" userId="ed38779ee54ca276" providerId="LiveId" clId="{97897FF5-12E4-44A7-8439-F0D66CFBFE64}" dt="2020-08-09T21:56:24.158" v="1480"/>
          <ac:spMkLst>
            <pc:docMk/>
            <pc:sldMk cId="0" sldId="257"/>
            <ac:spMk id="78" creationId="{1930AA23-15A9-45E6-A73E-7C50D22E39D5}"/>
          </ac:spMkLst>
        </pc:spChg>
        <pc:spChg chg="mod">
          <ac:chgData name="Abimbola Oluwade" userId="ed38779ee54ca276" providerId="LiveId" clId="{97897FF5-12E4-44A7-8439-F0D66CFBFE64}" dt="2020-08-10T15:39:48.058" v="20200" actId="1076"/>
          <ac:spMkLst>
            <pc:docMk/>
            <pc:sldMk cId="0" sldId="257"/>
            <ac:spMk id="80" creationId="{709E2401-477F-45CD-BA29-B0A941FED562}"/>
          </ac:spMkLst>
        </pc:spChg>
        <pc:spChg chg="add mod">
          <ac:chgData name="Abimbola Oluwade" userId="ed38779ee54ca276" providerId="LiveId" clId="{97897FF5-12E4-44A7-8439-F0D66CFBFE64}" dt="2020-08-09T22:19:28.573" v="3140" actId="1038"/>
          <ac:spMkLst>
            <pc:docMk/>
            <pc:sldMk cId="0" sldId="257"/>
            <ac:spMk id="81" creationId="{C546600D-E53E-4AFA-990A-314E546A83D5}"/>
          </ac:spMkLst>
        </pc:spChg>
        <pc:spChg chg="add mod">
          <ac:chgData name="Abimbola Oluwade" userId="ed38779ee54ca276" providerId="LiveId" clId="{97897FF5-12E4-44A7-8439-F0D66CFBFE64}" dt="2020-08-09T22:19:36.056" v="3141" actId="1076"/>
          <ac:spMkLst>
            <pc:docMk/>
            <pc:sldMk cId="0" sldId="257"/>
            <ac:spMk id="82" creationId="{CD376C71-A318-46D2-91E9-1A62BC81D47C}"/>
          </ac:spMkLst>
        </pc:spChg>
        <pc:spChg chg="add mod">
          <ac:chgData name="Abimbola Oluwade" userId="ed38779ee54ca276" providerId="LiveId" clId="{97897FF5-12E4-44A7-8439-F0D66CFBFE64}" dt="2020-08-10T05:51:13.464" v="5161" actId="1076"/>
          <ac:spMkLst>
            <pc:docMk/>
            <pc:sldMk cId="0" sldId="257"/>
            <ac:spMk id="86" creationId="{365C60BE-E300-4B06-BBA2-FA829BE39787}"/>
          </ac:spMkLst>
        </pc:spChg>
        <pc:spChg chg="mod">
          <ac:chgData name="Abimbola Oluwade" userId="ed38779ee54ca276" providerId="LiveId" clId="{97897FF5-12E4-44A7-8439-F0D66CFBFE64}" dt="2020-08-10T14:28:33.188" v="19554" actId="1036"/>
          <ac:spMkLst>
            <pc:docMk/>
            <pc:sldMk cId="0" sldId="257"/>
            <ac:spMk id="87" creationId="{EAEBC475-C6F0-4B1A-BA06-8504F0B5ED83}"/>
          </ac:spMkLst>
        </pc:spChg>
        <pc:spChg chg="mod">
          <ac:chgData name="Abimbola Oluwade" userId="ed38779ee54ca276" providerId="LiveId" clId="{97897FF5-12E4-44A7-8439-F0D66CFBFE64}" dt="2020-08-10T14:28:33.188" v="19554" actId="1036"/>
          <ac:spMkLst>
            <pc:docMk/>
            <pc:sldMk cId="0" sldId="257"/>
            <ac:spMk id="88" creationId="{052062CB-26FD-4ACE-8C8F-82243403446C}"/>
          </ac:spMkLst>
        </pc:spChg>
        <pc:spChg chg="add mod">
          <ac:chgData name="Abimbola Oluwade" userId="ed38779ee54ca276" providerId="LiveId" clId="{97897FF5-12E4-44A7-8439-F0D66CFBFE64}" dt="2020-08-10T10:34:43.659" v="12671" actId="20577"/>
          <ac:spMkLst>
            <pc:docMk/>
            <pc:sldMk cId="0" sldId="257"/>
            <ac:spMk id="89" creationId="{C17A9D13-7C74-4866-8581-87074A598EAD}"/>
          </ac:spMkLst>
        </pc:spChg>
        <pc:spChg chg="add mod">
          <ac:chgData name="Abimbola Oluwade" userId="ed38779ee54ca276" providerId="LiveId" clId="{97897FF5-12E4-44A7-8439-F0D66CFBFE64}" dt="2020-08-10T10:43:36.334" v="12772" actId="20577"/>
          <ac:spMkLst>
            <pc:docMk/>
            <pc:sldMk cId="0" sldId="257"/>
            <ac:spMk id="90" creationId="{DBB522C7-CF85-451D-B540-C9F93ACA735D}"/>
          </ac:spMkLst>
        </pc:spChg>
        <pc:spChg chg="add del">
          <ac:chgData name="Abimbola Oluwade" userId="ed38779ee54ca276" providerId="LiveId" clId="{97897FF5-12E4-44A7-8439-F0D66CFBFE64}" dt="2020-08-10T08:15:41.186" v="6553"/>
          <ac:spMkLst>
            <pc:docMk/>
            <pc:sldMk cId="0" sldId="257"/>
            <ac:spMk id="91" creationId="{11684AB0-B806-451B-A463-486D0C2A380E}"/>
          </ac:spMkLst>
        </pc:spChg>
        <pc:spChg chg="add mod">
          <ac:chgData name="Abimbola Oluwade" userId="ed38779ee54ca276" providerId="LiveId" clId="{97897FF5-12E4-44A7-8439-F0D66CFBFE64}" dt="2020-08-10T12:13:49.428" v="15815" actId="1038"/>
          <ac:spMkLst>
            <pc:docMk/>
            <pc:sldMk cId="0" sldId="257"/>
            <ac:spMk id="92" creationId="{B6680B6D-DBED-495E-8027-9BF1E0C5FA02}"/>
          </ac:spMkLst>
        </pc:spChg>
        <pc:spChg chg="add del">
          <ac:chgData name="Abimbola Oluwade" userId="ed38779ee54ca276" providerId="LiveId" clId="{97897FF5-12E4-44A7-8439-F0D66CFBFE64}" dt="2020-08-09T22:11:50.124" v="2711" actId="27957"/>
          <ac:spMkLst>
            <pc:docMk/>
            <pc:sldMk cId="0" sldId="257"/>
            <ac:spMk id="92" creationId="{FE4C7C71-25A2-4D31-98F2-69AC29C31083}"/>
          </ac:spMkLst>
        </pc:spChg>
        <pc:spChg chg="add mod">
          <ac:chgData name="Abimbola Oluwade" userId="ed38779ee54ca276" providerId="LiveId" clId="{97897FF5-12E4-44A7-8439-F0D66CFBFE64}" dt="2020-08-10T12:13:49.428" v="15815" actId="1038"/>
          <ac:spMkLst>
            <pc:docMk/>
            <pc:sldMk cId="0" sldId="257"/>
            <ac:spMk id="94" creationId="{76D4B806-FFDD-4116-8CFF-E6E79AD0AD1A}"/>
          </ac:spMkLst>
        </pc:spChg>
        <pc:spChg chg="add del mod">
          <ac:chgData name="Abimbola Oluwade" userId="ed38779ee54ca276" providerId="LiveId" clId="{97897FF5-12E4-44A7-8439-F0D66CFBFE64}" dt="2020-08-10T13:45:18.822" v="18020" actId="478"/>
          <ac:spMkLst>
            <pc:docMk/>
            <pc:sldMk cId="0" sldId="257"/>
            <ac:spMk id="97" creationId="{EF43F882-7D40-4573-8758-1EE8513CDD9A}"/>
          </ac:spMkLst>
        </pc:spChg>
        <pc:spChg chg="add mod">
          <ac:chgData name="Abimbola Oluwade" userId="ed38779ee54ca276" providerId="LiveId" clId="{97897FF5-12E4-44A7-8439-F0D66CFBFE64}" dt="2020-08-10T16:05:16.619" v="20669" actId="20577"/>
          <ac:spMkLst>
            <pc:docMk/>
            <pc:sldMk cId="0" sldId="257"/>
            <ac:spMk id="98" creationId="{2760B5A6-E39A-4BE6-BB18-1A3287F2DD7C}"/>
          </ac:spMkLst>
        </pc:spChg>
        <pc:spChg chg="add mod">
          <ac:chgData name="Abimbola Oluwade" userId="ed38779ee54ca276" providerId="LiveId" clId="{97897FF5-12E4-44A7-8439-F0D66CFBFE64}" dt="2020-08-10T10:31:29.035" v="12624" actId="20577"/>
          <ac:spMkLst>
            <pc:docMk/>
            <pc:sldMk cId="0" sldId="257"/>
            <ac:spMk id="99" creationId="{C65B7E50-BCF0-4277-BDFB-1BED3CEAA74F}"/>
          </ac:spMkLst>
        </pc:spChg>
        <pc:spChg chg="add mod">
          <ac:chgData name="Abimbola Oluwade" userId="ed38779ee54ca276" providerId="LiveId" clId="{97897FF5-12E4-44A7-8439-F0D66CFBFE64}" dt="2020-08-10T12:16:51.310" v="15836" actId="14100"/>
          <ac:spMkLst>
            <pc:docMk/>
            <pc:sldMk cId="0" sldId="257"/>
            <ac:spMk id="100" creationId="{EF2BF239-C65A-4668-B8B1-6FACD27C1BF2}"/>
          </ac:spMkLst>
        </pc:spChg>
        <pc:spChg chg="add mod">
          <ac:chgData name="Abimbola Oluwade" userId="ed38779ee54ca276" providerId="LiveId" clId="{97897FF5-12E4-44A7-8439-F0D66CFBFE64}" dt="2020-08-09T23:00:55.200" v="3819" actId="1036"/>
          <ac:spMkLst>
            <pc:docMk/>
            <pc:sldMk cId="0" sldId="257"/>
            <ac:spMk id="101" creationId="{5A0AFECD-9D38-42BF-890E-5E17071D7FAD}"/>
          </ac:spMkLst>
        </pc:spChg>
        <pc:spChg chg="add mod">
          <ac:chgData name="Abimbola Oluwade" userId="ed38779ee54ca276" providerId="LiveId" clId="{97897FF5-12E4-44A7-8439-F0D66CFBFE64}" dt="2020-08-11T21:25:24.071" v="21983" actId="14100"/>
          <ac:spMkLst>
            <pc:docMk/>
            <pc:sldMk cId="0" sldId="257"/>
            <ac:spMk id="102" creationId="{D4D20F63-B4F8-48EA-B90A-5DEA1F19A4A8}"/>
          </ac:spMkLst>
        </pc:spChg>
        <pc:spChg chg="add mod">
          <ac:chgData name="Abimbola Oluwade" userId="ed38779ee54ca276" providerId="LiveId" clId="{97897FF5-12E4-44A7-8439-F0D66CFBFE64}" dt="2020-08-10T16:02:02.313" v="20637" actId="1076"/>
          <ac:spMkLst>
            <pc:docMk/>
            <pc:sldMk cId="0" sldId="257"/>
            <ac:spMk id="103" creationId="{171ADA84-D701-4C43-94D9-04F35CA84E52}"/>
          </ac:spMkLst>
        </pc:spChg>
        <pc:spChg chg="add del mod">
          <ac:chgData name="Abimbola Oluwade" userId="ed38779ee54ca276" providerId="LiveId" clId="{97897FF5-12E4-44A7-8439-F0D66CFBFE64}" dt="2020-08-09T23:09:11.733" v="3963" actId="478"/>
          <ac:spMkLst>
            <pc:docMk/>
            <pc:sldMk cId="0" sldId="257"/>
            <ac:spMk id="104" creationId="{F3B8818D-A070-49F9-A852-1812D205C6A0}"/>
          </ac:spMkLst>
        </pc:spChg>
        <pc:spChg chg="add del mod">
          <ac:chgData name="Abimbola Oluwade" userId="ed38779ee54ca276" providerId="LiveId" clId="{97897FF5-12E4-44A7-8439-F0D66CFBFE64}" dt="2020-08-09T23:07:59.039" v="3953" actId="478"/>
          <ac:spMkLst>
            <pc:docMk/>
            <pc:sldMk cId="0" sldId="257"/>
            <ac:spMk id="105" creationId="{AB68D42D-1EC4-43E7-9520-003321B14978}"/>
          </ac:spMkLst>
        </pc:spChg>
        <pc:spChg chg="add mod ord">
          <ac:chgData name="Abimbola Oluwade" userId="ed38779ee54ca276" providerId="LiveId" clId="{97897FF5-12E4-44A7-8439-F0D66CFBFE64}" dt="2020-08-10T15:56:49.863" v="20288" actId="1076"/>
          <ac:spMkLst>
            <pc:docMk/>
            <pc:sldMk cId="0" sldId="257"/>
            <ac:spMk id="106" creationId="{36C60127-EADA-43AC-8C54-19948F6DF578}"/>
          </ac:spMkLst>
        </pc:spChg>
        <pc:spChg chg="add del mod">
          <ac:chgData name="Abimbola Oluwade" userId="ed38779ee54ca276" providerId="LiveId" clId="{97897FF5-12E4-44A7-8439-F0D66CFBFE64}" dt="2020-08-09T23:08:05.865" v="3955" actId="478"/>
          <ac:spMkLst>
            <pc:docMk/>
            <pc:sldMk cId="0" sldId="257"/>
            <ac:spMk id="106" creationId="{832EF184-D629-44CE-B569-B7A5472D3D7B}"/>
          </ac:spMkLst>
        </pc:spChg>
        <pc:spChg chg="add mod ord">
          <ac:chgData name="Abimbola Oluwade" userId="ed38779ee54ca276" providerId="LiveId" clId="{97897FF5-12E4-44A7-8439-F0D66CFBFE64}" dt="2020-08-10T12:52:30.344" v="17831" actId="1038"/>
          <ac:spMkLst>
            <pc:docMk/>
            <pc:sldMk cId="0" sldId="257"/>
            <ac:spMk id="107" creationId="{3DD46338-9C3F-4F43-B9E6-4DF04D3585E8}"/>
          </ac:spMkLst>
        </pc:spChg>
        <pc:spChg chg="add del mod">
          <ac:chgData name="Abimbola Oluwade" userId="ed38779ee54ca276" providerId="LiveId" clId="{97897FF5-12E4-44A7-8439-F0D66CFBFE64}" dt="2020-08-09T23:08:02.362" v="3954" actId="478"/>
          <ac:spMkLst>
            <pc:docMk/>
            <pc:sldMk cId="0" sldId="257"/>
            <ac:spMk id="107" creationId="{DE3C2855-05C9-4D4B-8DAC-470A253EDB0A}"/>
          </ac:spMkLst>
        </pc:spChg>
        <pc:spChg chg="add del mod">
          <ac:chgData name="Abimbola Oluwade" userId="ed38779ee54ca276" providerId="LiveId" clId="{97897FF5-12E4-44A7-8439-F0D66CFBFE64}" dt="2020-08-10T12:17:31.584" v="15841" actId="1076"/>
          <ac:spMkLst>
            <pc:docMk/>
            <pc:sldMk cId="0" sldId="257"/>
            <ac:spMk id="108" creationId="{8CAAAB0D-D319-4EC9-8227-DF976D6F2BB3}"/>
          </ac:spMkLst>
        </pc:spChg>
        <pc:spChg chg="add del mod">
          <ac:chgData name="Abimbola Oluwade" userId="ed38779ee54ca276" providerId="LiveId" clId="{97897FF5-12E4-44A7-8439-F0D66CFBFE64}" dt="2020-08-09T23:02:47.997" v="3877" actId="478"/>
          <ac:spMkLst>
            <pc:docMk/>
            <pc:sldMk cId="0" sldId="257"/>
            <ac:spMk id="109" creationId="{F00C5A05-6F3A-42BC-A250-AB6464AAA0E1}"/>
          </ac:spMkLst>
        </pc:spChg>
        <pc:spChg chg="add mod">
          <ac:chgData name="Abimbola Oluwade" userId="ed38779ee54ca276" providerId="LiveId" clId="{97897FF5-12E4-44A7-8439-F0D66CFBFE64}" dt="2020-08-10T05:55:57.739" v="5647" actId="1076"/>
          <ac:spMkLst>
            <pc:docMk/>
            <pc:sldMk cId="0" sldId="257"/>
            <ac:spMk id="110" creationId="{7F07BEB9-3780-4C0D-A6CF-3E221030ED7D}"/>
          </ac:spMkLst>
        </pc:spChg>
        <pc:spChg chg="add mod">
          <ac:chgData name="Abimbola Oluwade" userId="ed38779ee54ca276" providerId="LiveId" clId="{97897FF5-12E4-44A7-8439-F0D66CFBFE64}" dt="2020-08-10T12:13:49.428" v="15815" actId="1038"/>
          <ac:spMkLst>
            <pc:docMk/>
            <pc:sldMk cId="0" sldId="257"/>
            <ac:spMk id="111" creationId="{F9B984AF-FB81-49C7-949E-43860243868E}"/>
          </ac:spMkLst>
        </pc:spChg>
        <pc:spChg chg="add mod">
          <ac:chgData name="Abimbola Oluwade" userId="ed38779ee54ca276" providerId="LiveId" clId="{97897FF5-12E4-44A7-8439-F0D66CFBFE64}" dt="2020-08-10T12:17:04.669" v="15838" actId="1076"/>
          <ac:spMkLst>
            <pc:docMk/>
            <pc:sldMk cId="0" sldId="257"/>
            <ac:spMk id="112" creationId="{620C85F6-3366-49A9-B540-66BD7FDF7228}"/>
          </ac:spMkLst>
        </pc:spChg>
        <pc:spChg chg="add mod">
          <ac:chgData name="Abimbola Oluwade" userId="ed38779ee54ca276" providerId="LiveId" clId="{97897FF5-12E4-44A7-8439-F0D66CFBFE64}" dt="2020-08-10T12:17:09.593" v="15839" actId="1076"/>
          <ac:spMkLst>
            <pc:docMk/>
            <pc:sldMk cId="0" sldId="257"/>
            <ac:spMk id="113" creationId="{00BE363B-FA5B-4CA0-BA8D-6F5B658DB7ED}"/>
          </ac:spMkLst>
        </pc:spChg>
        <pc:spChg chg="add mod">
          <ac:chgData name="Abimbola Oluwade" userId="ed38779ee54ca276" providerId="LiveId" clId="{97897FF5-12E4-44A7-8439-F0D66CFBFE64}" dt="2020-08-10T08:38:09.391" v="7256" actId="1076"/>
          <ac:spMkLst>
            <pc:docMk/>
            <pc:sldMk cId="0" sldId="257"/>
            <ac:spMk id="114" creationId="{FF87BC1F-90A5-40B2-BEA2-DA894BD9D4B9}"/>
          </ac:spMkLst>
        </pc:spChg>
        <pc:spChg chg="add mod">
          <ac:chgData name="Abimbola Oluwade" userId="ed38779ee54ca276" providerId="LiveId" clId="{97897FF5-12E4-44A7-8439-F0D66CFBFE64}" dt="2020-08-10T12:50:23.892" v="17615" actId="1076"/>
          <ac:spMkLst>
            <pc:docMk/>
            <pc:sldMk cId="0" sldId="257"/>
            <ac:spMk id="117" creationId="{72D5215A-56E1-4755-BC06-19CC53781A18}"/>
          </ac:spMkLst>
        </pc:spChg>
        <pc:spChg chg="add mod">
          <ac:chgData name="Abimbola Oluwade" userId="ed38779ee54ca276" providerId="LiveId" clId="{97897FF5-12E4-44A7-8439-F0D66CFBFE64}" dt="2020-08-10T12:52:30.344" v="17831" actId="1038"/>
          <ac:spMkLst>
            <pc:docMk/>
            <pc:sldMk cId="0" sldId="257"/>
            <ac:spMk id="118" creationId="{212B0EB2-F6A8-4EAB-8CDB-1DBC133283E5}"/>
          </ac:spMkLst>
        </pc:spChg>
        <pc:spChg chg="add mod">
          <ac:chgData name="Abimbola Oluwade" userId="ed38779ee54ca276" providerId="LiveId" clId="{97897FF5-12E4-44A7-8439-F0D66CFBFE64}" dt="2020-08-10T14:42:09.091" v="19639" actId="255"/>
          <ac:spMkLst>
            <pc:docMk/>
            <pc:sldMk cId="0" sldId="257"/>
            <ac:spMk id="120" creationId="{CF07969F-334A-48A1-AA5D-C8332B0F8283}"/>
          </ac:spMkLst>
        </pc:spChg>
        <pc:spChg chg="add mod">
          <ac:chgData name="Abimbola Oluwade" userId="ed38779ee54ca276" providerId="LiveId" clId="{97897FF5-12E4-44A7-8439-F0D66CFBFE64}" dt="2020-08-10T14:42:35.807" v="19642" actId="14100"/>
          <ac:spMkLst>
            <pc:docMk/>
            <pc:sldMk cId="0" sldId="257"/>
            <ac:spMk id="121" creationId="{2976B705-B75F-4227-B93E-9E61F27F9A33}"/>
          </ac:spMkLst>
        </pc:spChg>
        <pc:spChg chg="add mod">
          <ac:chgData name="Abimbola Oluwade" userId="ed38779ee54ca276" providerId="LiveId" clId="{97897FF5-12E4-44A7-8439-F0D66CFBFE64}" dt="2020-08-10T14:42:58.943" v="19646" actId="1076"/>
          <ac:spMkLst>
            <pc:docMk/>
            <pc:sldMk cId="0" sldId="257"/>
            <ac:spMk id="122" creationId="{A9F52716-2BD4-4AC3-9AAE-94AD78CC745D}"/>
          </ac:spMkLst>
        </pc:spChg>
        <pc:spChg chg="add mod">
          <ac:chgData name="Abimbola Oluwade" userId="ed38779ee54ca276" providerId="LiveId" clId="{97897FF5-12E4-44A7-8439-F0D66CFBFE64}" dt="2020-08-10T15:58:00.337" v="20302" actId="1076"/>
          <ac:spMkLst>
            <pc:docMk/>
            <pc:sldMk cId="0" sldId="257"/>
            <ac:spMk id="123" creationId="{DF8CEE55-F425-4AAB-8D49-72E32A9AF20A}"/>
          </ac:spMkLst>
        </pc:spChg>
        <pc:spChg chg="add mod">
          <ac:chgData name="Abimbola Oluwade" userId="ed38779ee54ca276" providerId="LiveId" clId="{97897FF5-12E4-44A7-8439-F0D66CFBFE64}" dt="2020-08-10T14:43:05.952" v="19647" actId="255"/>
          <ac:spMkLst>
            <pc:docMk/>
            <pc:sldMk cId="0" sldId="257"/>
            <ac:spMk id="124" creationId="{ECE5C0E8-F799-4EDE-AD8B-3FD916CFC185}"/>
          </ac:spMkLst>
        </pc:spChg>
        <pc:spChg chg="add mod">
          <ac:chgData name="Abimbola Oluwade" userId="ed38779ee54ca276" providerId="LiveId" clId="{97897FF5-12E4-44A7-8439-F0D66CFBFE64}" dt="2020-08-10T14:30:22.969" v="19624" actId="20577"/>
          <ac:spMkLst>
            <pc:docMk/>
            <pc:sldMk cId="0" sldId="257"/>
            <ac:spMk id="125" creationId="{925DC657-70E6-48D8-A5FE-CAFB659A6E15}"/>
          </ac:spMkLst>
        </pc:spChg>
        <pc:spChg chg="add mod">
          <ac:chgData name="Abimbola Oluwade" userId="ed38779ee54ca276" providerId="LiveId" clId="{97897FF5-12E4-44A7-8439-F0D66CFBFE64}" dt="2020-08-10T15:59:30.143" v="20315" actId="1076"/>
          <ac:spMkLst>
            <pc:docMk/>
            <pc:sldMk cId="0" sldId="257"/>
            <ac:spMk id="127" creationId="{F4530948-8C64-4A25-95C4-061A786B9469}"/>
          </ac:spMkLst>
        </pc:spChg>
        <pc:spChg chg="add del">
          <ac:chgData name="Abimbola Oluwade" userId="ed38779ee54ca276" providerId="LiveId" clId="{97897FF5-12E4-44A7-8439-F0D66CFBFE64}" dt="2020-08-10T15:11:04.344" v="19894"/>
          <ac:spMkLst>
            <pc:docMk/>
            <pc:sldMk cId="0" sldId="257"/>
            <ac:spMk id="128" creationId="{B7638DDF-0C9A-49AA-901E-9F5F74799F52}"/>
          </ac:spMkLst>
        </pc:spChg>
        <pc:spChg chg="add mod">
          <ac:chgData name="Abimbola Oluwade" userId="ed38779ee54ca276" providerId="LiveId" clId="{97897FF5-12E4-44A7-8439-F0D66CFBFE64}" dt="2020-08-10T08:51:50.060" v="7543" actId="1076"/>
          <ac:spMkLst>
            <pc:docMk/>
            <pc:sldMk cId="0" sldId="257"/>
            <ac:spMk id="129" creationId="{D5D1D1D4-6567-4B95-9BDF-F936C18EB898}"/>
          </ac:spMkLst>
        </pc:spChg>
        <pc:spChg chg="add del">
          <ac:chgData name="Abimbola Oluwade" userId="ed38779ee54ca276" providerId="LiveId" clId="{97897FF5-12E4-44A7-8439-F0D66CFBFE64}" dt="2020-08-10T15:11:11.473" v="19896"/>
          <ac:spMkLst>
            <pc:docMk/>
            <pc:sldMk cId="0" sldId="257"/>
            <ac:spMk id="130" creationId="{091237B1-A8A3-498A-9ACD-56704AB5060A}"/>
          </ac:spMkLst>
        </pc:spChg>
        <pc:spChg chg="add mod">
          <ac:chgData name="Abimbola Oluwade" userId="ed38779ee54ca276" providerId="LiveId" clId="{97897FF5-12E4-44A7-8439-F0D66CFBFE64}" dt="2020-08-10T15:48:20.621" v="20229" actId="1076"/>
          <ac:spMkLst>
            <pc:docMk/>
            <pc:sldMk cId="0" sldId="257"/>
            <ac:spMk id="131" creationId="{E397BD1B-EBA3-4E9B-A03A-CC9BF84E7487}"/>
          </ac:spMkLst>
        </pc:spChg>
        <pc:spChg chg="add mod">
          <ac:chgData name="Abimbola Oluwade" userId="ed38779ee54ca276" providerId="LiveId" clId="{97897FF5-12E4-44A7-8439-F0D66CFBFE64}" dt="2020-08-10T15:50:44.045" v="20262" actId="1076"/>
          <ac:spMkLst>
            <pc:docMk/>
            <pc:sldMk cId="0" sldId="257"/>
            <ac:spMk id="132" creationId="{52DDD05E-BEF2-4C76-96A3-4E6347934F47}"/>
          </ac:spMkLst>
        </pc:spChg>
        <pc:spChg chg="add mod">
          <ac:chgData name="Abimbola Oluwade" userId="ed38779ee54ca276" providerId="LiveId" clId="{97897FF5-12E4-44A7-8439-F0D66CFBFE64}" dt="2020-08-10T15:59:56.575" v="20319" actId="1076"/>
          <ac:spMkLst>
            <pc:docMk/>
            <pc:sldMk cId="0" sldId="257"/>
            <ac:spMk id="133" creationId="{955AB7C6-3201-44B6-B554-459E6214A7C1}"/>
          </ac:spMkLst>
        </pc:spChg>
        <pc:spChg chg="add mod">
          <ac:chgData name="Abimbola Oluwade" userId="ed38779ee54ca276" providerId="LiveId" clId="{97897FF5-12E4-44A7-8439-F0D66CFBFE64}" dt="2020-08-10T16:04:48.513" v="20660" actId="1076"/>
          <ac:spMkLst>
            <pc:docMk/>
            <pc:sldMk cId="0" sldId="257"/>
            <ac:spMk id="135" creationId="{D54D165A-B971-4656-8C09-EDE06DBDC3CD}"/>
          </ac:spMkLst>
        </pc:spChg>
        <pc:spChg chg="mod">
          <ac:chgData name="Abimbola Oluwade" userId="ed38779ee54ca276" providerId="LiveId" clId="{97897FF5-12E4-44A7-8439-F0D66CFBFE64}" dt="2020-08-10T15:57:20.087" v="20290" actId="255"/>
          <ac:spMkLst>
            <pc:docMk/>
            <pc:sldMk cId="0" sldId="257"/>
            <ac:spMk id="2069" creationId="{9B05A5BE-8857-4164-8EFF-14F019341AE8}"/>
          </ac:spMkLst>
        </pc:spChg>
        <pc:spChg chg="mod">
          <ac:chgData name="Abimbola Oluwade" userId="ed38779ee54ca276" providerId="LiveId" clId="{97897FF5-12E4-44A7-8439-F0D66CFBFE64}" dt="2020-08-09T21:58:30.024" v="1769" actId="14100"/>
          <ac:spMkLst>
            <pc:docMk/>
            <pc:sldMk cId="0" sldId="257"/>
            <ac:spMk id="2087" creationId="{317968A7-1D49-421B-A128-FB2F9DCFCFB5}"/>
          </ac:spMkLst>
        </pc:spChg>
        <pc:spChg chg="del mod">
          <ac:chgData name="Abimbola Oluwade" userId="ed38779ee54ca276" providerId="LiveId" clId="{97897FF5-12E4-44A7-8439-F0D66CFBFE64}" dt="2020-08-09T21:53:30.209" v="1472" actId="478"/>
          <ac:spMkLst>
            <pc:docMk/>
            <pc:sldMk cId="0" sldId="257"/>
            <ac:spMk id="2095" creationId="{1099617A-E0B1-419A-B755-D8456B638219}"/>
          </ac:spMkLst>
        </pc:spChg>
        <pc:spChg chg="mod">
          <ac:chgData name="Abimbola Oluwade" userId="ed38779ee54ca276" providerId="LiveId" clId="{97897FF5-12E4-44A7-8439-F0D66CFBFE64}" dt="2020-08-10T16:07:03.635" v="20720" actId="20577"/>
          <ac:spMkLst>
            <pc:docMk/>
            <pc:sldMk cId="0" sldId="257"/>
            <ac:spMk id="2096" creationId="{AD0FDE16-DC72-4274-A806-52CB47BA807C}"/>
          </ac:spMkLst>
        </pc:spChg>
        <pc:spChg chg="del mod">
          <ac:chgData name="Abimbola Oluwade" userId="ed38779ee54ca276" providerId="LiveId" clId="{97897FF5-12E4-44A7-8439-F0D66CFBFE64}" dt="2020-08-09T21:53:30.209" v="1472" actId="478"/>
          <ac:spMkLst>
            <pc:docMk/>
            <pc:sldMk cId="0" sldId="257"/>
            <ac:spMk id="3075" creationId="{C46F8698-3104-4AB9-BD3F-0A94C3CEC2B9}"/>
          </ac:spMkLst>
        </pc:spChg>
        <pc:spChg chg="mod">
          <ac:chgData name="Abimbola Oluwade" userId="ed38779ee54ca276" providerId="LiveId" clId="{97897FF5-12E4-44A7-8439-F0D66CFBFE64}" dt="2020-08-10T12:18:42.718" v="15847" actId="1076"/>
          <ac:spMkLst>
            <pc:docMk/>
            <pc:sldMk cId="0" sldId="257"/>
            <ac:spMk id="3076" creationId="{2BAEF23D-4859-4819-AC81-971DC90C71F3}"/>
          </ac:spMkLst>
        </pc:spChg>
        <pc:spChg chg="mod">
          <ac:chgData name="Abimbola Oluwade" userId="ed38779ee54ca276" providerId="LiveId" clId="{97897FF5-12E4-44A7-8439-F0D66CFBFE64}" dt="2020-08-10T14:27:29.586" v="19518" actId="14100"/>
          <ac:spMkLst>
            <pc:docMk/>
            <pc:sldMk cId="0" sldId="257"/>
            <ac:spMk id="3077" creationId="{22A30D6B-74CF-46A9-AD97-320639F39CDF}"/>
          </ac:spMkLst>
        </pc:spChg>
        <pc:spChg chg="mod">
          <ac:chgData name="Abimbola Oluwade" userId="ed38779ee54ca276" providerId="LiveId" clId="{97897FF5-12E4-44A7-8439-F0D66CFBFE64}" dt="2020-08-10T14:28:26.131" v="19546" actId="14100"/>
          <ac:spMkLst>
            <pc:docMk/>
            <pc:sldMk cId="0" sldId="257"/>
            <ac:spMk id="3078" creationId="{B8B4F668-6016-474C-8FF0-3553A8C00161}"/>
          </ac:spMkLst>
        </pc:spChg>
        <pc:spChg chg="mod">
          <ac:chgData name="Abimbola Oluwade" userId="ed38779ee54ca276" providerId="LiveId" clId="{97897FF5-12E4-44A7-8439-F0D66CFBFE64}" dt="2020-08-10T10:04:22.958" v="11914" actId="14100"/>
          <ac:spMkLst>
            <pc:docMk/>
            <pc:sldMk cId="0" sldId="257"/>
            <ac:spMk id="3079" creationId="{E4ABC2F6-2E8B-4133-8E51-EE40535DC656}"/>
          </ac:spMkLst>
        </pc:spChg>
        <pc:spChg chg="mod">
          <ac:chgData name="Abimbola Oluwade" userId="ed38779ee54ca276" providerId="LiveId" clId="{97897FF5-12E4-44A7-8439-F0D66CFBFE64}" dt="2020-08-10T16:01:04.981" v="20606" actId="1076"/>
          <ac:spMkLst>
            <pc:docMk/>
            <pc:sldMk cId="0" sldId="257"/>
            <ac:spMk id="3081" creationId="{804DD509-D802-43A3-9999-AF960CD46C15}"/>
          </ac:spMkLst>
        </pc:spChg>
        <pc:spChg chg="del mod">
          <ac:chgData name="Abimbola Oluwade" userId="ed38779ee54ca276" providerId="LiveId" clId="{97897FF5-12E4-44A7-8439-F0D66CFBFE64}" dt="2020-08-09T21:53:30.209" v="1472" actId="478"/>
          <ac:spMkLst>
            <pc:docMk/>
            <pc:sldMk cId="0" sldId="257"/>
            <ac:spMk id="3082" creationId="{1D6D7A22-AAEB-489F-9924-31D6AFDA13B8}"/>
          </ac:spMkLst>
        </pc:spChg>
        <pc:spChg chg="mod">
          <ac:chgData name="Abimbola Oluwade" userId="ed38779ee54ca276" providerId="LiveId" clId="{97897FF5-12E4-44A7-8439-F0D66CFBFE64}" dt="2020-08-09T22:08:18.058" v="2369" actId="20577"/>
          <ac:spMkLst>
            <pc:docMk/>
            <pc:sldMk cId="0" sldId="257"/>
            <ac:spMk id="3086" creationId="{48FDF6B9-FCCD-4C79-AA08-BCB5224C5B5F}"/>
          </ac:spMkLst>
        </pc:spChg>
        <pc:spChg chg="mod">
          <ac:chgData name="Abimbola Oluwade" userId="ed38779ee54ca276" providerId="LiveId" clId="{97897FF5-12E4-44A7-8439-F0D66CFBFE64}" dt="2020-08-09T21:58:30.024" v="1769" actId="14100"/>
          <ac:spMkLst>
            <pc:docMk/>
            <pc:sldMk cId="0" sldId="257"/>
            <ac:spMk id="3087" creationId="{D95A7F3E-86AB-48D1-8CB9-13FB15E2AB11}"/>
          </ac:spMkLst>
        </pc:spChg>
        <pc:spChg chg="mod">
          <ac:chgData name="Abimbola Oluwade" userId="ed38779ee54ca276" providerId="LiveId" clId="{97897FF5-12E4-44A7-8439-F0D66CFBFE64}" dt="2020-08-11T21:26:04.601" v="21987" actId="1076"/>
          <ac:spMkLst>
            <pc:docMk/>
            <pc:sldMk cId="0" sldId="257"/>
            <ac:spMk id="3088" creationId="{C6104754-A512-453D-8EC7-DFF819A1F63D}"/>
          </ac:spMkLst>
        </pc:spChg>
        <pc:spChg chg="mod">
          <ac:chgData name="Abimbola Oluwade" userId="ed38779ee54ca276" providerId="LiveId" clId="{97897FF5-12E4-44A7-8439-F0D66CFBFE64}" dt="2020-08-10T15:57:28.883" v="20291" actId="255"/>
          <ac:spMkLst>
            <pc:docMk/>
            <pc:sldMk cId="0" sldId="257"/>
            <ac:spMk id="3090" creationId="{57CC9742-50AD-4930-AC3F-BA06793E28B3}"/>
          </ac:spMkLst>
        </pc:spChg>
        <pc:spChg chg="mod">
          <ac:chgData name="Abimbola Oluwade" userId="ed38779ee54ca276" providerId="LiveId" clId="{97897FF5-12E4-44A7-8439-F0D66CFBFE64}" dt="2020-08-10T15:57:13.875" v="20289" actId="255"/>
          <ac:spMkLst>
            <pc:docMk/>
            <pc:sldMk cId="0" sldId="257"/>
            <ac:spMk id="3091" creationId="{5A947775-D803-4CBE-A1D9-EF9475794E28}"/>
          </ac:spMkLst>
        </pc:spChg>
        <pc:spChg chg="del mod">
          <ac:chgData name="Abimbola Oluwade" userId="ed38779ee54ca276" providerId="LiveId" clId="{97897FF5-12E4-44A7-8439-F0D66CFBFE64}" dt="2020-08-09T21:53:30.209" v="1472" actId="478"/>
          <ac:spMkLst>
            <pc:docMk/>
            <pc:sldMk cId="0" sldId="257"/>
            <ac:spMk id="3092" creationId="{C6F2751C-9798-41F3-9978-358BEEB53312}"/>
          </ac:spMkLst>
        </pc:spChg>
        <pc:spChg chg="del">
          <ac:chgData name="Abimbola Oluwade" userId="ed38779ee54ca276" providerId="LiveId" clId="{97897FF5-12E4-44A7-8439-F0D66CFBFE64}" dt="2020-08-09T21:53:42.174" v="1474" actId="478"/>
          <ac:spMkLst>
            <pc:docMk/>
            <pc:sldMk cId="0" sldId="257"/>
            <ac:spMk id="3097" creationId="{FDEE4FA0-20B0-434F-AE05-3E35878C2F2F}"/>
          </ac:spMkLst>
        </pc:spChg>
        <pc:spChg chg="del">
          <ac:chgData name="Abimbola Oluwade" userId="ed38779ee54ca276" providerId="LiveId" clId="{97897FF5-12E4-44A7-8439-F0D66CFBFE64}" dt="2020-08-09T21:53:42.174" v="1474" actId="478"/>
          <ac:spMkLst>
            <pc:docMk/>
            <pc:sldMk cId="0" sldId="257"/>
            <ac:spMk id="3098" creationId="{70FD02AB-9D59-4257-991A-E44FAAB2AD82}"/>
          </ac:spMkLst>
        </pc:spChg>
        <pc:spChg chg="del mod">
          <ac:chgData name="Abimbola Oluwade" userId="ed38779ee54ca276" providerId="LiveId" clId="{97897FF5-12E4-44A7-8439-F0D66CFBFE64}" dt="2020-08-10T11:07:36.786" v="13335" actId="478"/>
          <ac:spMkLst>
            <pc:docMk/>
            <pc:sldMk cId="0" sldId="257"/>
            <ac:spMk id="3100" creationId="{FC47F6D4-7DE2-4AE5-9337-BFBEFD907B44}"/>
          </ac:spMkLst>
        </pc:spChg>
        <pc:spChg chg="mod">
          <ac:chgData name="Abimbola Oluwade" userId="ed38779ee54ca276" providerId="LiveId" clId="{97897FF5-12E4-44A7-8439-F0D66CFBFE64}" dt="2020-08-10T12:14:37.608" v="15820" actId="1076"/>
          <ac:spMkLst>
            <pc:docMk/>
            <pc:sldMk cId="0" sldId="257"/>
            <ac:spMk id="3104" creationId="{E0C2AECE-D5EB-498F-AC02-9F51D84530BB}"/>
          </ac:spMkLst>
        </pc:spChg>
        <pc:spChg chg="mod">
          <ac:chgData name="Abimbola Oluwade" userId="ed38779ee54ca276" providerId="LiveId" clId="{97897FF5-12E4-44A7-8439-F0D66CFBFE64}" dt="2020-08-10T12:14:32.179" v="15819" actId="1076"/>
          <ac:spMkLst>
            <pc:docMk/>
            <pc:sldMk cId="0" sldId="257"/>
            <ac:spMk id="3105" creationId="{B4A50868-6F4A-4A3C-B076-1012E9A76BBE}"/>
          </ac:spMkLst>
        </pc:spChg>
        <pc:spChg chg="mod">
          <ac:chgData name="Abimbola Oluwade" userId="ed38779ee54ca276" providerId="LiveId" clId="{97897FF5-12E4-44A7-8439-F0D66CFBFE64}" dt="2020-08-10T12:13:49.428" v="15815" actId="1038"/>
          <ac:spMkLst>
            <pc:docMk/>
            <pc:sldMk cId="0" sldId="257"/>
            <ac:spMk id="3106" creationId="{8CA1A982-5F09-4406-930E-EE28083A006C}"/>
          </ac:spMkLst>
        </pc:spChg>
        <pc:spChg chg="mod">
          <ac:chgData name="Abimbola Oluwade" userId="ed38779ee54ca276" providerId="LiveId" clId="{97897FF5-12E4-44A7-8439-F0D66CFBFE64}" dt="2020-08-09T21:58:30.024" v="1769" actId="14100"/>
          <ac:spMkLst>
            <pc:docMk/>
            <pc:sldMk cId="0" sldId="257"/>
            <ac:spMk id="3108" creationId="{838FF0A5-EAF4-4E41-B013-0CEFCA05E2FD}"/>
          </ac:spMkLst>
        </pc:spChg>
        <pc:spChg chg="del mod">
          <ac:chgData name="Abimbola Oluwade" userId="ed38779ee54ca276" providerId="LiveId" clId="{97897FF5-12E4-44A7-8439-F0D66CFBFE64}" dt="2020-08-10T12:29:09.561" v="16506" actId="478"/>
          <ac:spMkLst>
            <pc:docMk/>
            <pc:sldMk cId="0" sldId="257"/>
            <ac:spMk id="3109" creationId="{AE3200B4-D544-468B-980C-43B228408214}"/>
          </ac:spMkLst>
        </pc:spChg>
        <pc:spChg chg="mod">
          <ac:chgData name="Abimbola Oluwade" userId="ed38779ee54ca276" providerId="LiveId" clId="{97897FF5-12E4-44A7-8439-F0D66CFBFE64}" dt="2020-08-10T15:58:49.915" v="20309" actId="1076"/>
          <ac:spMkLst>
            <pc:docMk/>
            <pc:sldMk cId="0" sldId="257"/>
            <ac:spMk id="3112" creationId="{0F9C5135-4AC5-451F-A790-47745345CC7C}"/>
          </ac:spMkLst>
        </pc:spChg>
        <pc:spChg chg="del mod">
          <ac:chgData name="Abimbola Oluwade" userId="ed38779ee54ca276" providerId="LiveId" clId="{97897FF5-12E4-44A7-8439-F0D66CFBFE64}" dt="2020-08-10T10:35:30.066" v="12680" actId="478"/>
          <ac:spMkLst>
            <pc:docMk/>
            <pc:sldMk cId="0" sldId="257"/>
            <ac:spMk id="3116" creationId="{DA4C9D70-D223-4B1D-B0BB-C8EED011E872}"/>
          </ac:spMkLst>
        </pc:spChg>
        <pc:spChg chg="del mod">
          <ac:chgData name="Abimbola Oluwade" userId="ed38779ee54ca276" providerId="LiveId" clId="{97897FF5-12E4-44A7-8439-F0D66CFBFE64}" dt="2020-08-09T21:53:30.209" v="1472" actId="478"/>
          <ac:spMkLst>
            <pc:docMk/>
            <pc:sldMk cId="0" sldId="257"/>
            <ac:spMk id="3119" creationId="{D856B826-A474-4F07-B7D3-EEEEEA27E9BE}"/>
          </ac:spMkLst>
        </pc:spChg>
        <pc:spChg chg="del">
          <ac:chgData name="Abimbola Oluwade" userId="ed38779ee54ca276" providerId="LiveId" clId="{97897FF5-12E4-44A7-8439-F0D66CFBFE64}" dt="2020-08-09T21:53:42.174" v="1474" actId="478"/>
          <ac:spMkLst>
            <pc:docMk/>
            <pc:sldMk cId="0" sldId="257"/>
            <ac:spMk id="3120" creationId="{DAE6913B-FFB6-4241-BA33-E0E0823B06C4}"/>
          </ac:spMkLst>
        </pc:spChg>
        <pc:spChg chg="del mod">
          <ac:chgData name="Abimbola Oluwade" userId="ed38779ee54ca276" providerId="LiveId" clId="{97897FF5-12E4-44A7-8439-F0D66CFBFE64}" dt="2020-08-09T21:53:30.209" v="1472" actId="478"/>
          <ac:spMkLst>
            <pc:docMk/>
            <pc:sldMk cId="0" sldId="257"/>
            <ac:spMk id="3121" creationId="{B992D312-76C4-4070-A4F5-28BAEAF239E8}"/>
          </ac:spMkLst>
        </pc:spChg>
        <pc:spChg chg="del mod">
          <ac:chgData name="Abimbola Oluwade" userId="ed38779ee54ca276" providerId="LiveId" clId="{97897FF5-12E4-44A7-8439-F0D66CFBFE64}" dt="2020-08-09T21:53:30.209" v="1472" actId="478"/>
          <ac:spMkLst>
            <pc:docMk/>
            <pc:sldMk cId="0" sldId="257"/>
            <ac:spMk id="3123" creationId="{1071EB08-5424-4256-9532-A0C2C7965B57}"/>
          </ac:spMkLst>
        </pc:spChg>
        <pc:spChg chg="del mod">
          <ac:chgData name="Abimbola Oluwade" userId="ed38779ee54ca276" providerId="LiveId" clId="{97897FF5-12E4-44A7-8439-F0D66CFBFE64}" dt="2020-08-10T00:34:08.450" v="5023" actId="478"/>
          <ac:spMkLst>
            <pc:docMk/>
            <pc:sldMk cId="0" sldId="257"/>
            <ac:spMk id="3124" creationId="{F78FE3A3-E3AC-4720-8F9E-0DF180E01D11}"/>
          </ac:spMkLst>
        </pc:spChg>
        <pc:spChg chg="del mod">
          <ac:chgData name="Abimbola Oluwade" userId="ed38779ee54ca276" providerId="LiveId" clId="{97897FF5-12E4-44A7-8439-F0D66CFBFE64}" dt="2020-08-10T00:34:35.170" v="5028"/>
          <ac:spMkLst>
            <pc:docMk/>
            <pc:sldMk cId="0" sldId="257"/>
            <ac:spMk id="3125" creationId="{8F045675-B212-454A-BAC8-C1D2C741935D}"/>
          </ac:spMkLst>
        </pc:spChg>
        <pc:spChg chg="del mod">
          <ac:chgData name="Abimbola Oluwade" userId="ed38779ee54ca276" providerId="LiveId" clId="{97897FF5-12E4-44A7-8439-F0D66CFBFE64}" dt="2020-08-09T21:53:30.209" v="1472" actId="478"/>
          <ac:spMkLst>
            <pc:docMk/>
            <pc:sldMk cId="0" sldId="257"/>
            <ac:spMk id="3127" creationId="{B18103FF-7C0D-42C1-97D0-FA253413ED61}"/>
          </ac:spMkLst>
        </pc:spChg>
        <pc:spChg chg="mod">
          <ac:chgData name="Abimbola Oluwade" userId="ed38779ee54ca276" providerId="LiveId" clId="{97897FF5-12E4-44A7-8439-F0D66CFBFE64}" dt="2020-08-10T12:50:05.813" v="17606" actId="14100"/>
          <ac:spMkLst>
            <pc:docMk/>
            <pc:sldMk cId="0" sldId="257"/>
            <ac:spMk id="3128" creationId="{B4D36C9C-8565-4488-8B11-6EDB98C6ECBE}"/>
          </ac:spMkLst>
        </pc:spChg>
        <pc:spChg chg="mod">
          <ac:chgData name="Abimbola Oluwade" userId="ed38779ee54ca276" providerId="LiveId" clId="{97897FF5-12E4-44A7-8439-F0D66CFBFE64}" dt="2020-08-10T13:57:36.847" v="18206" actId="20577"/>
          <ac:spMkLst>
            <pc:docMk/>
            <pc:sldMk cId="0" sldId="257"/>
            <ac:spMk id="3131" creationId="{49D64AFA-6404-444C-9E46-33BC77C66488}"/>
          </ac:spMkLst>
        </pc:spChg>
        <pc:spChg chg="del mod">
          <ac:chgData name="Abimbola Oluwade" userId="ed38779ee54ca276" providerId="LiveId" clId="{97897FF5-12E4-44A7-8439-F0D66CFBFE64}" dt="2020-08-10T11:07:33.198" v="13334" actId="478"/>
          <ac:spMkLst>
            <pc:docMk/>
            <pc:sldMk cId="0" sldId="257"/>
            <ac:spMk id="3132" creationId="{505BF5A3-A24D-4A86-9CD6-C63BE0BDDBD7}"/>
          </ac:spMkLst>
        </pc:spChg>
        <pc:spChg chg="del mod">
          <ac:chgData name="Abimbola Oluwade" userId="ed38779ee54ca276" providerId="LiveId" clId="{97897FF5-12E4-44A7-8439-F0D66CFBFE64}" dt="2020-08-10T11:07:56.749" v="13342" actId="478"/>
          <ac:spMkLst>
            <pc:docMk/>
            <pc:sldMk cId="0" sldId="257"/>
            <ac:spMk id="3133" creationId="{29734B37-4906-4C46-BE49-2F6C07ED07AA}"/>
          </ac:spMkLst>
        </pc:spChg>
        <pc:spChg chg="mod">
          <ac:chgData name="Abimbola Oluwade" userId="ed38779ee54ca276" providerId="LiveId" clId="{97897FF5-12E4-44A7-8439-F0D66CFBFE64}" dt="2020-08-10T14:29:51" v="19617" actId="1076"/>
          <ac:spMkLst>
            <pc:docMk/>
            <pc:sldMk cId="0" sldId="257"/>
            <ac:spMk id="3134" creationId="{7A869A54-20D3-4036-A576-097E4DA9EEEF}"/>
          </ac:spMkLst>
        </pc:spChg>
        <pc:spChg chg="del mod">
          <ac:chgData name="Abimbola Oluwade" userId="ed38779ee54ca276" providerId="LiveId" clId="{97897FF5-12E4-44A7-8439-F0D66CFBFE64}" dt="2020-08-10T11:08:03.769" v="13345" actId="478"/>
          <ac:spMkLst>
            <pc:docMk/>
            <pc:sldMk cId="0" sldId="257"/>
            <ac:spMk id="3135" creationId="{826B6E63-AB01-416E-8951-6E8378249DEE}"/>
          </ac:spMkLst>
        </pc:spChg>
        <pc:spChg chg="mod">
          <ac:chgData name="Abimbola Oluwade" userId="ed38779ee54ca276" providerId="LiveId" clId="{97897FF5-12E4-44A7-8439-F0D66CFBFE64}" dt="2020-08-10T14:10:26.582" v="18272" actId="14100"/>
          <ac:spMkLst>
            <pc:docMk/>
            <pc:sldMk cId="0" sldId="257"/>
            <ac:spMk id="3136" creationId="{652C4F9E-9E96-4E99-BEC9-FCC52DA9C0C0}"/>
          </ac:spMkLst>
        </pc:spChg>
        <pc:spChg chg="mod">
          <ac:chgData name="Abimbola Oluwade" userId="ed38779ee54ca276" providerId="LiveId" clId="{97897FF5-12E4-44A7-8439-F0D66CFBFE64}" dt="2020-08-10T12:14:21.400" v="15817" actId="1076"/>
          <ac:spMkLst>
            <pc:docMk/>
            <pc:sldMk cId="0" sldId="257"/>
            <ac:spMk id="3139" creationId="{30A58B5D-8C42-42AC-9B0D-099C66C2FFA1}"/>
          </ac:spMkLst>
        </pc:spChg>
        <pc:spChg chg="mod">
          <ac:chgData name="Abimbola Oluwade" userId="ed38779ee54ca276" providerId="LiveId" clId="{97897FF5-12E4-44A7-8439-F0D66CFBFE64}" dt="2020-08-10T12:28:40.841" v="16501" actId="1076"/>
          <ac:spMkLst>
            <pc:docMk/>
            <pc:sldMk cId="0" sldId="257"/>
            <ac:spMk id="3140" creationId="{2DD9144A-65A6-4143-BD53-E1B93928B8BA}"/>
          </ac:spMkLst>
        </pc:spChg>
        <pc:spChg chg="mod">
          <ac:chgData name="Abimbola Oluwade" userId="ed38779ee54ca276" providerId="LiveId" clId="{97897FF5-12E4-44A7-8439-F0D66CFBFE64}" dt="2020-08-10T12:50:01.711" v="17605" actId="1076"/>
          <ac:spMkLst>
            <pc:docMk/>
            <pc:sldMk cId="0" sldId="257"/>
            <ac:spMk id="3141" creationId="{442B1063-4AFF-4D01-A0FB-C274612E4860}"/>
          </ac:spMkLst>
        </pc:spChg>
        <pc:spChg chg="mod">
          <ac:chgData name="Abimbola Oluwade" userId="ed38779ee54ca276" providerId="LiveId" clId="{97897FF5-12E4-44A7-8439-F0D66CFBFE64}" dt="2020-08-09T21:55:15.654" v="1478" actId="1076"/>
          <ac:spMkLst>
            <pc:docMk/>
            <pc:sldMk cId="0" sldId="257"/>
            <ac:spMk id="3143" creationId="{67537FFC-5D93-4023-911A-319194E5E3B4}"/>
          </ac:spMkLst>
        </pc:spChg>
        <pc:grpChg chg="mod">
          <ac:chgData name="Abimbola Oluwade" userId="ed38779ee54ca276" providerId="LiveId" clId="{97897FF5-12E4-44A7-8439-F0D66CFBFE64}" dt="2020-08-10T00:29:04.209" v="4721" actId="1076"/>
          <ac:grpSpMkLst>
            <pc:docMk/>
            <pc:sldMk cId="0" sldId="257"/>
            <ac:grpSpMk id="16" creationId="{908D0CE3-3833-40DC-A307-0A73722617FA}"/>
          </ac:grpSpMkLst>
        </pc:grpChg>
        <pc:grpChg chg="add mod">
          <ac:chgData name="Abimbola Oluwade" userId="ed38779ee54ca276" providerId="LiveId" clId="{97897FF5-12E4-44A7-8439-F0D66CFBFE64}" dt="2020-08-10T10:41:37.780" v="12687" actId="688"/>
          <ac:grpSpMkLst>
            <pc:docMk/>
            <pc:sldMk cId="0" sldId="257"/>
            <ac:grpSpMk id="64" creationId="{23CEFA83-8642-47AB-A3AE-D63F7678D55E}"/>
          </ac:grpSpMkLst>
        </pc:grpChg>
        <pc:grpChg chg="add del mod">
          <ac:chgData name="Abimbola Oluwade" userId="ed38779ee54ca276" providerId="LiveId" clId="{97897FF5-12E4-44A7-8439-F0D66CFBFE64}" dt="2020-08-09T22:11:38.378" v="2710" actId="27957"/>
          <ac:grpSpMkLst>
            <pc:docMk/>
            <pc:sldMk cId="0" sldId="257"/>
            <ac:grpSpMk id="86" creationId="{E6FF9F90-E847-4522-8430-6637679C69D7}"/>
          </ac:grpSpMkLst>
        </pc:grpChg>
        <pc:grpChg chg="add del mod">
          <ac:chgData name="Abimbola Oluwade" userId="ed38779ee54ca276" providerId="LiveId" clId="{97897FF5-12E4-44A7-8439-F0D66CFBFE64}" dt="2020-08-09T22:13:57.772" v="2783" actId="478"/>
          <ac:grpSpMkLst>
            <pc:docMk/>
            <pc:sldMk cId="0" sldId="257"/>
            <ac:grpSpMk id="91" creationId="{1093BB4F-F6AC-49DB-8B89-F5F17D7730C8}"/>
          </ac:grpSpMkLst>
        </pc:grpChg>
        <pc:grpChg chg="add del mod">
          <ac:chgData name="Abimbola Oluwade" userId="ed38779ee54ca276" providerId="LiveId" clId="{97897FF5-12E4-44A7-8439-F0D66CFBFE64}" dt="2020-08-10T00:25:58.777" v="4698" actId="478"/>
          <ac:grpSpMkLst>
            <pc:docMk/>
            <pc:sldMk cId="0" sldId="257"/>
            <ac:grpSpMk id="116" creationId="{7E0C4E9C-2FB7-490E-8526-EEBC273757DA}"/>
          </ac:grpSpMkLst>
        </pc:grpChg>
        <pc:grpChg chg="add del mod">
          <ac:chgData name="Abimbola Oluwade" userId="ed38779ee54ca276" providerId="LiveId" clId="{97897FF5-12E4-44A7-8439-F0D66CFBFE64}" dt="2020-08-09T22:03:19.267" v="1866"/>
          <ac:grpSpMkLst>
            <pc:docMk/>
            <pc:sldMk cId="0" sldId="257"/>
            <ac:grpSpMk id="3093" creationId="{27FBA67C-F7A7-4122-BFEB-3A8B56692FF7}"/>
          </ac:grpSpMkLst>
        </pc:grpChg>
        <pc:graphicFrameChg chg="mod">
          <ac:chgData name="Abimbola Oluwade" userId="ed38779ee54ca276" providerId="LiveId" clId="{97897FF5-12E4-44A7-8439-F0D66CFBFE64}" dt="2020-08-10T15:56:05.629" v="20283"/>
          <ac:graphicFrameMkLst>
            <pc:docMk/>
            <pc:sldMk cId="0" sldId="257"/>
            <ac:graphicFrameMk id="7" creationId="{7AA06B5C-633F-4D2D-B619-6C109CFBFD71}"/>
          </ac:graphicFrameMkLst>
        </pc:graphicFrameChg>
        <pc:graphicFrameChg chg="mod">
          <ac:chgData name="Abimbola Oluwade" userId="ed38779ee54ca276" providerId="LiveId" clId="{97897FF5-12E4-44A7-8439-F0D66CFBFE64}" dt="2020-08-10T12:41:37.215" v="17172"/>
          <ac:graphicFrameMkLst>
            <pc:docMk/>
            <pc:sldMk cId="0" sldId="257"/>
            <ac:graphicFrameMk id="8" creationId="{421DEFBF-EF22-4FF4-8A51-02BFEEC7B344}"/>
          </ac:graphicFrameMkLst>
        </pc:graphicFrameChg>
        <pc:picChg chg="add mod">
          <ac:chgData name="Abimbola Oluwade" userId="ed38779ee54ca276" providerId="LiveId" clId="{97897FF5-12E4-44A7-8439-F0D66CFBFE64}" dt="2020-08-10T00:26:27.867" v="4701" actId="1076"/>
          <ac:picMkLst>
            <pc:docMk/>
            <pc:sldMk cId="0" sldId="257"/>
            <ac:picMk id="2" creationId="{BED03D49-67CC-4C5B-94BC-A159339C121F}"/>
          </ac:picMkLst>
        </pc:picChg>
        <pc:picChg chg="add del mod">
          <ac:chgData name="Abimbola Oluwade" userId="ed38779ee54ca276" providerId="LiveId" clId="{97897FF5-12E4-44A7-8439-F0D66CFBFE64}" dt="2020-08-10T09:22:41.512" v="9770" actId="1076"/>
          <ac:picMkLst>
            <pc:docMk/>
            <pc:sldMk cId="0" sldId="257"/>
            <ac:picMk id="3" creationId="{65D8F087-C56B-4083-879D-C032058FCB7C}"/>
          </ac:picMkLst>
        </pc:picChg>
        <pc:picChg chg="add mod ord">
          <ac:chgData name="Abimbola Oluwade" userId="ed38779ee54ca276" providerId="LiveId" clId="{97897FF5-12E4-44A7-8439-F0D66CFBFE64}" dt="2020-08-10T09:22:54.125" v="9773" actId="167"/>
          <ac:picMkLst>
            <pc:docMk/>
            <pc:sldMk cId="0" sldId="257"/>
            <ac:picMk id="4" creationId="{C8200989-E9AA-442B-A743-5ACE3F79B38E}"/>
          </ac:picMkLst>
        </pc:picChg>
        <pc:picChg chg="add mod">
          <ac:chgData name="Abimbola Oluwade" userId="ed38779ee54ca276" providerId="LiveId" clId="{97897FF5-12E4-44A7-8439-F0D66CFBFE64}" dt="2020-08-10T10:33:21.796" v="12648" actId="1076"/>
          <ac:picMkLst>
            <pc:docMk/>
            <pc:sldMk cId="0" sldId="257"/>
            <ac:picMk id="5" creationId="{943D327E-C16A-4F1B-92D7-FD6106345291}"/>
          </ac:picMkLst>
        </pc:picChg>
        <pc:picChg chg="add mod ord">
          <ac:chgData name="Abimbola Oluwade" userId="ed38779ee54ca276" providerId="LiveId" clId="{97897FF5-12E4-44A7-8439-F0D66CFBFE64}" dt="2020-08-10T10:33:13.729" v="12647" actId="1076"/>
          <ac:picMkLst>
            <pc:docMk/>
            <pc:sldMk cId="0" sldId="257"/>
            <ac:picMk id="6" creationId="{1F866146-9CB9-456E-8B24-E5F33E19F1BF}"/>
          </ac:picMkLst>
        </pc:picChg>
        <pc:picChg chg="add mod">
          <ac:chgData name="Abimbola Oluwade" userId="ed38779ee54ca276" providerId="LiveId" clId="{97897FF5-12E4-44A7-8439-F0D66CFBFE64}" dt="2020-08-10T13:50:18.234" v="18029" actId="1076"/>
          <ac:picMkLst>
            <pc:docMk/>
            <pc:sldMk cId="0" sldId="257"/>
            <ac:picMk id="10" creationId="{95382E4F-0737-420A-BEBD-C1025B30375C}"/>
          </ac:picMkLst>
        </pc:picChg>
        <pc:picChg chg="add mod">
          <ac:chgData name="Abimbola Oluwade" userId="ed38779ee54ca276" providerId="LiveId" clId="{97897FF5-12E4-44A7-8439-F0D66CFBFE64}" dt="2020-08-10T13:50:14.980" v="18028" actId="14100"/>
          <ac:picMkLst>
            <pc:docMk/>
            <pc:sldMk cId="0" sldId="257"/>
            <ac:picMk id="11" creationId="{910D4F93-FAF1-4627-A17E-838464F07A20}"/>
          </ac:picMkLst>
        </pc:picChg>
        <pc:picChg chg="add mod">
          <ac:chgData name="Abimbola Oluwade" userId="ed38779ee54ca276" providerId="LiveId" clId="{97897FF5-12E4-44A7-8439-F0D66CFBFE64}" dt="2020-08-10T16:00:04.323" v="20320" actId="14100"/>
          <ac:picMkLst>
            <pc:docMk/>
            <pc:sldMk cId="0" sldId="257"/>
            <ac:picMk id="12" creationId="{F0E501A6-BF79-4A48-A69D-89F5E9B4757C}"/>
          </ac:picMkLst>
        </pc:picChg>
        <pc:picChg chg="add mod">
          <ac:chgData name="Abimbola Oluwade" userId="ed38779ee54ca276" providerId="LiveId" clId="{97897FF5-12E4-44A7-8439-F0D66CFBFE64}" dt="2020-08-10T13:52:28.193" v="18052" actId="14100"/>
          <ac:picMkLst>
            <pc:docMk/>
            <pc:sldMk cId="0" sldId="257"/>
            <ac:picMk id="13" creationId="{5AE04680-849E-4EBF-8493-71090E1CD588}"/>
          </ac:picMkLst>
        </pc:picChg>
        <pc:picChg chg="add mod">
          <ac:chgData name="Abimbola Oluwade" userId="ed38779ee54ca276" providerId="LiveId" clId="{97897FF5-12E4-44A7-8439-F0D66CFBFE64}" dt="2020-08-10T15:59:13.465" v="20313" actId="1076"/>
          <ac:picMkLst>
            <pc:docMk/>
            <pc:sldMk cId="0" sldId="257"/>
            <ac:picMk id="17" creationId="{15F17680-1493-4170-BDED-B84EBB20ADD9}"/>
          </ac:picMkLst>
        </pc:picChg>
        <pc:picChg chg="add mod">
          <ac:chgData name="Abimbola Oluwade" userId="ed38779ee54ca276" providerId="LiveId" clId="{97897FF5-12E4-44A7-8439-F0D66CFBFE64}" dt="2020-08-10T15:50:39.564" v="20261" actId="1076"/>
          <ac:picMkLst>
            <pc:docMk/>
            <pc:sldMk cId="0" sldId="257"/>
            <ac:picMk id="18" creationId="{1324F59C-57F9-4F91-82B0-94BBF1C60579}"/>
          </ac:picMkLst>
        </pc:picChg>
        <pc:picChg chg="add mod ord">
          <ac:chgData name="Abimbola Oluwade" userId="ed38779ee54ca276" providerId="LiveId" clId="{97897FF5-12E4-44A7-8439-F0D66CFBFE64}" dt="2020-08-10T15:59:37.830" v="20316" actId="1076"/>
          <ac:picMkLst>
            <pc:docMk/>
            <pc:sldMk cId="0" sldId="257"/>
            <ac:picMk id="19" creationId="{F88A0C5D-6797-44FD-99C8-54531EF03966}"/>
          </ac:picMkLst>
        </pc:picChg>
        <pc:picChg chg="del mod">
          <ac:chgData name="Abimbola Oluwade" userId="ed38779ee54ca276" providerId="LiveId" clId="{97897FF5-12E4-44A7-8439-F0D66CFBFE64}" dt="2020-08-10T11:07:25.427" v="13331" actId="478"/>
          <ac:picMkLst>
            <pc:docMk/>
            <pc:sldMk cId="0" sldId="257"/>
            <ac:picMk id="20" creationId="{7D4041CA-8E2C-40B3-B9F6-9A36C103B66D}"/>
          </ac:picMkLst>
        </pc:picChg>
        <pc:picChg chg="add del mod">
          <ac:chgData name="Abimbola Oluwade" userId="ed38779ee54ca276" providerId="LiveId" clId="{97897FF5-12E4-44A7-8439-F0D66CFBFE64}" dt="2020-08-09T21:52:00.885" v="1316" actId="478"/>
          <ac:picMkLst>
            <pc:docMk/>
            <pc:sldMk cId="0" sldId="257"/>
            <ac:picMk id="73" creationId="{F75971DA-4C06-495E-9EE7-FE8796EFF04A}"/>
          </ac:picMkLst>
        </pc:picChg>
        <pc:picChg chg="add del mod">
          <ac:chgData name="Abimbola Oluwade" userId="ed38779ee54ca276" providerId="LiveId" clId="{97897FF5-12E4-44A7-8439-F0D66CFBFE64}" dt="2020-08-09T22:04:46.040" v="2100" actId="478"/>
          <ac:picMkLst>
            <pc:docMk/>
            <pc:sldMk cId="0" sldId="257"/>
            <ac:picMk id="76" creationId="{5F903BB7-92AD-40FC-AEFE-DAAA2F94B08F}"/>
          </ac:picMkLst>
        </pc:picChg>
        <pc:picChg chg="add del">
          <ac:chgData name="Abimbola Oluwade" userId="ed38779ee54ca276" providerId="LiveId" clId="{97897FF5-12E4-44A7-8439-F0D66CFBFE64}" dt="2020-08-09T21:56:24.158" v="1480"/>
          <ac:picMkLst>
            <pc:docMk/>
            <pc:sldMk cId="0" sldId="257"/>
            <ac:picMk id="77" creationId="{3F5204CE-F5D0-4A2F-80EE-B732710BDC9A}"/>
          </ac:picMkLst>
        </pc:picChg>
        <pc:picChg chg="add mod ord">
          <ac:chgData name="Abimbola Oluwade" userId="ed38779ee54ca276" providerId="LiveId" clId="{97897FF5-12E4-44A7-8439-F0D66CFBFE64}" dt="2020-08-09T22:19:28.573" v="3140" actId="1038"/>
          <ac:picMkLst>
            <pc:docMk/>
            <pc:sldMk cId="0" sldId="257"/>
            <ac:picMk id="79" creationId="{68289230-4FA8-4AA7-A07C-DDFD28D98085}"/>
          </ac:picMkLst>
        </pc:picChg>
        <pc:picChg chg="add mod">
          <ac:chgData name="Abimbola Oluwade" userId="ed38779ee54ca276" providerId="LiveId" clId="{97897FF5-12E4-44A7-8439-F0D66CFBFE64}" dt="2020-08-10T16:02:20.265" v="20640" actId="1076"/>
          <ac:picMkLst>
            <pc:docMk/>
            <pc:sldMk cId="0" sldId="257"/>
            <ac:picMk id="83" creationId="{128AC06B-EDBA-4F07-8D01-88B394BD5868}"/>
          </ac:picMkLst>
        </pc:picChg>
        <pc:picChg chg="add mod">
          <ac:chgData name="Abimbola Oluwade" userId="ed38779ee54ca276" providerId="LiveId" clId="{97897FF5-12E4-44A7-8439-F0D66CFBFE64}" dt="2020-08-10T12:13:16.597" v="15804" actId="1076"/>
          <ac:picMkLst>
            <pc:docMk/>
            <pc:sldMk cId="0" sldId="257"/>
            <ac:picMk id="85" creationId="{7B66FF88-1170-45E6-9F4C-DA39C47453B5}"/>
          </ac:picMkLst>
        </pc:picChg>
        <pc:picChg chg="add mod">
          <ac:chgData name="Abimbola Oluwade" userId="ed38779ee54ca276" providerId="LiveId" clId="{97897FF5-12E4-44A7-8439-F0D66CFBFE64}" dt="2020-08-10T12:13:49.428" v="15815" actId="1038"/>
          <ac:picMkLst>
            <pc:docMk/>
            <pc:sldMk cId="0" sldId="257"/>
            <ac:picMk id="93" creationId="{FF8DC567-7BB9-46E0-8136-F704B68FA8CD}"/>
          </ac:picMkLst>
        </pc:picChg>
        <pc:picChg chg="add mod ord">
          <ac:chgData name="Abimbola Oluwade" userId="ed38779ee54ca276" providerId="LiveId" clId="{97897FF5-12E4-44A7-8439-F0D66CFBFE64}" dt="2020-08-10T15:56:43.150" v="20287" actId="1076"/>
          <ac:picMkLst>
            <pc:docMk/>
            <pc:sldMk cId="0" sldId="257"/>
            <ac:picMk id="104" creationId="{76ED77B1-A5A2-4C8A-8CD0-86AE3978B693}"/>
          </ac:picMkLst>
        </pc:picChg>
        <pc:picChg chg="add mod ord">
          <ac:chgData name="Abimbola Oluwade" userId="ed38779ee54ca276" providerId="LiveId" clId="{97897FF5-12E4-44A7-8439-F0D66CFBFE64}" dt="2020-08-10T12:52:30.344" v="17831" actId="1038"/>
          <ac:picMkLst>
            <pc:docMk/>
            <pc:sldMk cId="0" sldId="257"/>
            <ac:picMk id="105" creationId="{FC23B0F4-8018-48A4-9AA5-1AB35C08A219}"/>
          </ac:picMkLst>
        </pc:picChg>
        <pc:picChg chg="add mod ord">
          <ac:chgData name="Abimbola Oluwade" userId="ed38779ee54ca276" providerId="LiveId" clId="{97897FF5-12E4-44A7-8439-F0D66CFBFE64}" dt="2020-08-10T12:50:17.671" v="17614" actId="1035"/>
          <ac:picMkLst>
            <pc:docMk/>
            <pc:sldMk cId="0" sldId="257"/>
            <ac:picMk id="109" creationId="{7DD2D698-8FC7-4FFE-AE99-8CF0BD87BAD1}"/>
          </ac:picMkLst>
        </pc:picChg>
        <pc:picChg chg="add mod">
          <ac:chgData name="Abimbola Oluwade" userId="ed38779ee54ca276" providerId="LiveId" clId="{97897FF5-12E4-44A7-8439-F0D66CFBFE64}" dt="2020-08-10T00:26:25.460" v="4700" actId="1076"/>
          <ac:picMkLst>
            <pc:docMk/>
            <pc:sldMk cId="0" sldId="257"/>
            <ac:picMk id="115" creationId="{66F27101-246B-4849-9193-66FBF82D04FB}"/>
          </ac:picMkLst>
        </pc:picChg>
        <pc:picChg chg="add mod">
          <ac:chgData name="Abimbola Oluwade" userId="ed38779ee54ca276" providerId="LiveId" clId="{97897FF5-12E4-44A7-8439-F0D66CFBFE64}" dt="2020-08-10T16:00:04.323" v="20320" actId="14100"/>
          <ac:picMkLst>
            <pc:docMk/>
            <pc:sldMk cId="0" sldId="257"/>
            <ac:picMk id="119" creationId="{D4F13C73-A6DE-4C22-9B8B-8E645D7CA205}"/>
          </ac:picMkLst>
        </pc:picChg>
        <pc:picChg chg="add mod">
          <ac:chgData name="Abimbola Oluwade" userId="ed38779ee54ca276" providerId="LiveId" clId="{97897FF5-12E4-44A7-8439-F0D66CFBFE64}" dt="2020-08-10T15:52:46.088" v="20275" actId="14100"/>
          <ac:picMkLst>
            <pc:docMk/>
            <pc:sldMk cId="0" sldId="257"/>
            <ac:picMk id="126" creationId="{B72D8438-248D-43A3-B771-19115B7E91D4}"/>
          </ac:picMkLst>
        </pc:picChg>
        <pc:picChg chg="add mod">
          <ac:chgData name="Abimbola Oluwade" userId="ed38779ee54ca276" providerId="LiveId" clId="{97897FF5-12E4-44A7-8439-F0D66CFBFE64}" dt="2020-08-10T16:04:41.757" v="20659" actId="1076"/>
          <ac:picMkLst>
            <pc:docMk/>
            <pc:sldMk cId="0" sldId="257"/>
            <ac:picMk id="134" creationId="{03D58A82-DABA-486C-BBC0-247E119DC365}"/>
          </ac:picMkLst>
        </pc:picChg>
        <pc:picChg chg="mod">
          <ac:chgData name="Abimbola Oluwade" userId="ed38779ee54ca276" providerId="LiveId" clId="{97897FF5-12E4-44A7-8439-F0D66CFBFE64}" dt="2020-08-11T22:53:09.901" v="23765" actId="14100"/>
          <ac:picMkLst>
            <pc:docMk/>
            <pc:sldMk cId="0" sldId="257"/>
            <ac:picMk id="3074" creationId="{71887F04-BFD5-4484-B760-CB67B413A1B3}"/>
          </ac:picMkLst>
        </pc:picChg>
        <pc:picChg chg="mod">
          <ac:chgData name="Abimbola Oluwade" userId="ed38779ee54ca276" providerId="LiveId" clId="{97897FF5-12E4-44A7-8439-F0D66CFBFE64}" dt="2020-08-09T21:58:30.024" v="1769" actId="14100"/>
          <ac:picMkLst>
            <pc:docMk/>
            <pc:sldMk cId="0" sldId="257"/>
            <ac:picMk id="3085" creationId="{72B101E6-3F21-4D3C-8575-A6791C353666}"/>
          </ac:picMkLst>
        </pc:picChg>
        <pc:picChg chg="add del mod">
          <ac:chgData name="Abimbola Oluwade" userId="ed38779ee54ca276" providerId="LiveId" clId="{97897FF5-12E4-44A7-8439-F0D66CFBFE64}" dt="2020-08-10T10:35:25.693" v="12677" actId="478"/>
          <ac:picMkLst>
            <pc:docMk/>
            <pc:sldMk cId="0" sldId="257"/>
            <ac:picMk id="3107" creationId="{C7184E20-789B-45DE-A014-F54BDB1C49DF}"/>
          </ac:picMkLst>
        </pc:picChg>
        <pc:picChg chg="add del mod">
          <ac:chgData name="Abimbola Oluwade" userId="ed38779ee54ca276" providerId="LiveId" clId="{97897FF5-12E4-44A7-8439-F0D66CFBFE64}" dt="2020-08-10T10:35:26.066" v="12678" actId="478"/>
          <ac:picMkLst>
            <pc:docMk/>
            <pc:sldMk cId="0" sldId="257"/>
            <ac:picMk id="3115" creationId="{1D74AF84-A9FD-459B-BFAE-283F98CA7F72}"/>
          </ac:picMkLst>
        </pc:picChg>
        <pc:picChg chg="del mod">
          <ac:chgData name="Abimbola Oluwade" userId="ed38779ee54ca276" providerId="LiveId" clId="{97897FF5-12E4-44A7-8439-F0D66CFBFE64}" dt="2020-08-10T11:07:39.989" v="13336" actId="478"/>
          <ac:picMkLst>
            <pc:docMk/>
            <pc:sldMk cId="0" sldId="257"/>
            <ac:picMk id="3129" creationId="{DA7675E5-2F1A-4B83-AFB0-8CEF56FA854E}"/>
          </ac:picMkLst>
        </pc:picChg>
        <pc:picChg chg="add del mod">
          <ac:chgData name="Abimbola Oluwade" userId="ed38779ee54ca276" providerId="LiveId" clId="{97897FF5-12E4-44A7-8439-F0D66CFBFE64}" dt="2020-08-10T11:07:59.221" v="13343" actId="478"/>
          <ac:picMkLst>
            <pc:docMk/>
            <pc:sldMk cId="0" sldId="257"/>
            <ac:picMk id="3130" creationId="{36E73763-39BF-4DBC-951C-B3A650118F1B}"/>
          </ac:picMkLst>
        </pc:picChg>
        <pc:inkChg chg="add del">
          <ac:chgData name="Abimbola Oluwade" userId="ed38779ee54ca276" providerId="LiveId" clId="{97897FF5-12E4-44A7-8439-F0D66CFBFE64}" dt="2020-08-10T00:28:48.113" v="4717" actId="9405"/>
          <ac:inkMkLst>
            <pc:docMk/>
            <pc:sldMk cId="0" sldId="257"/>
            <ac:inkMk id="12" creationId="{98969683-807A-4CB5-B93B-2AA7419036DD}"/>
          </ac:inkMkLst>
        </pc:inkChg>
        <pc:inkChg chg="add del">
          <ac:chgData name="Abimbola Oluwade" userId="ed38779ee54ca276" providerId="LiveId" clId="{97897FF5-12E4-44A7-8439-F0D66CFBFE64}" dt="2020-08-10T00:28:47.497" v="4716" actId="9405"/>
          <ac:inkMkLst>
            <pc:docMk/>
            <pc:sldMk cId="0" sldId="257"/>
            <ac:inkMk id="13" creationId="{F4AF89F7-DE7C-45E7-AC95-83DC751DC082}"/>
          </ac:inkMkLst>
        </pc:inkChg>
        <pc:inkChg chg="add mod">
          <ac:chgData name="Abimbola Oluwade" userId="ed38779ee54ca276" providerId="LiveId" clId="{97897FF5-12E4-44A7-8439-F0D66CFBFE64}" dt="2020-08-10T00:28:55.511" v="4720"/>
          <ac:inkMkLst>
            <pc:docMk/>
            <pc:sldMk cId="0" sldId="257"/>
            <ac:inkMk id="14" creationId="{D060164D-8179-4378-92C7-2E6A14B77B61}"/>
          </ac:inkMkLst>
        </pc:inkChg>
        <pc:inkChg chg="add mod">
          <ac:chgData name="Abimbola Oluwade" userId="ed38779ee54ca276" providerId="LiveId" clId="{97897FF5-12E4-44A7-8439-F0D66CFBFE64}" dt="2020-08-10T00:28:55.511" v="4720"/>
          <ac:inkMkLst>
            <pc:docMk/>
            <pc:sldMk cId="0" sldId="257"/>
            <ac:inkMk id="15" creationId="{2E8432EA-DCC9-45CA-B0DF-F53A6714DB77}"/>
          </ac:inkMkLst>
        </pc:inkChg>
        <pc:inkChg chg="mod">
          <ac:chgData name="Abimbola Oluwade" userId="ed38779ee54ca276" providerId="LiveId" clId="{97897FF5-12E4-44A7-8439-F0D66CFBFE64}" dt="2020-08-09T22:12:22.835" v="2715" actId="1076"/>
          <ac:inkMkLst>
            <pc:docMk/>
            <pc:sldMk cId="0" sldId="257"/>
            <ac:inkMk id="62" creationId="{FE4A2FE6-5083-4D73-A684-ECE925199519}"/>
          </ac:inkMkLst>
        </pc:inkChg>
        <pc:inkChg chg="mod">
          <ac:chgData name="Abimbola Oluwade" userId="ed38779ee54ca276" providerId="LiveId" clId="{97897FF5-12E4-44A7-8439-F0D66CFBFE64}" dt="2020-08-09T22:20:00.376" v="3145" actId="1076"/>
          <ac:inkMkLst>
            <pc:docMk/>
            <pc:sldMk cId="0" sldId="257"/>
            <ac:inkMk id="63" creationId="{E4B21059-A7B5-47E7-9FAA-AF75FE17376C}"/>
          </ac:inkMkLst>
        </pc:inkChg>
        <pc:inkChg chg="add mod">
          <ac:chgData name="Abimbola Oluwade" userId="ed38779ee54ca276" providerId="LiveId" clId="{97897FF5-12E4-44A7-8439-F0D66CFBFE64}" dt="2020-08-09T22:05:19.911" v="2223" actId="1037"/>
          <ac:inkMkLst>
            <pc:docMk/>
            <pc:sldMk cId="0" sldId="257"/>
            <ac:inkMk id="84" creationId="{61B929B5-E8FB-4388-AA62-E3BC063294F7}"/>
          </ac:inkMkLst>
        </pc:inkChg>
        <pc:inkChg chg="del topLvl">
          <ac:chgData name="Abimbola Oluwade" userId="ed38779ee54ca276" providerId="LiveId" clId="{97897FF5-12E4-44A7-8439-F0D66CFBFE64}" dt="2020-08-09T22:11:38.378" v="2710" actId="27957"/>
          <ac:inkMkLst>
            <pc:docMk/>
            <pc:sldMk cId="0" sldId="257"/>
            <ac:inkMk id="89" creationId="{F8F95B04-3115-435B-8C0A-26F9B765CF89}"/>
          </ac:inkMkLst>
        </pc:inkChg>
        <pc:inkChg chg="del topLvl">
          <ac:chgData name="Abimbola Oluwade" userId="ed38779ee54ca276" providerId="LiveId" clId="{97897FF5-12E4-44A7-8439-F0D66CFBFE64}" dt="2020-08-09T22:11:38.378" v="2710" actId="27957"/>
          <ac:inkMkLst>
            <pc:docMk/>
            <pc:sldMk cId="0" sldId="257"/>
            <ac:inkMk id="90" creationId="{0FDEB3FA-E4B3-4654-9563-83C69E27FFE3}"/>
          </ac:inkMkLst>
        </pc:inkChg>
        <pc:inkChg chg="add mod">
          <ac:chgData name="Abimbola Oluwade" userId="ed38779ee54ca276" providerId="LiveId" clId="{97897FF5-12E4-44A7-8439-F0D66CFBFE64}" dt="2020-08-09T22:25:24.216" v="3234" actId="1076"/>
          <ac:inkMkLst>
            <pc:docMk/>
            <pc:sldMk cId="0" sldId="257"/>
            <ac:inkMk id="95" creationId="{7BC1FF3B-137C-4E4E-BBB7-BF97ED0E628A}"/>
          </ac:inkMkLst>
        </pc:inkChg>
        <pc:inkChg chg="add mod">
          <ac:chgData name="Abimbola Oluwade" userId="ed38779ee54ca276" providerId="LiveId" clId="{97897FF5-12E4-44A7-8439-F0D66CFBFE64}" dt="2020-08-09T22:21:14.600" v="3160" actId="1076"/>
          <ac:inkMkLst>
            <pc:docMk/>
            <pc:sldMk cId="0" sldId="257"/>
            <ac:inkMk id="96" creationId="{0DEC7E2B-235B-4E3F-8E6E-A3D64CBA7EF1}"/>
          </ac:inkMkLst>
        </pc:inkChg>
        <pc:inkChg chg="add del mod">
          <ac:chgData name="Abimbola Oluwade" userId="ed38779ee54ca276" providerId="LiveId" clId="{97897FF5-12E4-44A7-8439-F0D66CFBFE64}" dt="2020-08-09T22:24:38.405" v="3226"/>
          <ac:inkMkLst>
            <pc:docMk/>
            <pc:sldMk cId="0" sldId="257"/>
            <ac:inkMk id="97" creationId="{17B85D86-7C2B-4452-91A4-B5385B4068F6}"/>
          </ac:inkMkLst>
        </pc:inkChg>
        <pc:inkChg chg="add del mod">
          <ac:chgData name="Abimbola Oluwade" userId="ed38779ee54ca276" providerId="LiveId" clId="{97897FF5-12E4-44A7-8439-F0D66CFBFE64}" dt="2020-08-09T22:24:38.405" v="3226"/>
          <ac:inkMkLst>
            <pc:docMk/>
            <pc:sldMk cId="0" sldId="257"/>
            <ac:inkMk id="98" creationId="{329DA913-8C5F-4DF5-B4A1-0800EB2E2FE4}"/>
          </ac:inkMkLst>
        </pc:inkChg>
        <pc:cxnChg chg="add del mod">
          <ac:chgData name="Abimbola Oluwade" userId="ed38779ee54ca276" providerId="LiveId" clId="{97897FF5-12E4-44A7-8439-F0D66CFBFE64}" dt="2020-08-10T00:28:30.505" v="4713" actId="478"/>
          <ac:cxnSpMkLst>
            <pc:docMk/>
            <pc:sldMk cId="0" sldId="257"/>
            <ac:cxnSpMk id="5" creationId="{9D2D4655-160D-49CE-9A27-5A3425DC2D31}"/>
          </ac:cxnSpMkLst>
        </pc:cxnChg>
        <pc:cxnChg chg="add mod ord">
          <ac:chgData name="Abimbola Oluwade" userId="ed38779ee54ca276" providerId="LiveId" clId="{97897FF5-12E4-44A7-8439-F0D66CFBFE64}" dt="2020-08-10T12:50:17.671" v="17614" actId="1035"/>
          <ac:cxnSpMkLst>
            <pc:docMk/>
            <pc:sldMk cId="0" sldId="257"/>
            <ac:cxnSpMk id="116" creationId="{2BC468F6-FCDC-4719-B075-1D1C728F6F8F}"/>
          </ac:cxnSpMkLst>
        </pc:cxnChg>
      </pc:sldChg>
      <pc:sldChg chg="modSp add del ord">
        <pc:chgData name="Abimbola Oluwade" userId="ed38779ee54ca276" providerId="LiveId" clId="{97897FF5-12E4-44A7-8439-F0D66CFBFE64}" dt="2020-08-10T10:06:34.046" v="11923"/>
        <pc:sldMkLst>
          <pc:docMk/>
          <pc:sldMk cId="0" sldId="258"/>
        </pc:sldMkLst>
        <pc:spChg chg="mod">
          <ac:chgData name="Abimbola Oluwade" userId="ed38779ee54ca276" providerId="LiveId" clId="{97897FF5-12E4-44A7-8439-F0D66CFBFE64}" dt="2020-08-09T23:01:51.867" v="3825" actId="1076"/>
          <ac:spMkLst>
            <pc:docMk/>
            <pc:sldMk cId="0" sldId="258"/>
            <ac:spMk id="37" creationId="{CDEC3338-1271-44F6-BA03-72615C23D34E}"/>
          </ac:spMkLst>
        </pc:spChg>
        <pc:spChg chg="mod">
          <ac:chgData name="Abimbola Oluwade" userId="ed38779ee54ca276" providerId="LiveId" clId="{97897FF5-12E4-44A7-8439-F0D66CFBFE64}" dt="2020-08-09T23:00:06.506" v="3776" actId="1076"/>
          <ac:spMkLst>
            <pc:docMk/>
            <pc:sldMk cId="0" sldId="258"/>
            <ac:spMk id="54" creationId="{466543F7-41AC-4C55-A445-D3AF652230F9}"/>
          </ac:spMkLst>
        </pc:spChg>
        <pc:spChg chg="mod">
          <ac:chgData name="Abimbola Oluwade" userId="ed38779ee54ca276" providerId="LiveId" clId="{97897FF5-12E4-44A7-8439-F0D66CFBFE64}" dt="2020-08-09T21:38:09.820" v="906" actId="1076"/>
          <ac:spMkLst>
            <pc:docMk/>
            <pc:sldMk cId="0" sldId="258"/>
            <ac:spMk id="3088" creationId="{ACA21025-A185-4EB2-99D5-6B294B23C0AC}"/>
          </ac:spMkLst>
        </pc:spChg>
        <pc:spChg chg="mod">
          <ac:chgData name="Abimbola Oluwade" userId="ed38779ee54ca276" providerId="LiveId" clId="{97897FF5-12E4-44A7-8439-F0D66CFBFE64}" dt="2020-08-09T23:08:57.920" v="3960" actId="1076"/>
          <ac:spMkLst>
            <pc:docMk/>
            <pc:sldMk cId="0" sldId="258"/>
            <ac:spMk id="3092" creationId="{B8673C07-158E-4E23-AD23-E0D67CF6EA7D}"/>
          </ac:spMkLst>
        </pc:spChg>
        <pc:spChg chg="mod">
          <ac:chgData name="Abimbola Oluwade" userId="ed38779ee54ca276" providerId="LiveId" clId="{97897FF5-12E4-44A7-8439-F0D66CFBFE64}" dt="2020-08-09T23:09:29.618" v="4010" actId="1076"/>
          <ac:spMkLst>
            <pc:docMk/>
            <pc:sldMk cId="0" sldId="258"/>
            <ac:spMk id="3119" creationId="{05A5096E-7EFA-4BBC-A080-F4F1C5C59FD0}"/>
          </ac:spMkLst>
        </pc:spChg>
        <pc:spChg chg="mod">
          <ac:chgData name="Abimbola Oluwade" userId="ed38779ee54ca276" providerId="LiveId" clId="{97897FF5-12E4-44A7-8439-F0D66CFBFE64}" dt="2020-08-10T00:33:14.265" v="4935" actId="1076"/>
          <ac:spMkLst>
            <pc:docMk/>
            <pc:sldMk cId="0" sldId="258"/>
            <ac:spMk id="3125" creationId="{C43E97D0-C93D-40DF-B6B1-C6779590A71C}"/>
          </ac:spMkLst>
        </pc:spChg>
        <pc:spChg chg="mod">
          <ac:chgData name="Abimbola Oluwade" userId="ed38779ee54ca276" providerId="LiveId" clId="{97897FF5-12E4-44A7-8439-F0D66CFBFE64}" dt="2020-08-09T22:25:27.643" v="3236" actId="1076"/>
          <ac:spMkLst>
            <pc:docMk/>
            <pc:sldMk cId="0" sldId="258"/>
            <ac:spMk id="3143" creationId="{321FF303-904D-490B-B2C6-7D718BF9280E}"/>
          </ac:spMkLst>
        </pc:spChg>
        <pc:grpChg chg="mod">
          <ac:chgData name="Abimbola Oluwade" userId="ed38779ee54ca276" providerId="LiveId" clId="{97897FF5-12E4-44A7-8439-F0D66CFBFE64}" dt="2020-08-09T22:25:27.643" v="3236" actId="1076"/>
          <ac:grpSpMkLst>
            <pc:docMk/>
            <pc:sldMk cId="0" sldId="258"/>
            <ac:grpSpMk id="3093" creationId="{B68A23C1-2E76-4161-B64A-7617FCD7C93E}"/>
          </ac:grpSpMkLst>
        </pc:grpChg>
      </pc:sldChg>
      <pc:sldChg chg="addSp delSp modSp add ord">
        <pc:chgData name="Abimbola Oluwade" userId="ed38779ee54ca276" providerId="LiveId" clId="{97897FF5-12E4-44A7-8439-F0D66CFBFE64}" dt="2020-08-12T18:35:03.144" v="27233" actId="9405"/>
        <pc:sldMkLst>
          <pc:docMk/>
          <pc:sldMk cId="0" sldId="259"/>
        </pc:sldMkLst>
        <pc:spChg chg="add mod">
          <ac:chgData name="Abimbola Oluwade" userId="ed38779ee54ca276" providerId="LiveId" clId="{97897FF5-12E4-44A7-8439-F0D66CFBFE64}" dt="2020-08-12T17:41:02.024" v="26394" actId="207"/>
          <ac:spMkLst>
            <pc:docMk/>
            <pc:sldMk cId="0" sldId="259"/>
            <ac:spMk id="2" creationId="{F3EC6CA1-E851-48EF-8A9A-47E88F7D858A}"/>
          </ac:spMkLst>
        </pc:spChg>
        <pc:spChg chg="add mod">
          <ac:chgData name="Abimbola Oluwade" userId="ed38779ee54ca276" providerId="LiveId" clId="{97897FF5-12E4-44A7-8439-F0D66CFBFE64}" dt="2020-08-12T17:51:52.045" v="26411" actId="207"/>
          <ac:spMkLst>
            <pc:docMk/>
            <pc:sldMk cId="0" sldId="259"/>
            <ac:spMk id="3" creationId="{54F6CCCB-649E-41F2-8A20-8D3D3D740C82}"/>
          </ac:spMkLst>
        </pc:spChg>
        <pc:spChg chg="add del mod">
          <ac:chgData name="Abimbola Oluwade" userId="ed38779ee54ca276" providerId="LiveId" clId="{97897FF5-12E4-44A7-8439-F0D66CFBFE64}" dt="2020-08-12T17:11:15.139" v="26233" actId="478"/>
          <ac:spMkLst>
            <pc:docMk/>
            <pc:sldMk cId="0" sldId="259"/>
            <ac:spMk id="5" creationId="{B7C5F4F5-C7DC-42F2-8172-F29ED8436EB0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9" creationId="{00000000-0000-0000-0000-000000000000}"/>
          </ac:spMkLst>
        </pc:spChg>
        <pc:spChg chg="add mod">
          <ac:chgData name="Abimbola Oluwade" userId="ed38779ee54ca276" providerId="LiveId" clId="{97897FF5-12E4-44A7-8439-F0D66CFBFE64}" dt="2020-08-12T17:43:15.226" v="26404" actId="1076"/>
          <ac:spMkLst>
            <pc:docMk/>
            <pc:sldMk cId="0" sldId="259"/>
            <ac:spMk id="19" creationId="{C4F4192C-4A1A-422F-A282-3E38E1DD6E15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34" creationId="{7FC0146F-FBBA-4C21-AE5B-9BE25DBE63E6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35" creationId="{8914B03C-4C96-4619-B239-A9752FAF8EE7}"/>
          </ac:spMkLst>
        </pc:spChg>
        <pc:spChg chg="mod">
          <ac:chgData name="Abimbola Oluwade" userId="ed38779ee54ca276" providerId="LiveId" clId="{97897FF5-12E4-44A7-8439-F0D66CFBFE64}" dt="2020-08-12T18:20:30.533" v="26732" actId="1036"/>
          <ac:spMkLst>
            <pc:docMk/>
            <pc:sldMk cId="0" sldId="259"/>
            <ac:spMk id="52" creationId="{4DF69A3F-9AF0-4EA5-A48A-5BF3D3462C27}"/>
          </ac:spMkLst>
        </pc:spChg>
        <pc:spChg chg="mod">
          <ac:chgData name="Abimbola Oluwade" userId="ed38779ee54ca276" providerId="LiveId" clId="{97897FF5-12E4-44A7-8439-F0D66CFBFE64}" dt="2020-08-12T18:20:30.533" v="26732" actId="1036"/>
          <ac:spMkLst>
            <pc:docMk/>
            <pc:sldMk cId="0" sldId="259"/>
            <ac:spMk id="55" creationId="{A005D57A-9A8F-4EC9-8811-8672BAAA67D1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74" creationId="{E483A467-4F41-4539-8B32-C62EC8E1D1D1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75" creationId="{83B9B04C-4F3B-4483-B14F-BBD697F50516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80" creationId="{709E2401-477F-45CD-BA29-B0A941FED562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81" creationId="{C546600D-E53E-4AFA-990A-314E546A83D5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82" creationId="{CD376C71-A318-46D2-91E9-1A62BC81D47C}"/>
          </ac:spMkLst>
        </pc:spChg>
        <pc:spChg chg="mod">
          <ac:chgData name="Abimbola Oluwade" userId="ed38779ee54ca276" providerId="LiveId" clId="{97897FF5-12E4-44A7-8439-F0D66CFBFE64}" dt="2020-08-12T17:54:04.746" v="26444" actId="20577"/>
          <ac:spMkLst>
            <pc:docMk/>
            <pc:sldMk cId="0" sldId="259"/>
            <ac:spMk id="86" creationId="{365C60BE-E300-4B06-BBA2-FA829BE39787}"/>
          </ac:spMkLst>
        </pc:spChg>
        <pc:spChg chg="mod">
          <ac:chgData name="Abimbola Oluwade" userId="ed38779ee54ca276" providerId="LiveId" clId="{97897FF5-12E4-44A7-8439-F0D66CFBFE64}" dt="2020-08-12T18:16:17.250" v="26636" actId="1076"/>
          <ac:spMkLst>
            <pc:docMk/>
            <pc:sldMk cId="0" sldId="259"/>
            <ac:spMk id="87" creationId="{EAEBC475-C6F0-4B1A-BA06-8504F0B5ED83}"/>
          </ac:spMkLst>
        </pc:spChg>
        <pc:spChg chg="mod">
          <ac:chgData name="Abimbola Oluwade" userId="ed38779ee54ca276" providerId="LiveId" clId="{97897FF5-12E4-44A7-8439-F0D66CFBFE64}" dt="2020-08-12T18:15:38.159" v="26634" actId="1076"/>
          <ac:spMkLst>
            <pc:docMk/>
            <pc:sldMk cId="0" sldId="259"/>
            <ac:spMk id="88" creationId="{052062CB-26FD-4ACE-8C8F-82243403446C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89" creationId="{C17A9D13-7C74-4866-8581-87074A598EAD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90" creationId="{DBB522C7-CF85-451D-B540-C9F93ACA735D}"/>
          </ac:spMkLst>
        </pc:spChg>
        <pc:spChg chg="mod">
          <ac:chgData name="Abimbola Oluwade" userId="ed38779ee54ca276" providerId="LiveId" clId="{97897FF5-12E4-44A7-8439-F0D66CFBFE64}" dt="2020-08-12T02:39:53.950" v="25467" actId="113"/>
          <ac:spMkLst>
            <pc:docMk/>
            <pc:sldMk cId="0" sldId="259"/>
            <ac:spMk id="92" creationId="{B6680B6D-DBED-495E-8027-9BF1E0C5FA02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94" creationId="{76D4B806-FFDD-4116-8CFF-E6E79AD0AD1A}"/>
          </ac:spMkLst>
        </pc:spChg>
        <pc:spChg chg="mod">
          <ac:chgData name="Abimbola Oluwade" userId="ed38779ee54ca276" providerId="LiveId" clId="{97897FF5-12E4-44A7-8439-F0D66CFBFE64}" dt="2020-08-12T02:49:21.755" v="25778" actId="1076"/>
          <ac:spMkLst>
            <pc:docMk/>
            <pc:sldMk cId="0" sldId="259"/>
            <ac:spMk id="98" creationId="{2760B5A6-E39A-4BE6-BB18-1A3287F2DD7C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99" creationId="{C65B7E50-BCF0-4277-BDFB-1BED3CEAA74F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00" creationId="{EF2BF239-C65A-4668-B8B1-6FACD27C1BF2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01" creationId="{5A0AFECD-9D38-42BF-890E-5E17071D7FAD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02" creationId="{D4D20F63-B4F8-48EA-B90A-5DEA1F19A4A8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03" creationId="{171ADA84-D701-4C43-94D9-04F35CA84E52}"/>
          </ac:spMkLst>
        </pc:spChg>
        <pc:spChg chg="mod">
          <ac:chgData name="Abimbola Oluwade" userId="ed38779ee54ca276" providerId="LiveId" clId="{97897FF5-12E4-44A7-8439-F0D66CFBFE64}" dt="2020-08-12T17:37:03.054" v="26383" actId="1037"/>
          <ac:spMkLst>
            <pc:docMk/>
            <pc:sldMk cId="0" sldId="259"/>
            <ac:spMk id="106" creationId="{36C60127-EADA-43AC-8C54-19948F6DF578}"/>
          </ac:spMkLst>
        </pc:spChg>
        <pc:spChg chg="mod ord">
          <ac:chgData name="Abimbola Oluwade" userId="ed38779ee54ca276" providerId="LiveId" clId="{97897FF5-12E4-44A7-8439-F0D66CFBFE64}" dt="2020-08-12T17:35:43.413" v="26360" actId="1076"/>
          <ac:spMkLst>
            <pc:docMk/>
            <pc:sldMk cId="0" sldId="259"/>
            <ac:spMk id="107" creationId="{3DD46338-9C3F-4F43-B9E6-4DF04D3585E8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08" creationId="{8CAAAB0D-D319-4EC9-8227-DF976D6F2BB3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10" creationId="{7F07BEB9-3780-4C0D-A6CF-3E221030ED7D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11" creationId="{F9B984AF-FB81-49C7-949E-43860243868E}"/>
          </ac:spMkLst>
        </pc:spChg>
        <pc:spChg chg="add del mod">
          <ac:chgData name="Abimbola Oluwade" userId="ed38779ee54ca276" providerId="LiveId" clId="{97897FF5-12E4-44A7-8439-F0D66CFBFE64}" dt="2020-08-11T20:59:51.913" v="21315" actId="478"/>
          <ac:spMkLst>
            <pc:docMk/>
            <pc:sldMk cId="0" sldId="259"/>
            <ac:spMk id="112" creationId="{620C85F6-3366-49A9-B540-66BD7FDF7228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13" creationId="{00BE363B-FA5B-4CA0-BA8D-6F5B658DB7ED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14" creationId="{FF87BC1F-90A5-40B2-BEA2-DA894BD9D4B9}"/>
          </ac:spMkLst>
        </pc:spChg>
        <pc:spChg chg="mod">
          <ac:chgData name="Abimbola Oluwade" userId="ed38779ee54ca276" providerId="LiveId" clId="{97897FF5-12E4-44A7-8439-F0D66CFBFE64}" dt="2020-08-12T17:31:57.628" v="26320" actId="1076"/>
          <ac:spMkLst>
            <pc:docMk/>
            <pc:sldMk cId="0" sldId="259"/>
            <ac:spMk id="117" creationId="{72D5215A-56E1-4755-BC06-19CC53781A18}"/>
          </ac:spMkLst>
        </pc:spChg>
        <pc:spChg chg="mod">
          <ac:chgData name="Abimbola Oluwade" userId="ed38779ee54ca276" providerId="LiveId" clId="{97897FF5-12E4-44A7-8439-F0D66CFBFE64}" dt="2020-08-12T17:38:35.808" v="26390" actId="20577"/>
          <ac:spMkLst>
            <pc:docMk/>
            <pc:sldMk cId="0" sldId="259"/>
            <ac:spMk id="118" creationId="{212B0EB2-F6A8-4EAB-8CDB-1DBC133283E5}"/>
          </ac:spMkLst>
        </pc:spChg>
        <pc:spChg chg="mod">
          <ac:chgData name="Abimbola Oluwade" userId="ed38779ee54ca276" providerId="LiveId" clId="{97897FF5-12E4-44A7-8439-F0D66CFBFE64}" dt="2020-08-12T04:17:37.702" v="26153" actId="1076"/>
          <ac:spMkLst>
            <pc:docMk/>
            <pc:sldMk cId="0" sldId="259"/>
            <ac:spMk id="120" creationId="{CF07969F-334A-48A1-AA5D-C8332B0F8283}"/>
          </ac:spMkLst>
        </pc:spChg>
        <pc:spChg chg="mod">
          <ac:chgData name="Abimbola Oluwade" userId="ed38779ee54ca276" providerId="LiveId" clId="{97897FF5-12E4-44A7-8439-F0D66CFBFE64}" dt="2020-08-12T02:57:06.390" v="26130" actId="1076"/>
          <ac:spMkLst>
            <pc:docMk/>
            <pc:sldMk cId="0" sldId="259"/>
            <ac:spMk id="121" creationId="{2976B705-B75F-4227-B93E-9E61F27F9A33}"/>
          </ac:spMkLst>
        </pc:spChg>
        <pc:spChg chg="mod">
          <ac:chgData name="Abimbola Oluwade" userId="ed38779ee54ca276" providerId="LiveId" clId="{97897FF5-12E4-44A7-8439-F0D66CFBFE64}" dt="2020-08-12T02:40:03.858" v="25470" actId="113"/>
          <ac:spMkLst>
            <pc:docMk/>
            <pc:sldMk cId="0" sldId="259"/>
            <ac:spMk id="122" creationId="{A9F52716-2BD4-4AC3-9AAE-94AD78CC745D}"/>
          </ac:spMkLst>
        </pc:spChg>
        <pc:spChg chg="mod">
          <ac:chgData name="Abimbola Oluwade" userId="ed38779ee54ca276" providerId="LiveId" clId="{97897FF5-12E4-44A7-8439-F0D66CFBFE64}" dt="2020-08-12T02:40:10.115" v="25472" actId="113"/>
          <ac:spMkLst>
            <pc:docMk/>
            <pc:sldMk cId="0" sldId="259"/>
            <ac:spMk id="123" creationId="{DF8CEE55-F425-4AAB-8D49-72E32A9AF20A}"/>
          </ac:spMkLst>
        </pc:spChg>
        <pc:spChg chg="mod">
          <ac:chgData name="Abimbola Oluwade" userId="ed38779ee54ca276" providerId="LiveId" clId="{97897FF5-12E4-44A7-8439-F0D66CFBFE64}" dt="2020-08-12T02:40:07.121" v="25471" actId="113"/>
          <ac:spMkLst>
            <pc:docMk/>
            <pc:sldMk cId="0" sldId="259"/>
            <ac:spMk id="124" creationId="{ECE5C0E8-F799-4EDE-AD8B-3FD916CFC185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25" creationId="{925DC657-70E6-48D8-A5FE-CAFB659A6E15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27" creationId="{F4530948-8C64-4A25-95C4-061A786B9469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29" creationId="{D5D1D1D4-6567-4B95-9BDF-F936C18EB898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30" creationId="{00000000-0000-0000-0000-000000000000}"/>
          </ac:spMkLst>
        </pc:spChg>
        <pc:spChg chg="mod">
          <ac:chgData name="Abimbola Oluwade" userId="ed38779ee54ca276" providerId="LiveId" clId="{97897FF5-12E4-44A7-8439-F0D66CFBFE64}" dt="2020-08-12T04:27:02.227" v="26177" actId="1076"/>
          <ac:spMkLst>
            <pc:docMk/>
            <pc:sldMk cId="0" sldId="259"/>
            <ac:spMk id="131" creationId="{E397BD1B-EBA3-4E9B-A03A-CC9BF84E7487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32" creationId="{52DDD05E-BEF2-4C76-96A3-4E6347934F47}"/>
          </ac:spMkLst>
        </pc:spChg>
        <pc:spChg chg="del mod">
          <ac:chgData name="Abimbola Oluwade" userId="ed38779ee54ca276" providerId="LiveId" clId="{97897FF5-12E4-44A7-8439-F0D66CFBFE64}" dt="2020-08-12T02:29:59.289" v="25317" actId="478"/>
          <ac:spMkLst>
            <pc:docMk/>
            <pc:sldMk cId="0" sldId="259"/>
            <ac:spMk id="133" creationId="{955AB7C6-3201-44B6-B554-459E6214A7C1}"/>
          </ac:spMkLst>
        </pc:spChg>
        <pc:spChg chg="mod">
          <ac:chgData name="Abimbola Oluwade" userId="ed38779ee54ca276" providerId="LiveId" clId="{97897FF5-12E4-44A7-8439-F0D66CFBFE64}" dt="2020-08-12T04:26:49.984" v="26175" actId="1076"/>
          <ac:spMkLst>
            <pc:docMk/>
            <pc:sldMk cId="0" sldId="259"/>
            <ac:spMk id="135" creationId="{D54D165A-B971-4656-8C09-EDE06DBDC3CD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36" creationId="{00000000-0000-0000-0000-000000000000}"/>
          </ac:spMkLst>
        </pc:spChg>
        <pc:spChg chg="add 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37" creationId="{3C01CED6-8DD8-42AA-9E4E-D459F6208589}"/>
          </ac:spMkLst>
        </pc:spChg>
        <pc:spChg chg="add 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38" creationId="{B7A733AE-E75A-4BD6-AA94-BA598B71BEBF}"/>
          </ac:spMkLst>
        </pc:spChg>
        <pc:spChg chg="add del mod">
          <ac:chgData name="Abimbola Oluwade" userId="ed38779ee54ca276" providerId="LiveId" clId="{97897FF5-12E4-44A7-8439-F0D66CFBFE64}" dt="2020-08-11T22:02:00.475" v="22740"/>
          <ac:spMkLst>
            <pc:docMk/>
            <pc:sldMk cId="0" sldId="259"/>
            <ac:spMk id="139" creationId="{5D3DAA78-8AFD-4D7A-94BD-16A828B0DB59}"/>
          </ac:spMkLst>
        </pc:spChg>
        <pc:spChg chg="add 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39" creationId="{E3D34149-3D4D-48FC-A90F-ECC5B04D10CB}"/>
          </ac:spMkLst>
        </pc:spChg>
        <pc:spChg chg="add 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47" creationId="{5864F19F-9E87-4DCE-BB42-AB9CCE780BE9}"/>
          </ac:spMkLst>
        </pc:spChg>
        <pc:spChg chg="add 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49" creationId="{679D3120-758A-4F7B-8E6D-598CE41580A4}"/>
          </ac:spMkLst>
        </pc:spChg>
        <pc:spChg chg="add del 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50" creationId="{130D5408-A08C-4BC9-B623-48BF55072CF7}"/>
          </ac:spMkLst>
        </pc:spChg>
        <pc:spChg chg="add 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51" creationId="{0C1B50B5-211F-4CFA-9EB4-4539F938659A}"/>
          </ac:spMkLst>
        </pc:spChg>
        <pc:spChg chg="add 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52" creationId="{3CE97BEC-59CA-43DD-B134-8C69FB0967BE}"/>
          </ac:spMkLst>
        </pc:spChg>
        <pc:spChg chg="add 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153" creationId="{47114E40-568F-422E-9080-C08D30AFF35B}"/>
          </ac:spMkLst>
        </pc:spChg>
        <pc:spChg chg="add mod">
          <ac:chgData name="Abimbola Oluwade" userId="ed38779ee54ca276" providerId="LiveId" clId="{97897FF5-12E4-44A7-8439-F0D66CFBFE64}" dt="2020-08-12T02:51:50.968" v="26129" actId="1076"/>
          <ac:spMkLst>
            <pc:docMk/>
            <pc:sldMk cId="0" sldId="259"/>
            <ac:spMk id="154" creationId="{1F3323DB-3EE8-41BC-8AB3-836B917A9A55}"/>
          </ac:spMkLst>
        </pc:spChg>
        <pc:spChg chg="add mod">
          <ac:chgData name="Abimbola Oluwade" userId="ed38779ee54ca276" providerId="LiveId" clId="{97897FF5-12E4-44A7-8439-F0D66CFBFE64}" dt="2020-08-12T18:28:25.821" v="27057" actId="1036"/>
          <ac:spMkLst>
            <pc:docMk/>
            <pc:sldMk cId="0" sldId="259"/>
            <ac:spMk id="158" creationId="{1C1FC03E-0AD0-4C3F-9156-FEF305427B0C}"/>
          </ac:spMkLst>
        </pc:spChg>
        <pc:spChg chg="add del mod">
          <ac:chgData name="Abimbola Oluwade" userId="ed38779ee54ca276" providerId="LiveId" clId="{97897FF5-12E4-44A7-8439-F0D66CFBFE64}" dt="2020-08-12T18:25:47.935" v="27042" actId="478"/>
          <ac:spMkLst>
            <pc:docMk/>
            <pc:sldMk cId="0" sldId="259"/>
            <ac:spMk id="159" creationId="{18B7606D-409E-4C2A-9CA4-20404051DC40}"/>
          </ac:spMkLst>
        </pc:spChg>
        <pc:spChg chg="add mod">
          <ac:chgData name="Abimbola Oluwade" userId="ed38779ee54ca276" providerId="LiveId" clId="{97897FF5-12E4-44A7-8439-F0D66CFBFE64}" dt="2020-08-12T18:32:33.722" v="27232" actId="1076"/>
          <ac:spMkLst>
            <pc:docMk/>
            <pc:sldMk cId="0" sldId="259"/>
            <ac:spMk id="161" creationId="{5492CC24-682B-4111-9699-9617BC03EB01}"/>
          </ac:spMkLst>
        </pc:spChg>
        <pc:spChg chg="mod">
          <ac:chgData name="Abimbola Oluwade" userId="ed38779ee54ca276" providerId="LiveId" clId="{97897FF5-12E4-44A7-8439-F0D66CFBFE64}" dt="2020-08-12T18:20:21.587" v="26723" actId="14100"/>
          <ac:spMkLst>
            <pc:docMk/>
            <pc:sldMk cId="0" sldId="259"/>
            <ac:spMk id="2069" creationId="{9B05A5BE-8857-4164-8EFF-14F019341AE8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2087" creationId="{317968A7-1D49-421B-A128-FB2F9DCFCFB5}"/>
          </ac:spMkLst>
        </pc:spChg>
        <pc:spChg chg="mod">
          <ac:chgData name="Abimbola Oluwade" userId="ed38779ee54ca276" providerId="LiveId" clId="{97897FF5-12E4-44A7-8439-F0D66CFBFE64}" dt="2020-08-12T17:16:21.755" v="26256" actId="20577"/>
          <ac:spMkLst>
            <pc:docMk/>
            <pc:sldMk cId="0" sldId="259"/>
            <ac:spMk id="2096" creationId="{AD0FDE16-DC72-4274-A806-52CB47BA807C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3076" creationId="{2BAEF23D-4859-4819-AC81-971DC90C71F3}"/>
          </ac:spMkLst>
        </pc:spChg>
        <pc:spChg chg="mod">
          <ac:chgData name="Abimbola Oluwade" userId="ed38779ee54ca276" providerId="LiveId" clId="{97897FF5-12E4-44A7-8439-F0D66CFBFE64}" dt="2020-08-12T18:20:41.474" v="26733" actId="14100"/>
          <ac:spMkLst>
            <pc:docMk/>
            <pc:sldMk cId="0" sldId="259"/>
            <ac:spMk id="3077" creationId="{22A30D6B-74CF-46A9-AD97-320639F39CDF}"/>
          </ac:spMkLst>
        </pc:spChg>
        <pc:spChg chg="mod">
          <ac:chgData name="Abimbola Oluwade" userId="ed38779ee54ca276" providerId="LiveId" clId="{97897FF5-12E4-44A7-8439-F0D66CFBFE64}" dt="2020-08-12T18:15:19.581" v="26618" actId="14100"/>
          <ac:spMkLst>
            <pc:docMk/>
            <pc:sldMk cId="0" sldId="259"/>
            <ac:spMk id="3078" creationId="{B8B4F668-6016-474C-8FF0-3553A8C00161}"/>
          </ac:spMkLst>
        </pc:spChg>
        <pc:spChg chg="del">
          <ac:chgData name="Abimbola Oluwade" userId="ed38779ee54ca276" providerId="LiveId" clId="{97897FF5-12E4-44A7-8439-F0D66CFBFE64}" dt="2020-08-11T20:51:46.698" v="21188" actId="478"/>
          <ac:spMkLst>
            <pc:docMk/>
            <pc:sldMk cId="0" sldId="259"/>
            <ac:spMk id="3079" creationId="{E4ABC2F6-2E8B-4133-8E51-EE40535DC656}"/>
          </ac:spMkLst>
        </pc:spChg>
        <pc:spChg chg="del mod">
          <ac:chgData name="Abimbola Oluwade" userId="ed38779ee54ca276" providerId="LiveId" clId="{97897FF5-12E4-44A7-8439-F0D66CFBFE64}" dt="2020-08-12T00:37:01.747" v="24951" actId="478"/>
          <ac:spMkLst>
            <pc:docMk/>
            <pc:sldMk cId="0" sldId="259"/>
            <ac:spMk id="3081" creationId="{804DD509-D802-43A3-9999-AF960CD46C15}"/>
          </ac:spMkLst>
        </pc:spChg>
        <pc:spChg chg="mod">
          <ac:chgData name="Abimbola Oluwade" userId="ed38779ee54ca276" providerId="LiveId" clId="{97897FF5-12E4-44A7-8439-F0D66CFBFE64}" dt="2020-08-12T02:39:53.950" v="25467" actId="113"/>
          <ac:spMkLst>
            <pc:docMk/>
            <pc:sldMk cId="0" sldId="259"/>
            <ac:spMk id="3086" creationId="{48FDF6B9-FCCD-4C79-AA08-BCB5224C5B5F}"/>
          </ac:spMkLst>
        </pc:spChg>
        <pc:spChg chg="mod">
          <ac:chgData name="Abimbola Oluwade" userId="ed38779ee54ca276" providerId="LiveId" clId="{97897FF5-12E4-44A7-8439-F0D66CFBFE64}" dt="2020-08-12T02:39:53.950" v="25467" actId="113"/>
          <ac:spMkLst>
            <pc:docMk/>
            <pc:sldMk cId="0" sldId="259"/>
            <ac:spMk id="3087" creationId="{D95A7F3E-86AB-48D1-8CB9-13FB15E2AB11}"/>
          </ac:spMkLst>
        </pc:spChg>
        <pc:spChg chg="mod">
          <ac:chgData name="Abimbola Oluwade" userId="ed38779ee54ca276" providerId="LiveId" clId="{97897FF5-12E4-44A7-8439-F0D66CFBFE64}" dt="2020-08-12T02:39:53.950" v="25467" actId="113"/>
          <ac:spMkLst>
            <pc:docMk/>
            <pc:sldMk cId="0" sldId="259"/>
            <ac:spMk id="3088" creationId="{C6104754-A512-453D-8EC7-DFF819A1F63D}"/>
          </ac:spMkLst>
        </pc:spChg>
        <pc:spChg chg="mod">
          <ac:chgData name="Abimbola Oluwade" userId="ed38779ee54ca276" providerId="LiveId" clId="{97897FF5-12E4-44A7-8439-F0D66CFBFE64}" dt="2020-08-12T18:31:40.847" v="27194" actId="20577"/>
          <ac:spMkLst>
            <pc:docMk/>
            <pc:sldMk cId="0" sldId="259"/>
            <ac:spMk id="3090" creationId="{57CC9742-50AD-4930-AC3F-BA06793E28B3}"/>
          </ac:spMkLst>
        </pc:spChg>
        <pc:spChg chg="mod">
          <ac:chgData name="Abimbola Oluwade" userId="ed38779ee54ca276" providerId="LiveId" clId="{97897FF5-12E4-44A7-8439-F0D66CFBFE64}" dt="2020-08-12T18:20:53.629" v="26734" actId="14100"/>
          <ac:spMkLst>
            <pc:docMk/>
            <pc:sldMk cId="0" sldId="259"/>
            <ac:spMk id="3091" creationId="{5A947775-D803-4CBE-A1D9-EF9475794E28}"/>
          </ac:spMkLst>
        </pc:spChg>
        <pc:spChg chg="del mod">
          <ac:chgData name="Abimbola Oluwade" userId="ed38779ee54ca276" providerId="LiveId" clId="{97897FF5-12E4-44A7-8439-F0D66CFBFE64}" dt="2020-08-11T23:45:24.474" v="24224" actId="478"/>
          <ac:spMkLst>
            <pc:docMk/>
            <pc:sldMk cId="0" sldId="259"/>
            <ac:spMk id="3104" creationId="{E0C2AECE-D5EB-498F-AC02-9F51D84530BB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3105" creationId="{B4A50868-6F4A-4A3C-B076-1012E9A76BBE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3106" creationId="{8CA1A982-5F09-4406-930E-EE28083A006C}"/>
          </ac:spMkLst>
        </pc:spChg>
        <pc:spChg chg="mod">
          <ac:chgData name="Abimbola Oluwade" userId="ed38779ee54ca276" providerId="LiveId" clId="{97897FF5-12E4-44A7-8439-F0D66CFBFE64}" dt="2020-08-12T02:39:53.950" v="25467" actId="113"/>
          <ac:spMkLst>
            <pc:docMk/>
            <pc:sldMk cId="0" sldId="259"/>
            <ac:spMk id="3108" creationId="{838FF0A5-EAF4-4E41-B013-0CEFCA05E2FD}"/>
          </ac:spMkLst>
        </pc:spChg>
        <pc:spChg chg="del mod">
          <ac:chgData name="Abimbola Oluwade" userId="ed38779ee54ca276" providerId="LiveId" clId="{97897FF5-12E4-44A7-8439-F0D66CFBFE64}" dt="2020-08-12T00:37:22.736" v="24999" actId="478"/>
          <ac:spMkLst>
            <pc:docMk/>
            <pc:sldMk cId="0" sldId="259"/>
            <ac:spMk id="3112" creationId="{0F9C5135-4AC5-451F-A790-47745345CC7C}"/>
          </ac:spMkLst>
        </pc:spChg>
        <pc:spChg chg="mod">
          <ac:chgData name="Abimbola Oluwade" userId="ed38779ee54ca276" providerId="LiveId" clId="{97897FF5-12E4-44A7-8439-F0D66CFBFE64}" dt="2020-08-12T18:01:49.534" v="26466" actId="1076"/>
          <ac:spMkLst>
            <pc:docMk/>
            <pc:sldMk cId="0" sldId="259"/>
            <ac:spMk id="3128" creationId="{B4D36C9C-8565-4488-8B11-6EDB98C6ECBE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3131" creationId="{49D64AFA-6404-444C-9E46-33BC77C66488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3134" creationId="{7A869A54-20D3-4036-A576-097E4DA9EEEF}"/>
          </ac:spMkLst>
        </pc:spChg>
        <pc:spChg chg="mod">
          <ac:chgData name="Abimbola Oluwade" userId="ed38779ee54ca276" providerId="LiveId" clId="{97897FF5-12E4-44A7-8439-F0D66CFBFE64}" dt="2020-08-12T18:21:06.769" v="26735" actId="14100"/>
          <ac:spMkLst>
            <pc:docMk/>
            <pc:sldMk cId="0" sldId="259"/>
            <ac:spMk id="3136" creationId="{652C4F9E-9E96-4E99-BEC9-FCC52DA9C0C0}"/>
          </ac:spMkLst>
        </pc:spChg>
        <pc:spChg chg="mod">
          <ac:chgData name="Abimbola Oluwade" userId="ed38779ee54ca276" providerId="LiveId" clId="{97897FF5-12E4-44A7-8439-F0D66CFBFE64}" dt="2020-08-12T02:39:50.848" v="25466" actId="113"/>
          <ac:spMkLst>
            <pc:docMk/>
            <pc:sldMk cId="0" sldId="259"/>
            <ac:spMk id="3139" creationId="{30A58B5D-8C42-42AC-9B0D-099C66C2FFA1}"/>
          </ac:spMkLst>
        </pc:spChg>
        <pc:spChg chg="mod">
          <ac:chgData name="Abimbola Oluwade" userId="ed38779ee54ca276" providerId="LiveId" clId="{97897FF5-12E4-44A7-8439-F0D66CFBFE64}" dt="2020-08-12T17:28:40.777" v="26282" actId="14100"/>
          <ac:spMkLst>
            <pc:docMk/>
            <pc:sldMk cId="0" sldId="259"/>
            <ac:spMk id="3140" creationId="{2DD9144A-65A6-4143-BD53-E1B93928B8BA}"/>
          </ac:spMkLst>
        </pc:spChg>
        <pc:spChg chg="mod">
          <ac:chgData name="Abimbola Oluwade" userId="ed38779ee54ca276" providerId="LiveId" clId="{97897FF5-12E4-44A7-8439-F0D66CFBFE64}" dt="2020-08-12T17:30:24.605" v="26292" actId="1076"/>
          <ac:spMkLst>
            <pc:docMk/>
            <pc:sldMk cId="0" sldId="259"/>
            <ac:spMk id="3141" creationId="{442B1063-4AFF-4D01-A0FB-C274612E4860}"/>
          </ac:spMkLst>
        </pc:spChg>
        <pc:grpChg chg="mod">
          <ac:chgData name="Abimbola Oluwade" userId="ed38779ee54ca276" providerId="LiveId" clId="{97897FF5-12E4-44A7-8439-F0D66CFBFE64}" dt="2020-08-12T02:39:50.848" v="25466" actId="113"/>
          <ac:grpSpMkLst>
            <pc:docMk/>
            <pc:sldMk cId="0" sldId="259"/>
            <ac:grpSpMk id="16" creationId="{908D0CE3-3833-40DC-A307-0A73722617FA}"/>
          </ac:grpSpMkLst>
        </pc:grpChg>
        <pc:grpChg chg="mod">
          <ac:chgData name="Abimbola Oluwade" userId="ed38779ee54ca276" providerId="LiveId" clId="{97897FF5-12E4-44A7-8439-F0D66CFBFE64}" dt="2020-08-12T02:39:50.848" v="25466" actId="113"/>
          <ac:grpSpMkLst>
            <pc:docMk/>
            <pc:sldMk cId="0" sldId="259"/>
            <ac:grpSpMk id="64" creationId="{23CEFA83-8642-47AB-A3AE-D63F7678D55E}"/>
          </ac:grpSpMkLst>
        </pc:grpChg>
        <pc:grpChg chg="add mod">
          <ac:chgData name="Abimbola Oluwade" userId="ed38779ee54ca276" providerId="LiveId" clId="{97897FF5-12E4-44A7-8439-F0D66CFBFE64}" dt="2020-08-12T02:39:50.848" v="25466" actId="113"/>
          <ac:grpSpMkLst>
            <pc:docMk/>
            <pc:sldMk cId="0" sldId="259"/>
            <ac:grpSpMk id="141" creationId="{808D466A-554D-47AE-A66A-95B9A2D0C07E}"/>
          </ac:grpSpMkLst>
        </pc:grpChg>
        <pc:grpChg chg="add mod ord">
          <ac:chgData name="Abimbola Oluwade" userId="ed38779ee54ca276" providerId="LiveId" clId="{97897FF5-12E4-44A7-8439-F0D66CFBFE64}" dt="2020-08-12T02:39:50.848" v="25466" actId="113"/>
          <ac:grpSpMkLst>
            <pc:docMk/>
            <pc:sldMk cId="0" sldId="259"/>
            <ac:grpSpMk id="144" creationId="{BB4CFC5A-A193-43A0-A6CC-A5AE69AD0A5C}"/>
          </ac:grpSpMkLst>
        </pc:grpChg>
        <pc:graphicFrameChg chg="mod">
          <ac:chgData name="Abimbola Oluwade" userId="ed38779ee54ca276" providerId="LiveId" clId="{97897FF5-12E4-44A7-8439-F0D66CFBFE64}" dt="2020-08-12T18:08:16.162" v="26487"/>
          <ac:graphicFrameMkLst>
            <pc:docMk/>
            <pc:sldMk cId="0" sldId="259"/>
            <ac:graphicFrameMk id="7" creationId="{7AA06B5C-633F-4D2D-B619-6C109CFBFD71}"/>
          </ac:graphicFrameMkLst>
        </pc:graphicFrameChg>
        <pc:graphicFrameChg chg="mod">
          <ac:chgData name="Abimbola Oluwade" userId="ed38779ee54ca276" providerId="LiveId" clId="{97897FF5-12E4-44A7-8439-F0D66CFBFE64}" dt="2020-08-12T17:29:51.133" v="26291"/>
          <ac:graphicFrameMkLst>
            <pc:docMk/>
            <pc:sldMk cId="0" sldId="259"/>
            <ac:graphicFrameMk id="8" creationId="{421DEFBF-EF22-4FF4-8A51-02BFEEC7B344}"/>
          </ac:graphicFrameMkLst>
        </pc:graphicFrameChg>
        <pc:picChg chg="del mod">
          <ac:chgData name="Abimbola Oluwade" userId="ed38779ee54ca276" providerId="LiveId" clId="{97897FF5-12E4-44A7-8439-F0D66CFBFE64}" dt="2020-08-12T04:28:29.029" v="26181" actId="478"/>
          <ac:picMkLst>
            <pc:docMk/>
            <pc:sldMk cId="0" sldId="259"/>
            <ac:picMk id="2" creationId="{BED03D49-67CC-4C5B-94BC-A159339C121F}"/>
          </ac:picMkLst>
        </pc:picChg>
        <pc:picChg chg="add 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4" creationId="{0B5D5A23-89A5-481D-A6FE-8AC27939A5F5}"/>
          </ac:picMkLst>
        </pc:picChg>
        <pc:picChg chg="add 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6" creationId="{328D19F1-4154-4AD3-8ADE-9AC968D1711A}"/>
          </ac:picMkLst>
        </pc:picChg>
        <pc:picChg chg="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10" creationId="{95382E4F-0737-420A-BEBD-C1025B30375C}"/>
          </ac:picMkLst>
        </pc:picChg>
        <pc:picChg chg="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11" creationId="{910D4F93-FAF1-4627-A17E-838464F07A20}"/>
          </ac:picMkLst>
        </pc:picChg>
        <pc:picChg chg="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12" creationId="{F0E501A6-BF79-4A48-A69D-89F5E9B4757C}"/>
          </ac:picMkLst>
        </pc:picChg>
        <pc:picChg chg="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13" creationId="{5AE04680-849E-4EBF-8493-71090E1CD588}"/>
          </ac:picMkLst>
        </pc:picChg>
        <pc:picChg chg="del mod">
          <ac:chgData name="Abimbola Oluwade" userId="ed38779ee54ca276" providerId="LiveId" clId="{97897FF5-12E4-44A7-8439-F0D66CFBFE64}" dt="2020-08-12T04:19:55.985" v="26154" actId="478"/>
          <ac:picMkLst>
            <pc:docMk/>
            <pc:sldMk cId="0" sldId="259"/>
            <ac:picMk id="17" creationId="{15F17680-1493-4170-BDED-B84EBB20ADD9}"/>
          </ac:picMkLst>
        </pc:picChg>
        <pc:picChg chg="del mod">
          <ac:chgData name="Abimbola Oluwade" userId="ed38779ee54ca276" providerId="LiveId" clId="{97897FF5-12E4-44A7-8439-F0D66CFBFE64}" dt="2020-08-12T04:21:58.412" v="26170" actId="478"/>
          <ac:picMkLst>
            <pc:docMk/>
            <pc:sldMk cId="0" sldId="259"/>
            <ac:picMk id="18" creationId="{1324F59C-57F9-4F91-82B0-94BBF1C60579}"/>
          </ac:picMkLst>
        </pc:picChg>
        <pc:picChg chg="del mod">
          <ac:chgData name="Abimbola Oluwade" userId="ed38779ee54ca276" providerId="LiveId" clId="{97897FF5-12E4-44A7-8439-F0D66CFBFE64}" dt="2020-08-12T02:29:59.289" v="25317" actId="478"/>
          <ac:picMkLst>
            <pc:docMk/>
            <pc:sldMk cId="0" sldId="259"/>
            <ac:picMk id="19" creationId="{F88A0C5D-6797-44FD-99C8-54531EF03966}"/>
          </ac:picMkLst>
        </pc:picChg>
        <pc:picChg chg="add 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20" creationId="{278A3A68-D796-4968-96F7-55EA707CB5EF}"/>
          </ac:picMkLst>
        </pc:picChg>
        <pc:picChg chg="add 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21" creationId="{966FB155-6C71-41AA-80B8-F7E82F167802}"/>
          </ac:picMkLst>
        </pc:picChg>
        <pc:picChg chg="add mod">
          <ac:chgData name="Abimbola Oluwade" userId="ed38779ee54ca276" providerId="LiveId" clId="{97897FF5-12E4-44A7-8439-F0D66CFBFE64}" dt="2020-08-12T04:16:30.461" v="26141" actId="1076"/>
          <ac:picMkLst>
            <pc:docMk/>
            <pc:sldMk cId="0" sldId="259"/>
            <ac:picMk id="22" creationId="{A904E5E8-E2A4-4179-8368-4834CED4EBB8}"/>
          </ac:picMkLst>
        </pc:picChg>
        <pc:picChg chg="add mod">
          <ac:chgData name="Abimbola Oluwade" userId="ed38779ee54ca276" providerId="LiveId" clId="{97897FF5-12E4-44A7-8439-F0D66CFBFE64}" dt="2020-08-12T04:20:25.135" v="26159" actId="1076"/>
          <ac:picMkLst>
            <pc:docMk/>
            <pc:sldMk cId="0" sldId="259"/>
            <ac:picMk id="23" creationId="{1525F44D-7B8D-47E9-A92A-EAFF7978DC77}"/>
          </ac:picMkLst>
        </pc:picChg>
        <pc:picChg chg="add mod">
          <ac:chgData name="Abimbola Oluwade" userId="ed38779ee54ca276" providerId="LiveId" clId="{97897FF5-12E4-44A7-8439-F0D66CFBFE64}" dt="2020-08-12T04:21:48.338" v="26169" actId="14100"/>
          <ac:picMkLst>
            <pc:docMk/>
            <pc:sldMk cId="0" sldId="259"/>
            <ac:picMk id="24" creationId="{1EBD90D3-BFCF-449C-9CE2-35428D5E5529}"/>
          </ac:picMkLst>
        </pc:picChg>
        <pc:picChg chg="add mod">
          <ac:chgData name="Abimbola Oluwade" userId="ed38779ee54ca276" providerId="LiveId" clId="{97897FF5-12E4-44A7-8439-F0D66CFBFE64}" dt="2020-08-12T18:08:27.783" v="26488" actId="1076"/>
          <ac:picMkLst>
            <pc:docMk/>
            <pc:sldMk cId="0" sldId="259"/>
            <ac:picMk id="25" creationId="{CCACCC76-05F5-4E06-B033-2221AAA01FAC}"/>
          </ac:picMkLst>
        </pc:picChg>
        <pc:picChg chg="add mod">
          <ac:chgData name="Abimbola Oluwade" userId="ed38779ee54ca276" providerId="LiveId" clId="{97897FF5-12E4-44A7-8439-F0D66CFBFE64}" dt="2020-08-12T18:28:37.963" v="27058" actId="1076"/>
          <ac:picMkLst>
            <pc:docMk/>
            <pc:sldMk cId="0" sldId="259"/>
            <ac:picMk id="26" creationId="{4CFD1A5F-02FC-4793-96EB-84DFBBA8371C}"/>
          </ac:picMkLst>
        </pc:picChg>
        <pc:picChg chg="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79" creationId="{68289230-4FA8-4AA7-A07C-DDFD28D98085}"/>
          </ac:picMkLst>
        </pc:picChg>
        <pc:picChg chg="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83" creationId="{128AC06B-EDBA-4F07-8D01-88B394BD5868}"/>
          </ac:picMkLst>
        </pc:picChg>
        <pc:picChg chg="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85" creationId="{7B66FF88-1170-45E6-9F4C-DA39C47453B5}"/>
          </ac:picMkLst>
        </pc:picChg>
        <pc:picChg chg="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93" creationId="{FF8DC567-7BB9-46E0-8136-F704B68FA8CD}"/>
          </ac:picMkLst>
        </pc:picChg>
        <pc:picChg chg="mod ord">
          <ac:chgData name="Abimbola Oluwade" userId="ed38779ee54ca276" providerId="LiveId" clId="{97897FF5-12E4-44A7-8439-F0D66CFBFE64}" dt="2020-08-12T17:36:59.393" v="26377" actId="1076"/>
          <ac:picMkLst>
            <pc:docMk/>
            <pc:sldMk cId="0" sldId="259"/>
            <ac:picMk id="104" creationId="{76ED77B1-A5A2-4C8A-8CD0-86AE3978B693}"/>
          </ac:picMkLst>
        </pc:picChg>
        <pc:picChg chg="mod ord">
          <ac:chgData name="Abimbola Oluwade" userId="ed38779ee54ca276" providerId="LiveId" clId="{97897FF5-12E4-44A7-8439-F0D66CFBFE64}" dt="2020-08-12T17:35:17.056" v="26356" actId="14100"/>
          <ac:picMkLst>
            <pc:docMk/>
            <pc:sldMk cId="0" sldId="259"/>
            <ac:picMk id="105" creationId="{FC23B0F4-8018-48A4-9AA5-1AB35C08A219}"/>
          </ac:picMkLst>
        </pc:picChg>
        <pc:picChg chg="mod">
          <ac:chgData name="Abimbola Oluwade" userId="ed38779ee54ca276" providerId="LiveId" clId="{97897FF5-12E4-44A7-8439-F0D66CFBFE64}" dt="2020-08-12T17:33:18.245" v="26336" actId="14100"/>
          <ac:picMkLst>
            <pc:docMk/>
            <pc:sldMk cId="0" sldId="259"/>
            <ac:picMk id="109" creationId="{7DD2D698-8FC7-4FFE-AE99-8CF0BD87BAD1}"/>
          </ac:picMkLst>
        </pc:picChg>
        <pc:picChg chg="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115" creationId="{66F27101-246B-4849-9193-66FBF82D04FB}"/>
          </ac:picMkLst>
        </pc:picChg>
        <pc:picChg chg="del mod">
          <ac:chgData name="Abimbola Oluwade" userId="ed38779ee54ca276" providerId="LiveId" clId="{97897FF5-12E4-44A7-8439-F0D66CFBFE64}" dt="2020-08-12T04:16:43.999" v="26146" actId="478"/>
          <ac:picMkLst>
            <pc:docMk/>
            <pc:sldMk cId="0" sldId="259"/>
            <ac:picMk id="119" creationId="{D4F13C73-A6DE-4C22-9B8B-8E645D7CA205}"/>
          </ac:picMkLst>
        </pc:picChg>
        <pc:picChg chg="del mod">
          <ac:chgData name="Abimbola Oluwade" userId="ed38779ee54ca276" providerId="LiveId" clId="{97897FF5-12E4-44A7-8439-F0D66CFBFE64}" dt="2020-08-12T04:20:28.070" v="26160" actId="478"/>
          <ac:picMkLst>
            <pc:docMk/>
            <pc:sldMk cId="0" sldId="259"/>
            <ac:picMk id="126" creationId="{B72D8438-248D-43A3-B771-19115B7E91D4}"/>
          </ac:picMkLst>
        </pc:picChg>
        <pc:picChg chg="add mod">
          <ac:chgData name="Abimbola Oluwade" userId="ed38779ee54ca276" providerId="LiveId" clId="{97897FF5-12E4-44A7-8439-F0D66CFBFE64}" dt="2020-08-12T17:34:56.767" v="26355" actId="571"/>
          <ac:picMkLst>
            <pc:docMk/>
            <pc:sldMk cId="0" sldId="259"/>
            <ac:picMk id="133" creationId="{3412680E-C6BC-4C71-AB11-6877AF3AC70F}"/>
          </ac:picMkLst>
        </pc:picChg>
        <pc:picChg chg="del mod">
          <ac:chgData name="Abimbola Oluwade" userId="ed38779ee54ca276" providerId="LiveId" clId="{97897FF5-12E4-44A7-8439-F0D66CFBFE64}" dt="2020-08-12T04:15:12.726" v="26131" actId="478"/>
          <ac:picMkLst>
            <pc:docMk/>
            <pc:sldMk cId="0" sldId="259"/>
            <ac:picMk id="134" creationId="{03D58A82-DABA-486C-BBC0-247E119DC365}"/>
          </ac:picMkLst>
        </pc:picChg>
        <pc:picChg chg="add mod">
          <ac:chgData name="Abimbola Oluwade" userId="ed38779ee54ca276" providerId="LiveId" clId="{97897FF5-12E4-44A7-8439-F0D66CFBFE64}" dt="2020-08-12T17:36:13.653" v="26366" actId="571"/>
          <ac:picMkLst>
            <pc:docMk/>
            <pc:sldMk cId="0" sldId="259"/>
            <ac:picMk id="134" creationId="{D9291876-F948-4D09-A5F2-94CC6165B5D3}"/>
          </ac:picMkLst>
        </pc:picChg>
        <pc:picChg chg="add 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140" creationId="{7D328B36-0AB1-4253-8C9E-2CD06A78AE52}"/>
          </ac:picMkLst>
        </pc:picChg>
        <pc:picChg chg="add 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148" creationId="{8D8F49D6-8D8C-490A-8D57-AFAFC8942055}"/>
          </ac:picMkLst>
        </pc:picChg>
        <pc:picChg chg="add mod">
          <ac:chgData name="Abimbola Oluwade" userId="ed38779ee54ca276" providerId="LiveId" clId="{97897FF5-12E4-44A7-8439-F0D66CFBFE64}" dt="2020-08-12T04:17:25.620" v="26152" actId="14100"/>
          <ac:picMkLst>
            <pc:docMk/>
            <pc:sldMk cId="0" sldId="259"/>
            <ac:picMk id="155" creationId="{452D3F4E-8B4F-47D1-841A-602525FC6B67}"/>
          </ac:picMkLst>
        </pc:picChg>
        <pc:picChg chg="add mod">
          <ac:chgData name="Abimbola Oluwade" userId="ed38779ee54ca276" providerId="LiveId" clId="{97897FF5-12E4-44A7-8439-F0D66CFBFE64}" dt="2020-08-12T04:29:06.726" v="26187" actId="14100"/>
          <ac:picMkLst>
            <pc:docMk/>
            <pc:sldMk cId="0" sldId="259"/>
            <ac:picMk id="156" creationId="{FF0B9B0C-0BF6-4463-AE4B-ABCCC30D8876}"/>
          </ac:picMkLst>
        </pc:picChg>
        <pc:picChg chg="add del mod">
          <ac:chgData name="Abimbola Oluwade" userId="ed38779ee54ca276" providerId="LiveId" clId="{97897FF5-12E4-44A7-8439-F0D66CFBFE64}" dt="2020-08-12T18:25:47.935" v="27042" actId="478"/>
          <ac:picMkLst>
            <pc:docMk/>
            <pc:sldMk cId="0" sldId="259"/>
            <ac:picMk id="157" creationId="{1E9359E1-68ED-4CEB-A40F-76E2BE26AAE8}"/>
          </ac:picMkLst>
        </pc:picChg>
        <pc:picChg chg="add mod">
          <ac:chgData name="Abimbola Oluwade" userId="ed38779ee54ca276" providerId="LiveId" clId="{97897FF5-12E4-44A7-8439-F0D66CFBFE64}" dt="2020-08-12T18:28:25.821" v="27057" actId="1036"/>
          <ac:picMkLst>
            <pc:docMk/>
            <pc:sldMk cId="0" sldId="259"/>
            <ac:picMk id="160" creationId="{623A9FA0-4C7D-40F6-9742-6E1CB287998D}"/>
          </ac:picMkLst>
        </pc:picChg>
        <pc:picChg chg="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3074" creationId="{71887F04-BFD5-4484-B760-CB67B413A1B3}"/>
          </ac:picMkLst>
        </pc:picChg>
        <pc:picChg chg="mod">
          <ac:chgData name="Abimbola Oluwade" userId="ed38779ee54ca276" providerId="LiveId" clId="{97897FF5-12E4-44A7-8439-F0D66CFBFE64}" dt="2020-08-12T02:39:50.848" v="25466" actId="113"/>
          <ac:picMkLst>
            <pc:docMk/>
            <pc:sldMk cId="0" sldId="259"/>
            <ac:picMk id="3085" creationId="{72B101E6-3F21-4D3C-8575-A6791C353666}"/>
          </ac:picMkLst>
        </pc:picChg>
        <pc:inkChg chg="add">
          <ac:chgData name="Abimbola Oluwade" userId="ed38779ee54ca276" providerId="LiveId" clId="{97897FF5-12E4-44A7-8439-F0D66CFBFE64}" dt="2020-08-12T18:35:03.144" v="27233" actId="9405"/>
          <ac:inkMkLst>
            <pc:docMk/>
            <pc:sldMk cId="0" sldId="259"/>
            <ac:inkMk id="27" creationId="{FF554CC9-BB6B-488A-8265-04D5C40B0862}"/>
          </ac:inkMkLst>
        </pc:inkChg>
        <pc:inkChg chg="mod">
          <ac:chgData name="Abimbola Oluwade" userId="ed38779ee54ca276" providerId="LiveId" clId="{97897FF5-12E4-44A7-8439-F0D66CFBFE64}" dt="2020-08-12T02:39:50.848" v="25466" actId="113"/>
          <ac:inkMkLst>
            <pc:docMk/>
            <pc:sldMk cId="0" sldId="259"/>
            <ac:inkMk id="84" creationId="{61B929B5-E8FB-4388-AA62-E3BC063294F7}"/>
          </ac:inkMkLst>
        </pc:inkChg>
        <pc:inkChg chg="mod">
          <ac:chgData name="Abimbola Oluwade" userId="ed38779ee54ca276" providerId="LiveId" clId="{97897FF5-12E4-44A7-8439-F0D66CFBFE64}" dt="2020-08-12T02:39:50.848" v="25466" actId="113"/>
          <ac:inkMkLst>
            <pc:docMk/>
            <pc:sldMk cId="0" sldId="259"/>
            <ac:inkMk id="95" creationId="{7BC1FF3B-137C-4E4E-BBB7-BF97ED0E628A}"/>
          </ac:inkMkLst>
        </pc:inkChg>
        <pc:inkChg chg="mod">
          <ac:chgData name="Abimbola Oluwade" userId="ed38779ee54ca276" providerId="LiveId" clId="{97897FF5-12E4-44A7-8439-F0D66CFBFE64}" dt="2020-08-12T02:39:50.848" v="25466" actId="113"/>
          <ac:inkMkLst>
            <pc:docMk/>
            <pc:sldMk cId="0" sldId="259"/>
            <ac:inkMk id="96" creationId="{0DEC7E2B-235B-4E3F-8E6E-A3D64CBA7EF1}"/>
          </ac:inkMkLst>
        </pc:inkChg>
        <pc:cxnChg chg="mod">
          <ac:chgData name="Abimbola Oluwade" userId="ed38779ee54ca276" providerId="LiveId" clId="{97897FF5-12E4-44A7-8439-F0D66CFBFE64}" dt="2020-08-12T17:33:11.310" v="26334" actId="1076"/>
          <ac:cxnSpMkLst>
            <pc:docMk/>
            <pc:sldMk cId="0" sldId="259"/>
            <ac:cxnSpMk id="116" creationId="{2BC468F6-FCDC-4719-B075-1D1C728F6F8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435A5-0492-444E-8C7B-28D681199ADD}" type="doc">
      <dgm:prSet loTypeId="urn:microsoft.com/office/officeart/2005/8/layout/process2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75675C6D-3C27-40C4-9D5D-EAD536C3C49C}">
      <dgm:prSet custT="1"/>
      <dgm:spPr/>
      <dgm:t>
        <a:bodyPr/>
        <a:lstStyle/>
        <a:p>
          <a:r>
            <a:rPr lang="en-US" sz="3000" dirty="0"/>
            <a:t>Load </a:t>
          </a:r>
          <a:r>
            <a:rPr lang="en-US" sz="3000" dirty="0" err="1"/>
            <a:t>TiNiSn</a:t>
          </a:r>
          <a:r>
            <a:rPr lang="en-US" sz="3000" dirty="0"/>
            <a:t> dataset (800,177) </a:t>
          </a:r>
        </a:p>
      </dgm:t>
    </dgm:pt>
    <dgm:pt modelId="{CEBBDBA9-9CFE-49D7-8202-933CF39FD048}" type="parTrans" cxnId="{BF6BC4A3-2564-4BB0-AA9D-A0F0ECD40E41}">
      <dgm:prSet/>
      <dgm:spPr/>
      <dgm:t>
        <a:bodyPr/>
        <a:lstStyle/>
        <a:p>
          <a:endParaRPr lang="en-US"/>
        </a:p>
      </dgm:t>
    </dgm:pt>
    <dgm:pt modelId="{36CFF064-6D8B-4F82-81D8-1984657D5233}" type="sibTrans" cxnId="{BF6BC4A3-2564-4BB0-AA9D-A0F0ECD40E41}">
      <dgm:prSet/>
      <dgm:spPr/>
      <dgm:t>
        <a:bodyPr/>
        <a:lstStyle/>
        <a:p>
          <a:endParaRPr lang="en-US"/>
        </a:p>
      </dgm:t>
    </dgm:pt>
    <dgm:pt modelId="{5C390D02-CCE3-4387-846F-55D5AAB5DF8A}">
      <dgm:prSet custT="1"/>
      <dgm:spPr/>
      <dgm:t>
        <a:bodyPr/>
        <a:lstStyle/>
        <a:p>
          <a:r>
            <a:rPr lang="en-US" sz="3000" dirty="0"/>
            <a:t>Obtain a dissimilarity matrix by performing a pair-wise comparison of the 177 spectra using dissimilarity 1,2,3, or 4 </a:t>
          </a:r>
        </a:p>
      </dgm:t>
    </dgm:pt>
    <dgm:pt modelId="{45A80205-0034-4E5C-83C0-0B2E1B469E9D}" type="parTrans" cxnId="{1A773992-FCD7-4AFC-BE09-940C1F7857F4}">
      <dgm:prSet/>
      <dgm:spPr/>
      <dgm:t>
        <a:bodyPr/>
        <a:lstStyle/>
        <a:p>
          <a:endParaRPr lang="en-US"/>
        </a:p>
      </dgm:t>
    </dgm:pt>
    <dgm:pt modelId="{7229CAEF-4534-40C0-AF98-9BA45FB9FF68}" type="sibTrans" cxnId="{1A773992-FCD7-4AFC-BE09-940C1F7857F4}">
      <dgm:prSet/>
      <dgm:spPr/>
      <dgm:t>
        <a:bodyPr/>
        <a:lstStyle/>
        <a:p>
          <a:endParaRPr lang="en-US"/>
        </a:p>
      </dgm:t>
    </dgm:pt>
    <dgm:pt modelId="{C80CE5EE-EA52-4296-AD47-2F00CDFCF3EE}">
      <dgm:prSet custT="1"/>
      <dgm:spPr/>
      <dgm:t>
        <a:bodyPr/>
        <a:lstStyle/>
        <a:p>
          <a:r>
            <a:rPr lang="en-US" sz="3000" dirty="0"/>
            <a:t>Plot the cluster map</a:t>
          </a:r>
        </a:p>
      </dgm:t>
    </dgm:pt>
    <dgm:pt modelId="{A3BA5C58-F011-4BE7-9B5A-1E8B02E4E684}" type="parTrans" cxnId="{6F762129-7271-438B-861B-3A5DDF0F4C81}">
      <dgm:prSet/>
      <dgm:spPr/>
      <dgm:t>
        <a:bodyPr/>
        <a:lstStyle/>
        <a:p>
          <a:endParaRPr lang="en-US"/>
        </a:p>
      </dgm:t>
    </dgm:pt>
    <dgm:pt modelId="{05D77E9E-686A-4886-8323-54154D437AC8}" type="sibTrans" cxnId="{6F762129-7271-438B-861B-3A5DDF0F4C81}">
      <dgm:prSet/>
      <dgm:spPr/>
      <dgm:t>
        <a:bodyPr/>
        <a:lstStyle/>
        <a:p>
          <a:endParaRPr lang="en-US"/>
        </a:p>
      </dgm:t>
    </dgm:pt>
    <dgm:pt modelId="{130CB44E-01BB-4511-87FA-BCB4ACB510FF}">
      <dgm:prSet custT="1"/>
      <dgm:spPr/>
      <dgm:t>
        <a:bodyPr/>
        <a:lstStyle/>
        <a:p>
          <a:r>
            <a:rPr lang="en-US" sz="3000" dirty="0"/>
            <a:t>Perform agglomerative clustering using </a:t>
          </a:r>
          <a:r>
            <a:rPr lang="en-US" sz="3000" dirty="0" err="1"/>
            <a:t>Scikit</a:t>
          </a:r>
          <a:r>
            <a:rPr lang="en-US" sz="3000" dirty="0"/>
            <a:t> learn with “complete” linkage. Obtain the labels </a:t>
          </a:r>
        </a:p>
      </dgm:t>
    </dgm:pt>
    <dgm:pt modelId="{C205AD10-FCA0-4BFB-BF2A-3C2967B52FDA}" type="parTrans" cxnId="{8D761315-5EC8-48A6-B0E4-7EADDA793A27}">
      <dgm:prSet/>
      <dgm:spPr/>
      <dgm:t>
        <a:bodyPr/>
        <a:lstStyle/>
        <a:p>
          <a:endParaRPr lang="en-US"/>
        </a:p>
      </dgm:t>
    </dgm:pt>
    <dgm:pt modelId="{FE6974AD-4493-493D-8DC0-C44EE5040030}" type="sibTrans" cxnId="{8D761315-5EC8-48A6-B0E4-7EADDA793A27}">
      <dgm:prSet/>
      <dgm:spPr/>
      <dgm:t>
        <a:bodyPr/>
        <a:lstStyle/>
        <a:p>
          <a:endParaRPr lang="en-US"/>
        </a:p>
      </dgm:t>
    </dgm:pt>
    <dgm:pt modelId="{BFAD37E5-E73E-4BAD-BEF4-129A7B9A8B35}">
      <dgm:prSet custT="1"/>
      <dgm:spPr/>
      <dgm:t>
        <a:bodyPr/>
        <a:lstStyle/>
        <a:p>
          <a:r>
            <a:rPr lang="en-US" sz="3000" dirty="0"/>
            <a:t>Quantify the accuracy of the cluster by averaging Adjusted Rand Index, Adjusted mutual info score, and the Fowlkes Mallows score </a:t>
          </a:r>
        </a:p>
      </dgm:t>
    </dgm:pt>
    <dgm:pt modelId="{8EF2035A-11BA-4250-8D14-5717767D2BC3}" type="parTrans" cxnId="{FE23884E-5CD9-410E-BA3C-14AD89DC8194}">
      <dgm:prSet/>
      <dgm:spPr/>
      <dgm:t>
        <a:bodyPr/>
        <a:lstStyle/>
        <a:p>
          <a:endParaRPr lang="en-US"/>
        </a:p>
      </dgm:t>
    </dgm:pt>
    <dgm:pt modelId="{5CA66577-E0D3-451F-A670-8750DA99BA10}" type="sibTrans" cxnId="{FE23884E-5CD9-410E-BA3C-14AD89DC8194}">
      <dgm:prSet/>
      <dgm:spPr/>
      <dgm:t>
        <a:bodyPr/>
        <a:lstStyle/>
        <a:p>
          <a:endParaRPr lang="en-US"/>
        </a:p>
      </dgm:t>
    </dgm:pt>
    <dgm:pt modelId="{F634B5D0-A48F-4CAA-B531-6B990AB5BE9D}" type="pres">
      <dgm:prSet presAssocID="{6A3435A5-0492-444E-8C7B-28D681199ADD}" presName="linearFlow" presStyleCnt="0">
        <dgm:presLayoutVars>
          <dgm:resizeHandles val="exact"/>
        </dgm:presLayoutVars>
      </dgm:prSet>
      <dgm:spPr/>
    </dgm:pt>
    <dgm:pt modelId="{42141674-7DCF-431E-8DA9-6E38AC41F6DE}" type="pres">
      <dgm:prSet presAssocID="{75675C6D-3C27-40C4-9D5D-EAD536C3C49C}" presName="node" presStyleLbl="node1" presStyleIdx="0" presStyleCnt="5" custScaleX="226637" custScaleY="49019" custLinFactNeighborX="-1477" custLinFactNeighborY="4422">
        <dgm:presLayoutVars>
          <dgm:bulletEnabled val="1"/>
        </dgm:presLayoutVars>
      </dgm:prSet>
      <dgm:spPr/>
    </dgm:pt>
    <dgm:pt modelId="{AC3B55AD-F77E-4F47-8002-9837C720BE8A}" type="pres">
      <dgm:prSet presAssocID="{36CFF064-6D8B-4F82-81D8-1984657D5233}" presName="sibTrans" presStyleLbl="sibTrans2D1" presStyleIdx="0" presStyleCnt="4" custScaleX="120621" custScaleY="188663"/>
      <dgm:spPr/>
    </dgm:pt>
    <dgm:pt modelId="{27CB955B-6EFD-46B9-AC21-1BE2B9E7E1B8}" type="pres">
      <dgm:prSet presAssocID="{36CFF064-6D8B-4F82-81D8-1984657D5233}" presName="connectorText" presStyleLbl="sibTrans2D1" presStyleIdx="0" presStyleCnt="4"/>
      <dgm:spPr/>
    </dgm:pt>
    <dgm:pt modelId="{D0AFA7E7-04DF-40CF-968F-C09CD9C495C2}" type="pres">
      <dgm:prSet presAssocID="{5C390D02-CCE3-4387-846F-55D5AAB5DF8A}" presName="node" presStyleLbl="node1" presStyleIdx="1" presStyleCnt="5" custScaleX="226637" custScaleY="145220" custLinFactNeighborX="0" custLinFactNeighborY="-58189">
        <dgm:presLayoutVars>
          <dgm:bulletEnabled val="1"/>
        </dgm:presLayoutVars>
      </dgm:prSet>
      <dgm:spPr/>
    </dgm:pt>
    <dgm:pt modelId="{F47B1C2E-02EF-4C66-A5E6-850693FD5D8C}" type="pres">
      <dgm:prSet presAssocID="{7229CAEF-4534-40C0-AF98-9BA45FB9FF68}" presName="sibTrans" presStyleLbl="sibTrans2D1" presStyleIdx="1" presStyleCnt="4" custScaleX="108694" custScaleY="188090"/>
      <dgm:spPr/>
    </dgm:pt>
    <dgm:pt modelId="{855111B8-F771-4394-89EE-B7967B9853E0}" type="pres">
      <dgm:prSet presAssocID="{7229CAEF-4534-40C0-AF98-9BA45FB9FF68}" presName="connectorText" presStyleLbl="sibTrans2D1" presStyleIdx="1" presStyleCnt="4"/>
      <dgm:spPr/>
    </dgm:pt>
    <dgm:pt modelId="{132E4B0F-0CC1-433C-9640-D558D2B438C7}" type="pres">
      <dgm:prSet presAssocID="{130CB44E-01BB-4511-87FA-BCB4ACB510FF}" presName="node" presStyleLbl="node1" presStyleIdx="2" presStyleCnt="5" custScaleX="223071" custScaleY="98401" custLinFactY="-7285" custLinFactNeighborX="0" custLinFactNeighborY="-100000">
        <dgm:presLayoutVars>
          <dgm:bulletEnabled val="1"/>
        </dgm:presLayoutVars>
      </dgm:prSet>
      <dgm:spPr/>
    </dgm:pt>
    <dgm:pt modelId="{08709ABF-40D6-4EE5-B0C4-78CBA971A08D}" type="pres">
      <dgm:prSet presAssocID="{FE6974AD-4493-493D-8DC0-C44EE5040030}" presName="sibTrans" presStyleLbl="sibTrans2D1" presStyleIdx="2" presStyleCnt="4" custScaleY="185197"/>
      <dgm:spPr/>
    </dgm:pt>
    <dgm:pt modelId="{28FF5685-AF75-47CE-84C0-ABFF7B44DF84}" type="pres">
      <dgm:prSet presAssocID="{FE6974AD-4493-493D-8DC0-C44EE5040030}" presName="connectorText" presStyleLbl="sibTrans2D1" presStyleIdx="2" presStyleCnt="4"/>
      <dgm:spPr/>
    </dgm:pt>
    <dgm:pt modelId="{4DFBE967-1C8A-4CC6-A9DC-A0C308DBB2CD}" type="pres">
      <dgm:prSet presAssocID="{C80CE5EE-EA52-4296-AD47-2F00CDFCF3EE}" presName="node" presStyleLbl="node1" presStyleIdx="3" presStyleCnt="5" custScaleX="217730" custScaleY="54502" custLinFactY="-28547" custLinFactNeighborY="-100000">
        <dgm:presLayoutVars>
          <dgm:bulletEnabled val="1"/>
        </dgm:presLayoutVars>
      </dgm:prSet>
      <dgm:spPr/>
    </dgm:pt>
    <dgm:pt modelId="{8CFD8A6D-FB9A-4901-B8F9-E444D80C7450}" type="pres">
      <dgm:prSet presAssocID="{05D77E9E-686A-4886-8323-54154D437AC8}" presName="sibTrans" presStyleLbl="sibTrans2D1" presStyleIdx="3" presStyleCnt="4" custScaleY="187186"/>
      <dgm:spPr/>
    </dgm:pt>
    <dgm:pt modelId="{94323046-6000-455F-A0D7-77C0B6D9E2A8}" type="pres">
      <dgm:prSet presAssocID="{05D77E9E-686A-4886-8323-54154D437AC8}" presName="connectorText" presStyleLbl="sibTrans2D1" presStyleIdx="3" presStyleCnt="4"/>
      <dgm:spPr/>
    </dgm:pt>
    <dgm:pt modelId="{3E3AE2CA-6B3F-4208-A277-4ABF56B9D037}" type="pres">
      <dgm:prSet presAssocID="{BFAD37E5-E73E-4BAD-BEF4-129A7B9A8B35}" presName="node" presStyleLbl="node1" presStyleIdx="4" presStyleCnt="5" custScaleX="216461" custScaleY="128812" custLinFactY="-55849" custLinFactNeighborX="-167" custLinFactNeighborY="-100000">
        <dgm:presLayoutVars>
          <dgm:bulletEnabled val="1"/>
        </dgm:presLayoutVars>
      </dgm:prSet>
      <dgm:spPr/>
    </dgm:pt>
  </dgm:ptLst>
  <dgm:cxnLst>
    <dgm:cxn modelId="{03935213-5F17-4924-97AE-6C970432243D}" type="presOf" srcId="{BFAD37E5-E73E-4BAD-BEF4-129A7B9A8B35}" destId="{3E3AE2CA-6B3F-4208-A277-4ABF56B9D037}" srcOrd="0" destOrd="0" presId="urn:microsoft.com/office/officeart/2005/8/layout/process2"/>
    <dgm:cxn modelId="{8D761315-5EC8-48A6-B0E4-7EADDA793A27}" srcId="{6A3435A5-0492-444E-8C7B-28D681199ADD}" destId="{130CB44E-01BB-4511-87FA-BCB4ACB510FF}" srcOrd="2" destOrd="0" parTransId="{C205AD10-FCA0-4BFB-BF2A-3C2967B52FDA}" sibTransId="{FE6974AD-4493-493D-8DC0-C44EE5040030}"/>
    <dgm:cxn modelId="{6D5B5323-F487-413A-9EE9-ADD814FC9054}" type="presOf" srcId="{7229CAEF-4534-40C0-AF98-9BA45FB9FF68}" destId="{855111B8-F771-4394-89EE-B7967B9853E0}" srcOrd="1" destOrd="0" presId="urn:microsoft.com/office/officeart/2005/8/layout/process2"/>
    <dgm:cxn modelId="{C7A23926-3F81-4A95-9C8D-47129CC86DC8}" type="presOf" srcId="{75675C6D-3C27-40C4-9D5D-EAD536C3C49C}" destId="{42141674-7DCF-431E-8DA9-6E38AC41F6DE}" srcOrd="0" destOrd="0" presId="urn:microsoft.com/office/officeart/2005/8/layout/process2"/>
    <dgm:cxn modelId="{6F762129-7271-438B-861B-3A5DDF0F4C81}" srcId="{6A3435A5-0492-444E-8C7B-28D681199ADD}" destId="{C80CE5EE-EA52-4296-AD47-2F00CDFCF3EE}" srcOrd="3" destOrd="0" parTransId="{A3BA5C58-F011-4BE7-9B5A-1E8B02E4E684}" sibTransId="{05D77E9E-686A-4886-8323-54154D437AC8}"/>
    <dgm:cxn modelId="{FD79B335-29B0-4120-BCE6-EA6950A51CE3}" type="presOf" srcId="{FE6974AD-4493-493D-8DC0-C44EE5040030}" destId="{08709ABF-40D6-4EE5-B0C4-78CBA971A08D}" srcOrd="0" destOrd="0" presId="urn:microsoft.com/office/officeart/2005/8/layout/process2"/>
    <dgm:cxn modelId="{0833F548-7EB1-463C-84DD-C485CBA4B4C4}" type="presOf" srcId="{5C390D02-CCE3-4387-846F-55D5AAB5DF8A}" destId="{D0AFA7E7-04DF-40CF-968F-C09CD9C495C2}" srcOrd="0" destOrd="0" presId="urn:microsoft.com/office/officeart/2005/8/layout/process2"/>
    <dgm:cxn modelId="{FE23884E-5CD9-410E-BA3C-14AD89DC8194}" srcId="{6A3435A5-0492-444E-8C7B-28D681199ADD}" destId="{BFAD37E5-E73E-4BAD-BEF4-129A7B9A8B35}" srcOrd="4" destOrd="0" parTransId="{8EF2035A-11BA-4250-8D14-5717767D2BC3}" sibTransId="{5CA66577-E0D3-451F-A670-8750DA99BA10}"/>
    <dgm:cxn modelId="{4325BF70-B64B-461B-B2DE-394427DBC1C4}" type="presOf" srcId="{6A3435A5-0492-444E-8C7B-28D681199ADD}" destId="{F634B5D0-A48F-4CAA-B531-6B990AB5BE9D}" srcOrd="0" destOrd="0" presId="urn:microsoft.com/office/officeart/2005/8/layout/process2"/>
    <dgm:cxn modelId="{AEC1E27F-1D2F-416E-B161-0FECD819418E}" type="presOf" srcId="{05D77E9E-686A-4886-8323-54154D437AC8}" destId="{94323046-6000-455F-A0D7-77C0B6D9E2A8}" srcOrd="1" destOrd="0" presId="urn:microsoft.com/office/officeart/2005/8/layout/process2"/>
    <dgm:cxn modelId="{6854458E-FEF5-44C1-82BA-6458F58B8A60}" type="presOf" srcId="{36CFF064-6D8B-4F82-81D8-1984657D5233}" destId="{27CB955B-6EFD-46B9-AC21-1BE2B9E7E1B8}" srcOrd="1" destOrd="0" presId="urn:microsoft.com/office/officeart/2005/8/layout/process2"/>
    <dgm:cxn modelId="{1A773992-FCD7-4AFC-BE09-940C1F7857F4}" srcId="{6A3435A5-0492-444E-8C7B-28D681199ADD}" destId="{5C390D02-CCE3-4387-846F-55D5AAB5DF8A}" srcOrd="1" destOrd="0" parTransId="{45A80205-0034-4E5C-83C0-0B2E1B469E9D}" sibTransId="{7229CAEF-4534-40C0-AF98-9BA45FB9FF68}"/>
    <dgm:cxn modelId="{BF6BC4A3-2564-4BB0-AA9D-A0F0ECD40E41}" srcId="{6A3435A5-0492-444E-8C7B-28D681199ADD}" destId="{75675C6D-3C27-40C4-9D5D-EAD536C3C49C}" srcOrd="0" destOrd="0" parTransId="{CEBBDBA9-9CFE-49D7-8202-933CF39FD048}" sibTransId="{36CFF064-6D8B-4F82-81D8-1984657D5233}"/>
    <dgm:cxn modelId="{EA66D3A7-AFE5-4881-910D-D9D9E3A5845B}" type="presOf" srcId="{FE6974AD-4493-493D-8DC0-C44EE5040030}" destId="{28FF5685-AF75-47CE-84C0-ABFF7B44DF84}" srcOrd="1" destOrd="0" presId="urn:microsoft.com/office/officeart/2005/8/layout/process2"/>
    <dgm:cxn modelId="{FAC68DAD-5800-489D-91C5-F334E8FF2F09}" type="presOf" srcId="{C80CE5EE-EA52-4296-AD47-2F00CDFCF3EE}" destId="{4DFBE967-1C8A-4CC6-A9DC-A0C308DBB2CD}" srcOrd="0" destOrd="0" presId="urn:microsoft.com/office/officeart/2005/8/layout/process2"/>
    <dgm:cxn modelId="{A22DF0C0-D3B2-4ABA-9669-3C14CDC49116}" type="presOf" srcId="{7229CAEF-4534-40C0-AF98-9BA45FB9FF68}" destId="{F47B1C2E-02EF-4C66-A5E6-850693FD5D8C}" srcOrd="0" destOrd="0" presId="urn:microsoft.com/office/officeart/2005/8/layout/process2"/>
    <dgm:cxn modelId="{441F40CD-59FB-4EEF-AD75-E3CE7AE57998}" type="presOf" srcId="{05D77E9E-686A-4886-8323-54154D437AC8}" destId="{8CFD8A6D-FB9A-4901-B8F9-E444D80C7450}" srcOrd="0" destOrd="0" presId="urn:microsoft.com/office/officeart/2005/8/layout/process2"/>
    <dgm:cxn modelId="{540635D8-120C-4665-BD3C-51BF9D680649}" type="presOf" srcId="{130CB44E-01BB-4511-87FA-BCB4ACB510FF}" destId="{132E4B0F-0CC1-433C-9640-D558D2B438C7}" srcOrd="0" destOrd="0" presId="urn:microsoft.com/office/officeart/2005/8/layout/process2"/>
    <dgm:cxn modelId="{D9C0CDEF-CAF8-463A-BCA5-748D6A0E07FE}" type="presOf" srcId="{36CFF064-6D8B-4F82-81D8-1984657D5233}" destId="{AC3B55AD-F77E-4F47-8002-9837C720BE8A}" srcOrd="0" destOrd="0" presId="urn:microsoft.com/office/officeart/2005/8/layout/process2"/>
    <dgm:cxn modelId="{F9BE3EB1-40D2-4539-8DE9-19367660AA21}" type="presParOf" srcId="{F634B5D0-A48F-4CAA-B531-6B990AB5BE9D}" destId="{42141674-7DCF-431E-8DA9-6E38AC41F6DE}" srcOrd="0" destOrd="0" presId="urn:microsoft.com/office/officeart/2005/8/layout/process2"/>
    <dgm:cxn modelId="{6289CB6B-A2AC-4178-B22B-D48CB270C65C}" type="presParOf" srcId="{F634B5D0-A48F-4CAA-B531-6B990AB5BE9D}" destId="{AC3B55AD-F77E-4F47-8002-9837C720BE8A}" srcOrd="1" destOrd="0" presId="urn:microsoft.com/office/officeart/2005/8/layout/process2"/>
    <dgm:cxn modelId="{CCE6B86E-813F-4624-B202-1EB0E3680C2C}" type="presParOf" srcId="{AC3B55AD-F77E-4F47-8002-9837C720BE8A}" destId="{27CB955B-6EFD-46B9-AC21-1BE2B9E7E1B8}" srcOrd="0" destOrd="0" presId="urn:microsoft.com/office/officeart/2005/8/layout/process2"/>
    <dgm:cxn modelId="{09F5E7E6-EEE1-430F-B5D0-3DA58D2E02CD}" type="presParOf" srcId="{F634B5D0-A48F-4CAA-B531-6B990AB5BE9D}" destId="{D0AFA7E7-04DF-40CF-968F-C09CD9C495C2}" srcOrd="2" destOrd="0" presId="urn:microsoft.com/office/officeart/2005/8/layout/process2"/>
    <dgm:cxn modelId="{9A2D5496-BF1F-4A65-9217-210F452D7B8F}" type="presParOf" srcId="{F634B5D0-A48F-4CAA-B531-6B990AB5BE9D}" destId="{F47B1C2E-02EF-4C66-A5E6-850693FD5D8C}" srcOrd="3" destOrd="0" presId="urn:microsoft.com/office/officeart/2005/8/layout/process2"/>
    <dgm:cxn modelId="{66A1C30B-3C2C-4CB8-9893-B46BA8B9053C}" type="presParOf" srcId="{F47B1C2E-02EF-4C66-A5E6-850693FD5D8C}" destId="{855111B8-F771-4394-89EE-B7967B9853E0}" srcOrd="0" destOrd="0" presId="urn:microsoft.com/office/officeart/2005/8/layout/process2"/>
    <dgm:cxn modelId="{9A0E5A5B-6384-4767-8B98-991C62AE8AD5}" type="presParOf" srcId="{F634B5D0-A48F-4CAA-B531-6B990AB5BE9D}" destId="{132E4B0F-0CC1-433C-9640-D558D2B438C7}" srcOrd="4" destOrd="0" presId="urn:microsoft.com/office/officeart/2005/8/layout/process2"/>
    <dgm:cxn modelId="{23C6CA54-277B-4E51-9F52-22E84CF7344E}" type="presParOf" srcId="{F634B5D0-A48F-4CAA-B531-6B990AB5BE9D}" destId="{08709ABF-40D6-4EE5-B0C4-78CBA971A08D}" srcOrd="5" destOrd="0" presId="urn:microsoft.com/office/officeart/2005/8/layout/process2"/>
    <dgm:cxn modelId="{662EDB02-E576-46D1-A9C1-5F8C2D7768D9}" type="presParOf" srcId="{08709ABF-40D6-4EE5-B0C4-78CBA971A08D}" destId="{28FF5685-AF75-47CE-84C0-ABFF7B44DF84}" srcOrd="0" destOrd="0" presId="urn:microsoft.com/office/officeart/2005/8/layout/process2"/>
    <dgm:cxn modelId="{3F4C5BA9-565D-4AB5-A785-666849FF1A53}" type="presParOf" srcId="{F634B5D0-A48F-4CAA-B531-6B990AB5BE9D}" destId="{4DFBE967-1C8A-4CC6-A9DC-A0C308DBB2CD}" srcOrd="6" destOrd="0" presId="urn:microsoft.com/office/officeart/2005/8/layout/process2"/>
    <dgm:cxn modelId="{4F1D2567-C601-4F51-AB25-EAE89F6D3C07}" type="presParOf" srcId="{F634B5D0-A48F-4CAA-B531-6B990AB5BE9D}" destId="{8CFD8A6D-FB9A-4901-B8F9-E444D80C7450}" srcOrd="7" destOrd="0" presId="urn:microsoft.com/office/officeart/2005/8/layout/process2"/>
    <dgm:cxn modelId="{96D93C0A-7180-49A0-A92D-03D30EEBAB5F}" type="presParOf" srcId="{8CFD8A6D-FB9A-4901-B8F9-E444D80C7450}" destId="{94323046-6000-455F-A0D7-77C0B6D9E2A8}" srcOrd="0" destOrd="0" presId="urn:microsoft.com/office/officeart/2005/8/layout/process2"/>
    <dgm:cxn modelId="{E8FD36FB-1820-4178-A5F4-824B2D27ED9A}" type="presParOf" srcId="{F634B5D0-A48F-4CAA-B531-6B990AB5BE9D}" destId="{3E3AE2CA-6B3F-4208-A277-4ABF56B9D03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92858-AD9E-4A61-B209-B941A30E7399}" type="doc">
      <dgm:prSet loTypeId="urn:microsoft.com/office/officeart/2005/8/layout/process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CED762A9-CADA-4CBC-8BBE-0A0B982F2BC8}">
      <dgm:prSet custT="1"/>
      <dgm:spPr/>
      <dgm:t>
        <a:bodyPr/>
        <a:lstStyle/>
        <a:p>
          <a:r>
            <a:rPr lang="en-US" sz="3000" dirty="0"/>
            <a:t>Load </a:t>
          </a:r>
          <a:r>
            <a:rPr lang="en-US" sz="3000" dirty="0" err="1"/>
            <a:t>TiNiSn</a:t>
          </a:r>
          <a:r>
            <a:rPr lang="en-US" sz="3000" dirty="0"/>
            <a:t> dataset (800,177)</a:t>
          </a:r>
        </a:p>
      </dgm:t>
    </dgm:pt>
    <dgm:pt modelId="{1823F439-64A6-4064-A7FE-04AB87EE8D8F}" type="parTrans" cxnId="{7A8FB695-01A6-4235-8D62-138C3C2C4AC0}">
      <dgm:prSet/>
      <dgm:spPr/>
      <dgm:t>
        <a:bodyPr/>
        <a:lstStyle/>
        <a:p>
          <a:endParaRPr lang="en-US"/>
        </a:p>
      </dgm:t>
    </dgm:pt>
    <dgm:pt modelId="{C1E405A4-3DD4-4A08-B2D3-E5B88E3BF65E}" type="sibTrans" cxnId="{7A8FB695-01A6-4235-8D62-138C3C2C4AC0}">
      <dgm:prSet/>
      <dgm:spPr/>
      <dgm:t>
        <a:bodyPr/>
        <a:lstStyle/>
        <a:p>
          <a:endParaRPr lang="en-US"/>
        </a:p>
      </dgm:t>
    </dgm:pt>
    <dgm:pt modelId="{9EF0FEE5-FE3B-4DB0-B3D2-E8560B6EEB03}">
      <dgm:prSet custT="1"/>
      <dgm:spPr/>
      <dgm:t>
        <a:bodyPr/>
        <a:lstStyle/>
        <a:p>
          <a:r>
            <a:rPr lang="en-US" sz="3000" dirty="0"/>
            <a:t>Vary r, 3:11. For each r, perform NMF on the dataset using </a:t>
          </a:r>
          <a:r>
            <a:rPr lang="en-US" sz="3000" dirty="0" err="1"/>
            <a:t>Scikit</a:t>
          </a:r>
          <a:r>
            <a:rPr lang="en-US" sz="3000" dirty="0"/>
            <a:t> learn. Obtain W &amp; H</a:t>
          </a:r>
        </a:p>
      </dgm:t>
    </dgm:pt>
    <dgm:pt modelId="{27C13AB4-AFF3-48DA-AC69-A92D27D4E87C}" type="parTrans" cxnId="{E7504FD1-1F06-45F3-89B8-CFFC30A0A7D9}">
      <dgm:prSet/>
      <dgm:spPr/>
      <dgm:t>
        <a:bodyPr/>
        <a:lstStyle/>
        <a:p>
          <a:endParaRPr lang="en-US"/>
        </a:p>
      </dgm:t>
    </dgm:pt>
    <dgm:pt modelId="{85E93BF7-8FDD-4FEC-83AF-EFDF540F2C02}" type="sibTrans" cxnId="{E7504FD1-1F06-45F3-89B8-CFFC30A0A7D9}">
      <dgm:prSet/>
      <dgm:spPr/>
      <dgm:t>
        <a:bodyPr/>
        <a:lstStyle/>
        <a:p>
          <a:endParaRPr lang="en-US"/>
        </a:p>
      </dgm:t>
    </dgm:pt>
    <dgm:pt modelId="{56650DD9-9C90-422E-B015-815DC23F03CD}">
      <dgm:prSet custT="1"/>
      <dgm:spPr/>
      <dgm:t>
        <a:bodyPr/>
        <a:lstStyle/>
        <a:p>
          <a:r>
            <a:rPr lang="en-US" sz="3000" dirty="0"/>
            <a:t>*Check for peak shifting by comparing columns of W (phases) with one another, </a:t>
          </a:r>
          <a:r>
            <a:rPr lang="en-US" sz="3000" dirty="0" err="1"/>
            <a:t>w</a:t>
          </a:r>
          <a:r>
            <a:rPr lang="en-US" sz="3000" baseline="-25000" dirty="0" err="1"/>
            <a:t>i</a:t>
          </a:r>
          <a:r>
            <a:rPr lang="en-US" sz="3000" baseline="-25000" dirty="0"/>
            <a:t> </a:t>
          </a:r>
          <a:r>
            <a:rPr lang="en-US" sz="3000" dirty="0"/>
            <a:t>, </a:t>
          </a:r>
          <a:r>
            <a:rPr lang="en-US" sz="3000" dirty="0" err="1"/>
            <a:t>w</a:t>
          </a:r>
          <a:r>
            <a:rPr lang="en-US" sz="3000" baseline="-25000" dirty="0" err="1"/>
            <a:t>j</a:t>
          </a:r>
          <a:r>
            <a:rPr lang="en-US" sz="3000" dirty="0"/>
            <a:t> (where </a:t>
          </a:r>
          <a:r>
            <a:rPr lang="en-US" sz="3000" dirty="0" err="1"/>
            <a:t>i</a:t>
          </a:r>
          <a:r>
            <a:rPr lang="en-US" sz="3000" dirty="0"/>
            <a:t> ≠ j)  using Pearson correlation. Extract the phases/columns with correlation ≥ [0.7, 0.8, 0.9]</a:t>
          </a:r>
        </a:p>
      </dgm:t>
    </dgm:pt>
    <dgm:pt modelId="{D75F1624-4F75-4EF1-A544-C16875E0DD05}" type="parTrans" cxnId="{3833ADB8-08B7-4F2F-B0E7-106C0F55B0C1}">
      <dgm:prSet/>
      <dgm:spPr/>
      <dgm:t>
        <a:bodyPr/>
        <a:lstStyle/>
        <a:p>
          <a:endParaRPr lang="en-US"/>
        </a:p>
      </dgm:t>
    </dgm:pt>
    <dgm:pt modelId="{E2F2302C-A050-49D1-B875-E9022E19C085}" type="sibTrans" cxnId="{3833ADB8-08B7-4F2F-B0E7-106C0F55B0C1}">
      <dgm:prSet/>
      <dgm:spPr/>
      <dgm:t>
        <a:bodyPr/>
        <a:lstStyle/>
        <a:p>
          <a:endParaRPr lang="en-US"/>
        </a:p>
      </dgm:t>
    </dgm:pt>
    <dgm:pt modelId="{2FF7E927-6187-4E70-90E7-1C2AE2080F1E}">
      <dgm:prSet custT="1"/>
      <dgm:spPr/>
      <dgm:t>
        <a:bodyPr/>
        <a:lstStyle/>
        <a:p>
          <a:r>
            <a:rPr lang="en-US" sz="3000" dirty="0"/>
            <a:t>*Check if the extracted spectra from above have the same number of peaks. Any phases satisfying the above and this condition is labeled as peak shifted and only one phase/column is kept</a:t>
          </a:r>
        </a:p>
      </dgm:t>
    </dgm:pt>
    <dgm:pt modelId="{0FA51516-6589-494D-9411-1190DF05EA46}" type="parTrans" cxnId="{FD923A65-9DA9-4B18-BAAB-46B53082CF93}">
      <dgm:prSet/>
      <dgm:spPr/>
      <dgm:t>
        <a:bodyPr/>
        <a:lstStyle/>
        <a:p>
          <a:endParaRPr lang="en-US"/>
        </a:p>
      </dgm:t>
    </dgm:pt>
    <dgm:pt modelId="{9A339DE3-0FBB-473B-BC1C-15CF6FE829D2}" type="sibTrans" cxnId="{FD923A65-9DA9-4B18-BAAB-46B53082CF93}">
      <dgm:prSet/>
      <dgm:spPr/>
      <dgm:t>
        <a:bodyPr/>
        <a:lstStyle/>
        <a:p>
          <a:endParaRPr lang="en-US"/>
        </a:p>
      </dgm:t>
    </dgm:pt>
    <dgm:pt modelId="{2A792AE6-F6D9-4FD3-A539-280FC04244A8}">
      <dgm:prSet custT="1"/>
      <dgm:spPr/>
      <dgm:t>
        <a:bodyPr/>
        <a:lstStyle/>
        <a:p>
          <a:r>
            <a:rPr lang="en-US" sz="3000" dirty="0"/>
            <a:t>For each column of the weight matrix, H, remove all phases contributing ≤  [0.15, 0.2, 0.25]. Then remove the least contributing phases till 3 are left  </a:t>
          </a:r>
        </a:p>
      </dgm:t>
    </dgm:pt>
    <dgm:pt modelId="{7B256E5E-27FC-4E45-8A87-7C24A93968DF}" type="parTrans" cxnId="{96EAC659-9CE1-447D-B187-56E60CC03843}">
      <dgm:prSet/>
      <dgm:spPr/>
      <dgm:t>
        <a:bodyPr/>
        <a:lstStyle/>
        <a:p>
          <a:endParaRPr lang="en-US"/>
        </a:p>
      </dgm:t>
    </dgm:pt>
    <dgm:pt modelId="{45F82FB7-A9E6-4D32-B4CB-A15E28488AD6}" type="sibTrans" cxnId="{96EAC659-9CE1-447D-B187-56E60CC03843}">
      <dgm:prSet/>
      <dgm:spPr/>
      <dgm:t>
        <a:bodyPr/>
        <a:lstStyle/>
        <a:p>
          <a:endParaRPr lang="en-US"/>
        </a:p>
      </dgm:t>
    </dgm:pt>
    <dgm:pt modelId="{4FEF3723-268E-4B28-B2BF-25D8C616114D}">
      <dgm:prSet custT="1"/>
      <dgm:spPr/>
      <dgm:t>
        <a:bodyPr/>
        <a:lstStyle/>
        <a:p>
          <a:r>
            <a:rPr lang="en-US" sz="3000" dirty="0"/>
            <a:t> Plot the cluster map</a:t>
          </a:r>
        </a:p>
      </dgm:t>
    </dgm:pt>
    <dgm:pt modelId="{D8F5B8DD-03DE-44C8-ADB0-C8C33EB3ADED}" type="parTrans" cxnId="{4893E128-5C13-4072-9849-1B0D3D72673E}">
      <dgm:prSet/>
      <dgm:spPr/>
      <dgm:t>
        <a:bodyPr/>
        <a:lstStyle/>
        <a:p>
          <a:endParaRPr lang="en-US"/>
        </a:p>
      </dgm:t>
    </dgm:pt>
    <dgm:pt modelId="{0C80710B-F107-4B85-9EC3-DB661F9D2BF8}" type="sibTrans" cxnId="{4893E128-5C13-4072-9849-1B0D3D72673E}">
      <dgm:prSet/>
      <dgm:spPr/>
      <dgm:t>
        <a:bodyPr/>
        <a:lstStyle/>
        <a:p>
          <a:endParaRPr lang="en-US"/>
        </a:p>
      </dgm:t>
    </dgm:pt>
    <dgm:pt modelId="{8E63BB69-661A-4718-A3C7-664C9BCE650E}">
      <dgm:prSet custT="1"/>
      <dgm:spPr/>
      <dgm:t>
        <a:bodyPr/>
        <a:lstStyle/>
        <a:p>
          <a:r>
            <a:rPr lang="en-US" sz="3000" dirty="0"/>
            <a:t>Quantify cluster accuracy by averaging Adjusted Rand Index, Adjusted mutual info score, and the Fowlkes Mallows score </a:t>
          </a:r>
        </a:p>
      </dgm:t>
    </dgm:pt>
    <dgm:pt modelId="{3460109C-6C34-4412-9A20-CD839DE4D239}" type="parTrans" cxnId="{CA631229-A2B5-4322-8709-BBB1EF58BD8E}">
      <dgm:prSet/>
      <dgm:spPr/>
      <dgm:t>
        <a:bodyPr/>
        <a:lstStyle/>
        <a:p>
          <a:endParaRPr lang="en-US"/>
        </a:p>
      </dgm:t>
    </dgm:pt>
    <dgm:pt modelId="{D758A390-A3BB-4C7A-868F-1E843CEB0645}" type="sibTrans" cxnId="{CA631229-A2B5-4322-8709-BBB1EF58BD8E}">
      <dgm:prSet/>
      <dgm:spPr/>
      <dgm:t>
        <a:bodyPr/>
        <a:lstStyle/>
        <a:p>
          <a:endParaRPr lang="en-US"/>
        </a:p>
      </dgm:t>
    </dgm:pt>
    <dgm:pt modelId="{D79EE037-8F94-4E6F-819F-9ABAA0D74F57}" type="pres">
      <dgm:prSet presAssocID="{47192858-AD9E-4A61-B209-B941A30E7399}" presName="linearFlow" presStyleCnt="0">
        <dgm:presLayoutVars>
          <dgm:resizeHandles val="exact"/>
        </dgm:presLayoutVars>
      </dgm:prSet>
      <dgm:spPr/>
    </dgm:pt>
    <dgm:pt modelId="{1BB66EFA-C1B3-4401-B748-E9868029B507}" type="pres">
      <dgm:prSet presAssocID="{CED762A9-CADA-4CBC-8BBE-0A0B982F2BC8}" presName="node" presStyleLbl="node1" presStyleIdx="0" presStyleCnt="7" custScaleX="300214" custScaleY="49849">
        <dgm:presLayoutVars>
          <dgm:bulletEnabled val="1"/>
        </dgm:presLayoutVars>
      </dgm:prSet>
      <dgm:spPr/>
    </dgm:pt>
    <dgm:pt modelId="{2F3708A5-581B-46E0-AA77-60138C818F9B}" type="pres">
      <dgm:prSet presAssocID="{C1E405A4-3DD4-4A08-B2D3-E5B88E3BF65E}" presName="sibTrans" presStyleLbl="sibTrans2D1" presStyleIdx="0" presStyleCnt="6" custScaleY="233194"/>
      <dgm:spPr/>
    </dgm:pt>
    <dgm:pt modelId="{2195B851-E260-40A7-B955-12C5E99CC211}" type="pres">
      <dgm:prSet presAssocID="{C1E405A4-3DD4-4A08-B2D3-E5B88E3BF65E}" presName="connectorText" presStyleLbl="sibTrans2D1" presStyleIdx="0" presStyleCnt="6"/>
      <dgm:spPr/>
    </dgm:pt>
    <dgm:pt modelId="{CE15544D-0EBE-4F96-9708-14D0DA6ACC94}" type="pres">
      <dgm:prSet presAssocID="{9EF0FEE5-FE3B-4DB0-B3D2-E8560B6EEB03}" presName="node" presStyleLbl="node1" presStyleIdx="1" presStyleCnt="7" custScaleX="300214" custScaleY="118448" custLinFactNeighborX="66" custLinFactNeighborY="-8919">
        <dgm:presLayoutVars>
          <dgm:bulletEnabled val="1"/>
        </dgm:presLayoutVars>
      </dgm:prSet>
      <dgm:spPr/>
    </dgm:pt>
    <dgm:pt modelId="{7222E0E9-0C28-46BB-A462-5A26444AF4A0}" type="pres">
      <dgm:prSet presAssocID="{85E93BF7-8FDD-4FEC-83AF-EFDF540F2C02}" presName="sibTrans" presStyleLbl="sibTrans2D1" presStyleIdx="1" presStyleCnt="6" custScaleX="95242" custScaleY="226006"/>
      <dgm:spPr/>
    </dgm:pt>
    <dgm:pt modelId="{59D79214-D09C-4DA1-8E4A-D2991AF3EE1B}" type="pres">
      <dgm:prSet presAssocID="{85E93BF7-8FDD-4FEC-83AF-EFDF540F2C02}" presName="connectorText" presStyleLbl="sibTrans2D1" presStyleIdx="1" presStyleCnt="6"/>
      <dgm:spPr/>
    </dgm:pt>
    <dgm:pt modelId="{762647C4-0F5D-4606-B2BE-84C2EB6CF869}" type="pres">
      <dgm:prSet presAssocID="{56650DD9-9C90-422E-B015-815DC23F03CD}" presName="node" presStyleLbl="node1" presStyleIdx="2" presStyleCnt="7" custScaleX="286323" custScaleY="205258" custLinFactNeighborX="-49" custLinFactNeighborY="-48118">
        <dgm:presLayoutVars>
          <dgm:bulletEnabled val="1"/>
        </dgm:presLayoutVars>
      </dgm:prSet>
      <dgm:spPr/>
    </dgm:pt>
    <dgm:pt modelId="{C8993E7D-E5D4-444B-A7A9-FC81D0C76813}" type="pres">
      <dgm:prSet presAssocID="{E2F2302C-A050-49D1-B875-E9022E19C085}" presName="sibTrans" presStyleLbl="sibTrans2D1" presStyleIdx="2" presStyleCnt="6" custScaleY="225799"/>
      <dgm:spPr/>
    </dgm:pt>
    <dgm:pt modelId="{AEEBF30E-7458-47A8-883F-02B20ABD3A39}" type="pres">
      <dgm:prSet presAssocID="{E2F2302C-A050-49D1-B875-E9022E19C085}" presName="connectorText" presStyleLbl="sibTrans2D1" presStyleIdx="2" presStyleCnt="6"/>
      <dgm:spPr/>
    </dgm:pt>
    <dgm:pt modelId="{CD55F499-3BC5-4C23-9191-3662C453B193}" type="pres">
      <dgm:prSet presAssocID="{2FF7E927-6187-4E70-90E7-1C2AE2080F1E}" presName="node" presStyleLbl="node1" presStyleIdx="3" presStyleCnt="7" custScaleX="282100" custScaleY="185407" custLinFactNeighborX="713" custLinFactNeighborY="-97357">
        <dgm:presLayoutVars>
          <dgm:bulletEnabled val="1"/>
        </dgm:presLayoutVars>
      </dgm:prSet>
      <dgm:spPr/>
    </dgm:pt>
    <dgm:pt modelId="{3BC53B2D-FEB0-4494-8A8E-351F5B69D05C}" type="pres">
      <dgm:prSet presAssocID="{9A339DE3-0FBB-473B-BC1C-15CF6FE829D2}" presName="sibTrans" presStyleLbl="sibTrans2D1" presStyleIdx="3" presStyleCnt="6" custAng="21558092" custFlipHor="1" custScaleX="92048" custScaleY="225412" custLinFactNeighborX="327" custLinFactNeighborY="-2394"/>
      <dgm:spPr/>
    </dgm:pt>
    <dgm:pt modelId="{91B4C043-9784-4F33-BF05-688C813AD4A2}" type="pres">
      <dgm:prSet presAssocID="{9A339DE3-0FBB-473B-BC1C-15CF6FE829D2}" presName="connectorText" presStyleLbl="sibTrans2D1" presStyleIdx="3" presStyleCnt="6"/>
      <dgm:spPr/>
    </dgm:pt>
    <dgm:pt modelId="{39571D90-894F-460D-8D00-59807964BDF9}" type="pres">
      <dgm:prSet presAssocID="{2A792AE6-F6D9-4FD3-A539-280FC04244A8}" presName="node" presStyleLbl="node1" presStyleIdx="4" presStyleCnt="7" custScaleX="275682" custScaleY="154737" custLinFactY="-6124" custLinFactNeighborX="-235" custLinFactNeighborY="-100000">
        <dgm:presLayoutVars>
          <dgm:bulletEnabled val="1"/>
        </dgm:presLayoutVars>
      </dgm:prSet>
      <dgm:spPr/>
    </dgm:pt>
    <dgm:pt modelId="{EE472B11-3482-4CEE-B992-AC15155A78A5}" type="pres">
      <dgm:prSet presAssocID="{45F82FB7-A9E6-4D32-B4CB-A15E28488AD6}" presName="sibTrans" presStyleLbl="sibTrans2D1" presStyleIdx="4" presStyleCnt="6" custScaleY="180823"/>
      <dgm:spPr/>
    </dgm:pt>
    <dgm:pt modelId="{6E37287B-2840-4627-A616-0787A0FB92FB}" type="pres">
      <dgm:prSet presAssocID="{45F82FB7-A9E6-4D32-B4CB-A15E28488AD6}" presName="connectorText" presStyleLbl="sibTrans2D1" presStyleIdx="4" presStyleCnt="6"/>
      <dgm:spPr/>
    </dgm:pt>
    <dgm:pt modelId="{C44E8D55-8273-4DE6-A1EC-D96A534EB3AC}" type="pres">
      <dgm:prSet presAssocID="{4FEF3723-268E-4B28-B2BF-25D8C616114D}" presName="node" presStyleLbl="node1" presStyleIdx="5" presStyleCnt="7" custScaleX="260614" custScaleY="74347" custLinFactY="-30283" custLinFactNeighborX="-328" custLinFactNeighborY="-100000">
        <dgm:presLayoutVars>
          <dgm:bulletEnabled val="1"/>
        </dgm:presLayoutVars>
      </dgm:prSet>
      <dgm:spPr/>
    </dgm:pt>
    <dgm:pt modelId="{F335B7D7-707A-4620-AE57-6E7931D1B0B2}" type="pres">
      <dgm:prSet presAssocID="{0C80710B-F107-4B85-9EC3-DB661F9D2BF8}" presName="sibTrans" presStyleLbl="sibTrans2D1" presStyleIdx="5" presStyleCnt="6" custScaleY="190233"/>
      <dgm:spPr/>
    </dgm:pt>
    <dgm:pt modelId="{D062C697-1FEA-4ECA-A780-1DF9A80C57E9}" type="pres">
      <dgm:prSet presAssocID="{0C80710B-F107-4B85-9EC3-DB661F9D2BF8}" presName="connectorText" presStyleLbl="sibTrans2D1" presStyleIdx="5" presStyleCnt="6"/>
      <dgm:spPr/>
    </dgm:pt>
    <dgm:pt modelId="{FEF27EFA-2068-4A47-A43D-14BAAC27008F}" type="pres">
      <dgm:prSet presAssocID="{8E63BB69-661A-4718-A3C7-664C9BCE650E}" presName="node" presStyleLbl="node1" presStyleIdx="6" presStyleCnt="7" custScaleX="248742" custScaleY="115758" custLinFactY="-57797" custLinFactNeighborX="-151" custLinFactNeighborY="-100000">
        <dgm:presLayoutVars>
          <dgm:bulletEnabled val="1"/>
        </dgm:presLayoutVars>
      </dgm:prSet>
      <dgm:spPr/>
    </dgm:pt>
  </dgm:ptLst>
  <dgm:cxnLst>
    <dgm:cxn modelId="{22573400-1BAA-4228-AA66-98C5A3611A7D}" type="presOf" srcId="{CED762A9-CADA-4CBC-8BBE-0A0B982F2BC8}" destId="{1BB66EFA-C1B3-4401-B748-E9868029B507}" srcOrd="0" destOrd="0" presId="urn:microsoft.com/office/officeart/2005/8/layout/process2"/>
    <dgm:cxn modelId="{DED3DD19-A7B5-4B0E-A116-FA33CB8A8D3E}" type="presOf" srcId="{2FF7E927-6187-4E70-90E7-1C2AE2080F1E}" destId="{CD55F499-3BC5-4C23-9191-3662C453B193}" srcOrd="0" destOrd="0" presId="urn:microsoft.com/office/officeart/2005/8/layout/process2"/>
    <dgm:cxn modelId="{1ECA031A-1C44-4099-9121-A58B9A172AD6}" type="presOf" srcId="{47192858-AD9E-4A61-B209-B941A30E7399}" destId="{D79EE037-8F94-4E6F-819F-9ABAA0D74F57}" srcOrd="0" destOrd="0" presId="urn:microsoft.com/office/officeart/2005/8/layout/process2"/>
    <dgm:cxn modelId="{4893E128-5C13-4072-9849-1B0D3D72673E}" srcId="{47192858-AD9E-4A61-B209-B941A30E7399}" destId="{4FEF3723-268E-4B28-B2BF-25D8C616114D}" srcOrd="5" destOrd="0" parTransId="{D8F5B8DD-03DE-44C8-ADB0-C8C33EB3ADED}" sibTransId="{0C80710B-F107-4B85-9EC3-DB661F9D2BF8}"/>
    <dgm:cxn modelId="{CA631229-A2B5-4322-8709-BBB1EF58BD8E}" srcId="{47192858-AD9E-4A61-B209-B941A30E7399}" destId="{8E63BB69-661A-4718-A3C7-664C9BCE650E}" srcOrd="6" destOrd="0" parTransId="{3460109C-6C34-4412-9A20-CD839DE4D239}" sibTransId="{D758A390-A3BB-4C7A-868F-1E843CEB0645}"/>
    <dgm:cxn modelId="{7E7D342D-25F6-4759-A17F-E85FAC01E428}" type="presOf" srcId="{9A339DE3-0FBB-473B-BC1C-15CF6FE829D2}" destId="{91B4C043-9784-4F33-BF05-688C813AD4A2}" srcOrd="1" destOrd="0" presId="urn:microsoft.com/office/officeart/2005/8/layout/process2"/>
    <dgm:cxn modelId="{7B530638-1DA6-4418-A398-C0E130F482D1}" type="presOf" srcId="{85E93BF7-8FDD-4FEC-83AF-EFDF540F2C02}" destId="{7222E0E9-0C28-46BB-A462-5A26444AF4A0}" srcOrd="0" destOrd="0" presId="urn:microsoft.com/office/officeart/2005/8/layout/process2"/>
    <dgm:cxn modelId="{9903FA3D-FF8A-4C21-9F1B-A8C3C58DDCE0}" type="presOf" srcId="{4FEF3723-268E-4B28-B2BF-25D8C616114D}" destId="{C44E8D55-8273-4DE6-A1EC-D96A534EB3AC}" srcOrd="0" destOrd="0" presId="urn:microsoft.com/office/officeart/2005/8/layout/process2"/>
    <dgm:cxn modelId="{FD923A65-9DA9-4B18-BAAB-46B53082CF93}" srcId="{47192858-AD9E-4A61-B209-B941A30E7399}" destId="{2FF7E927-6187-4E70-90E7-1C2AE2080F1E}" srcOrd="3" destOrd="0" parTransId="{0FA51516-6589-494D-9411-1190DF05EA46}" sibTransId="{9A339DE3-0FBB-473B-BC1C-15CF6FE829D2}"/>
    <dgm:cxn modelId="{7A7BFC6F-F915-4E58-9CF7-033AD42A993D}" type="presOf" srcId="{9EF0FEE5-FE3B-4DB0-B3D2-E8560B6EEB03}" destId="{CE15544D-0EBE-4F96-9708-14D0DA6ACC94}" srcOrd="0" destOrd="0" presId="urn:microsoft.com/office/officeart/2005/8/layout/process2"/>
    <dgm:cxn modelId="{96EAC659-9CE1-447D-B187-56E60CC03843}" srcId="{47192858-AD9E-4A61-B209-B941A30E7399}" destId="{2A792AE6-F6D9-4FD3-A539-280FC04244A8}" srcOrd="4" destOrd="0" parTransId="{7B256E5E-27FC-4E45-8A87-7C24A93968DF}" sibTransId="{45F82FB7-A9E6-4D32-B4CB-A15E28488AD6}"/>
    <dgm:cxn modelId="{435F1187-972B-44AB-8354-DBAF83F54104}" type="presOf" srcId="{E2F2302C-A050-49D1-B875-E9022E19C085}" destId="{C8993E7D-E5D4-444B-A7A9-FC81D0C76813}" srcOrd="0" destOrd="0" presId="urn:microsoft.com/office/officeart/2005/8/layout/process2"/>
    <dgm:cxn modelId="{86FBF393-D838-423D-AE2C-4983A7AB4205}" type="presOf" srcId="{8E63BB69-661A-4718-A3C7-664C9BCE650E}" destId="{FEF27EFA-2068-4A47-A43D-14BAAC27008F}" srcOrd="0" destOrd="0" presId="urn:microsoft.com/office/officeart/2005/8/layout/process2"/>
    <dgm:cxn modelId="{6D5BDE94-F908-48A2-9092-98711EEDC752}" type="presOf" srcId="{85E93BF7-8FDD-4FEC-83AF-EFDF540F2C02}" destId="{59D79214-D09C-4DA1-8E4A-D2991AF3EE1B}" srcOrd="1" destOrd="0" presId="urn:microsoft.com/office/officeart/2005/8/layout/process2"/>
    <dgm:cxn modelId="{7A8FB695-01A6-4235-8D62-138C3C2C4AC0}" srcId="{47192858-AD9E-4A61-B209-B941A30E7399}" destId="{CED762A9-CADA-4CBC-8BBE-0A0B982F2BC8}" srcOrd="0" destOrd="0" parTransId="{1823F439-64A6-4064-A7FE-04AB87EE8D8F}" sibTransId="{C1E405A4-3DD4-4A08-B2D3-E5B88E3BF65E}"/>
    <dgm:cxn modelId="{14301AA0-FD49-4700-A800-D562D0624BB1}" type="presOf" srcId="{45F82FB7-A9E6-4D32-B4CB-A15E28488AD6}" destId="{6E37287B-2840-4627-A616-0787A0FB92FB}" srcOrd="1" destOrd="0" presId="urn:microsoft.com/office/officeart/2005/8/layout/process2"/>
    <dgm:cxn modelId="{697F07A3-0D20-458C-80F6-817DD9934EE7}" type="presOf" srcId="{C1E405A4-3DD4-4A08-B2D3-E5B88E3BF65E}" destId="{2F3708A5-581B-46E0-AA77-60138C818F9B}" srcOrd="0" destOrd="0" presId="urn:microsoft.com/office/officeart/2005/8/layout/process2"/>
    <dgm:cxn modelId="{17D622A7-EA29-4562-BCA1-BFF37535EFFC}" type="presOf" srcId="{45F82FB7-A9E6-4D32-B4CB-A15E28488AD6}" destId="{EE472B11-3482-4CEE-B992-AC15155A78A5}" srcOrd="0" destOrd="0" presId="urn:microsoft.com/office/officeart/2005/8/layout/process2"/>
    <dgm:cxn modelId="{3833ADB8-08B7-4F2F-B0E7-106C0F55B0C1}" srcId="{47192858-AD9E-4A61-B209-B941A30E7399}" destId="{56650DD9-9C90-422E-B015-815DC23F03CD}" srcOrd="2" destOrd="0" parTransId="{D75F1624-4F75-4EF1-A544-C16875E0DD05}" sibTransId="{E2F2302C-A050-49D1-B875-E9022E19C085}"/>
    <dgm:cxn modelId="{B8C693B9-EE6A-46C6-A9AC-431BECAA9847}" type="presOf" srcId="{E2F2302C-A050-49D1-B875-E9022E19C085}" destId="{AEEBF30E-7458-47A8-883F-02B20ABD3A39}" srcOrd="1" destOrd="0" presId="urn:microsoft.com/office/officeart/2005/8/layout/process2"/>
    <dgm:cxn modelId="{2E8A2FC7-5D5C-4FF2-A824-3A05F74B0A1F}" type="presOf" srcId="{56650DD9-9C90-422E-B015-815DC23F03CD}" destId="{762647C4-0F5D-4606-B2BE-84C2EB6CF869}" srcOrd="0" destOrd="0" presId="urn:microsoft.com/office/officeart/2005/8/layout/process2"/>
    <dgm:cxn modelId="{A8D6E1C7-F598-4B2F-96F7-CF4B88668A7A}" type="presOf" srcId="{0C80710B-F107-4B85-9EC3-DB661F9D2BF8}" destId="{D062C697-1FEA-4ECA-A780-1DF9A80C57E9}" srcOrd="1" destOrd="0" presId="urn:microsoft.com/office/officeart/2005/8/layout/process2"/>
    <dgm:cxn modelId="{E7504FD1-1F06-45F3-89B8-CFFC30A0A7D9}" srcId="{47192858-AD9E-4A61-B209-B941A30E7399}" destId="{9EF0FEE5-FE3B-4DB0-B3D2-E8560B6EEB03}" srcOrd="1" destOrd="0" parTransId="{27C13AB4-AFF3-48DA-AC69-A92D27D4E87C}" sibTransId="{85E93BF7-8FDD-4FEC-83AF-EFDF540F2C02}"/>
    <dgm:cxn modelId="{4F9370E1-5C88-45ED-95C0-8F7D1F1DC1C2}" type="presOf" srcId="{0C80710B-F107-4B85-9EC3-DB661F9D2BF8}" destId="{F335B7D7-707A-4620-AE57-6E7931D1B0B2}" srcOrd="0" destOrd="0" presId="urn:microsoft.com/office/officeart/2005/8/layout/process2"/>
    <dgm:cxn modelId="{A8E8DFE7-C32C-4E23-B181-9247DE69F0E3}" type="presOf" srcId="{9A339DE3-0FBB-473B-BC1C-15CF6FE829D2}" destId="{3BC53B2D-FEB0-4494-8A8E-351F5B69D05C}" srcOrd="0" destOrd="0" presId="urn:microsoft.com/office/officeart/2005/8/layout/process2"/>
    <dgm:cxn modelId="{4F26A2EF-726C-435D-B000-F5A4A9D695AA}" type="presOf" srcId="{2A792AE6-F6D9-4FD3-A539-280FC04244A8}" destId="{39571D90-894F-460D-8D00-59807964BDF9}" srcOrd="0" destOrd="0" presId="urn:microsoft.com/office/officeart/2005/8/layout/process2"/>
    <dgm:cxn modelId="{4A3A41F0-838F-4DBE-9101-158A12AE0BFF}" type="presOf" srcId="{C1E405A4-3DD4-4A08-B2D3-E5B88E3BF65E}" destId="{2195B851-E260-40A7-B955-12C5E99CC211}" srcOrd="1" destOrd="0" presId="urn:microsoft.com/office/officeart/2005/8/layout/process2"/>
    <dgm:cxn modelId="{73AE93D9-280D-4208-ABDD-28098B4F383C}" type="presParOf" srcId="{D79EE037-8F94-4E6F-819F-9ABAA0D74F57}" destId="{1BB66EFA-C1B3-4401-B748-E9868029B507}" srcOrd="0" destOrd="0" presId="urn:microsoft.com/office/officeart/2005/8/layout/process2"/>
    <dgm:cxn modelId="{34E3801B-54A6-4138-945C-DA4FEBC4E33F}" type="presParOf" srcId="{D79EE037-8F94-4E6F-819F-9ABAA0D74F57}" destId="{2F3708A5-581B-46E0-AA77-60138C818F9B}" srcOrd="1" destOrd="0" presId="urn:microsoft.com/office/officeart/2005/8/layout/process2"/>
    <dgm:cxn modelId="{967877F9-B8D3-4CA5-9911-7F976FE33FFA}" type="presParOf" srcId="{2F3708A5-581B-46E0-AA77-60138C818F9B}" destId="{2195B851-E260-40A7-B955-12C5E99CC211}" srcOrd="0" destOrd="0" presId="urn:microsoft.com/office/officeart/2005/8/layout/process2"/>
    <dgm:cxn modelId="{0476D7B5-9731-4B82-8D6E-E3F71BE1228D}" type="presParOf" srcId="{D79EE037-8F94-4E6F-819F-9ABAA0D74F57}" destId="{CE15544D-0EBE-4F96-9708-14D0DA6ACC94}" srcOrd="2" destOrd="0" presId="urn:microsoft.com/office/officeart/2005/8/layout/process2"/>
    <dgm:cxn modelId="{1C92E823-44DB-4CF0-B4CF-8C5D09F186EA}" type="presParOf" srcId="{D79EE037-8F94-4E6F-819F-9ABAA0D74F57}" destId="{7222E0E9-0C28-46BB-A462-5A26444AF4A0}" srcOrd="3" destOrd="0" presId="urn:microsoft.com/office/officeart/2005/8/layout/process2"/>
    <dgm:cxn modelId="{D542E527-23DA-454B-B3C7-58FAC8BD3B1B}" type="presParOf" srcId="{7222E0E9-0C28-46BB-A462-5A26444AF4A0}" destId="{59D79214-D09C-4DA1-8E4A-D2991AF3EE1B}" srcOrd="0" destOrd="0" presId="urn:microsoft.com/office/officeart/2005/8/layout/process2"/>
    <dgm:cxn modelId="{3F836878-8AF1-4EB2-9415-92B91279A9DB}" type="presParOf" srcId="{D79EE037-8F94-4E6F-819F-9ABAA0D74F57}" destId="{762647C4-0F5D-4606-B2BE-84C2EB6CF869}" srcOrd="4" destOrd="0" presId="urn:microsoft.com/office/officeart/2005/8/layout/process2"/>
    <dgm:cxn modelId="{B04E2A0E-1DB6-4D81-B34E-AA7BDCF03A2E}" type="presParOf" srcId="{D79EE037-8F94-4E6F-819F-9ABAA0D74F57}" destId="{C8993E7D-E5D4-444B-A7A9-FC81D0C76813}" srcOrd="5" destOrd="0" presId="urn:microsoft.com/office/officeart/2005/8/layout/process2"/>
    <dgm:cxn modelId="{C16BE618-CE18-4542-9A61-5536AB1D444F}" type="presParOf" srcId="{C8993E7D-E5D4-444B-A7A9-FC81D0C76813}" destId="{AEEBF30E-7458-47A8-883F-02B20ABD3A39}" srcOrd="0" destOrd="0" presId="urn:microsoft.com/office/officeart/2005/8/layout/process2"/>
    <dgm:cxn modelId="{F7672CDD-64F1-4EDF-BE77-3E3359853EBF}" type="presParOf" srcId="{D79EE037-8F94-4E6F-819F-9ABAA0D74F57}" destId="{CD55F499-3BC5-4C23-9191-3662C453B193}" srcOrd="6" destOrd="0" presId="urn:microsoft.com/office/officeart/2005/8/layout/process2"/>
    <dgm:cxn modelId="{7426DC0D-4177-4B8A-8F28-BF8F6E488961}" type="presParOf" srcId="{D79EE037-8F94-4E6F-819F-9ABAA0D74F57}" destId="{3BC53B2D-FEB0-4494-8A8E-351F5B69D05C}" srcOrd="7" destOrd="0" presId="urn:microsoft.com/office/officeart/2005/8/layout/process2"/>
    <dgm:cxn modelId="{5F0ADF75-4A6B-4C5B-A37B-12D8A8EBFF70}" type="presParOf" srcId="{3BC53B2D-FEB0-4494-8A8E-351F5B69D05C}" destId="{91B4C043-9784-4F33-BF05-688C813AD4A2}" srcOrd="0" destOrd="0" presId="urn:microsoft.com/office/officeart/2005/8/layout/process2"/>
    <dgm:cxn modelId="{47BA21C9-5B32-4DE6-864A-79AB5E6309B0}" type="presParOf" srcId="{D79EE037-8F94-4E6F-819F-9ABAA0D74F57}" destId="{39571D90-894F-460D-8D00-59807964BDF9}" srcOrd="8" destOrd="0" presId="urn:microsoft.com/office/officeart/2005/8/layout/process2"/>
    <dgm:cxn modelId="{85D1A581-5679-4F47-B5FE-CDC238A45969}" type="presParOf" srcId="{D79EE037-8F94-4E6F-819F-9ABAA0D74F57}" destId="{EE472B11-3482-4CEE-B992-AC15155A78A5}" srcOrd="9" destOrd="0" presId="urn:microsoft.com/office/officeart/2005/8/layout/process2"/>
    <dgm:cxn modelId="{A3256CBA-F0FD-43F5-81FD-2898BB9F2AE5}" type="presParOf" srcId="{EE472B11-3482-4CEE-B992-AC15155A78A5}" destId="{6E37287B-2840-4627-A616-0787A0FB92FB}" srcOrd="0" destOrd="0" presId="urn:microsoft.com/office/officeart/2005/8/layout/process2"/>
    <dgm:cxn modelId="{AA5EB520-E90A-46D5-85F9-8B567BAD550C}" type="presParOf" srcId="{D79EE037-8F94-4E6F-819F-9ABAA0D74F57}" destId="{C44E8D55-8273-4DE6-A1EC-D96A534EB3AC}" srcOrd="10" destOrd="0" presId="urn:microsoft.com/office/officeart/2005/8/layout/process2"/>
    <dgm:cxn modelId="{1218C898-CEA6-4E38-B97C-6155EAA8ACC7}" type="presParOf" srcId="{D79EE037-8F94-4E6F-819F-9ABAA0D74F57}" destId="{F335B7D7-707A-4620-AE57-6E7931D1B0B2}" srcOrd="11" destOrd="0" presId="urn:microsoft.com/office/officeart/2005/8/layout/process2"/>
    <dgm:cxn modelId="{D643CF35-690B-4103-8C16-7EE31D4D7E1B}" type="presParOf" srcId="{F335B7D7-707A-4620-AE57-6E7931D1B0B2}" destId="{D062C697-1FEA-4ECA-A780-1DF9A80C57E9}" srcOrd="0" destOrd="0" presId="urn:microsoft.com/office/officeart/2005/8/layout/process2"/>
    <dgm:cxn modelId="{99673F71-AD4C-46B7-A183-17AC2D4B7664}" type="presParOf" srcId="{D79EE037-8F94-4E6F-819F-9ABAA0D74F57}" destId="{FEF27EFA-2068-4A47-A43D-14BAAC27008F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41674-7DCF-431E-8DA9-6E38AC41F6DE}">
      <dsp:nvSpPr>
        <dsp:cNvPr id="0" name=""/>
        <dsp:cNvSpPr/>
      </dsp:nvSpPr>
      <dsp:spPr>
        <a:xfrm>
          <a:off x="-73875" y="22843"/>
          <a:ext cx="9390253" cy="549380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Load </a:t>
          </a:r>
          <a:r>
            <a:rPr lang="en-US" sz="3000" kern="1200" dirty="0" err="1"/>
            <a:t>TiNiSn</a:t>
          </a:r>
          <a:r>
            <a:rPr lang="en-US" sz="3000" kern="1200" dirty="0"/>
            <a:t> dataset (800,177) </a:t>
          </a:r>
        </a:p>
      </dsp:txBody>
      <dsp:txXfrm>
        <a:off x="-57784" y="38934"/>
        <a:ext cx="9358071" cy="517198"/>
      </dsp:txXfrm>
    </dsp:sp>
    <dsp:sp modelId="{AC3B55AD-F77E-4F47-8002-9837C720BE8A}">
      <dsp:nvSpPr>
        <dsp:cNvPr id="0" name=""/>
        <dsp:cNvSpPr/>
      </dsp:nvSpPr>
      <dsp:spPr>
        <a:xfrm rot="5400000">
          <a:off x="4452135" y="283414"/>
          <a:ext cx="338232" cy="951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4335802" y="590047"/>
        <a:ext cx="570898" cy="236762"/>
      </dsp:txXfrm>
    </dsp:sp>
    <dsp:sp modelId="{D0AFA7E7-04DF-40CF-968F-C09CD9C495C2}">
      <dsp:nvSpPr>
        <dsp:cNvPr id="0" name=""/>
        <dsp:cNvSpPr/>
      </dsp:nvSpPr>
      <dsp:spPr>
        <a:xfrm>
          <a:off x="-73875" y="946103"/>
          <a:ext cx="9390253" cy="162755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Obtain a dissimilarity matrix by performing a pair-wise comparison of the 177 spectra using dissimilarity 1,2,3, or 4 </a:t>
          </a:r>
        </a:p>
      </dsp:txBody>
      <dsp:txXfrm>
        <a:off x="-26206" y="993772"/>
        <a:ext cx="9294915" cy="1532216"/>
      </dsp:txXfrm>
    </dsp:sp>
    <dsp:sp modelId="{F47B1C2E-02EF-4C66-A5E6-850693FD5D8C}">
      <dsp:nvSpPr>
        <dsp:cNvPr id="0" name=""/>
        <dsp:cNvSpPr/>
      </dsp:nvSpPr>
      <dsp:spPr>
        <a:xfrm rot="5400000">
          <a:off x="4478791" y="2274106"/>
          <a:ext cx="284920" cy="9486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-11811"/>
            <a:lumOff val="145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336669" y="2605950"/>
        <a:ext cx="569164" cy="199444"/>
      </dsp:txXfrm>
    </dsp:sp>
    <dsp:sp modelId="{132E4B0F-0CC1-433C-9640-D558D2B438C7}">
      <dsp:nvSpPr>
        <dsp:cNvPr id="0" name=""/>
        <dsp:cNvSpPr/>
      </dsp:nvSpPr>
      <dsp:spPr>
        <a:xfrm>
          <a:off x="0" y="2923164"/>
          <a:ext cx="9242503" cy="1102829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Perform agglomerative clustering using </a:t>
          </a:r>
          <a:r>
            <a:rPr lang="en-US" sz="3000" kern="1200" dirty="0" err="1"/>
            <a:t>Scikit</a:t>
          </a:r>
          <a:r>
            <a:rPr lang="en-US" sz="3000" kern="1200" dirty="0"/>
            <a:t> learn with “complete” linkage. Obtain the labels </a:t>
          </a:r>
        </a:p>
      </dsp:txBody>
      <dsp:txXfrm>
        <a:off x="32301" y="2955465"/>
        <a:ext cx="9177901" cy="1038227"/>
      </dsp:txXfrm>
    </dsp:sp>
    <dsp:sp modelId="{08709ABF-40D6-4EE5-B0C4-78CBA971A08D}">
      <dsp:nvSpPr>
        <dsp:cNvPr id="0" name=""/>
        <dsp:cNvSpPr/>
      </dsp:nvSpPr>
      <dsp:spPr>
        <a:xfrm rot="5400000">
          <a:off x="4499265" y="3721633"/>
          <a:ext cx="243972" cy="934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-23621"/>
            <a:lumOff val="291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341046" y="4066656"/>
        <a:ext cx="560410" cy="170780"/>
      </dsp:txXfrm>
    </dsp:sp>
    <dsp:sp modelId="{4DFBE967-1C8A-4CC6-A9DC-A0C308DBB2CD}">
      <dsp:nvSpPr>
        <dsp:cNvPr id="0" name=""/>
        <dsp:cNvSpPr/>
      </dsp:nvSpPr>
      <dsp:spPr>
        <a:xfrm>
          <a:off x="110646" y="4351290"/>
          <a:ext cx="9021209" cy="61083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Plot the cluster map</a:t>
          </a:r>
        </a:p>
      </dsp:txBody>
      <dsp:txXfrm>
        <a:off x="128537" y="4369181"/>
        <a:ext cx="8985427" cy="575049"/>
      </dsp:txXfrm>
    </dsp:sp>
    <dsp:sp modelId="{8CFD8A6D-FB9A-4901-B8F9-E444D80C7450}">
      <dsp:nvSpPr>
        <dsp:cNvPr id="0" name=""/>
        <dsp:cNvSpPr/>
      </dsp:nvSpPr>
      <dsp:spPr>
        <a:xfrm rot="5418560">
          <a:off x="4523519" y="4617291"/>
          <a:ext cx="190793" cy="944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-35432"/>
            <a:lumOff val="437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4335856" y="4993919"/>
        <a:ext cx="566429" cy="133555"/>
      </dsp:txXfrm>
    </dsp:sp>
    <dsp:sp modelId="{3E3AE2CA-6B3F-4208-A277-4ABF56B9D037}">
      <dsp:nvSpPr>
        <dsp:cNvPr id="0" name=""/>
        <dsp:cNvSpPr/>
      </dsp:nvSpPr>
      <dsp:spPr>
        <a:xfrm>
          <a:off x="130016" y="5216510"/>
          <a:ext cx="8968630" cy="144366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Quantify the accuracy of the cluster by averaging Adjusted Rand Index, Adjusted mutual info score, and the Fowlkes Mallows score </a:t>
          </a:r>
        </a:p>
      </dsp:txBody>
      <dsp:txXfrm>
        <a:off x="172299" y="5258793"/>
        <a:ext cx="8884064" cy="1359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66EFA-C1B3-4401-B748-E9868029B507}">
      <dsp:nvSpPr>
        <dsp:cNvPr id="0" name=""/>
        <dsp:cNvSpPr/>
      </dsp:nvSpPr>
      <dsp:spPr>
        <a:xfrm>
          <a:off x="-232093" y="10918"/>
          <a:ext cx="10032048" cy="523485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Load </a:t>
          </a:r>
          <a:r>
            <a:rPr lang="en-US" sz="3000" kern="1200" dirty="0" err="1"/>
            <a:t>TiNiSn</a:t>
          </a:r>
          <a:r>
            <a:rPr lang="en-US" sz="3000" kern="1200" dirty="0"/>
            <a:t> dataset (800,177)</a:t>
          </a:r>
        </a:p>
      </dsp:txBody>
      <dsp:txXfrm>
        <a:off x="-216761" y="26250"/>
        <a:ext cx="10001384" cy="492821"/>
      </dsp:txXfrm>
    </dsp:sp>
    <dsp:sp modelId="{2F3708A5-581B-46E0-AA77-60138C818F9B}">
      <dsp:nvSpPr>
        <dsp:cNvPr id="0" name=""/>
        <dsp:cNvSpPr/>
      </dsp:nvSpPr>
      <dsp:spPr>
        <a:xfrm rot="5400000">
          <a:off x="4594799" y="235583"/>
          <a:ext cx="378262" cy="11019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4453334" y="597447"/>
        <a:ext cx="661194" cy="264783"/>
      </dsp:txXfrm>
    </dsp:sp>
    <dsp:sp modelId="{CE15544D-0EBE-4F96-9708-14D0DA6ACC94}">
      <dsp:nvSpPr>
        <dsp:cNvPr id="0" name=""/>
        <dsp:cNvSpPr/>
      </dsp:nvSpPr>
      <dsp:spPr>
        <a:xfrm>
          <a:off x="-232093" y="1038753"/>
          <a:ext cx="10032048" cy="124387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Vary r, 3:11. For each r, perform NMF on the dataset using </a:t>
          </a:r>
          <a:r>
            <a:rPr lang="en-US" sz="3000" kern="1200" dirty="0" err="1"/>
            <a:t>Scikit</a:t>
          </a:r>
          <a:r>
            <a:rPr lang="en-US" sz="3000" kern="1200" dirty="0"/>
            <a:t> learn. Obtain W &amp; H</a:t>
          </a:r>
        </a:p>
      </dsp:txBody>
      <dsp:txXfrm>
        <a:off x="-195661" y="1075185"/>
        <a:ext cx="9959184" cy="1171007"/>
      </dsp:txXfrm>
    </dsp:sp>
    <dsp:sp modelId="{7222E0E9-0C28-46BB-A462-5A26444AF4A0}">
      <dsp:nvSpPr>
        <dsp:cNvPr id="0" name=""/>
        <dsp:cNvSpPr/>
      </dsp:nvSpPr>
      <dsp:spPr>
        <a:xfrm rot="5400000">
          <a:off x="4628960" y="1965563"/>
          <a:ext cx="309940" cy="10680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6000"/>
            <a:lumOff val="81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4463523" y="2344604"/>
        <a:ext cx="640814" cy="216958"/>
      </dsp:txXfrm>
    </dsp:sp>
    <dsp:sp modelId="{762647C4-0F5D-4606-B2BE-84C2EB6CF869}">
      <dsp:nvSpPr>
        <dsp:cNvPr id="0" name=""/>
        <dsp:cNvSpPr/>
      </dsp:nvSpPr>
      <dsp:spPr>
        <a:xfrm>
          <a:off x="0" y="2716524"/>
          <a:ext cx="9567862" cy="21555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*Check for peak shifting by comparing columns of W (phases) with one another, </a:t>
          </a:r>
          <a:r>
            <a:rPr lang="en-US" sz="3000" kern="1200" dirty="0" err="1"/>
            <a:t>w</a:t>
          </a:r>
          <a:r>
            <a:rPr lang="en-US" sz="3000" kern="1200" baseline="-25000" dirty="0" err="1"/>
            <a:t>i</a:t>
          </a:r>
          <a:r>
            <a:rPr lang="en-US" sz="3000" kern="1200" baseline="-25000" dirty="0"/>
            <a:t> </a:t>
          </a:r>
          <a:r>
            <a:rPr lang="en-US" sz="3000" kern="1200" dirty="0"/>
            <a:t>, </a:t>
          </a:r>
          <a:r>
            <a:rPr lang="en-US" sz="3000" kern="1200" dirty="0" err="1"/>
            <a:t>w</a:t>
          </a:r>
          <a:r>
            <a:rPr lang="en-US" sz="3000" kern="1200" baseline="-25000" dirty="0" err="1"/>
            <a:t>j</a:t>
          </a:r>
          <a:r>
            <a:rPr lang="en-US" sz="3000" kern="1200" dirty="0"/>
            <a:t> (where </a:t>
          </a:r>
          <a:r>
            <a:rPr lang="en-US" sz="3000" kern="1200" dirty="0" err="1"/>
            <a:t>i</a:t>
          </a:r>
          <a:r>
            <a:rPr lang="en-US" sz="3000" kern="1200" dirty="0"/>
            <a:t> ≠ j)  using Pearson correlation. Extract the phases/columns with correlation ≥ [0.7, 0.8, 0.9]</a:t>
          </a:r>
        </a:p>
      </dsp:txBody>
      <dsp:txXfrm>
        <a:off x="63132" y="2779656"/>
        <a:ext cx="9441598" cy="2029236"/>
      </dsp:txXfrm>
    </dsp:sp>
    <dsp:sp modelId="{C8993E7D-E5D4-444B-A7A9-FC81D0C76813}">
      <dsp:nvSpPr>
        <dsp:cNvPr id="0" name=""/>
        <dsp:cNvSpPr/>
      </dsp:nvSpPr>
      <dsp:spPr>
        <a:xfrm rot="5366725">
          <a:off x="4642522" y="4543593"/>
          <a:ext cx="307651" cy="10670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2000"/>
            <a:lumOff val="163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4475788" y="4923292"/>
        <a:ext cx="640226" cy="215356"/>
      </dsp:txXfrm>
    </dsp:sp>
    <dsp:sp modelId="{CD55F499-3BC5-4C23-9191-3662C453B193}">
      <dsp:nvSpPr>
        <dsp:cNvPr id="0" name=""/>
        <dsp:cNvSpPr/>
      </dsp:nvSpPr>
      <dsp:spPr>
        <a:xfrm>
          <a:off x="94384" y="5282207"/>
          <a:ext cx="9426744" cy="1947036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*Check if the extracted spectra from above have the same number of peaks. Any phases satisfying the above and this condition is labeled as peak shifted and only one phase/column is kept</a:t>
          </a:r>
        </a:p>
      </dsp:txBody>
      <dsp:txXfrm>
        <a:off x="151411" y="5339234"/>
        <a:ext cx="9312690" cy="1832982"/>
      </dsp:txXfrm>
    </dsp:sp>
    <dsp:sp modelId="{3BC53B2D-FEB0-4494-8A8E-351F5B69D05C}">
      <dsp:nvSpPr>
        <dsp:cNvPr id="0" name=""/>
        <dsp:cNvSpPr/>
      </dsp:nvSpPr>
      <dsp:spPr>
        <a:xfrm rot="16192028" flipH="1">
          <a:off x="4654615" y="6883904"/>
          <a:ext cx="274214" cy="1065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17999"/>
            <a:lumOff val="245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472063" y="7279404"/>
        <a:ext cx="639129" cy="191950"/>
      </dsp:txXfrm>
    </dsp:sp>
    <dsp:sp modelId="{39571D90-894F-460D-8D00-59807964BDF9}">
      <dsp:nvSpPr>
        <dsp:cNvPr id="0" name=""/>
        <dsp:cNvSpPr/>
      </dsp:nvSpPr>
      <dsp:spPr>
        <a:xfrm>
          <a:off x="169938" y="7626407"/>
          <a:ext cx="9212278" cy="1624957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For each column of the weight matrix, H, remove all phases contributing ≤  [0.15, 0.2, 0.25]. Then remove the least contributing phases till 3 are left  </a:t>
          </a:r>
        </a:p>
      </dsp:txBody>
      <dsp:txXfrm>
        <a:off x="217531" y="7674000"/>
        <a:ext cx="9117092" cy="1529771"/>
      </dsp:txXfrm>
    </dsp:sp>
    <dsp:sp modelId="{EE472B11-3482-4CEE-B992-AC15155A78A5}">
      <dsp:nvSpPr>
        <dsp:cNvPr id="0" name=""/>
        <dsp:cNvSpPr/>
      </dsp:nvSpPr>
      <dsp:spPr>
        <a:xfrm rot="5407177">
          <a:off x="4666934" y="8966978"/>
          <a:ext cx="214298" cy="854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23999"/>
            <a:lumOff val="326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4517800" y="9287081"/>
        <a:ext cx="512702" cy="150009"/>
      </dsp:txXfrm>
    </dsp:sp>
    <dsp:sp modelId="{C44E8D55-8273-4DE6-A1EC-D96A534EB3AC}">
      <dsp:nvSpPr>
        <dsp:cNvPr id="0" name=""/>
        <dsp:cNvSpPr/>
      </dsp:nvSpPr>
      <dsp:spPr>
        <a:xfrm>
          <a:off x="418589" y="9537096"/>
          <a:ext cx="8708761" cy="780748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Plot the cluster map</a:t>
          </a:r>
        </a:p>
      </dsp:txBody>
      <dsp:txXfrm>
        <a:off x="441456" y="9559963"/>
        <a:ext cx="8663027" cy="735014"/>
      </dsp:txXfrm>
    </dsp:sp>
    <dsp:sp modelId="{F335B7D7-707A-4620-AE57-6E7931D1B0B2}">
      <dsp:nvSpPr>
        <dsp:cNvPr id="0" name=""/>
        <dsp:cNvSpPr/>
      </dsp:nvSpPr>
      <dsp:spPr>
        <a:xfrm rot="5383527">
          <a:off x="4686855" y="9986426"/>
          <a:ext cx="177103" cy="898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-29999"/>
            <a:lumOff val="408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4505587" y="10347361"/>
        <a:ext cx="539384" cy="123972"/>
      </dsp:txXfrm>
    </dsp:sp>
    <dsp:sp modelId="{FEF27EFA-2068-4A47-A43D-14BAAC27008F}">
      <dsp:nvSpPr>
        <dsp:cNvPr id="0" name=""/>
        <dsp:cNvSpPr/>
      </dsp:nvSpPr>
      <dsp:spPr>
        <a:xfrm>
          <a:off x="622863" y="10553979"/>
          <a:ext cx="8312043" cy="121562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Quantify cluster accuracy by averaging Adjusted Rand Index, Adjusted mutual info score, and the Fowlkes Mallows score </a:t>
          </a:r>
        </a:p>
      </dsp:txBody>
      <dsp:txXfrm>
        <a:off x="658467" y="10589583"/>
        <a:ext cx="8240835" cy="1144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22:04:33.357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2590 31,'-1063'-27,"1005"24,-2 2,1 2,1 2,-1 4,2 0,-1 4,1 2,-26 11,12-3,2 4,1 3,1 2,3 4,0 2,3 2,0 2,4 3,-2 5,30-23,1 0,1 0,1 2,1 3,3-1,0 1,2 0,1 2,3 1,-7 16,4 3,2 0,3 1,3 1,-3 38,10-54,3 2,2-1,2 0,1 1,2-1,12 34,-4-23,2-2,3 1,2-2,24 40,-25-56,1-1,2-1,0-1,2-1,2-1,-1 0,17 9,40 25,2-4,4-2,1-4,4-5,1-3,2-3,1-5,1-3,3-6,1-2,0-5,2-5,101 3,-52-13,-2-6,0-7,40-11,-83 5,-2-4,0-6,-2-3,91-39,-171 57,-1-1,-1-1,1-2,-2 1,0-2,-2-2,1 1,-2-1,-2-2,1 1,-2-1,-1-2,1 0,6-18,-2 4,-4-2,1 0,-5-1,0 1,-1-1,-3-1,-2 0,1-41,-8 18,-4 1,-2 0,-3 1,-2-1,-8-13,7 34,-1-1,-3 2,0 0,-3 0,-2 2,-2 0,-1 2,-2 0,-1 3,-3-1,-2 2,1 2,-8-4,11 16,-1 0,-1 1,-1 2,1 1,-2 1,-1 3,-26-7,22 7,-1-3,1 0,2-2,0-3,1 1,0-3,2-1,3-1,0 0,1-3,2 0,0-2,3 0,0-1,-19-30,16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22:09:04.13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19,'3978'0,"-3967"1,0-2,1 0,-1-1,0 0,2-2,12-6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22:09:04.1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2,'17'-1,"-2"1,2 1,-1 1,0 1,0-1,0 3,0 0,8 4,66 37,38 29,-95-53,0 2,-1 2,-1 1,-1 2,4 7,-14-15,-13-14,0 1,-1-1,1 2,-1-1,0 2,-1-2,4 8,-8-13,-1 0,2 0,-1 1,-1 0,0-1,1 0,-1 1,0 0,0-1,0 0,0 1,-1 0,1-1,0 0,-1 1,0-1,0 1,0-2,0 2,-1-1,1 0,-1 1,1-2,-1 1,0 0,-2 2,-27 35,-1-3,-2 0,-17 13,-49 53,75-74,-27 31,-49 43,89-93,0-1,0-1,0-1,-11 6,-11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2T18:35:03.141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1112 155,'-10'-2,"-1"1,1-1,-1-1,1 0,0 0,-1-1,2-1,-1 0,-2-1,-1-1,-1 0,0 2,0 0,-9-2,-12 0,15 4,1-2,0 0,0 0,0-2,1 0,-14-8,19 9,-1 0,-1 1,1 0,-1 1,0 1,1 1,-2 0,1 0,0 2,-27-1,0 2,-27 5,59-5,0 1,1 1,-1 0,0 0,1 1,0 0,-1 0,2 1,-4 2,-72 58,55-42,4 0,0 1,1 1,1 1,2 1,1 1,-11 19,25-34,0 0,1 0,0 1,1-1,1 1,0 1,-9 30,3-3,2 1,2 0,1 0,3 0,1 0,4 20,-1 39,-5 21,0-25,7 49,-2-127,1-1,1 1,1-1,0 0,2-1,4 8,9 25,-14-37,1 0,1 0,0-1,1 0,0 0,9 7,4 6,16 18,27 20,8 9,-53-54,0-1,2-1,0-2,0 0,2-1,15 6,55 32,62 58,-148-105,0 0,1-1,-1 0,1 0,0-1,0-1,0 1,0-2,0 1,7-1,23 0,1-1,5-3,14 0,-28 3,-1-1,1-2,-1-1,0-1,0-2,0-1,-1-2,2-1,3-2,-21 8,0 0,-1-1,1 0,7-7,6-4,-12 9,0-1,-1-1,0 0,-1-1,0-1,-1 0,0 0,-1-1,0-1,2-4,39-81,-30 55,2 1,5-4,-21 35,-2-1,1 1,-2-1,1 0,-2-1,0 1,0-1,-2 0,0 1,1-11,-1-26,-2 0,-3-20,0-16,4-16,1 30,-7-47,3 101,-2 0,0 1,-1 0,0-1,-2 2,-7-15,-56-95,58 105,-9-8,0 2,-2 0,-1 2,-24-21,-3-3,28 25,-28-28,1-2,-8-17,53 66,1 0,-1 0,0 1,0 0,0 0,0 1,-1-1,1 1,-1 0,0 1,0-1,0 1,0 0,-1 1,1-1,0 1,-4 0,-18-1,-1 1,1 1,-16 3,-2-1,10-1,3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22:10:58.508"/>
    </inkml:context>
    <inkml:brush xml:id="br0">
      <inkml:brushProperty name="width" value="0.1" units="cm"/>
      <inkml:brushProperty name="height" value="0.1" units="cm"/>
      <inkml:brushProperty name="color" value="#C00000"/>
      <inkml:brushProperty name="ignorePressure" value="1"/>
    </inkml:brush>
  </inkml:definitions>
  <inkml:trace contextRef="#ctx0" brushRef="#br0">2123 0,'-41'231,"-5"-3,-31 98,-128 419,31-155,-13-13,-222 510,268-789,92-196,0 2,3 5,1 6,5 4,-493 1485,453-1380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22:10:58.509"/>
    </inkml:context>
    <inkml:brush xml:id="br0">
      <inkml:brushProperty name="width" value="0.1" units="cm"/>
      <inkml:brushProperty name="height" value="0.1" units="cm"/>
      <inkml:brushProperty name="color" value="#C00000"/>
      <inkml:brushProperty name="ignorePressure" value="1"/>
    </inkml:brush>
  </inkml:definitions>
  <inkml:trace contextRef="#ctx0" brushRef="#br0">0 0,'98'495,"-80"-383,-3-1,-2 2,2 64,-15 5,1-182,0 0,-1 0,2 1,-1-1,0 0,0 0,-1 0,1 0,1 0,-1-1,-1 1,2 0,-1-1,0 1,0-2,0 2,-1-1,1 1,0-1,0-1,0 1,0-1,0 1,3-2,244-236,1-28,-2 4,52-41,-284 290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22:17:13.948"/>
    </inkml:context>
    <inkml:brush xml:id="br0">
      <inkml:brushProperty name="width" value="0.1" units="cm"/>
      <inkml:brushProperty name="height" value="0.1" units="cm"/>
      <inkml:brushProperty name="color" value="#C00000"/>
      <inkml:brushProperty name="ignorePressure" value="1"/>
    </inkml:brush>
  </inkml:definitions>
  <inkml:trace contextRef="#ctx0" brushRef="#br0">0 948,'438'-232,"10"19,47 5,-319 145,3 7,1 7,3 8,1 8,3 8,-1 8,29 8,-163 9,608 17,-546-8,-2 3,-2 8,1 4,88 32,-131-29,1 2,-4 5,0 1,-2 4,-1 3,-2 1,16 19,102 99,92 112,-66-64,-168-174,35 37,1-1,6-6,1-2,64 36,-116-82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9T22:17:13.949"/>
    </inkml:context>
    <inkml:brush xml:id="br0">
      <inkml:brushProperty name="width" value="0.1" units="cm"/>
      <inkml:brushProperty name="height" value="0.1" units="cm"/>
      <inkml:brushProperty name="color" value="#C00000"/>
      <inkml:brushProperty name="ignorePressure" value="1"/>
    </inkml:brush>
  </inkml:definitions>
  <inkml:trace contextRef="#ctx0" brushRef="#br0">1 556,'198'123,"6"-9,149 58,-296-146,21 10,0-3,3-3,34 6,-112-36,-2 0,1 0,0 0,-1 0,2 0,-1-1,-1 1,1 0,0-1,0 0,-1 1,1-1,-1 0,2 1,-2-2,0 1,0 0,1 0,0 0,-1-1,0 1,0-1,0 1,0-1,0 1,0-1,1-1,26-57,-19 39,24-53,-3-1,-4-2,-2-1,1-26,-14 44,-3 0,-2 0,-2-2,-3 2,-4-3,-2-4,4 59,-2-17,1 0,-3 0,0 0,-9-23,4 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0:28:51.6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20,'5035'0,"-5021"1,0-2,1 0,-1-1,0 0,3-2,15-7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0T00:28:54.4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2,'21'-1,"-1"1,1 1,-1 1,1 1,-1 0,0 2,0 0,11 5,82 39,49 31,-120-56,0 1,-1 3,-2 1,-1 2,5 8,-18-17,-16-14,0 0,-1 0,0 1,0 0,-1 1,0-1,4 8,-10-14,0 1,1-1,-1 1,-1 0,1-1,0 1,-1 0,0 0,0-1,0 1,0 0,-1 0,1-1,-1 1,0 0,0-1,0 1,-1-1,1 1,-1-1,0 0,0 1,0-1,0 0,-1 0,-2 2,-34 38,-1-3,-3-1,-22 15,-61 56,94-79,-34 33,-62 46,113-99,0-2,0 0,-1-1,-13 5,-14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22:07:14.7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26,'4751'0,"-4738"1,0-2,1 0,-1-2,1 1,2-4,14-8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22:07:14.7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2,'20'-1,"-1"1,1 1,-2 2,2 1,-1 0,0 2,0 1,10 6,78 50,46 41,-114-72,1 0,-2 5,-1 0,-1 4,5 9,-18-21,-14-19,-1 1,0-1,-1 2,1-1,-1 2,-1-1,5 10,-11-18,1 1,1-1,-1 1,-1 1,1-2,0 1,-1 0,0 0,0-1,0 1,0 0,-1 1,1-2,-1 1,0 0,0-1,0 1,0-1,0 1,-1-1,0 0,0 1,0-1,0 0,-1 0,-1 2,-33 50,-1-4,-3-1,-20 19,-58 73,89-102,-32 42,-59 60,107-129,0-2,0-1,-2 0,-11 6,-13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FFCC-6817-4E44-B1AD-FBA9E0D87E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D9276-DB80-479B-A8AB-E820F654FA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9DAC3A-6412-44DD-8E89-B31D67379627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1D6E83-5470-4FE8-860F-20F7BF44AC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480A70C-33B2-4AD4-B08E-EB285D01C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16592-72F8-482C-9338-B817915759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D632-15B5-4BF4-92BC-3CC09001E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164849-DCF4-4515-9289-6D3BB9FBB0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08B803ED-E2E1-4D2B-9BED-5B87A5DF1D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D994653D-A79B-415D-8C27-B0AF4E6837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299D2552-A89D-4AD2-8C73-109F7E1C5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E7EDEA-AF24-4794-B425-9125D9F1771A}" type="slidenum">
              <a:rPr lang="en-US" altLang="en-US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3" y="13635038"/>
            <a:ext cx="27981275" cy="94075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5" y="24871363"/>
            <a:ext cx="23044150" cy="11217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27F1C5-6826-41F6-8004-0D8A305847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6904C6-AAB8-4414-B75B-CA9D1C5B89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D429E0-2D42-4D07-9376-A69E4566D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C0609-A71E-45EF-8DA9-066A0C1229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91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047EF0-93F9-4560-A660-32E18D0E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74A6D7-DA4E-4E7C-92F1-A6A38CE11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2887AC-DECF-4091-9F4B-B7A35705C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AE5B2-9953-4377-A7D1-9D921539B9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1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8063" y="1757363"/>
            <a:ext cx="7405687" cy="3744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38" y="1757363"/>
            <a:ext cx="22069425" cy="3744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229FB1-6D00-4D63-BE59-47F4DF6EB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82C318-9996-43CA-9632-90C5E65C2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7D6723-8749-4F5D-87E9-148AC96BA1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63B3AC-D629-48CD-A48E-4AA350708E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65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3755B4-7C95-44E9-9B40-29D2F6FEA7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86A9E8-9E31-4850-89FF-CCB066E757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54D558-6E2B-4DC7-80B5-6CF85B53D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FFE63-59D3-448C-8C8A-B472B1016E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78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3525"/>
            <a:ext cx="27981275" cy="87185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2325"/>
            <a:ext cx="27981275" cy="9601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C36709-243A-4A87-81CC-F119555407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22E134-33FC-420C-A7BE-264BF1047A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21BFA3-FECA-4020-9B5F-076B840629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09DC0-E5BA-41A2-AAEF-C40AA00927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6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10240963"/>
            <a:ext cx="14736762" cy="2896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0" y="10240963"/>
            <a:ext cx="14738350" cy="2896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31D779-468A-4EBB-854D-C37E5A4A5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3A11C-DD8C-4331-80B0-55A96A5EED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79A08-B8F5-4BBD-BD36-DA623D804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48728-9511-44E1-8209-FE8AEA5E0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84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57363"/>
            <a:ext cx="29625925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8" y="9825038"/>
            <a:ext cx="14544675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8" y="13919200"/>
            <a:ext cx="14544675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5" y="9825038"/>
            <a:ext cx="14549438" cy="4094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5" y="13919200"/>
            <a:ext cx="14549438" cy="25288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BAECA7-3237-4725-BC92-6CDAD8D376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84832A-36CA-438F-B1C4-7F6F09A08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C403F6B-11EC-4E15-9653-96E3AE62AB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8C175-7F0F-42B3-ACAC-70FD0C150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15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DF2D27-B45F-4A41-A0FD-74DD3A98A4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E88BC3-D297-49B2-AAE7-2A0BE04A2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DC9AD5-ECDC-4DE8-BF66-E581529409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8170C-50BE-4AB1-AB4C-8B9D64D450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21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B624FF0-24C1-4368-887C-A3E304A717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4DC122-DCB6-45E5-B380-9DFC673E74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A97C8B-4FEB-45E6-883C-3A6B776CA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EE8F54-E7A7-4794-8444-EB1C3DCD1A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18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8" y="1747838"/>
            <a:ext cx="10829925" cy="74374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3" y="1747838"/>
            <a:ext cx="18402300" cy="37460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8" y="9185275"/>
            <a:ext cx="10829925" cy="30022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0B3D0-3570-481A-881D-0C9529FA9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71E4D-3050-4AC7-B0E3-A330FB321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49CD7-CC3A-4A0E-AD0E-6D9B25FC24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CF12D-C4EF-4CDA-A437-A37366D11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61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0" y="30724475"/>
            <a:ext cx="19751675" cy="3625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0" y="3921125"/>
            <a:ext cx="19751675" cy="26335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0" y="34350325"/>
            <a:ext cx="19751675" cy="5151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61E6B-A1BA-4D16-94BE-232FAFAE92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6EB90-F5A5-42D2-B30B-F6EADB0AB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73353-376F-4C54-A103-A42FB256E3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69886-8E53-4B44-B90A-26F4C764F1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40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F09C98-3A3D-416E-9C43-6FB0FCFB3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46238" y="175736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ACD618-7001-415C-ADFF-5B2D18016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46238" y="10240963"/>
            <a:ext cx="29627512" cy="289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AC30E2-64C3-45EA-AA07-430DE1D13F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6238" y="39968488"/>
            <a:ext cx="768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>
              <a:defRPr sz="67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D4C4C5-9648-4B1B-87B0-A7B7B87972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438" y="39968488"/>
            <a:ext cx="104251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>
              <a:defRPr sz="67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84BBB52-8A14-4C1D-B3DB-DCC0A3179A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838" y="39968488"/>
            <a:ext cx="7681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>
              <a:defRPr sz="6700">
                <a:latin typeface="Arial" panose="020B0604020202020204" pitchFamily="34" charset="0"/>
              </a:defRPr>
            </a:lvl1pPr>
          </a:lstStyle>
          <a:p>
            <a:fld id="{65283591-4DEA-4B57-9AE9-5C6A73192D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diagramDrawing" Target="../diagrams/drawing1.xml"/><Relationship Id="rId18" Type="http://schemas.microsoft.com/office/2007/relationships/diagramDrawing" Target="../diagrams/drawing2.xml"/><Relationship Id="rId39" Type="http://schemas.openxmlformats.org/officeDocument/2006/relationships/image" Target="../media/image10.png"/><Relationship Id="rId34" Type="http://schemas.openxmlformats.org/officeDocument/2006/relationships/customXml" Target="../ink/ink6.xml"/><Relationship Id="rId42" Type="http://schemas.openxmlformats.org/officeDocument/2006/relationships/image" Target="../media/image15.png"/><Relationship Id="rId47" Type="http://schemas.openxmlformats.org/officeDocument/2006/relationships/image" Target="../media/image22.png"/><Relationship Id="rId50" Type="http://schemas.openxmlformats.org/officeDocument/2006/relationships/image" Target="../media/image17.png"/><Relationship Id="rId55" Type="http://schemas.openxmlformats.org/officeDocument/2006/relationships/customXml" Target="../ink/ink11.xml"/><Relationship Id="rId63" Type="http://schemas.openxmlformats.org/officeDocument/2006/relationships/image" Target="../media/image30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2.xml"/><Relationship Id="rId20" Type="http://schemas.openxmlformats.org/officeDocument/2006/relationships/customXml" Target="../ink/ink1.xml"/><Relationship Id="rId29" Type="http://schemas.openxmlformats.org/officeDocument/2006/relationships/image" Target="../media/image130.png"/><Relationship Id="rId41" Type="http://schemas.openxmlformats.org/officeDocument/2006/relationships/image" Target="../media/image14.png"/><Relationship Id="rId54" Type="http://schemas.openxmlformats.org/officeDocument/2006/relationships/customXml" Target="../ink/ink10.xml"/><Relationship Id="rId6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24" Type="http://schemas.openxmlformats.org/officeDocument/2006/relationships/customXml" Target="../ink/ink2.xml"/><Relationship Id="rId32" Type="http://schemas.openxmlformats.org/officeDocument/2006/relationships/customXml" Target="../ink/ink5.xml"/><Relationship Id="rId37" Type="http://schemas.openxmlformats.org/officeDocument/2006/relationships/customXml" Target="../ink/ink7.xml"/><Relationship Id="rId40" Type="http://schemas.openxmlformats.org/officeDocument/2006/relationships/image" Target="../media/image13.png"/><Relationship Id="rId45" Type="http://schemas.openxmlformats.org/officeDocument/2006/relationships/image" Target="../media/image20.png"/><Relationship Id="rId53" Type="http://schemas.openxmlformats.org/officeDocument/2006/relationships/image" Target="../media/image18.png"/><Relationship Id="rId58" Type="http://schemas.openxmlformats.org/officeDocument/2006/relationships/image" Target="../media/image25.png"/><Relationship Id="rId66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diagramLayout" Target="../diagrams/layout2.xml"/><Relationship Id="rId23" Type="http://schemas.openxmlformats.org/officeDocument/2006/relationships/image" Target="../media/image8.png"/><Relationship Id="rId28" Type="http://schemas.openxmlformats.org/officeDocument/2006/relationships/customXml" Target="../ink/ink3.xml"/><Relationship Id="rId36" Type="http://schemas.openxmlformats.org/officeDocument/2006/relationships/image" Target="../media/image170.png"/><Relationship Id="rId49" Type="http://schemas.openxmlformats.org/officeDocument/2006/relationships/image" Target="../media/image16.png"/><Relationship Id="rId57" Type="http://schemas.openxmlformats.org/officeDocument/2006/relationships/image" Target="../media/image24.png"/><Relationship Id="rId61" Type="http://schemas.openxmlformats.org/officeDocument/2006/relationships/image" Target="../media/image28.png"/><Relationship Id="rId10" Type="http://schemas.openxmlformats.org/officeDocument/2006/relationships/diagramLayout" Target="../diagrams/layout1.xml"/><Relationship Id="rId19" Type="http://schemas.openxmlformats.org/officeDocument/2006/relationships/image" Target="../media/image7.png"/><Relationship Id="rId31" Type="http://schemas.openxmlformats.org/officeDocument/2006/relationships/image" Target="../media/image11.png"/><Relationship Id="rId52" Type="http://schemas.openxmlformats.org/officeDocument/2006/relationships/customXml" Target="../ink/ink9.xml"/><Relationship Id="rId60" Type="http://schemas.openxmlformats.org/officeDocument/2006/relationships/image" Target="../media/image27.png"/><Relationship Id="rId65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diagramData" Target="../diagrams/data1.xml"/><Relationship Id="rId14" Type="http://schemas.openxmlformats.org/officeDocument/2006/relationships/diagramData" Target="../diagrams/data2.xml"/><Relationship Id="rId22" Type="http://schemas.openxmlformats.org/officeDocument/2006/relationships/image" Target="../media/image9.png"/><Relationship Id="rId27" Type="http://schemas.openxmlformats.org/officeDocument/2006/relationships/image" Target="../media/image120.png"/><Relationship Id="rId30" Type="http://schemas.openxmlformats.org/officeDocument/2006/relationships/customXml" Target="../ink/ink4.xml"/><Relationship Id="rId48" Type="http://schemas.openxmlformats.org/officeDocument/2006/relationships/image" Target="../media/image23.png"/><Relationship Id="rId56" Type="http://schemas.openxmlformats.org/officeDocument/2006/relationships/image" Target="../media/image19.png"/><Relationship Id="rId64" Type="http://schemas.openxmlformats.org/officeDocument/2006/relationships/hyperlink" Target="https://en.wikipedia.org/wiki/Hierarchical_clustering" TargetMode="External"/><Relationship Id="rId8" Type="http://schemas.openxmlformats.org/officeDocument/2006/relationships/image" Target="../media/image6.png"/><Relationship Id="rId51" Type="http://schemas.openxmlformats.org/officeDocument/2006/relationships/customXml" Target="../ink/ink8.xml"/><Relationship Id="rId3" Type="http://schemas.openxmlformats.org/officeDocument/2006/relationships/image" Target="../media/image1.png"/><Relationship Id="rId12" Type="http://schemas.openxmlformats.org/officeDocument/2006/relationships/diagramColors" Target="../diagrams/colors1.xml"/><Relationship Id="rId17" Type="http://schemas.openxmlformats.org/officeDocument/2006/relationships/diagramColors" Target="../diagrams/colors2.xml"/><Relationship Id="rId33" Type="http://schemas.openxmlformats.org/officeDocument/2006/relationships/image" Target="../media/image12.png"/><Relationship Id="rId38" Type="http://schemas.openxmlformats.org/officeDocument/2006/relationships/image" Target="../media/image180.png"/><Relationship Id="rId46" Type="http://schemas.openxmlformats.org/officeDocument/2006/relationships/image" Target="../media/image21.png"/><Relationship Id="rId59" Type="http://schemas.openxmlformats.org/officeDocument/2006/relationships/image" Target="../media/image26.png"/><Relationship Id="rId67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76ED77B1-A5A2-4C8A-8CD0-86AE3978B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793" y="39825219"/>
            <a:ext cx="2951839" cy="274505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DD2D698-8FC7-4FFE-AE99-8CF0BD87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953" y="39735054"/>
            <a:ext cx="4068284" cy="2936944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BC468F6-FCDC-4719-B075-1D1C728F6F8F}"/>
              </a:ext>
            </a:extLst>
          </p:cNvPr>
          <p:cNvCxnSpPr>
            <a:cxnSpLocks/>
          </p:cNvCxnSpPr>
          <p:nvPr/>
        </p:nvCxnSpPr>
        <p:spPr>
          <a:xfrm>
            <a:off x="10577209" y="42214800"/>
            <a:ext cx="4613617" cy="0"/>
          </a:xfrm>
          <a:prstGeom prst="line">
            <a:avLst/>
          </a:prstGeom>
          <a:ln>
            <a:solidFill>
              <a:srgbClr val="A400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6" descr="Non-negative matrix factorization. | Download Scientific Diagram">
            <a:extLst>
              <a:ext uri="{FF2B5EF4-FFF2-40B4-BE49-F238E27FC236}">
                <a16:creationId xmlns:a16="http://schemas.microsoft.com/office/drawing/2014/main" id="{FF8DC567-7BB9-46E0-8136-F704B68F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510" y="11898560"/>
            <a:ext cx="6484054" cy="300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22">
            <a:extLst>
              <a:ext uri="{FF2B5EF4-FFF2-40B4-BE49-F238E27FC236}">
                <a16:creationId xmlns:a16="http://schemas.microsoft.com/office/drawing/2014/main" id="{D5D1D1D4-6567-4B95-9BDF-F936C18E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2" y="33093650"/>
            <a:ext cx="8974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Verdana" panose="020B0604030504040204" pitchFamily="34" charset="0"/>
              </a:rPr>
              <a:t>Agglomerative Clustering: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68289230-4FA8-4AA7-A07C-DDFD28D98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208" y="19278600"/>
            <a:ext cx="3148792" cy="3138101"/>
          </a:xfrm>
          <a:prstGeom prst="rect">
            <a:avLst/>
          </a:prstGeom>
        </p:spPr>
      </p:pic>
      <p:pic>
        <p:nvPicPr>
          <p:cNvPr id="3074" name="Picture 22" descr="white_banner_portrait.jpg">
            <a:extLst>
              <a:ext uri="{FF2B5EF4-FFF2-40B4-BE49-F238E27FC236}">
                <a16:creationId xmlns:a16="http://schemas.microsoft.com/office/drawing/2014/main" id="{71887F04-BFD5-4484-B760-CB67B413A1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349250"/>
            <a:ext cx="32918400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AutoShape 27">
            <a:extLst>
              <a:ext uri="{FF2B5EF4-FFF2-40B4-BE49-F238E27FC236}">
                <a16:creationId xmlns:a16="http://schemas.microsoft.com/office/drawing/2014/main" id="{2BAEF23D-4859-4819-AC81-971DC90C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88" y="6323053"/>
            <a:ext cx="10274543" cy="12874020"/>
          </a:xfrm>
          <a:prstGeom prst="roundRect">
            <a:avLst>
              <a:gd name="adj" fmla="val 175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600"/>
              <a:t> </a:t>
            </a:r>
          </a:p>
        </p:txBody>
      </p:sp>
      <p:sp>
        <p:nvSpPr>
          <p:cNvPr id="3077" name="AutoShape 31">
            <a:extLst>
              <a:ext uri="{FF2B5EF4-FFF2-40B4-BE49-F238E27FC236}">
                <a16:creationId xmlns:a16="http://schemas.microsoft.com/office/drawing/2014/main" id="{22A30D6B-74CF-46A9-AD97-320639F39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723" y="33910963"/>
            <a:ext cx="10575398" cy="5110474"/>
          </a:xfrm>
          <a:prstGeom prst="roundRect">
            <a:avLst>
              <a:gd name="adj" fmla="val 175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600"/>
              <a:t> </a:t>
            </a:r>
          </a:p>
        </p:txBody>
      </p:sp>
      <p:sp>
        <p:nvSpPr>
          <p:cNvPr id="3078" name="AutoShape 32">
            <a:extLst>
              <a:ext uri="{FF2B5EF4-FFF2-40B4-BE49-F238E27FC236}">
                <a16:creationId xmlns:a16="http://schemas.microsoft.com/office/drawing/2014/main" id="{B8B4F668-6016-474C-8FF0-3553A8C0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8895" y="39166913"/>
            <a:ext cx="10591225" cy="3849576"/>
          </a:xfrm>
          <a:prstGeom prst="roundRect">
            <a:avLst>
              <a:gd name="adj" fmla="val 175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600"/>
              <a:t> </a:t>
            </a:r>
          </a:p>
        </p:txBody>
      </p:sp>
      <p:sp>
        <p:nvSpPr>
          <p:cNvPr id="2087" name="Text Box 39">
            <a:extLst>
              <a:ext uri="{FF2B5EF4-FFF2-40B4-BE49-F238E27FC236}">
                <a16:creationId xmlns:a16="http://schemas.microsoft.com/office/drawing/2014/main" id="{317968A7-1D49-421B-A128-FB2F9DCFC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663825"/>
            <a:ext cx="19888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389438" eaLnBrk="1" hangingPunct="1">
              <a:spcBef>
                <a:spcPct val="50000"/>
              </a:spcBef>
              <a:defRPr/>
            </a:pPr>
            <a:r>
              <a:rPr lang="en-US" sz="3200" dirty="0">
                <a:solidFill>
                  <a:srgbClr val="A4001D"/>
                </a:solidFill>
                <a:latin typeface="+mj-lt"/>
                <a:ea typeface="+mn-ea"/>
              </a:rPr>
              <a:t>Abimbola Oluwade</a:t>
            </a:r>
            <a:r>
              <a:rPr lang="en-US" sz="3200" baseline="30000" dirty="0">
                <a:solidFill>
                  <a:srgbClr val="A4001D"/>
                </a:solidFill>
                <a:latin typeface="+mj-lt"/>
                <a:ea typeface="+mn-ea"/>
              </a:rPr>
              <a:t>1</a:t>
            </a:r>
            <a:r>
              <a:rPr lang="en-US" sz="3200" dirty="0">
                <a:solidFill>
                  <a:srgbClr val="A4001D"/>
                </a:solidFill>
                <a:latin typeface="+mj-lt"/>
                <a:ea typeface="+mn-ea"/>
              </a:rPr>
              <a:t>, Robert Tang-Kong</a:t>
            </a:r>
            <a:r>
              <a:rPr lang="en-US" sz="3200" baseline="30000" dirty="0">
                <a:solidFill>
                  <a:srgbClr val="A4001D"/>
                </a:solidFill>
                <a:latin typeface="+mj-lt"/>
                <a:ea typeface="+mn-ea"/>
              </a:rPr>
              <a:t>2</a:t>
            </a:r>
            <a:r>
              <a:rPr lang="en-US" sz="3600" baseline="30000" dirty="0">
                <a:solidFill>
                  <a:srgbClr val="A4001D"/>
                </a:solidFill>
                <a:latin typeface="+mj-lt"/>
                <a:ea typeface="+mn-ea"/>
              </a:rPr>
              <a:t>+</a:t>
            </a:r>
            <a:endParaRPr lang="en-US" sz="3600" dirty="0">
              <a:solidFill>
                <a:srgbClr val="A4001D"/>
              </a:solidFill>
              <a:latin typeface="+mj-lt"/>
              <a:ea typeface="+mn-ea"/>
            </a:endParaRPr>
          </a:p>
        </p:txBody>
      </p:sp>
      <p:sp>
        <p:nvSpPr>
          <p:cNvPr id="2096" name="Text Box 48">
            <a:extLst>
              <a:ext uri="{FF2B5EF4-FFF2-40B4-BE49-F238E27FC236}">
                <a16:creationId xmlns:a16="http://schemas.microsoft.com/office/drawing/2014/main" id="{AD0FDE16-DC72-4274-A806-52CB47BA8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094" y="800756"/>
            <a:ext cx="22174200" cy="17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389438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en-US" sz="7200" b="1" dirty="0">
                <a:solidFill>
                  <a:srgbClr val="A4001D"/>
                </a:solidFill>
                <a:latin typeface="+mj-lt"/>
                <a:ea typeface="+mn-ea"/>
              </a:rPr>
              <a:t>Machine Learning Methods for </a:t>
            </a:r>
          </a:p>
          <a:p>
            <a:pPr algn="ctr" defTabSz="4389438" eaLnBrk="1" hangingPunct="1">
              <a:lnSpc>
                <a:spcPct val="45000"/>
              </a:lnSpc>
              <a:spcBef>
                <a:spcPct val="50000"/>
              </a:spcBef>
              <a:defRPr/>
            </a:pPr>
            <a:r>
              <a:rPr lang="en-US" sz="7200" b="1" dirty="0">
                <a:solidFill>
                  <a:srgbClr val="A4001D"/>
                </a:solidFill>
                <a:latin typeface="+mj-lt"/>
                <a:ea typeface="+mn-ea"/>
              </a:rPr>
              <a:t>Classifying X-ray Diffraction Data</a:t>
            </a:r>
          </a:p>
        </p:txBody>
      </p:sp>
      <p:pic>
        <p:nvPicPr>
          <p:cNvPr id="3085" name="Picture 21" descr="red_logo_forportrait.png">
            <a:extLst>
              <a:ext uri="{FF2B5EF4-FFF2-40B4-BE49-F238E27FC236}">
                <a16:creationId xmlns:a16="http://schemas.microsoft.com/office/drawing/2014/main" id="{72B101E6-3F21-4D3C-8575-A6791C3536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0088"/>
            <a:ext cx="72898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Text Box 39">
            <a:extLst>
              <a:ext uri="{FF2B5EF4-FFF2-40B4-BE49-F238E27FC236}">
                <a16:creationId xmlns:a16="http://schemas.microsoft.com/office/drawing/2014/main" id="{48FDF6B9-FCCD-4C79-AA08-BCB5224C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234061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30000" dirty="0">
                <a:solidFill>
                  <a:srgbClr val="A4001D"/>
                </a:solidFill>
              </a:rPr>
              <a:t>1</a:t>
            </a:r>
            <a:r>
              <a:rPr lang="en-US" altLang="en-US" sz="2800" dirty="0">
                <a:solidFill>
                  <a:srgbClr val="A4001D"/>
                </a:solidFill>
              </a:rPr>
              <a:t>Howard University, 2400 Sixth Street NW, Washington DC, 20059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30000" dirty="0">
                <a:solidFill>
                  <a:srgbClr val="A4001D"/>
                </a:solidFill>
              </a:rPr>
              <a:t>2</a:t>
            </a:r>
            <a:r>
              <a:rPr lang="en-US" altLang="en-US" sz="2800" dirty="0">
                <a:solidFill>
                  <a:srgbClr val="A4001D"/>
                </a:solidFill>
              </a:rPr>
              <a:t>Stanford Synchrotron Radiation </a:t>
            </a:r>
            <a:r>
              <a:rPr lang="en-US" altLang="en-US" sz="2800" dirty="0" err="1">
                <a:solidFill>
                  <a:srgbClr val="A4001D"/>
                </a:solidFill>
              </a:rPr>
              <a:t>Lightsource</a:t>
            </a:r>
            <a:r>
              <a:rPr lang="en-US" altLang="en-US" sz="2800" dirty="0">
                <a:solidFill>
                  <a:srgbClr val="A4001D"/>
                </a:solidFill>
              </a:rPr>
              <a:t> (SSRL), SLAC National Accelerator Laboratory, 2575 Sand Hill Road, Menlo Park, CA 94025, USA.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aseline="30000" dirty="0">
                <a:solidFill>
                  <a:srgbClr val="A4001D"/>
                </a:solidFill>
              </a:rPr>
              <a:t>+</a:t>
            </a:r>
            <a:r>
              <a:rPr lang="en-US" altLang="en-US" sz="2800" dirty="0">
                <a:solidFill>
                  <a:srgbClr val="A4001D"/>
                </a:solidFill>
              </a:rPr>
              <a:t>Contact: roberttk@slac.stanford.edu</a:t>
            </a:r>
          </a:p>
        </p:txBody>
      </p:sp>
      <p:sp>
        <p:nvSpPr>
          <p:cNvPr id="3087" name="TextBox 1">
            <a:extLst>
              <a:ext uri="{FF2B5EF4-FFF2-40B4-BE49-F238E27FC236}">
                <a16:creationId xmlns:a16="http://schemas.microsoft.com/office/drawing/2014/main" id="{D95A7F3E-86AB-48D1-8CB9-13FB15E2A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3400" y="43016488"/>
            <a:ext cx="464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Verdana" panose="020B0604030504040204" pitchFamily="34" charset="0"/>
              </a:rPr>
              <a:t>Date: 08/14/2020</a:t>
            </a:r>
          </a:p>
        </p:txBody>
      </p:sp>
      <p:sp>
        <p:nvSpPr>
          <p:cNvPr id="3088" name="TextBox 22">
            <a:extLst>
              <a:ext uri="{FF2B5EF4-FFF2-40B4-BE49-F238E27FC236}">
                <a16:creationId xmlns:a16="http://schemas.microsoft.com/office/drawing/2014/main" id="{C6104754-A512-453D-8EC7-DFF819A1F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0" y="7332841"/>
            <a:ext cx="10216908" cy="1249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US" altLang="en-US" sz="3100" dirty="0">
                <a:latin typeface="Verdana" panose="020B0604030504040204" pitchFamily="34" charset="0"/>
              </a:rPr>
              <a:t>Hard X-ray experiments at SSRL like Wide-Angle X-ray Scattering (WAXS) enable users to obtain X-ray Diffraction (XRD) patterns utilized for identifying the structures of crystalline materials e.g. BCC, FCC, etc. The process involves bombarding wafer plates, laden with materials, with X-ray pulses and consequently collecting the resulting diffraction patterns. 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en-US" sz="3100" dirty="0">
                <a:latin typeface="Verdana" panose="020B0604030504040204" pitchFamily="34" charset="0"/>
              </a:rPr>
              <a:t>Current classification/clustering of the crystal structures involves expert, manual identification of the different phases present in the materials; this approach, therefore, takes time and may delay crystal structure identification in the absence of an expert. As a result, it is desirable to train a machine learning model to identify the crystal structures without any expert analysis.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100" dirty="0">
                <a:latin typeface="Verdana" panose="020B0604030504040204" pitchFamily="34" charset="0"/>
              </a:rPr>
              <a:t>We investigated two different methods of clustering X-ray Diffraction dataset, specifically working with the </a:t>
            </a:r>
            <a:r>
              <a:rPr lang="en-US" altLang="en-US" sz="3100" dirty="0" err="1">
                <a:latin typeface="Verdana" panose="020B0604030504040204" pitchFamily="34" charset="0"/>
              </a:rPr>
              <a:t>TiNiSn</a:t>
            </a:r>
            <a:r>
              <a:rPr lang="en-US" altLang="en-US" sz="3100" dirty="0">
                <a:latin typeface="Verdana" panose="020B0604030504040204" pitchFamily="34" charset="0"/>
              </a:rPr>
              <a:t> dataset. The first method uses Agglomerative Clustering with four (4) different dissimilarity metrics. The second method employs Non-negative Matrix Factorization (NMF) technique prominent with non-negative datasets; the inherent positive nature of XRD dataset makes NMF a good candidate.</a:t>
            </a:r>
          </a:p>
        </p:txBody>
      </p:sp>
      <p:sp>
        <p:nvSpPr>
          <p:cNvPr id="2069" name="TextBox 22">
            <a:extLst>
              <a:ext uri="{FF2B5EF4-FFF2-40B4-BE49-F238E27FC236}">
                <a16:creationId xmlns:a16="http://schemas.microsoft.com/office/drawing/2014/main" id="{9B05A5BE-8857-4164-8EFF-14F019341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9764" y="34873229"/>
            <a:ext cx="10566881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000" dirty="0">
                <a:latin typeface="Verdana" pitchFamily="34" charset="0"/>
              </a:rPr>
              <a:t>This research shows a couple of successful results:</a:t>
            </a:r>
          </a:p>
          <a:p>
            <a:pPr marL="457200" indent="-457200" algn="just">
              <a:spcBef>
                <a:spcPct val="0"/>
              </a:spcBef>
              <a:defRPr/>
            </a:pPr>
            <a:r>
              <a:rPr lang="en-US" altLang="en-US" sz="3000" dirty="0" err="1">
                <a:latin typeface="Verdana" pitchFamily="34" charset="0"/>
              </a:rPr>
              <a:t>TiNiSn</a:t>
            </a:r>
            <a:r>
              <a:rPr lang="en-US" altLang="en-US" sz="3000" dirty="0">
                <a:latin typeface="Verdana" pitchFamily="34" charset="0"/>
              </a:rPr>
              <a:t> XRD dataset can be classified up to an accuracy of 0.8.</a:t>
            </a:r>
          </a:p>
          <a:p>
            <a:pPr marL="457200" indent="-457200" algn="just">
              <a:spcBef>
                <a:spcPct val="0"/>
              </a:spcBef>
              <a:defRPr/>
            </a:pPr>
            <a:r>
              <a:rPr lang="en-US" altLang="en-US" sz="3000" dirty="0">
                <a:latin typeface="Verdana" pitchFamily="34" charset="0"/>
              </a:rPr>
              <a:t>Further refinements of the algorithm could improve the accuracy e.g. training the algorithm to spot cluster 11.</a:t>
            </a:r>
          </a:p>
          <a:p>
            <a:pPr marL="457200" indent="-457200" algn="just">
              <a:spcBef>
                <a:spcPct val="0"/>
              </a:spcBef>
              <a:defRPr/>
            </a:pPr>
            <a:r>
              <a:rPr lang="en-US" altLang="en-US" sz="3000" dirty="0">
                <a:latin typeface="Verdana" pitchFamily="34" charset="0"/>
              </a:rPr>
              <a:t>This approach could be employed on XRD datasets to obtain a firsthand classification of materials where expert classification would take time.  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3000" dirty="0">
              <a:latin typeface="Verdana" pitchFamily="34" charset="0"/>
            </a:endParaRPr>
          </a:p>
        </p:txBody>
      </p:sp>
      <p:sp>
        <p:nvSpPr>
          <p:cNvPr id="3090" name="TextBox 22">
            <a:extLst>
              <a:ext uri="{FF2B5EF4-FFF2-40B4-BE49-F238E27FC236}">
                <a16:creationId xmlns:a16="http://schemas.microsoft.com/office/drawing/2014/main" id="{57CC9742-50AD-4930-AC3F-BA06793E2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9764" y="26354217"/>
            <a:ext cx="10560353" cy="794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3000" dirty="0">
                <a:latin typeface="Verdana" panose="020B0604030504040204" pitchFamily="34" charset="0"/>
              </a:rPr>
              <a:t>Subtle but significant differences between spectra make it hard to separate some clusters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3000" dirty="0">
                <a:latin typeface="Verdana" panose="020B0604030504040204" pitchFamily="34" charset="0"/>
              </a:rPr>
              <a:t>Current models cannot separate cluster 11 from 4; squaring and taking log of the dataset was futile due to the huge similarity between the spectra in the two clusters.</a:t>
            </a:r>
          </a:p>
          <a:p>
            <a:pPr algn="just" eaLnBrk="1" hangingPunct="1">
              <a:spcBef>
                <a:spcPct val="0"/>
              </a:spcBef>
            </a:pPr>
            <a:endParaRPr lang="en-US" altLang="en-US" sz="3000" dirty="0">
              <a:latin typeface="Verdana" panose="020B060403050404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endParaRPr lang="en-US" altLang="en-US" sz="3000" dirty="0">
              <a:latin typeface="Verdana" panose="020B060403050404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endParaRPr lang="en-US" altLang="en-US" sz="3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endParaRPr lang="en-US" altLang="en-US" sz="3000" dirty="0">
              <a:latin typeface="Verdana" panose="020B060403050404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endParaRPr lang="en-US" altLang="en-US" sz="30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en-US" sz="3000" dirty="0">
                <a:latin typeface="Verdana" panose="020B0604030504040204" pitchFamily="34" charset="0"/>
              </a:rPr>
              <a:t>Assess clusters 4&amp;11 by trying other data techniques on the dataset. 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en-US" sz="3000" dirty="0">
                <a:latin typeface="Verdana" panose="020B0604030504040204" pitchFamily="34" charset="0"/>
              </a:rPr>
              <a:t>Expand the dataset: Implement the algorithm on another </a:t>
            </a:r>
            <a:r>
              <a:rPr lang="en-US" altLang="en-US" sz="3000" dirty="0" err="1">
                <a:latin typeface="Verdana" panose="020B0604030504040204" pitchFamily="34" charset="0"/>
              </a:rPr>
              <a:t>TiNiSn</a:t>
            </a:r>
            <a:r>
              <a:rPr lang="en-US" altLang="en-US" sz="3000" dirty="0">
                <a:latin typeface="Verdana" panose="020B0604030504040204" pitchFamily="34" charset="0"/>
              </a:rPr>
              <a:t> dataset and also explore other materials’ datasets.</a:t>
            </a:r>
          </a:p>
          <a:p>
            <a:pPr marL="0" indent="0" algn="just" eaLnBrk="1" hangingPunct="1">
              <a:spcBef>
                <a:spcPct val="0"/>
              </a:spcBef>
              <a:buNone/>
            </a:pPr>
            <a:endParaRPr lang="en-US" altLang="en-US" sz="3000" dirty="0">
              <a:latin typeface="Verdana" panose="020B0604030504040204" pitchFamily="34" charset="0"/>
            </a:endParaRPr>
          </a:p>
        </p:txBody>
      </p:sp>
      <p:sp>
        <p:nvSpPr>
          <p:cNvPr id="3091" name="TextBox 22">
            <a:extLst>
              <a:ext uri="{FF2B5EF4-FFF2-40B4-BE49-F238E27FC236}">
                <a16:creationId xmlns:a16="http://schemas.microsoft.com/office/drawing/2014/main" id="{5A947775-D803-4CBE-A1D9-EF9475794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7027" y="40146056"/>
            <a:ext cx="1060600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000" dirty="0">
                <a:latin typeface="Verdana" panose="020B0604030504040204" pitchFamily="34" charset="0"/>
              </a:rPr>
              <a:t>Work at the LCLS is supported by the U.S. Department of Energy, Office of Science, under Contract No. DE-AC02-76SF00515.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000" dirty="0">
                <a:latin typeface="Verdana" panose="020B0604030504040204" pitchFamily="34" charset="0"/>
              </a:rPr>
              <a:t>Acknowledgements go Alan Fry for the opportunity to be here, and </a:t>
            </a:r>
            <a:r>
              <a:rPr lang="en-US" altLang="en-US" sz="3000">
                <a:latin typeface="Verdana" panose="020B0604030504040204" pitchFamily="34" charset="0"/>
              </a:rPr>
              <a:t>Robert Tang-Kong </a:t>
            </a:r>
            <a:r>
              <a:rPr lang="en-US" altLang="en-US" sz="3000" dirty="0">
                <a:latin typeface="Verdana" panose="020B0604030504040204" pitchFamily="34" charset="0"/>
              </a:rPr>
              <a:t>for guidance and mentorship throughout this research.</a:t>
            </a:r>
          </a:p>
        </p:txBody>
      </p:sp>
      <p:sp>
        <p:nvSpPr>
          <p:cNvPr id="34" name="Round Same Side Corner Rectangle 1">
            <a:extLst>
              <a:ext uri="{FF2B5EF4-FFF2-40B4-BE49-F238E27FC236}">
                <a16:creationId xmlns:a16="http://schemas.microsoft.com/office/drawing/2014/main" id="{7FC0146F-FBBA-4C21-AE5B-9BE25DBE63E6}"/>
              </a:ext>
            </a:extLst>
          </p:cNvPr>
          <p:cNvSpPr/>
          <p:nvPr/>
        </p:nvSpPr>
        <p:spPr bwMode="auto">
          <a:xfrm>
            <a:off x="267488" y="6303900"/>
            <a:ext cx="10252977" cy="990600"/>
          </a:xfrm>
          <a:prstGeom prst="round2SameRect">
            <a:avLst/>
          </a:prstGeom>
          <a:solidFill>
            <a:srgbClr val="A4001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35" name="Text Box 40">
            <a:extLst>
              <a:ext uri="{FF2B5EF4-FFF2-40B4-BE49-F238E27FC236}">
                <a16:creationId xmlns:a16="http://schemas.microsoft.com/office/drawing/2014/main" id="{8914B03C-4C96-4619-B239-A9752FAF8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4304" y="6437473"/>
            <a:ext cx="51054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389438" eaLnBrk="1" hangingPunct="1">
              <a:spcBef>
                <a:spcPct val="50000"/>
              </a:spcBef>
              <a:defRPr/>
            </a:pPr>
            <a:r>
              <a:rPr lang="en-US" sz="4600" b="1" dirty="0">
                <a:solidFill>
                  <a:schemeClr val="bg1"/>
                </a:solidFill>
                <a:latin typeface="+mj-lt"/>
                <a:ea typeface="+mn-ea"/>
              </a:rPr>
              <a:t>Introduction</a:t>
            </a:r>
          </a:p>
        </p:txBody>
      </p:sp>
      <p:sp>
        <p:nvSpPr>
          <p:cNvPr id="52" name="Round Same Side Corner Rectangle 1">
            <a:extLst>
              <a:ext uri="{FF2B5EF4-FFF2-40B4-BE49-F238E27FC236}">
                <a16:creationId xmlns:a16="http://schemas.microsoft.com/office/drawing/2014/main" id="{4DF69A3F-9AF0-4EA5-A48A-5BF3D3462C27}"/>
              </a:ext>
            </a:extLst>
          </p:cNvPr>
          <p:cNvSpPr/>
          <p:nvPr/>
        </p:nvSpPr>
        <p:spPr bwMode="auto">
          <a:xfrm>
            <a:off x="22068198" y="33832800"/>
            <a:ext cx="10582711" cy="990600"/>
          </a:xfrm>
          <a:prstGeom prst="round2SameRect">
            <a:avLst/>
          </a:prstGeom>
          <a:solidFill>
            <a:srgbClr val="A4001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55" name="Text Box 40">
            <a:extLst>
              <a:ext uri="{FF2B5EF4-FFF2-40B4-BE49-F238E27FC236}">
                <a16:creationId xmlns:a16="http://schemas.microsoft.com/office/drawing/2014/main" id="{A005D57A-9A8F-4EC9-8811-8672BAAA6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9720" y="33923419"/>
            <a:ext cx="51054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389438" eaLnBrk="1" hangingPunct="1">
              <a:spcBef>
                <a:spcPct val="50000"/>
              </a:spcBef>
              <a:defRPr/>
            </a:pPr>
            <a:r>
              <a:rPr lang="en-US" sz="4600" b="1" dirty="0">
                <a:solidFill>
                  <a:schemeClr val="bg1"/>
                </a:solidFill>
                <a:latin typeface="+mj-lt"/>
                <a:ea typeface="+mn-ea"/>
              </a:rPr>
              <a:t>Conclusion</a:t>
            </a:r>
          </a:p>
        </p:txBody>
      </p:sp>
      <p:sp>
        <p:nvSpPr>
          <p:cNvPr id="3105" name="Line 46">
            <a:extLst>
              <a:ext uri="{FF2B5EF4-FFF2-40B4-BE49-F238E27FC236}">
                <a16:creationId xmlns:a16="http://schemas.microsoft.com/office/drawing/2014/main" id="{B4A50868-6F4A-4A3C-B076-1012E9A76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22543" y="19321664"/>
            <a:ext cx="10365145" cy="157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TextBox 22">
            <a:extLst>
              <a:ext uri="{FF2B5EF4-FFF2-40B4-BE49-F238E27FC236}">
                <a16:creationId xmlns:a16="http://schemas.microsoft.com/office/drawing/2014/main" id="{8CA1A982-5F09-4406-930E-EE28083A0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7420" y="18750350"/>
            <a:ext cx="8537547" cy="57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Verdana" panose="020B0604030504040204" pitchFamily="34" charset="0"/>
              </a:rPr>
              <a:t>Procedures</a:t>
            </a:r>
          </a:p>
        </p:txBody>
      </p:sp>
      <p:sp>
        <p:nvSpPr>
          <p:cNvPr id="3108" name="TextBox 22">
            <a:extLst>
              <a:ext uri="{FF2B5EF4-FFF2-40B4-BE49-F238E27FC236}">
                <a16:creationId xmlns:a16="http://schemas.microsoft.com/office/drawing/2014/main" id="{838FF0A5-EAF4-4E41-B013-0CEFCA05E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8263" y="37628513"/>
            <a:ext cx="4443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Verdana" panose="020B0604030504040204" pitchFamily="34" charset="0"/>
              </a:rPr>
              <a:t>Mean energy of each time slice</a:t>
            </a:r>
          </a:p>
        </p:txBody>
      </p:sp>
      <p:sp>
        <p:nvSpPr>
          <p:cNvPr id="74" name="Round Same Side Corner Rectangle 1">
            <a:extLst>
              <a:ext uri="{FF2B5EF4-FFF2-40B4-BE49-F238E27FC236}">
                <a16:creationId xmlns:a16="http://schemas.microsoft.com/office/drawing/2014/main" id="{E483A467-4F41-4539-8B32-C62EC8E1D1D1}"/>
              </a:ext>
            </a:extLst>
          </p:cNvPr>
          <p:cNvSpPr/>
          <p:nvPr/>
        </p:nvSpPr>
        <p:spPr bwMode="auto">
          <a:xfrm>
            <a:off x="22089766" y="6327994"/>
            <a:ext cx="10561933" cy="990600"/>
          </a:xfrm>
          <a:prstGeom prst="round2SameRect">
            <a:avLst/>
          </a:prstGeom>
          <a:solidFill>
            <a:srgbClr val="A4001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75" name="Text Box 40">
            <a:extLst>
              <a:ext uri="{FF2B5EF4-FFF2-40B4-BE49-F238E27FC236}">
                <a16:creationId xmlns:a16="http://schemas.microsoft.com/office/drawing/2014/main" id="{83B9B04C-4F3B-4483-B14F-BBD697F5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8264" y="6372775"/>
            <a:ext cx="51054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389438" eaLnBrk="1" hangingPunct="1">
              <a:spcBef>
                <a:spcPct val="50000"/>
              </a:spcBef>
              <a:defRPr/>
            </a:pPr>
            <a:r>
              <a:rPr lang="en-US" sz="4600" b="1" dirty="0">
                <a:solidFill>
                  <a:schemeClr val="bg1"/>
                </a:solidFill>
                <a:latin typeface="+mj-lt"/>
                <a:ea typeface="+mn-ea"/>
              </a:rPr>
              <a:t>Result</a:t>
            </a:r>
          </a:p>
        </p:txBody>
      </p:sp>
      <p:sp>
        <p:nvSpPr>
          <p:cNvPr id="80" name="Text Box 47">
            <a:extLst>
              <a:ext uri="{FF2B5EF4-FFF2-40B4-BE49-F238E27FC236}">
                <a16:creationId xmlns:a16="http://schemas.microsoft.com/office/drawing/2014/main" id="{709E2401-477F-45CD-BA29-B0A941FED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1129" y="25751568"/>
            <a:ext cx="56229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389438" eaLnBrk="1" hangingPunct="1">
              <a:spcBef>
                <a:spcPct val="50000"/>
              </a:spcBef>
              <a:defRPr/>
            </a:pPr>
            <a:r>
              <a:rPr lang="en-US" sz="3200" b="1" dirty="0">
                <a:latin typeface="+mj-lt"/>
                <a:ea typeface="+mn-ea"/>
              </a:rPr>
              <a:t>Challenges &amp; Future work</a:t>
            </a:r>
          </a:p>
        </p:txBody>
      </p:sp>
      <p:sp>
        <p:nvSpPr>
          <p:cNvPr id="87" name="Round Same Side Corner Rectangle 1">
            <a:extLst>
              <a:ext uri="{FF2B5EF4-FFF2-40B4-BE49-F238E27FC236}">
                <a16:creationId xmlns:a16="http://schemas.microsoft.com/office/drawing/2014/main" id="{EAEBC475-C6F0-4B1A-BA06-8504F0B5ED83}"/>
              </a:ext>
            </a:extLst>
          </p:cNvPr>
          <p:cNvSpPr/>
          <p:nvPr/>
        </p:nvSpPr>
        <p:spPr bwMode="auto">
          <a:xfrm>
            <a:off x="22059417" y="39167963"/>
            <a:ext cx="10606005" cy="900113"/>
          </a:xfrm>
          <a:prstGeom prst="round2SameRect">
            <a:avLst/>
          </a:prstGeom>
          <a:solidFill>
            <a:srgbClr val="A4001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88" name="Text Box 40">
            <a:extLst>
              <a:ext uri="{FF2B5EF4-FFF2-40B4-BE49-F238E27FC236}">
                <a16:creationId xmlns:a16="http://schemas.microsoft.com/office/drawing/2014/main" id="{052062CB-26FD-4ACE-8C8F-822434034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342" y="39212899"/>
            <a:ext cx="5926137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389438" eaLnBrk="1" hangingPunct="1">
              <a:spcBef>
                <a:spcPct val="50000"/>
              </a:spcBef>
              <a:defRPr/>
            </a:pPr>
            <a:r>
              <a:rPr lang="en-US" sz="4600" b="1" dirty="0">
                <a:solidFill>
                  <a:schemeClr val="bg1"/>
                </a:solidFill>
                <a:latin typeface="+mj-lt"/>
                <a:ea typeface="+mn-ea"/>
              </a:rPr>
              <a:t>Acknowledgements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AA06B5C-633F-4D2D-B619-6C109CFBFD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600552"/>
              </p:ext>
            </p:extLst>
          </p:nvPr>
        </p:nvGraphicFramePr>
        <p:xfrm>
          <a:off x="11683863" y="19913023"/>
          <a:ext cx="9242503" cy="7595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128" name="AutoShape 28">
            <a:extLst>
              <a:ext uri="{FF2B5EF4-FFF2-40B4-BE49-F238E27FC236}">
                <a16:creationId xmlns:a16="http://schemas.microsoft.com/office/drawing/2014/main" id="{B4D36C9C-8565-4488-8B11-6EDB98C6E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542" y="6379436"/>
            <a:ext cx="10365145" cy="33107854"/>
          </a:xfrm>
          <a:prstGeom prst="roundRect">
            <a:avLst>
              <a:gd name="adj" fmla="val 175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600" dirty="0"/>
              <a:t> </a:t>
            </a:r>
          </a:p>
        </p:txBody>
      </p:sp>
      <p:sp>
        <p:nvSpPr>
          <p:cNvPr id="3131" name="Rectangle 11">
            <a:extLst>
              <a:ext uri="{FF2B5EF4-FFF2-40B4-BE49-F238E27FC236}">
                <a16:creationId xmlns:a16="http://schemas.microsoft.com/office/drawing/2014/main" id="{49D64AFA-6404-444C-9E46-33BC77C6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9766" y="7357140"/>
            <a:ext cx="60500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/>
              <a:t>Agglomerative Clustering</a:t>
            </a:r>
          </a:p>
        </p:txBody>
      </p:sp>
      <p:sp>
        <p:nvSpPr>
          <p:cNvPr id="3134" name="Rectangle 13">
            <a:extLst>
              <a:ext uri="{FF2B5EF4-FFF2-40B4-BE49-F238E27FC236}">
                <a16:creationId xmlns:a16="http://schemas.microsoft.com/office/drawing/2014/main" id="{7A869A54-20D3-4036-A576-097E4DA9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200" y="14674958"/>
            <a:ext cx="80682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3200" b="1" dirty="0">
                <a:solidFill>
                  <a:srgbClr val="000000"/>
                </a:solidFill>
              </a:rPr>
              <a:t>Non-negative Matrix Factorization</a:t>
            </a:r>
          </a:p>
        </p:txBody>
      </p:sp>
      <p:sp>
        <p:nvSpPr>
          <p:cNvPr id="3136" name="AutoShape 30">
            <a:extLst>
              <a:ext uri="{FF2B5EF4-FFF2-40B4-BE49-F238E27FC236}">
                <a16:creationId xmlns:a16="http://schemas.microsoft.com/office/drawing/2014/main" id="{652C4F9E-9E96-4E99-BEC9-FCC52DA9C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1246" y="6323052"/>
            <a:ext cx="10569665" cy="27362919"/>
          </a:xfrm>
          <a:prstGeom prst="roundRect">
            <a:avLst>
              <a:gd name="adj" fmla="val 175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600"/>
              <a:t>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21DEFBF-EF22-4FF4-8A51-02BFEEC7B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584364"/>
              </p:ext>
            </p:extLst>
          </p:nvPr>
        </p:nvGraphicFramePr>
        <p:xfrm>
          <a:off x="11507392" y="27218025"/>
          <a:ext cx="9567862" cy="12663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3139" name="TextBox 22">
            <a:extLst>
              <a:ext uri="{FF2B5EF4-FFF2-40B4-BE49-F238E27FC236}">
                <a16:creationId xmlns:a16="http://schemas.microsoft.com/office/drawing/2014/main" id="{30A58B5D-8C42-42AC-9B0D-099C66C2F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3331" y="19331035"/>
            <a:ext cx="886613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Verdana" panose="020B0604030504040204" pitchFamily="34" charset="0"/>
              </a:rPr>
              <a:t>Agglomerative Clustering</a:t>
            </a:r>
          </a:p>
        </p:txBody>
      </p:sp>
      <p:sp>
        <p:nvSpPr>
          <p:cNvPr id="3140" name="TextBox 22">
            <a:extLst>
              <a:ext uri="{FF2B5EF4-FFF2-40B4-BE49-F238E27FC236}">
                <a16:creationId xmlns:a16="http://schemas.microsoft.com/office/drawing/2014/main" id="{2DD9144A-65A6-4143-BD53-E1B93928B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0286" y="26663556"/>
            <a:ext cx="904699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Verdana" panose="020B0604030504040204" pitchFamily="34" charset="0"/>
              </a:rPr>
              <a:t>Non-Negative Matrix Factorization</a:t>
            </a:r>
          </a:p>
        </p:txBody>
      </p:sp>
      <p:sp>
        <p:nvSpPr>
          <p:cNvPr id="3141" name="TextBox 22">
            <a:extLst>
              <a:ext uri="{FF2B5EF4-FFF2-40B4-BE49-F238E27FC236}">
                <a16:creationId xmlns:a16="http://schemas.microsoft.com/office/drawing/2014/main" id="{442B1063-4AFF-4D01-A0FB-C274612E4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9618" y="39087181"/>
            <a:ext cx="24110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Verdana" panose="020B0604030504040204" pitchFamily="34" charset="0"/>
              </a:rPr>
              <a:t>(*) optional step</a:t>
            </a:r>
          </a:p>
        </p:txBody>
      </p:sp>
      <p:sp>
        <p:nvSpPr>
          <p:cNvPr id="81" name="Google Shape;388;p24">
            <a:extLst>
              <a:ext uri="{FF2B5EF4-FFF2-40B4-BE49-F238E27FC236}">
                <a16:creationId xmlns:a16="http://schemas.microsoft.com/office/drawing/2014/main" id="{C546600D-E53E-4AFA-990A-314E546A83D5}"/>
              </a:ext>
            </a:extLst>
          </p:cNvPr>
          <p:cNvSpPr/>
          <p:nvPr/>
        </p:nvSpPr>
        <p:spPr>
          <a:xfrm>
            <a:off x="7793604" y="21546248"/>
            <a:ext cx="125238" cy="130046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376C71-A318-46D2-91E9-1A62BC81D47C}"/>
              </a:ext>
            </a:extLst>
          </p:cNvPr>
          <p:cNvSpPr txBox="1"/>
          <p:nvPr/>
        </p:nvSpPr>
        <p:spPr>
          <a:xfrm>
            <a:off x="4721181" y="22362217"/>
            <a:ext cx="413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e.g. </a:t>
            </a:r>
            <a:r>
              <a:rPr lang="en-US" sz="2000" dirty="0" err="1"/>
              <a:t>Ti</a:t>
            </a:r>
            <a:r>
              <a:rPr lang="en-US" sz="2000" dirty="0"/>
              <a:t>-Ni-Sn</a:t>
            </a:r>
          </a:p>
        </p:txBody>
      </p:sp>
      <p:pic>
        <p:nvPicPr>
          <p:cNvPr id="83" name="Google Shape;385;p24" descr="https://attachments.office.net/owa/roberttk%40slac.stanford.edu/service.svc/s/GetAttachmentThumbnail?id=AAMkADQxOTFhMTE0LTA4NjAtNDJiYi1iZDJjLWYwZTc2OTg1YWU5ZABGAAAAAAAhXyOviwMqRKNtG42lSOhXBwDRxp9JPezoRJBKyqt6uA3kAAAAAAEMAADRxp9JPezoRJBKyqt6uA3kAAIQQvcqAAABEgAQAMF9J5qo28JFmXavzAq0%2FYk%3D&amp;thumbnailType=2&amp;owa=outlook.office.com&amp;scriptVer=2020050302.03&amp;X-OWA-CANARY=KF4qVXrGw0Kyj365ku-_bnAuJE5n9dcY8-GdtXLiR2Re6-vOuWdq4kQ9T3VSTRquiRPiTrNnVUM.&amp;token=eyJhbGciOiJSUzI1NiIsImtpZCI6IjU2MzU4ODUyMzRCOTI1MkRERTAwNTc2NkQ5RDlGMjc2NTY1RjYzRTIiLCJ4NXQiOiJWaldJVWpTNUpTM2VBRmRtMmRueWRsWmZZLUkiLCJ0eXAiOiJKV1QifQ.eyJvcmlnaW4iOiJodHRwczovL291dGxvb2sub2ZmaWNlLmNvbSIsInNpZ25pbl9zdGF0ZSI6IltcImttc2lcIl0iLCJ2ZXIiOiJFeGNoYW5nZS5DYWxsYmFjay5WMSIsImFwcGN0eHNlbmRlciI6Ik93YURvd25sb2FkQGNlZjJhZTVhLTI2NjYtNDcxNi05YjYwLWU4OGUyYWViZjQ5YSIsImlzc3JpbmciOiJXVyIsImFwcGN0eCI6IntcIm1zZXhjaHByb3RcIjpcIm93YVwiLFwicHJpbWFyeXNpZFwiOlwiUy0xLTUtMjEtMjA1MDMzNDkxMC0zNTA1MDU5NzAtNDA0ODY3MzcwMi03ODQ1MjU4XCIsXCJwdWlkXCI6XCIxMTUzODM2Mjk2ODEyMjkxODM5XCIsXCJvaWRcIjpcIjQyZTNiYzI1LTIwMjAtNDMwMS1hYjYwLTJhYTE4Y2RiNzU4Y1wiLFwic2NvcGVcIjpcIk93YURvd25sb2FkXCJ9IiwibmJmIjoxNTg5MTcyODMwLCJleHAiOjE1ODkxNzM0MzAsImlzcyI6IjAwMDAwMDAyLTAwMDAtMGZmMS1jZTAwLTAwMDAwMDAwMDAwMEBjZWYyYWU1YS0yNjY2LTQ3MTYtOWI2MC1lODhlMmFlYmY0OWEiLCJhdWQiOiIwMDAwMDAwMi0wMDAwLTBmZjEtY2UwMC0wMDAwMDAwMDAwMDAvYXR0YWNobWVudHMub2ZmaWNlLm5ldEBjZWYyYWU1YS0yNjY2LTQ3MTYtOWI2MC1lODhlMmFlYmY0OWEiLCJoYXBwIjoib3dhIn0.hNpONk_Y37_9-zbEe5aEdLhIzKu40i_pBVgX4f2q0Owwf7DifsHzBUXfFWshpzeVV28CbYZbEThA-l4HHap51ZQnTTvbqzAufwWcK1p3W34k5tce0DiFEzdkuqdzCDOga3Z8Z-N8UO6zJXPjusrOqDvaDxjKGSE2F5OFwBibQLwDM9sC2k8nOsKAbV42Nw4JYFPm4SZriaaSHSvSsAwPNfQcG1NBGVJXEoA1B33WPwr29KkUZ7i4Uv35R_xkKzPZ5KBV9NSEzkQv1N4qkci24DUCJcNpvdRKtdoixpt_SwVfx75xE498ErNPkJDbajbE0dtZ961WJABDJS28RxgBxA&amp;animation=true">
            <a:extLst>
              <a:ext uri="{FF2B5EF4-FFF2-40B4-BE49-F238E27FC236}">
                <a16:creationId xmlns:a16="http://schemas.microsoft.com/office/drawing/2014/main" id="{128AC06B-EDBA-4F07-8D01-88B394BD5868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67488" y="19571398"/>
            <a:ext cx="4265518" cy="528065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1B929B5-E8FB-4388-AA62-E3BC063294F7}"/>
                  </a:ext>
                </a:extLst>
              </p14:cNvPr>
              <p14:cNvContentPartPr/>
              <p14:nvPr/>
            </p14:nvContentPartPr>
            <p14:xfrm>
              <a:off x="1905000" y="21640800"/>
              <a:ext cx="1257070" cy="856026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1B929B5-E8FB-4388-AA62-E3BC063294F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87001" y="21622801"/>
                <a:ext cx="1292709" cy="891664"/>
              </a:xfrm>
              <a:prstGeom prst="rect">
                <a:avLst/>
              </a:prstGeom>
            </p:spPr>
          </p:pic>
        </mc:Fallback>
      </mc:AlternateContent>
      <p:pic>
        <p:nvPicPr>
          <p:cNvPr id="85" name="Picture 2" descr="X-ray diffraction pattern of zinc oxide nanoparticles. | Open-i">
            <a:extLst>
              <a:ext uri="{FF2B5EF4-FFF2-40B4-BE49-F238E27FC236}">
                <a16:creationId xmlns:a16="http://schemas.microsoft.com/office/drawing/2014/main" id="{7B66FF88-1170-45E6-9F4C-DA39C4745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680" y="22679935"/>
            <a:ext cx="4558319" cy="242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3CEFA83-8642-47AB-A3AE-D63F7678D55E}"/>
              </a:ext>
            </a:extLst>
          </p:cNvPr>
          <p:cNvGrpSpPr/>
          <p:nvPr/>
        </p:nvGrpSpPr>
        <p:grpSpPr>
          <a:xfrm rot="20872096">
            <a:off x="2907706" y="20946856"/>
            <a:ext cx="2331216" cy="938171"/>
            <a:chOff x="2907706" y="21340020"/>
            <a:chExt cx="2111669" cy="84981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E4A2FE6-5083-4D73-A684-ECE925199519}"/>
                    </a:ext>
                  </a:extLst>
                </p14:cNvPr>
                <p14:cNvContentPartPr/>
                <p14:nvPr/>
              </p14:nvContentPartPr>
              <p14:xfrm rot="14238879">
                <a:off x="3614792" y="20790430"/>
                <a:ext cx="692321" cy="2106493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E4A2FE6-5083-4D73-A684-ECE9251995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 rot="14238879">
                  <a:off x="3598487" y="20774128"/>
                  <a:ext cx="724605" cy="21387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4B21059-A7B5-47E7-9FAA-AF75FE17376C}"/>
                    </a:ext>
                  </a:extLst>
                </p14:cNvPr>
                <p14:cNvContentPartPr/>
                <p14:nvPr/>
              </p14:nvContentPartPr>
              <p14:xfrm rot="14238879">
                <a:off x="4622128" y="21348639"/>
                <a:ext cx="405865" cy="388628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4B21059-A7B5-47E7-9FAA-AF75FE1737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 rot="14238879">
                  <a:off x="4605841" y="21332337"/>
                  <a:ext cx="438113" cy="42090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BC1FF3B-137C-4E4E-BBB7-BF97ED0E628A}"/>
                  </a:ext>
                </a:extLst>
              </p14:cNvPr>
              <p14:cNvContentPartPr/>
              <p14:nvPr/>
            </p14:nvContentPartPr>
            <p14:xfrm rot="1317193">
              <a:off x="7923489" y="21682489"/>
              <a:ext cx="2129531" cy="545399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BC1FF3B-137C-4E4E-BBB7-BF97ED0E628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 rot="1317193">
                <a:off x="7905491" y="21664489"/>
                <a:ext cx="2165167" cy="581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DEC7E2B-235B-4E3F-8E6E-A3D64CBA7EF1}"/>
                  </a:ext>
                </a:extLst>
              </p14:cNvPr>
              <p14:cNvContentPartPr/>
              <p14:nvPr/>
            </p14:nvContentPartPr>
            <p14:xfrm rot="219155">
              <a:off x="9456996" y="22258961"/>
              <a:ext cx="508981" cy="405216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DEC7E2B-235B-4E3F-8E6E-A3D64CBA7E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219155">
                <a:off x="9438998" y="22240967"/>
                <a:ext cx="544617" cy="440843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TextBox 3">
            <a:extLst>
              <a:ext uri="{FF2B5EF4-FFF2-40B4-BE49-F238E27FC236}">
                <a16:creationId xmlns:a16="http://schemas.microsoft.com/office/drawing/2014/main" id="{C65B7E50-BCF0-4277-BDFB-1BED3CEAA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466" y="24984734"/>
            <a:ext cx="62483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b="1" dirty="0"/>
              <a:t>Fig. 1  A hard X-ray experiment with  a wafer plate laden with materials. Each point/sample on the wafer plate produces an XRD pattern</a:t>
            </a:r>
          </a:p>
        </p:txBody>
      </p:sp>
      <p:sp>
        <p:nvSpPr>
          <p:cNvPr id="100" name="AutoShape 26">
            <a:extLst>
              <a:ext uri="{FF2B5EF4-FFF2-40B4-BE49-F238E27FC236}">
                <a16:creationId xmlns:a16="http://schemas.microsoft.com/office/drawing/2014/main" id="{EF2BF239-C65A-4668-B8B1-6FACD27C1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88" y="25984200"/>
            <a:ext cx="10252977" cy="17028282"/>
          </a:xfrm>
          <a:prstGeom prst="roundRect">
            <a:avLst>
              <a:gd name="adj" fmla="val 175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600" dirty="0"/>
              <a:t> </a:t>
            </a:r>
          </a:p>
        </p:txBody>
      </p:sp>
      <p:sp>
        <p:nvSpPr>
          <p:cNvPr id="101" name="Text Box 47">
            <a:extLst>
              <a:ext uri="{FF2B5EF4-FFF2-40B4-BE49-F238E27FC236}">
                <a16:creationId xmlns:a16="http://schemas.microsoft.com/office/drawing/2014/main" id="{5A0AFECD-9D38-42BF-890E-5E17071D7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741" y="26993951"/>
            <a:ext cx="51054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389438" eaLnBrk="1" hangingPunct="1">
              <a:spcBef>
                <a:spcPct val="50000"/>
              </a:spcBef>
              <a:defRPr/>
            </a:pPr>
            <a:r>
              <a:rPr lang="en-US" sz="3200" b="1" dirty="0">
                <a:latin typeface="+mj-lt"/>
                <a:ea typeface="+mn-ea"/>
              </a:rPr>
              <a:t>Scope &amp; Objective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D4D20F63-B4F8-48EA-B90A-5DEA1F19A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2" y="27538699"/>
            <a:ext cx="10274542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100" dirty="0">
                <a:latin typeface="Verdana" panose="020B0604030504040204" pitchFamily="34" charset="0"/>
              </a:rPr>
              <a:t>Train a machine learning model to classify a </a:t>
            </a:r>
            <a:r>
              <a:rPr lang="en-US" altLang="en-US" sz="3100" dirty="0" err="1">
                <a:latin typeface="Verdana" panose="020B0604030504040204" pitchFamily="34" charset="0"/>
              </a:rPr>
              <a:t>TiNiSn</a:t>
            </a:r>
            <a:r>
              <a:rPr lang="en-US" altLang="en-US" sz="3100" dirty="0">
                <a:latin typeface="Verdana" panose="020B0604030504040204" pitchFamily="34" charset="0"/>
              </a:rPr>
              <a:t> XRD dataset i.e. group the materials on the wafer plate into clusters corresponding to their crystal structures.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100" dirty="0">
                <a:latin typeface="Verdana" panose="020B0604030504040204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32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3200" dirty="0">
              <a:latin typeface="Verdana" panose="020B0604030504040204" pitchFamily="34" charset="0"/>
            </a:endParaRPr>
          </a:p>
        </p:txBody>
      </p:sp>
      <p:sp>
        <p:nvSpPr>
          <p:cNvPr id="103" name="Round Same Side Corner Rectangle 1">
            <a:extLst>
              <a:ext uri="{FF2B5EF4-FFF2-40B4-BE49-F238E27FC236}">
                <a16:creationId xmlns:a16="http://schemas.microsoft.com/office/drawing/2014/main" id="{171ADA84-D701-4C43-94D9-04F35CA84E52}"/>
              </a:ext>
            </a:extLst>
          </p:cNvPr>
          <p:cNvSpPr/>
          <p:nvPr/>
        </p:nvSpPr>
        <p:spPr bwMode="auto">
          <a:xfrm>
            <a:off x="254444" y="25995761"/>
            <a:ext cx="10274543" cy="1005127"/>
          </a:xfrm>
          <a:prstGeom prst="round2SameRect">
            <a:avLst/>
          </a:prstGeom>
          <a:solidFill>
            <a:srgbClr val="A4001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108" name="Line 46">
            <a:extLst>
              <a:ext uri="{FF2B5EF4-FFF2-40B4-BE49-F238E27FC236}">
                <a16:creationId xmlns:a16="http://schemas.microsoft.com/office/drawing/2014/main" id="{8CAAAB0D-D319-4EC9-8227-DF976D6F2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489" y="27541739"/>
            <a:ext cx="10252319" cy="759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" name="Text Box 40">
            <a:extLst>
              <a:ext uri="{FF2B5EF4-FFF2-40B4-BE49-F238E27FC236}">
                <a16:creationId xmlns:a16="http://schemas.microsoft.com/office/drawing/2014/main" id="{7F07BEB9-3780-4C0D-A6CF-3E221030E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960" y="26101447"/>
            <a:ext cx="51054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389438" eaLnBrk="1" hangingPunct="1">
              <a:spcBef>
                <a:spcPct val="50000"/>
              </a:spcBef>
              <a:defRPr/>
            </a:pPr>
            <a:r>
              <a:rPr lang="en-US" sz="4600" b="1" dirty="0">
                <a:solidFill>
                  <a:schemeClr val="bg1"/>
                </a:solidFill>
                <a:latin typeface="+mj-lt"/>
                <a:ea typeface="+mn-ea"/>
              </a:rPr>
              <a:t>Research</a:t>
            </a:r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F9B984AF-FB81-49C7-949E-43860243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775" y="5844596"/>
            <a:ext cx="99088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32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>
                <a:latin typeface="Verdana" panose="020B0604030504040204" pitchFamily="34" charset="0"/>
              </a:rPr>
              <a:t>Non-Negative Matrix Factorization(NMF):</a:t>
            </a:r>
          </a:p>
        </p:txBody>
      </p:sp>
      <p:sp>
        <p:nvSpPr>
          <p:cNvPr id="113" name="Line 46">
            <a:extLst>
              <a:ext uri="{FF2B5EF4-FFF2-40B4-BE49-F238E27FC236}">
                <a16:creationId xmlns:a16="http://schemas.microsoft.com/office/drawing/2014/main" id="{00BE363B-FA5B-4CA0-BA8D-6F5B658DB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31" y="33066794"/>
            <a:ext cx="10239673" cy="400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4" name="Text Box 47">
            <a:extLst>
              <a:ext uri="{FF2B5EF4-FFF2-40B4-BE49-F238E27FC236}">
                <a16:creationId xmlns:a16="http://schemas.microsoft.com/office/drawing/2014/main" id="{FF87BC1F-90A5-40B2-BEA2-DA894BD9D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948" y="32557343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4389438" eaLnBrk="1" hangingPunct="1">
              <a:spcBef>
                <a:spcPct val="50000"/>
              </a:spcBef>
              <a:defRPr/>
            </a:pPr>
            <a:r>
              <a:rPr lang="en-US" sz="3200" b="1" dirty="0">
                <a:latin typeface="+mj-lt"/>
                <a:ea typeface="+mn-ea"/>
              </a:rPr>
              <a:t>Methods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66F27101-246B-4849-9193-66FBF82D0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636" y="29502976"/>
            <a:ext cx="2771775" cy="27623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D0CE3-3833-40DC-A307-0A73722617FA}"/>
              </a:ext>
            </a:extLst>
          </p:cNvPr>
          <p:cNvGrpSpPr/>
          <p:nvPr/>
        </p:nvGrpSpPr>
        <p:grpSpPr>
          <a:xfrm>
            <a:off x="4661706" y="30789420"/>
            <a:ext cx="1906560" cy="392400"/>
            <a:chOff x="4553555" y="31429256"/>
            <a:chExt cx="190656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60164D-8179-4378-92C7-2E6A14B77B61}"/>
                    </a:ext>
                  </a:extLst>
                </p14:cNvPr>
                <p14:cNvContentPartPr/>
                <p14:nvPr/>
              </p14:nvContentPartPr>
              <p14:xfrm>
                <a:off x="4553555" y="31602056"/>
                <a:ext cx="1856160" cy="7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60164D-8179-4378-92C7-2E6A14B77B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35915" y="31584056"/>
                  <a:ext cx="1891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8432EA-DCC9-45CA-B0DF-F53A6714DB77}"/>
                    </a:ext>
                  </a:extLst>
                </p14:cNvPr>
                <p14:cNvContentPartPr/>
                <p14:nvPr/>
              </p14:nvContentPartPr>
              <p14:xfrm>
                <a:off x="6167075" y="31429256"/>
                <a:ext cx="293040" cy="392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8432EA-DCC9-45CA-B0DF-F53A6714DB7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49075" y="31411616"/>
                  <a:ext cx="328680" cy="428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65C60BE-E300-4B06-BBA2-FA829BE39787}"/>
              </a:ext>
            </a:extLst>
          </p:cNvPr>
          <p:cNvSpPr txBox="1"/>
          <p:nvPr/>
        </p:nvSpPr>
        <p:spPr>
          <a:xfrm>
            <a:off x="6036539" y="29284825"/>
            <a:ext cx="41396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Ground Truth </a:t>
            </a:r>
            <a:r>
              <a:rPr lang="en-US" sz="1500" dirty="0" err="1"/>
              <a:t>analysed</a:t>
            </a:r>
            <a:r>
              <a:rPr lang="en-US" sz="1500" dirty="0"/>
              <a:t> by an expert</a:t>
            </a:r>
          </a:p>
        </p:txBody>
      </p:sp>
      <p:sp>
        <p:nvSpPr>
          <p:cNvPr id="89" name="TextBox 3">
            <a:extLst>
              <a:ext uri="{FF2B5EF4-FFF2-40B4-BE49-F238E27FC236}">
                <a16:creationId xmlns:a16="http://schemas.microsoft.com/office/drawing/2014/main" id="{C17A9D13-7C74-4866-8581-87074A598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6" y="32251310"/>
            <a:ext cx="7651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b="1" dirty="0"/>
              <a:t>Fig. 2  Main goal of this research 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DBB522C7-CF85-451D-B540-C9F93ACA7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2" y="33573579"/>
            <a:ext cx="10247536" cy="984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100" dirty="0">
                <a:latin typeface="Verdana" panose="020B0604030504040204" pitchFamily="34" charset="0"/>
              </a:rPr>
              <a:t>Agglomerative clustering is a bottom-up hierarchical clustering that groups datapoints based on their similarities defined by a (dis)similarity measure.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31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31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31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31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31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31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31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31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100" dirty="0">
                <a:latin typeface="Verdana" panose="020B0604030504040204" pitchFamily="34" charset="0"/>
              </a:rPr>
              <a:t>The four (4) dissimilarity measures employed in this work are given below: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500" dirty="0">
              <a:latin typeface="Verdana" panose="020B0604030504040204" pitchFamily="34" charset="0"/>
            </a:endParaRPr>
          </a:p>
          <a:p>
            <a:pPr marL="514350" indent="-514350" algn="just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500" dirty="0">
                <a:latin typeface="Verdana" panose="020B0604030504040204" pitchFamily="34" charset="0"/>
              </a:rPr>
              <a:t>Cosine:                               2. Manhattan: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25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25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en-US" sz="2500" dirty="0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2500" dirty="0">
                <a:latin typeface="Verdana" panose="020B0604030504040204" pitchFamily="34" charset="0"/>
              </a:rPr>
              <a:t>3. Euclidean:                        4. Squared Euclidean: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2500" dirty="0">
                <a:latin typeface="Verdana" panose="020B0604030504040204" pitchFamily="34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2500" dirty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B6680B6D-DBED-495E-8027-9BF1E0C5F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2581" y="6772109"/>
            <a:ext cx="10345108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3100" dirty="0">
                <a:latin typeface="Verdana" panose="020B0604030504040204" pitchFamily="34" charset="0"/>
              </a:rPr>
              <a:t>NMF, a dimension reduction and clustering technique reduces a non-negative dataset, V(</a:t>
            </a:r>
            <a:r>
              <a:rPr lang="en-US" altLang="en-US" sz="3100" dirty="0" err="1">
                <a:latin typeface="Verdana" panose="020B0604030504040204" pitchFamily="34" charset="0"/>
              </a:rPr>
              <a:t>n_features</a:t>
            </a:r>
            <a:r>
              <a:rPr lang="en-US" altLang="en-US" sz="3100" dirty="0">
                <a:latin typeface="Verdana" panose="020B0604030504040204" pitchFamily="34" charset="0"/>
              </a:rPr>
              <a:t>, </a:t>
            </a:r>
            <a:r>
              <a:rPr lang="en-US" altLang="en-US" sz="3100" dirty="0" err="1">
                <a:latin typeface="Verdana" panose="020B0604030504040204" pitchFamily="34" charset="0"/>
              </a:rPr>
              <a:t>m_samples</a:t>
            </a:r>
            <a:r>
              <a:rPr lang="en-US" altLang="en-US" sz="3100" dirty="0">
                <a:latin typeface="Verdana" panose="020B0604030504040204" pitchFamily="34" charset="0"/>
              </a:rPr>
              <a:t>), into two smaller non-negative matrices, W&amp;H. The columns of W depict the basis vectors/phases and the rows of H depict the weights of each phase. Past work by </a:t>
            </a:r>
            <a:r>
              <a:rPr lang="en-US" altLang="en-US" sz="3100" dirty="0" err="1">
                <a:latin typeface="Verdana" panose="020B0604030504040204" pitchFamily="34" charset="0"/>
              </a:rPr>
              <a:t>Stanev</a:t>
            </a:r>
            <a:r>
              <a:rPr lang="en-US" altLang="en-US" sz="3100" dirty="0">
                <a:latin typeface="Verdana" panose="020B0604030504040204" pitchFamily="34" charset="0"/>
              </a:rPr>
              <a:t> et. al [1] showed that NMF works well for Al-Li-Fe &amp; Fe-Ga-Pd XRD datasets.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en-US" sz="3100" dirty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94" name="TextBox 3">
            <a:extLst>
              <a:ext uri="{FF2B5EF4-FFF2-40B4-BE49-F238E27FC236}">
                <a16:creationId xmlns:a16="http://schemas.microsoft.com/office/drawing/2014/main" id="{76D4B806-FFDD-4116-8CFF-E6E79AD0A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5145" y="14913901"/>
            <a:ext cx="69399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b="1" dirty="0"/>
              <a:t>Fig. 4 NMF reduces a dataset into W &amp; H whose product is almost equal to the dataset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2760B5A6-E39A-4BE6-BB18-1A3287F2D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9766" y="15154782"/>
            <a:ext cx="10538004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457200" indent="-457200" algn="just">
              <a:spcBef>
                <a:spcPct val="0"/>
              </a:spcBef>
              <a:defRPr/>
            </a:pPr>
            <a:r>
              <a:rPr lang="en-US" altLang="en-US" sz="3100" dirty="0">
                <a:latin typeface="Verdana" panose="020B0604030504040204" pitchFamily="34" charset="0"/>
                <a:ea typeface="Verdana" panose="020B0604030504040204" pitchFamily="34" charset="0"/>
              </a:rPr>
              <a:t>Result show that less r values, 3-5, have higher accuracy scores</a:t>
            </a:r>
          </a:p>
          <a:p>
            <a:pPr marL="457200" indent="-457200" algn="just">
              <a:spcBef>
                <a:spcPct val="0"/>
              </a:spcBef>
              <a:defRPr/>
            </a:pPr>
            <a:r>
              <a:rPr lang="en-US" altLang="en-US" sz="3100" dirty="0">
                <a:latin typeface="Verdana" panose="020B0604030504040204" pitchFamily="34" charset="0"/>
                <a:ea typeface="Verdana" panose="020B0604030504040204" pitchFamily="34" charset="0"/>
              </a:rPr>
              <a:t>Higher values, 7-11, performed poorly since multi-phased regions extended the total number of clusters beyond the required (11) </a:t>
            </a:r>
          </a:p>
          <a:p>
            <a:pPr marL="457200" indent="-457200" algn="just">
              <a:spcBef>
                <a:spcPct val="0"/>
              </a:spcBef>
              <a:defRPr/>
            </a:pPr>
            <a:r>
              <a:rPr lang="en-US" sz="3100" dirty="0">
                <a:latin typeface="Verdana" panose="020B0604030504040204" pitchFamily="34" charset="0"/>
                <a:ea typeface="Verdana" panose="020B0604030504040204" pitchFamily="34" charset="0"/>
              </a:rPr>
              <a:t>Best 3 based on thresholds utilized:</a:t>
            </a:r>
          </a:p>
          <a:p>
            <a:pPr marL="1371600" lvl="3" indent="0">
              <a:buNone/>
            </a:pPr>
            <a:endParaRPr lang="en-US" sz="3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71600" lvl="3" indent="0">
              <a:buNone/>
            </a:pPr>
            <a:endParaRPr lang="en-US" sz="3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en-US" altLang="en-US" sz="3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6" name="Google Shape;388;p24">
            <a:extLst>
              <a:ext uri="{FF2B5EF4-FFF2-40B4-BE49-F238E27FC236}">
                <a16:creationId xmlns:a16="http://schemas.microsoft.com/office/drawing/2014/main" id="{36C60127-EADA-43AC-8C54-19948F6DF578}"/>
              </a:ext>
            </a:extLst>
          </p:cNvPr>
          <p:cNvSpPr/>
          <p:nvPr/>
        </p:nvSpPr>
        <p:spPr>
          <a:xfrm>
            <a:off x="16840200" y="40462200"/>
            <a:ext cx="248252" cy="17422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TextBox 3">
            <a:extLst>
              <a:ext uri="{FF2B5EF4-FFF2-40B4-BE49-F238E27FC236}">
                <a16:creationId xmlns:a16="http://schemas.microsoft.com/office/drawing/2014/main" id="{72D5215A-56E1-4755-BC06-19CC5378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2543" y="42779002"/>
            <a:ext cx="406828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500" b="1" dirty="0"/>
              <a:t>Fig. 6 An example of peak shifted phases </a:t>
            </a:r>
          </a:p>
        </p:txBody>
      </p:sp>
      <p:sp>
        <p:nvSpPr>
          <p:cNvPr id="118" name="TextBox 3">
            <a:extLst>
              <a:ext uri="{FF2B5EF4-FFF2-40B4-BE49-F238E27FC236}">
                <a16:creationId xmlns:a16="http://schemas.microsoft.com/office/drawing/2014/main" id="{212B0EB2-F6A8-4EAB-8CDB-1DBC13328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9384" y="42735483"/>
            <a:ext cx="61438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500" b="1" dirty="0"/>
              <a:t>Fig. 7 A typical point with more than one phase contribution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382E4F-0737-420A-BEBD-C1025B30375C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5906055" y="7947239"/>
            <a:ext cx="2920046" cy="2898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0D4F93-FAF1-4627-A17E-838464F07A2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9370424" y="7941915"/>
            <a:ext cx="2920046" cy="28988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E501A6-BF79-4A48-A69D-89F5E9B4757C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4220482" y="11139133"/>
            <a:ext cx="2792110" cy="2766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E04680-849E-4EBF-8493-71090E1CD588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7473411" y="11165307"/>
            <a:ext cx="2792110" cy="2771804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CF07969F-334A-48A1-AA5D-C8332B0F8283}"/>
              </a:ext>
            </a:extLst>
          </p:cNvPr>
          <p:cNvSpPr txBox="1"/>
          <p:nvPr/>
        </p:nvSpPr>
        <p:spPr>
          <a:xfrm>
            <a:off x="21984827" y="10811390"/>
            <a:ext cx="413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Ground Truth: 1.00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976B705-B75F-4227-B93E-9E61F27F9A33}"/>
              </a:ext>
            </a:extLst>
          </p:cNvPr>
          <p:cNvSpPr txBox="1"/>
          <p:nvPr/>
        </p:nvSpPr>
        <p:spPr>
          <a:xfrm>
            <a:off x="25756315" y="10786647"/>
            <a:ext cx="308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Cosine: 0.799978</a:t>
            </a:r>
            <a:endParaRPr lang="en-US" sz="1800" b="1" dirty="0">
              <a:ea typeface="Verdana" panose="020B060403050404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9F52716-2BD4-4AC3-9AAE-94AD78CC745D}"/>
              </a:ext>
            </a:extLst>
          </p:cNvPr>
          <p:cNvSpPr txBox="1"/>
          <p:nvPr/>
        </p:nvSpPr>
        <p:spPr>
          <a:xfrm>
            <a:off x="28760617" y="10770485"/>
            <a:ext cx="413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Manhattan: 0.629109</a:t>
            </a:r>
            <a:endParaRPr lang="en-US" sz="1800" b="1" dirty="0">
              <a:ea typeface="Verdana" panose="020B060403050404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8CEE55-F425-4AAB-8D49-72E32A9AF20A}"/>
              </a:ext>
            </a:extLst>
          </p:cNvPr>
          <p:cNvSpPr txBox="1"/>
          <p:nvPr/>
        </p:nvSpPr>
        <p:spPr>
          <a:xfrm>
            <a:off x="24144167" y="13907344"/>
            <a:ext cx="29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sEuclidean</a:t>
            </a:r>
            <a:r>
              <a:rPr lang="en-US" sz="1800" b="1" dirty="0"/>
              <a:t>: 0.504296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CE5C0E8-F799-4EDE-AD8B-3FD916CFC185}"/>
              </a:ext>
            </a:extLst>
          </p:cNvPr>
          <p:cNvSpPr txBox="1"/>
          <p:nvPr/>
        </p:nvSpPr>
        <p:spPr>
          <a:xfrm>
            <a:off x="26719951" y="13925793"/>
            <a:ext cx="425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Euclidean: 0.504296</a:t>
            </a:r>
          </a:p>
        </p:txBody>
      </p:sp>
      <p:sp>
        <p:nvSpPr>
          <p:cNvPr id="125" name="TextBox 3">
            <a:extLst>
              <a:ext uri="{FF2B5EF4-FFF2-40B4-BE49-F238E27FC236}">
                <a16:creationId xmlns:a16="http://schemas.microsoft.com/office/drawing/2014/main" id="{925DC657-70E6-48D8-A5FE-CAFB659A6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4824" y="14258180"/>
            <a:ext cx="52731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500" b="1" dirty="0"/>
              <a:t>Fig. 8  Agglomerative results with 4 dissimilarity measures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4530948-8C64-4A25-95C4-061A786B9469}"/>
              </a:ext>
            </a:extLst>
          </p:cNvPr>
          <p:cNvSpPr txBox="1"/>
          <p:nvPr/>
        </p:nvSpPr>
        <p:spPr>
          <a:xfrm>
            <a:off x="22316497" y="20665065"/>
            <a:ext cx="343981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</a:t>
            </a:r>
            <a:r>
              <a:rPr lang="en-US" sz="2000" b="1" dirty="0"/>
              <a:t>0.731279</a:t>
            </a:r>
          </a:p>
          <a:p>
            <a:r>
              <a:rPr lang="en-US" sz="1800" dirty="0"/>
              <a:t>r = 4, </a:t>
            </a:r>
          </a:p>
          <a:p>
            <a:r>
              <a:rPr lang="en-US" sz="1800" dirty="0"/>
              <a:t>Correl. Threshold= 0.7, </a:t>
            </a:r>
            <a:r>
              <a:rPr lang="en-US" sz="1800" dirty="0" err="1"/>
              <a:t>Contri</a:t>
            </a:r>
            <a:r>
              <a:rPr lang="en-US" sz="1800" dirty="0"/>
              <a:t>. Threshold= 0.25 </a:t>
            </a:r>
          </a:p>
          <a:p>
            <a:r>
              <a:rPr lang="en-US" sz="1800" dirty="0"/>
              <a:t>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397BD1B-EBA3-4E9B-A03A-CC9BF84E7487}"/>
              </a:ext>
            </a:extLst>
          </p:cNvPr>
          <p:cNvSpPr txBox="1"/>
          <p:nvPr/>
        </p:nvSpPr>
        <p:spPr>
          <a:xfrm>
            <a:off x="25380719" y="20613402"/>
            <a:ext cx="333127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0.731279</a:t>
            </a:r>
          </a:p>
          <a:p>
            <a:r>
              <a:rPr lang="en-US" sz="1800" dirty="0"/>
              <a:t>r = 4, </a:t>
            </a:r>
          </a:p>
          <a:p>
            <a:r>
              <a:rPr lang="en-US" sz="1800" dirty="0"/>
              <a:t>Correl. Threshold= 0.8, </a:t>
            </a:r>
            <a:r>
              <a:rPr lang="en-US" sz="1800" dirty="0" err="1"/>
              <a:t>Contri</a:t>
            </a:r>
            <a:r>
              <a:rPr lang="en-US" sz="1800" dirty="0"/>
              <a:t>. Threshold= 0.25 </a:t>
            </a:r>
          </a:p>
          <a:p>
            <a:pPr algn="ctr"/>
            <a:endParaRPr lang="en-US" sz="2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2DDD05E-BEF2-4C76-96A3-4E6347934F47}"/>
              </a:ext>
            </a:extLst>
          </p:cNvPr>
          <p:cNvSpPr txBox="1"/>
          <p:nvPr/>
        </p:nvSpPr>
        <p:spPr>
          <a:xfrm>
            <a:off x="22188353" y="24504839"/>
            <a:ext cx="335804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</a:t>
            </a:r>
            <a:r>
              <a:rPr lang="en-US" sz="2000" b="1" dirty="0"/>
              <a:t>0.640481</a:t>
            </a:r>
          </a:p>
          <a:p>
            <a:r>
              <a:rPr lang="en-US" sz="1800" dirty="0"/>
              <a:t>r = 3, </a:t>
            </a:r>
          </a:p>
          <a:p>
            <a:r>
              <a:rPr lang="en-US" sz="1800" dirty="0"/>
              <a:t>Correl. Threshold= 0.7,</a:t>
            </a:r>
          </a:p>
          <a:p>
            <a:r>
              <a:rPr lang="en-US" sz="1800" dirty="0" err="1"/>
              <a:t>Contri</a:t>
            </a:r>
            <a:r>
              <a:rPr lang="en-US" sz="1800" dirty="0"/>
              <a:t>. Threshold= 0.15 </a:t>
            </a:r>
          </a:p>
          <a:p>
            <a:pPr algn="ctr"/>
            <a:endParaRPr lang="en-US" sz="20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54D165A-B971-4656-8C09-EDE06DBDC3CD}"/>
              </a:ext>
            </a:extLst>
          </p:cNvPr>
          <p:cNvSpPr txBox="1"/>
          <p:nvPr/>
        </p:nvSpPr>
        <p:spPr>
          <a:xfrm>
            <a:off x="29441675" y="24515294"/>
            <a:ext cx="284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Ground Truth: 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22928" y="40410531"/>
                <a:ext cx="3381045" cy="126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5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928" y="40410531"/>
                <a:ext cx="3381045" cy="126182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7256104" y="40412984"/>
                <a:ext cx="3098554" cy="933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04" y="40412984"/>
                <a:ext cx="3098554" cy="93352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8066976" y="41917686"/>
                <a:ext cx="3098554" cy="896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976" y="41917686"/>
                <a:ext cx="3098554" cy="896207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2150597" y="41791097"/>
                <a:ext cx="2596860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597" y="41791097"/>
                <a:ext cx="2596860" cy="109119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F6CCCB-649E-41F2-8A20-8D3D3D740C82}"/>
              </a:ext>
            </a:extLst>
          </p:cNvPr>
          <p:cNvSpPr txBox="1"/>
          <p:nvPr/>
        </p:nvSpPr>
        <p:spPr>
          <a:xfrm>
            <a:off x="254444" y="43409319"/>
            <a:ext cx="440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1. </a:t>
            </a:r>
            <a:r>
              <a:rPr lang="en-US" sz="2000" dirty="0" err="1">
                <a:solidFill>
                  <a:srgbClr val="00B0F0"/>
                </a:solidFill>
              </a:rPr>
              <a:t>Stanev</a:t>
            </a:r>
            <a:r>
              <a:rPr lang="en-US" sz="2000" dirty="0">
                <a:solidFill>
                  <a:srgbClr val="00B0F0"/>
                </a:solidFill>
              </a:rPr>
              <a:t> et. al “Unsupervised phase mapping of X-ray diffraction data by nonnegative matrix factorization integrated with custom Clustering”</a:t>
            </a:r>
          </a:p>
        </p:txBody>
      </p:sp>
      <p:sp>
        <p:nvSpPr>
          <p:cNvPr id="137" name="Line 46">
            <a:extLst>
              <a:ext uri="{FF2B5EF4-FFF2-40B4-BE49-F238E27FC236}">
                <a16:creationId xmlns:a16="http://schemas.microsoft.com/office/drawing/2014/main" id="{3C01CED6-8DD8-42AA-9E4E-D459F6208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0" y="32565418"/>
            <a:ext cx="10247320" cy="4818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D5A23-89A5-481D-A6FE-8AC27939A5F5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3751903" y="35553761"/>
            <a:ext cx="4029075" cy="3228975"/>
          </a:xfrm>
          <a:prstGeom prst="rect">
            <a:avLst/>
          </a:prstGeom>
        </p:spPr>
      </p:pic>
      <p:sp>
        <p:nvSpPr>
          <p:cNvPr id="138" name="TextBox 3">
            <a:extLst>
              <a:ext uri="{FF2B5EF4-FFF2-40B4-BE49-F238E27FC236}">
                <a16:creationId xmlns:a16="http://schemas.microsoft.com/office/drawing/2014/main" id="{B7A733AE-E75A-4BD6-AA94-BA598B71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716" y="38723703"/>
            <a:ext cx="7651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b="1" dirty="0"/>
              <a:t>Fig. 3  Bottom-up hierarchy with the closest grouped first   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7D328B36-0AB1-4253-8C9E-2CD06A78AE52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1273401" y="10614354"/>
            <a:ext cx="2921950" cy="1601756"/>
          </a:xfrm>
          <a:prstGeom prst="rect">
            <a:avLst/>
          </a:prstGeom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08D466A-554D-47AE-A66A-95B9A2D0C07E}"/>
              </a:ext>
            </a:extLst>
          </p:cNvPr>
          <p:cNvGrpSpPr/>
          <p:nvPr/>
        </p:nvGrpSpPr>
        <p:grpSpPr>
          <a:xfrm rot="13589694">
            <a:off x="14198710" y="12178731"/>
            <a:ext cx="1798900" cy="510175"/>
            <a:chOff x="4553555" y="31429256"/>
            <a:chExt cx="190656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F606469-FCE9-45D9-9A4B-A8A71BE7AD0A}"/>
                    </a:ext>
                  </a:extLst>
                </p14:cNvPr>
                <p14:cNvContentPartPr/>
                <p14:nvPr/>
              </p14:nvContentPartPr>
              <p14:xfrm>
                <a:off x="4553555" y="31602056"/>
                <a:ext cx="1856160" cy="7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60164D-8179-4378-92C7-2E6A14B77B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35915" y="31584056"/>
                  <a:ext cx="1891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CFD9983-ECFA-4E43-8F4D-9C8E89430B27}"/>
                    </a:ext>
                  </a:extLst>
                </p14:cNvPr>
                <p14:cNvContentPartPr/>
                <p14:nvPr/>
              </p14:nvContentPartPr>
              <p14:xfrm>
                <a:off x="6167075" y="31429256"/>
                <a:ext cx="293040" cy="392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8432EA-DCC9-45CA-B0DF-F53A6714DB7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49075" y="31411616"/>
                  <a:ext cx="328680" cy="428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5864F19F-9E87-4DCE-BB42-AB9CCE780BE9}"/>
              </a:ext>
            </a:extLst>
          </p:cNvPr>
          <p:cNvSpPr/>
          <p:nvPr/>
        </p:nvSpPr>
        <p:spPr>
          <a:xfrm>
            <a:off x="17239453" y="12993635"/>
            <a:ext cx="2265155" cy="493765"/>
          </a:xfrm>
          <a:custGeom>
            <a:avLst/>
            <a:gdLst>
              <a:gd name="connsiteX0" fmla="*/ 563880 w 2941320"/>
              <a:gd name="connsiteY0" fmla="*/ 121920 h 883920"/>
              <a:gd name="connsiteX1" fmla="*/ 487680 w 2941320"/>
              <a:gd name="connsiteY1" fmla="*/ 152400 h 883920"/>
              <a:gd name="connsiteX2" fmla="*/ 411480 w 2941320"/>
              <a:gd name="connsiteY2" fmla="*/ 198120 h 883920"/>
              <a:gd name="connsiteX3" fmla="*/ 350520 w 2941320"/>
              <a:gd name="connsiteY3" fmla="*/ 213360 h 883920"/>
              <a:gd name="connsiteX4" fmla="*/ 198120 w 2941320"/>
              <a:gd name="connsiteY4" fmla="*/ 243840 h 883920"/>
              <a:gd name="connsiteX5" fmla="*/ 60960 w 2941320"/>
              <a:gd name="connsiteY5" fmla="*/ 304800 h 883920"/>
              <a:gd name="connsiteX6" fmla="*/ 15240 w 2941320"/>
              <a:gd name="connsiteY6" fmla="*/ 396240 h 883920"/>
              <a:gd name="connsiteX7" fmla="*/ 0 w 2941320"/>
              <a:gd name="connsiteY7" fmla="*/ 441960 h 883920"/>
              <a:gd name="connsiteX8" fmla="*/ 15240 w 2941320"/>
              <a:gd name="connsiteY8" fmla="*/ 624840 h 883920"/>
              <a:gd name="connsiteX9" fmla="*/ 30480 w 2941320"/>
              <a:gd name="connsiteY9" fmla="*/ 670560 h 883920"/>
              <a:gd name="connsiteX10" fmla="*/ 167640 w 2941320"/>
              <a:gd name="connsiteY10" fmla="*/ 746760 h 883920"/>
              <a:gd name="connsiteX11" fmla="*/ 213360 w 2941320"/>
              <a:gd name="connsiteY11" fmla="*/ 777240 h 883920"/>
              <a:gd name="connsiteX12" fmla="*/ 259080 w 2941320"/>
              <a:gd name="connsiteY12" fmla="*/ 792480 h 883920"/>
              <a:gd name="connsiteX13" fmla="*/ 304800 w 2941320"/>
              <a:gd name="connsiteY13" fmla="*/ 822960 h 883920"/>
              <a:gd name="connsiteX14" fmla="*/ 457200 w 2941320"/>
              <a:gd name="connsiteY14" fmla="*/ 853440 h 883920"/>
              <a:gd name="connsiteX15" fmla="*/ 548640 w 2941320"/>
              <a:gd name="connsiteY15" fmla="*/ 883920 h 883920"/>
              <a:gd name="connsiteX16" fmla="*/ 929640 w 2941320"/>
              <a:gd name="connsiteY16" fmla="*/ 868680 h 883920"/>
              <a:gd name="connsiteX17" fmla="*/ 1005840 w 2941320"/>
              <a:gd name="connsiteY17" fmla="*/ 838200 h 883920"/>
              <a:gd name="connsiteX18" fmla="*/ 1127760 w 2941320"/>
              <a:gd name="connsiteY18" fmla="*/ 822960 h 883920"/>
              <a:gd name="connsiteX19" fmla="*/ 1219200 w 2941320"/>
              <a:gd name="connsiteY19" fmla="*/ 807720 h 883920"/>
              <a:gd name="connsiteX20" fmla="*/ 1280160 w 2941320"/>
              <a:gd name="connsiteY20" fmla="*/ 792480 h 883920"/>
              <a:gd name="connsiteX21" fmla="*/ 2499360 w 2941320"/>
              <a:gd name="connsiteY21" fmla="*/ 762000 h 883920"/>
              <a:gd name="connsiteX22" fmla="*/ 2545080 w 2941320"/>
              <a:gd name="connsiteY22" fmla="*/ 746760 h 883920"/>
              <a:gd name="connsiteX23" fmla="*/ 2865120 w 2941320"/>
              <a:gd name="connsiteY23" fmla="*/ 716280 h 883920"/>
              <a:gd name="connsiteX24" fmla="*/ 2910840 w 2941320"/>
              <a:gd name="connsiteY24" fmla="*/ 609600 h 883920"/>
              <a:gd name="connsiteX25" fmla="*/ 2941320 w 2941320"/>
              <a:gd name="connsiteY25" fmla="*/ 563880 h 883920"/>
              <a:gd name="connsiteX26" fmla="*/ 2926080 w 2941320"/>
              <a:gd name="connsiteY26" fmla="*/ 396240 h 883920"/>
              <a:gd name="connsiteX27" fmla="*/ 2895600 w 2941320"/>
              <a:gd name="connsiteY27" fmla="*/ 350520 h 883920"/>
              <a:gd name="connsiteX28" fmla="*/ 2788920 w 2941320"/>
              <a:gd name="connsiteY28" fmla="*/ 213360 h 883920"/>
              <a:gd name="connsiteX29" fmla="*/ 2682240 w 2941320"/>
              <a:gd name="connsiteY29" fmla="*/ 182880 h 883920"/>
              <a:gd name="connsiteX30" fmla="*/ 2545080 w 2941320"/>
              <a:gd name="connsiteY30" fmla="*/ 152400 h 883920"/>
              <a:gd name="connsiteX31" fmla="*/ 2438400 w 2941320"/>
              <a:gd name="connsiteY31" fmla="*/ 121920 h 883920"/>
              <a:gd name="connsiteX32" fmla="*/ 2194560 w 2941320"/>
              <a:gd name="connsiteY32" fmla="*/ 76200 h 883920"/>
              <a:gd name="connsiteX33" fmla="*/ 1996440 w 2941320"/>
              <a:gd name="connsiteY33" fmla="*/ 30480 h 883920"/>
              <a:gd name="connsiteX34" fmla="*/ 1935480 w 2941320"/>
              <a:gd name="connsiteY34" fmla="*/ 15240 h 883920"/>
              <a:gd name="connsiteX35" fmla="*/ 1676400 w 2941320"/>
              <a:gd name="connsiteY35" fmla="*/ 0 h 883920"/>
              <a:gd name="connsiteX36" fmla="*/ 822960 w 2941320"/>
              <a:gd name="connsiteY36" fmla="*/ 15240 h 883920"/>
              <a:gd name="connsiteX37" fmla="*/ 670560 w 2941320"/>
              <a:gd name="connsiteY37" fmla="*/ 60960 h 883920"/>
              <a:gd name="connsiteX38" fmla="*/ 624840 w 2941320"/>
              <a:gd name="connsiteY38" fmla="*/ 76200 h 883920"/>
              <a:gd name="connsiteX39" fmla="*/ 579120 w 2941320"/>
              <a:gd name="connsiteY39" fmla="*/ 106680 h 883920"/>
              <a:gd name="connsiteX40" fmla="*/ 563880 w 2941320"/>
              <a:gd name="connsiteY40" fmla="*/ 152400 h 883920"/>
              <a:gd name="connsiteX41" fmla="*/ 518160 w 2941320"/>
              <a:gd name="connsiteY41" fmla="*/ 1981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941320" h="883920">
                <a:moveTo>
                  <a:pt x="563880" y="121920"/>
                </a:moveTo>
                <a:cubicBezTo>
                  <a:pt x="538480" y="132080"/>
                  <a:pt x="512149" y="140166"/>
                  <a:pt x="487680" y="152400"/>
                </a:cubicBezTo>
                <a:cubicBezTo>
                  <a:pt x="461186" y="165647"/>
                  <a:pt x="438548" y="186090"/>
                  <a:pt x="411480" y="198120"/>
                </a:cubicBezTo>
                <a:cubicBezTo>
                  <a:pt x="392340" y="206627"/>
                  <a:pt x="370659" y="207606"/>
                  <a:pt x="350520" y="213360"/>
                </a:cubicBezTo>
                <a:cubicBezTo>
                  <a:pt x="244123" y="243759"/>
                  <a:pt x="380181" y="217831"/>
                  <a:pt x="198120" y="243840"/>
                </a:cubicBezTo>
                <a:cubicBezTo>
                  <a:pt x="89304" y="280112"/>
                  <a:pt x="133413" y="256498"/>
                  <a:pt x="60960" y="304800"/>
                </a:cubicBezTo>
                <a:cubicBezTo>
                  <a:pt x="22654" y="419718"/>
                  <a:pt x="74326" y="278067"/>
                  <a:pt x="15240" y="396240"/>
                </a:cubicBezTo>
                <a:cubicBezTo>
                  <a:pt x="8056" y="410608"/>
                  <a:pt x="5080" y="426720"/>
                  <a:pt x="0" y="441960"/>
                </a:cubicBezTo>
                <a:cubicBezTo>
                  <a:pt x="5080" y="502920"/>
                  <a:pt x="7155" y="564205"/>
                  <a:pt x="15240" y="624840"/>
                </a:cubicBezTo>
                <a:cubicBezTo>
                  <a:pt x="17363" y="640763"/>
                  <a:pt x="19121" y="659201"/>
                  <a:pt x="30480" y="670560"/>
                </a:cubicBezTo>
                <a:cubicBezTo>
                  <a:pt x="126584" y="766664"/>
                  <a:pt x="90984" y="708432"/>
                  <a:pt x="167640" y="746760"/>
                </a:cubicBezTo>
                <a:cubicBezTo>
                  <a:pt x="184023" y="754951"/>
                  <a:pt x="196977" y="769049"/>
                  <a:pt x="213360" y="777240"/>
                </a:cubicBezTo>
                <a:cubicBezTo>
                  <a:pt x="227728" y="784424"/>
                  <a:pt x="244712" y="785296"/>
                  <a:pt x="259080" y="792480"/>
                </a:cubicBezTo>
                <a:cubicBezTo>
                  <a:pt x="275463" y="800671"/>
                  <a:pt x="287965" y="815745"/>
                  <a:pt x="304800" y="822960"/>
                </a:cubicBezTo>
                <a:cubicBezTo>
                  <a:pt x="340260" y="838157"/>
                  <a:pt x="426945" y="845876"/>
                  <a:pt x="457200" y="853440"/>
                </a:cubicBezTo>
                <a:cubicBezTo>
                  <a:pt x="488369" y="861232"/>
                  <a:pt x="548640" y="883920"/>
                  <a:pt x="548640" y="883920"/>
                </a:cubicBezTo>
                <a:cubicBezTo>
                  <a:pt x="675640" y="878840"/>
                  <a:pt x="803169" y="881327"/>
                  <a:pt x="929640" y="868680"/>
                </a:cubicBezTo>
                <a:cubicBezTo>
                  <a:pt x="956861" y="865958"/>
                  <a:pt x="979184" y="844351"/>
                  <a:pt x="1005840" y="838200"/>
                </a:cubicBezTo>
                <a:cubicBezTo>
                  <a:pt x="1045747" y="828991"/>
                  <a:pt x="1087215" y="828752"/>
                  <a:pt x="1127760" y="822960"/>
                </a:cubicBezTo>
                <a:cubicBezTo>
                  <a:pt x="1158350" y="818590"/>
                  <a:pt x="1188900" y="813780"/>
                  <a:pt x="1219200" y="807720"/>
                </a:cubicBezTo>
                <a:cubicBezTo>
                  <a:pt x="1239739" y="803612"/>
                  <a:pt x="1259264" y="793921"/>
                  <a:pt x="1280160" y="792480"/>
                </a:cubicBezTo>
                <a:cubicBezTo>
                  <a:pt x="1563811" y="772918"/>
                  <a:pt x="2362012" y="764497"/>
                  <a:pt x="2499360" y="762000"/>
                </a:cubicBezTo>
                <a:cubicBezTo>
                  <a:pt x="2514600" y="756920"/>
                  <a:pt x="2529398" y="750245"/>
                  <a:pt x="2545080" y="746760"/>
                </a:cubicBezTo>
                <a:cubicBezTo>
                  <a:pt x="2652289" y="722936"/>
                  <a:pt x="2752890" y="723762"/>
                  <a:pt x="2865120" y="716280"/>
                </a:cubicBezTo>
                <a:cubicBezTo>
                  <a:pt x="2941642" y="601497"/>
                  <a:pt x="2851793" y="747376"/>
                  <a:pt x="2910840" y="609600"/>
                </a:cubicBezTo>
                <a:cubicBezTo>
                  <a:pt x="2918055" y="592765"/>
                  <a:pt x="2931160" y="579120"/>
                  <a:pt x="2941320" y="563880"/>
                </a:cubicBezTo>
                <a:cubicBezTo>
                  <a:pt x="2936240" y="508000"/>
                  <a:pt x="2937837" y="451105"/>
                  <a:pt x="2926080" y="396240"/>
                </a:cubicBezTo>
                <a:cubicBezTo>
                  <a:pt x="2922242" y="378330"/>
                  <a:pt x="2903791" y="366903"/>
                  <a:pt x="2895600" y="350520"/>
                </a:cubicBezTo>
                <a:cubicBezTo>
                  <a:pt x="2866650" y="292620"/>
                  <a:pt x="2891931" y="239113"/>
                  <a:pt x="2788920" y="213360"/>
                </a:cubicBezTo>
                <a:cubicBezTo>
                  <a:pt x="2598349" y="165717"/>
                  <a:pt x="2835285" y="226607"/>
                  <a:pt x="2682240" y="182880"/>
                </a:cubicBezTo>
                <a:cubicBezTo>
                  <a:pt x="2572727" y="151591"/>
                  <a:pt x="2670786" y="183827"/>
                  <a:pt x="2545080" y="152400"/>
                </a:cubicBezTo>
                <a:cubicBezTo>
                  <a:pt x="2428879" y="123350"/>
                  <a:pt x="2580933" y="150427"/>
                  <a:pt x="2438400" y="121920"/>
                </a:cubicBezTo>
                <a:cubicBezTo>
                  <a:pt x="2369198" y="108080"/>
                  <a:pt x="2254304" y="96115"/>
                  <a:pt x="2194560" y="76200"/>
                </a:cubicBezTo>
                <a:cubicBezTo>
                  <a:pt x="2093435" y="42492"/>
                  <a:pt x="2184771" y="70837"/>
                  <a:pt x="1996440" y="30480"/>
                </a:cubicBezTo>
                <a:cubicBezTo>
                  <a:pt x="1975960" y="26091"/>
                  <a:pt x="1956331" y="17226"/>
                  <a:pt x="1935480" y="15240"/>
                </a:cubicBezTo>
                <a:cubicBezTo>
                  <a:pt x="1849360" y="7038"/>
                  <a:pt x="1762760" y="5080"/>
                  <a:pt x="1676400" y="0"/>
                </a:cubicBezTo>
                <a:lnTo>
                  <a:pt x="822960" y="15240"/>
                </a:lnTo>
                <a:cubicBezTo>
                  <a:pt x="797368" y="16093"/>
                  <a:pt x="679806" y="57878"/>
                  <a:pt x="670560" y="60960"/>
                </a:cubicBezTo>
                <a:cubicBezTo>
                  <a:pt x="655320" y="66040"/>
                  <a:pt x="638206" y="67289"/>
                  <a:pt x="624840" y="76200"/>
                </a:cubicBezTo>
                <a:lnTo>
                  <a:pt x="579120" y="106680"/>
                </a:lnTo>
                <a:cubicBezTo>
                  <a:pt x="574040" y="121920"/>
                  <a:pt x="572791" y="139034"/>
                  <a:pt x="563880" y="152400"/>
                </a:cubicBezTo>
                <a:cubicBezTo>
                  <a:pt x="551925" y="170333"/>
                  <a:pt x="518160" y="198120"/>
                  <a:pt x="518160" y="1981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8D8F49D6-8D8C-490A-8D57-AFAFC8942055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9329288" y="10220000"/>
            <a:ext cx="1854982" cy="1899148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B4CFC5A-A193-43A0-A6CC-A5AE69AD0A5C}"/>
              </a:ext>
            </a:extLst>
          </p:cNvPr>
          <p:cNvGrpSpPr/>
          <p:nvPr/>
        </p:nvGrpSpPr>
        <p:grpSpPr>
          <a:xfrm rot="18908821">
            <a:off x="18719526" y="12379979"/>
            <a:ext cx="1506148" cy="367001"/>
            <a:chOff x="4553555" y="31429256"/>
            <a:chExt cx="190656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4A000E-0CA2-4ECA-A93A-D02D1483E740}"/>
                    </a:ext>
                  </a:extLst>
                </p14:cNvPr>
                <p14:cNvContentPartPr/>
                <p14:nvPr/>
              </p14:nvContentPartPr>
              <p14:xfrm>
                <a:off x="4553555" y="31602056"/>
                <a:ext cx="1856160" cy="7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60164D-8179-4378-92C7-2E6A14B77B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35915" y="31584056"/>
                  <a:ext cx="1891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9E8FF63-A73B-451B-BF30-31911771C808}"/>
                    </a:ext>
                  </a:extLst>
                </p14:cNvPr>
                <p14:cNvContentPartPr/>
                <p14:nvPr/>
              </p14:nvContentPartPr>
              <p14:xfrm>
                <a:off x="6167075" y="31429256"/>
                <a:ext cx="293040" cy="392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8432EA-DCC9-45CA-B0DF-F53A6714DB7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49075" y="31411616"/>
                  <a:ext cx="328680" cy="428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28D19F1-4154-4AD3-8ADE-9AC968D1711A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1524250" y="15653888"/>
            <a:ext cx="5470306" cy="2995055"/>
          </a:xfrm>
          <a:prstGeom prst="rect">
            <a:avLst/>
          </a:prstGeom>
        </p:spPr>
      </p:pic>
      <p:sp>
        <p:nvSpPr>
          <p:cNvPr id="149" name="TextBox 3">
            <a:extLst>
              <a:ext uri="{FF2B5EF4-FFF2-40B4-BE49-F238E27FC236}">
                <a16:creationId xmlns:a16="http://schemas.microsoft.com/office/drawing/2014/main" id="{679D3120-758A-4F7B-8E6D-598CE4158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98196" y="17565898"/>
            <a:ext cx="56222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 b="1" dirty="0"/>
              <a:t>Fig. 5 Application of NMF to</a:t>
            </a:r>
          </a:p>
          <a:p>
            <a:pPr algn="ctr"/>
            <a:r>
              <a:rPr lang="en-US" altLang="en-US" sz="1800" b="1" dirty="0"/>
              <a:t> image reduction</a:t>
            </a:r>
          </a:p>
        </p:txBody>
      </p:sp>
      <p:sp>
        <p:nvSpPr>
          <p:cNvPr id="150" name="Line 46">
            <a:extLst>
              <a:ext uri="{FF2B5EF4-FFF2-40B4-BE49-F238E27FC236}">
                <a16:creationId xmlns:a16="http://schemas.microsoft.com/office/drawing/2014/main" id="{130D5408-A08C-4BC9-B623-48BF55072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23331" y="18723385"/>
            <a:ext cx="10345108" cy="157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C23B0F4-8018-48A4-9AA5-1AB35C08A219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18332382" y="39778645"/>
            <a:ext cx="2951839" cy="2804590"/>
          </a:xfrm>
          <a:prstGeom prst="rect">
            <a:avLst/>
          </a:prstGeom>
        </p:spPr>
      </p:pic>
      <p:sp>
        <p:nvSpPr>
          <p:cNvPr id="107" name="Google Shape;388;p24">
            <a:extLst>
              <a:ext uri="{FF2B5EF4-FFF2-40B4-BE49-F238E27FC236}">
                <a16:creationId xmlns:a16="http://schemas.microsoft.com/office/drawing/2014/main" id="{3DD46338-9C3F-4F43-B9E6-4DF04D3585E8}"/>
              </a:ext>
            </a:extLst>
          </p:cNvPr>
          <p:cNvSpPr/>
          <p:nvPr/>
        </p:nvSpPr>
        <p:spPr>
          <a:xfrm>
            <a:off x="19740021" y="40475384"/>
            <a:ext cx="249443" cy="19473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Line 46">
            <a:extLst>
              <a:ext uri="{FF2B5EF4-FFF2-40B4-BE49-F238E27FC236}">
                <a16:creationId xmlns:a16="http://schemas.microsoft.com/office/drawing/2014/main" id="{0C1B50B5-211F-4CFA-9EB4-4539F9386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68201" y="25722510"/>
            <a:ext cx="10582710" cy="3309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46">
            <a:extLst>
              <a:ext uri="{FF2B5EF4-FFF2-40B4-BE49-F238E27FC236}">
                <a16:creationId xmlns:a16="http://schemas.microsoft.com/office/drawing/2014/main" id="{3CE97BEC-59CA-43DD-B134-8C69FB0967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74722" y="26287038"/>
            <a:ext cx="10582711" cy="1664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8A3A68-D796-4968-96F7-55EA707CB5EF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29135802" y="18071455"/>
            <a:ext cx="3241231" cy="321451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E3D34149-3D4D-48FC-A90F-ECC5B04D10CB}"/>
              </a:ext>
            </a:extLst>
          </p:cNvPr>
          <p:cNvSpPr txBox="1"/>
          <p:nvPr/>
        </p:nvSpPr>
        <p:spPr>
          <a:xfrm>
            <a:off x="29099636" y="21340860"/>
            <a:ext cx="344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Basis phases for r=4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6FB155-6C71-41AA-80B8-F7E82F167802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25272171" y="21846802"/>
            <a:ext cx="3514725" cy="3419475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47114E40-568F-422E-9080-C08D30AFF35B}"/>
              </a:ext>
            </a:extLst>
          </p:cNvPr>
          <p:cNvSpPr txBox="1"/>
          <p:nvPr/>
        </p:nvSpPr>
        <p:spPr>
          <a:xfrm>
            <a:off x="25450800" y="25279290"/>
            <a:ext cx="3441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Basis phases for r=3</a:t>
            </a: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1F3323DB-3EE8-41BC-8AB3-836B917A9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27063" y="25176543"/>
            <a:ext cx="358536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500" b="1" dirty="0"/>
              <a:t>Fig. 9  Best 3 NMF results with their basis phases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04E5E8-E2A4-4179-8368-4834CED4EBB8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29569837" y="22002441"/>
            <a:ext cx="2521217" cy="2505117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452D3F4E-8B4F-47D1-841A-602525FC6B67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22609323" y="7957438"/>
            <a:ext cx="2920046" cy="28953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25F44D-7B8D-47E9-A92A-EAFF7978DC77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22361528" y="18210511"/>
            <a:ext cx="2523296" cy="25012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BD90D3-BFCF-449C-9CE2-35428D5E5529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25769360" y="18167401"/>
            <a:ext cx="2523297" cy="25012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ACCC76-05F5-4E06-B033-2221AAA01FAC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22344120" y="22014599"/>
            <a:ext cx="2523296" cy="2506072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FF0B9B0C-0BF6-4463-AE4B-ABCCC30D8876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6850290" y="29555252"/>
            <a:ext cx="2771775" cy="27623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EC6CA1-E851-48EF-8A9A-47E88F7D858A}"/>
              </a:ext>
            </a:extLst>
          </p:cNvPr>
          <p:cNvSpPr/>
          <p:nvPr/>
        </p:nvSpPr>
        <p:spPr>
          <a:xfrm>
            <a:off x="7756297" y="38060328"/>
            <a:ext cx="28438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  <a:hlinkClick r:id="rId6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</a:t>
            </a:r>
          </a:p>
          <a:p>
            <a:r>
              <a:rPr lang="en-US" sz="1500" dirty="0">
                <a:solidFill>
                  <a:srgbClr val="00B0F0"/>
                </a:solidFill>
                <a:hlinkClick r:id="rId6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wiki/Hierarchical_clustering</a:t>
            </a:r>
            <a:endParaRPr lang="en-US" sz="1500" dirty="0">
              <a:solidFill>
                <a:srgbClr val="00B0F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F4192C-4A1A-422F-A282-3E38E1DD6E15}"/>
              </a:ext>
            </a:extLst>
          </p:cNvPr>
          <p:cNvSpPr/>
          <p:nvPr/>
        </p:nvSpPr>
        <p:spPr>
          <a:xfrm>
            <a:off x="16443356" y="16226351"/>
            <a:ext cx="522390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u="sng" dirty="0">
                <a:solidFill>
                  <a:srgbClr val="00B0F0"/>
                </a:solidFill>
                <a:latin typeface="-apple-system"/>
              </a:rPr>
              <a:t>Lee, D., Seung, H. Learning the parts of objects by non-negative matrix factorization. </a:t>
            </a:r>
            <a:r>
              <a:rPr lang="en-US" sz="1500" i="1" u="sng" dirty="0">
                <a:solidFill>
                  <a:srgbClr val="00B0F0"/>
                </a:solidFill>
                <a:latin typeface="-apple-system"/>
              </a:rPr>
              <a:t>Nature</a:t>
            </a:r>
            <a:r>
              <a:rPr lang="en-US" sz="1500" u="sng" dirty="0">
                <a:solidFill>
                  <a:srgbClr val="00B0F0"/>
                </a:solidFill>
                <a:latin typeface="-apple-system"/>
              </a:rPr>
              <a:t> </a:t>
            </a:r>
            <a:r>
              <a:rPr lang="en-US" sz="1500" b="1" u="sng" dirty="0">
                <a:solidFill>
                  <a:srgbClr val="00B0F0"/>
                </a:solidFill>
                <a:latin typeface="-apple-system"/>
              </a:rPr>
              <a:t>401, </a:t>
            </a:r>
            <a:r>
              <a:rPr lang="en-US" sz="1500" u="sng" dirty="0">
                <a:solidFill>
                  <a:srgbClr val="00B0F0"/>
                </a:solidFill>
                <a:latin typeface="-apple-system"/>
              </a:rPr>
              <a:t>788–791 (1999). https://doi.org/10.1038/44565</a:t>
            </a:r>
            <a:endParaRPr lang="en-US" sz="1500" u="sng" dirty="0">
              <a:solidFill>
                <a:srgbClr val="00B0F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FD1A5F-02FC-4793-96EB-84DFBBA8371C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26744441" y="29144812"/>
            <a:ext cx="3096431" cy="2130877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1C1FC03E-0AD0-4C3F-9156-FEF305427B0C}"/>
              </a:ext>
            </a:extLst>
          </p:cNvPr>
          <p:cNvSpPr txBox="1"/>
          <p:nvPr/>
        </p:nvSpPr>
        <p:spPr>
          <a:xfrm>
            <a:off x="24107378" y="31025068"/>
            <a:ext cx="246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Ground Truth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623A9FA0-4C7D-40F6-9742-6E1CB287998D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24352874" y="29164680"/>
            <a:ext cx="1977334" cy="1960605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5492CC24-682B-4111-9699-9617BC03EB01}"/>
              </a:ext>
            </a:extLst>
          </p:cNvPr>
          <p:cNvSpPr txBox="1"/>
          <p:nvPr/>
        </p:nvSpPr>
        <p:spPr>
          <a:xfrm>
            <a:off x="29862438" y="30762462"/>
            <a:ext cx="2714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Fig 10. Clusters 4 &amp; 11 from Ground Truth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F554CC9-BB6B-488A-8265-04D5C40B0862}"/>
                  </a:ext>
                </a:extLst>
              </p14:cNvPr>
              <p14:cNvContentPartPr/>
              <p14:nvPr/>
            </p14:nvContentPartPr>
            <p14:xfrm>
              <a:off x="25387988" y="29986842"/>
              <a:ext cx="655200" cy="747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F554CC9-BB6B-488A-8265-04D5C40B086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370348" y="29968842"/>
                <a:ext cx="690840" cy="78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D70B077317A4D8DD0E6C94BF10F28" ma:contentTypeVersion="4" ma:contentTypeDescription="Create a new document." ma:contentTypeScope="" ma:versionID="c73784061a217fb467a0498bfbd3c251">
  <xsd:schema xmlns:xsd="http://www.w3.org/2001/XMLSchema" xmlns:xs="http://www.w3.org/2001/XMLSchema" xmlns:p="http://schemas.microsoft.com/office/2006/metadata/properties" xmlns:ns2="a740fbe9-064d-4cc3-b9e7-5ba604d45480" targetNamespace="http://schemas.microsoft.com/office/2006/metadata/properties" ma:root="true" ma:fieldsID="9b2941c3e3ac098ed5acc8304958a968" ns2:_="">
    <xsd:import namespace="a740fbe9-064d-4cc3-b9e7-5ba604d45480"/>
    <xsd:element name="properties">
      <xsd:complexType>
        <xsd:sequence>
          <xsd:element name="documentManagement">
            <xsd:complexType>
              <xsd:all>
                <xsd:element ref="ns2:Speaker_x0020_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0fbe9-064d-4cc3-b9e7-5ba604d45480" elementFormDefault="qualified">
    <xsd:import namespace="http://schemas.microsoft.com/office/2006/documentManagement/types"/>
    <xsd:import namespace="http://schemas.microsoft.com/office/infopath/2007/PartnerControls"/>
    <xsd:element name="Speaker_x0020_Name" ma:index="8" nillable="true" ma:displayName="Speaker Name" ma:description="Lastname, Firstname (in that order for sorting)" ma:internalName="Speaker_x0020_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Poster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822185-9FCC-436A-AB3F-AFC75A3385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6A83D7-80E1-4C23-BE47-98505306B97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9DD46D0-19FB-43F4-81CF-3CC44BDFE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40fbe9-064d-4cc3-b9e7-5ba604d454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1222</Words>
  <Application>Microsoft Office PowerPoint</Application>
  <PresentationFormat>Custom</PresentationFormat>
  <Paragraphs>129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Cambria Math</vt:lpstr>
      <vt:lpstr>Verdana</vt:lpstr>
      <vt:lpstr>Default Design</vt:lpstr>
      <vt:lpstr>PowerPoint Presentation</vt:lpstr>
    </vt:vector>
  </TitlesOfParts>
  <Company>Stanford Linear Accelerator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 for the interns</dc:title>
  <dc:creator>Greg Stewart</dc:creator>
  <cp:lastModifiedBy>Abimbola Oluwade</cp:lastModifiedBy>
  <cp:revision>28</cp:revision>
  <dcterms:created xsi:type="dcterms:W3CDTF">2008-10-22T22:19:04Z</dcterms:created>
  <dcterms:modified xsi:type="dcterms:W3CDTF">2020-08-13T21:30:10Z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eaker Name">
    <vt:lpwstr>Yoon, Chuck</vt:lpwstr>
  </property>
</Properties>
</file>