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C9CD7-7658-4B60-9F51-5A9B00ADDDEF}" v="127" dt="2020-07-22T17:55:03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mbola Oluwade" userId="ed38779ee54ca276" providerId="LiveId" clId="{65EC9CD7-7658-4B60-9F51-5A9B00ADDDEF}"/>
    <pc:docChg chg="undo redo custSel addSld modSld sldOrd">
      <pc:chgData name="Abimbola Oluwade" userId="ed38779ee54ca276" providerId="LiveId" clId="{65EC9CD7-7658-4B60-9F51-5A9B00ADDDEF}" dt="2020-07-31T02:14:44.643" v="5628" actId="20577"/>
      <pc:docMkLst>
        <pc:docMk/>
      </pc:docMkLst>
      <pc:sldChg chg="delSp modSp">
        <pc:chgData name="Abimbola Oluwade" userId="ed38779ee54ca276" providerId="LiveId" clId="{65EC9CD7-7658-4B60-9F51-5A9B00ADDDEF}" dt="2020-07-22T01:59:57.243" v="3214" actId="478"/>
        <pc:sldMkLst>
          <pc:docMk/>
          <pc:sldMk cId="2414577623" sldId="256"/>
        </pc:sldMkLst>
        <pc:spChg chg="mod">
          <ac:chgData name="Abimbola Oluwade" userId="ed38779ee54ca276" providerId="LiveId" clId="{65EC9CD7-7658-4B60-9F51-5A9B00ADDDEF}" dt="2020-07-20T23:57:55.729" v="690" actId="20577"/>
          <ac:spMkLst>
            <pc:docMk/>
            <pc:sldMk cId="2414577623" sldId="256"/>
            <ac:spMk id="12" creationId="{AE93B45B-F4CE-4F55-829F-00A6053BD915}"/>
          </ac:spMkLst>
        </pc:spChg>
        <pc:spChg chg="del">
          <ac:chgData name="Abimbola Oluwade" userId="ed38779ee54ca276" providerId="LiveId" clId="{65EC9CD7-7658-4B60-9F51-5A9B00ADDDEF}" dt="2020-07-22T01:59:57.243" v="3214" actId="478"/>
          <ac:spMkLst>
            <pc:docMk/>
            <pc:sldMk cId="2414577623" sldId="256"/>
            <ac:spMk id="14" creationId="{6E61305A-274F-44FD-A810-134AEBC5E755}"/>
          </ac:spMkLst>
        </pc:spChg>
      </pc:sldChg>
      <pc:sldChg chg="addSp delSp modSp">
        <pc:chgData name="Abimbola Oluwade" userId="ed38779ee54ca276" providerId="LiveId" clId="{65EC9CD7-7658-4B60-9F51-5A9B00ADDDEF}" dt="2020-07-31T02:14:44.643" v="5628" actId="20577"/>
        <pc:sldMkLst>
          <pc:docMk/>
          <pc:sldMk cId="1619731508" sldId="257"/>
        </pc:sldMkLst>
        <pc:spChg chg="mod">
          <ac:chgData name="Abimbola Oluwade" userId="ed38779ee54ca276" providerId="LiveId" clId="{65EC9CD7-7658-4B60-9F51-5A9B00ADDDEF}" dt="2020-07-31T02:14:44.643" v="5628" actId="20577"/>
          <ac:spMkLst>
            <pc:docMk/>
            <pc:sldMk cId="1619731508" sldId="257"/>
            <ac:spMk id="3" creationId="{9B684344-CF1D-42EC-A8C4-463ED3272B0A}"/>
          </ac:spMkLst>
        </pc:spChg>
        <pc:picChg chg="add del mod">
          <ac:chgData name="Abimbola Oluwade" userId="ed38779ee54ca276" providerId="LiveId" clId="{65EC9CD7-7658-4B60-9F51-5A9B00ADDDEF}" dt="2020-07-20T23:47:55.269" v="291" actId="478"/>
          <ac:picMkLst>
            <pc:docMk/>
            <pc:sldMk cId="1619731508" sldId="257"/>
            <ac:picMk id="4" creationId="{E657865D-0CF6-455C-A67C-CD5843205B88}"/>
          </ac:picMkLst>
        </pc:picChg>
        <pc:picChg chg="add del mod">
          <ac:chgData name="Abimbola Oluwade" userId="ed38779ee54ca276" providerId="LiveId" clId="{65EC9CD7-7658-4B60-9F51-5A9B00ADDDEF}" dt="2020-07-21T00:32:07.494" v="1089" actId="478"/>
          <ac:picMkLst>
            <pc:docMk/>
            <pc:sldMk cId="1619731508" sldId="257"/>
            <ac:picMk id="5" creationId="{49F9383E-0229-49A0-B9F7-D4C765E3216F}"/>
          </ac:picMkLst>
        </pc:picChg>
        <pc:picChg chg="add del mod">
          <ac:chgData name="Abimbola Oluwade" userId="ed38779ee54ca276" providerId="LiveId" clId="{65EC9CD7-7658-4B60-9F51-5A9B00ADDDEF}" dt="2020-07-21T00:32:17.243" v="1091" actId="478"/>
          <ac:picMkLst>
            <pc:docMk/>
            <pc:sldMk cId="1619731508" sldId="257"/>
            <ac:picMk id="1026" creationId="{230D7A93-71FE-47F7-8048-8A9FC6C4FA3B}"/>
          </ac:picMkLst>
        </pc:picChg>
        <pc:picChg chg="add del mod">
          <ac:chgData name="Abimbola Oluwade" userId="ed38779ee54ca276" providerId="LiveId" clId="{65EC9CD7-7658-4B60-9F51-5A9B00ADDDEF}" dt="2020-07-21T00:29:44.122" v="1078" actId="478"/>
          <ac:picMkLst>
            <pc:docMk/>
            <pc:sldMk cId="1619731508" sldId="257"/>
            <ac:picMk id="1028" creationId="{47BC989C-E3CD-4230-BF4D-90F854BFA93C}"/>
          </ac:picMkLst>
        </pc:picChg>
        <pc:picChg chg="add mod">
          <ac:chgData name="Abimbola Oluwade" userId="ed38779ee54ca276" providerId="LiveId" clId="{65EC9CD7-7658-4B60-9F51-5A9B00ADDDEF}" dt="2020-07-21T00:32:11.305" v="1090" actId="1076"/>
          <ac:picMkLst>
            <pc:docMk/>
            <pc:sldMk cId="1619731508" sldId="257"/>
            <ac:picMk id="1030" creationId="{3414C47F-E54E-4D3B-AA79-97ED8056AE4C}"/>
          </ac:picMkLst>
        </pc:picChg>
      </pc:sldChg>
      <pc:sldChg chg="addSp delSp modSp add">
        <pc:chgData name="Abimbola Oluwade" userId="ed38779ee54ca276" providerId="LiveId" clId="{65EC9CD7-7658-4B60-9F51-5A9B00ADDDEF}" dt="2020-07-22T17:48:50.389" v="5599" actId="20577"/>
        <pc:sldMkLst>
          <pc:docMk/>
          <pc:sldMk cId="468695706" sldId="258"/>
        </pc:sldMkLst>
        <pc:spChg chg="mod">
          <ac:chgData name="Abimbola Oluwade" userId="ed38779ee54ca276" providerId="LiveId" clId="{65EC9CD7-7658-4B60-9F51-5A9B00ADDDEF}" dt="2020-07-22T01:17:43.046" v="2503" actId="20577"/>
          <ac:spMkLst>
            <pc:docMk/>
            <pc:sldMk cId="468695706" sldId="258"/>
            <ac:spMk id="2" creationId="{531D8113-A775-454B-A73E-12DE455EC87B}"/>
          </ac:spMkLst>
        </pc:spChg>
        <pc:spChg chg="mod">
          <ac:chgData name="Abimbola Oluwade" userId="ed38779ee54ca276" providerId="LiveId" clId="{65EC9CD7-7658-4B60-9F51-5A9B00ADDDEF}" dt="2020-07-22T17:48:50.389" v="5599" actId="20577"/>
          <ac:spMkLst>
            <pc:docMk/>
            <pc:sldMk cId="468695706" sldId="258"/>
            <ac:spMk id="3" creationId="{1B922A25-DF6B-4D65-9545-BD187FD50835}"/>
          </ac:spMkLst>
        </pc:spChg>
        <pc:spChg chg="add del mod">
          <ac:chgData name="Abimbola Oluwade" userId="ed38779ee54ca276" providerId="LiveId" clId="{65EC9CD7-7658-4B60-9F51-5A9B00ADDDEF}" dt="2020-07-21T00:54:24.401" v="1646" actId="767"/>
          <ac:spMkLst>
            <pc:docMk/>
            <pc:sldMk cId="468695706" sldId="258"/>
            <ac:spMk id="9" creationId="{D4126624-CAFA-413F-8D73-46106F3CB995}"/>
          </ac:spMkLst>
        </pc:spChg>
        <pc:spChg chg="add mod ord">
          <ac:chgData name="Abimbola Oluwade" userId="ed38779ee54ca276" providerId="LiveId" clId="{65EC9CD7-7658-4B60-9F51-5A9B00ADDDEF}" dt="2020-07-21T22:48:34.072" v="2075" actId="1076"/>
          <ac:spMkLst>
            <pc:docMk/>
            <pc:sldMk cId="468695706" sldId="258"/>
            <ac:spMk id="10" creationId="{7AA4E354-FD6D-4945-B427-860726A8FCCC}"/>
          </ac:spMkLst>
        </pc:spChg>
        <pc:spChg chg="add del mod">
          <ac:chgData name="Abimbola Oluwade" userId="ed38779ee54ca276" providerId="LiveId" clId="{65EC9CD7-7658-4B60-9F51-5A9B00ADDDEF}" dt="2020-07-22T01:19:28.073" v="2531" actId="478"/>
          <ac:spMkLst>
            <pc:docMk/>
            <pc:sldMk cId="468695706" sldId="258"/>
            <ac:spMk id="11" creationId="{A1C3C70F-3888-4ACC-BFE3-AF86FD164527}"/>
          </ac:spMkLst>
        </pc:spChg>
        <pc:spChg chg="add del mod">
          <ac:chgData name="Abimbola Oluwade" userId="ed38779ee54ca276" providerId="LiveId" clId="{65EC9CD7-7658-4B60-9F51-5A9B00ADDDEF}" dt="2020-07-22T01:19:30.148" v="2532" actId="478"/>
          <ac:spMkLst>
            <pc:docMk/>
            <pc:sldMk cId="468695706" sldId="258"/>
            <ac:spMk id="15" creationId="{1B51F16C-756C-4A99-A449-78CEB3CA9E1A}"/>
          </ac:spMkLst>
        </pc:spChg>
        <pc:spChg chg="add mod">
          <ac:chgData name="Abimbola Oluwade" userId="ed38779ee54ca276" providerId="LiveId" clId="{65EC9CD7-7658-4B60-9F51-5A9B00ADDDEF}" dt="2020-07-21T22:49:13.327" v="2106" actId="1076"/>
          <ac:spMkLst>
            <pc:docMk/>
            <pc:sldMk cId="468695706" sldId="258"/>
            <ac:spMk id="16" creationId="{9A3B38F7-C8E3-4CD9-B5FA-1EF8B30E21CA}"/>
          </ac:spMkLst>
        </pc:spChg>
        <pc:picChg chg="add del">
          <ac:chgData name="Abimbola Oluwade" userId="ed38779ee54ca276" providerId="LiveId" clId="{65EC9CD7-7658-4B60-9F51-5A9B00ADDDEF}" dt="2020-07-20T23:47:45.637" v="288"/>
          <ac:picMkLst>
            <pc:docMk/>
            <pc:sldMk cId="468695706" sldId="258"/>
            <ac:picMk id="4" creationId="{1716F8F8-3BB4-4786-9564-1A9FA2C980DB}"/>
          </ac:picMkLst>
        </pc:picChg>
        <pc:picChg chg="add del mod">
          <ac:chgData name="Abimbola Oluwade" userId="ed38779ee54ca276" providerId="LiveId" clId="{65EC9CD7-7658-4B60-9F51-5A9B00ADDDEF}" dt="2020-07-21T00:40:36.312" v="1325" actId="478"/>
          <ac:picMkLst>
            <pc:docMk/>
            <pc:sldMk cId="468695706" sldId="258"/>
            <ac:picMk id="5" creationId="{9D9ADDDC-6BEE-457F-AE98-5FADC96A515F}"/>
          </ac:picMkLst>
        </pc:picChg>
        <pc:picChg chg="add mod ord">
          <ac:chgData name="Abimbola Oluwade" userId="ed38779ee54ca276" providerId="LiveId" clId="{65EC9CD7-7658-4B60-9F51-5A9B00ADDDEF}" dt="2020-07-21T01:00:36.638" v="1765" actId="167"/>
          <ac:picMkLst>
            <pc:docMk/>
            <pc:sldMk cId="468695706" sldId="258"/>
            <ac:picMk id="6" creationId="{82B2DA9D-6DB2-4C28-A641-5C999E2626AC}"/>
          </ac:picMkLst>
        </pc:picChg>
        <pc:picChg chg="add del mod">
          <ac:chgData name="Abimbola Oluwade" userId="ed38779ee54ca276" providerId="LiveId" clId="{65EC9CD7-7658-4B60-9F51-5A9B00ADDDEF}" dt="2020-07-21T00:52:51.516" v="1632"/>
          <ac:picMkLst>
            <pc:docMk/>
            <pc:sldMk cId="468695706" sldId="258"/>
            <ac:picMk id="7" creationId="{1E0A844F-ECFE-48EA-9A3E-0C500413E8BA}"/>
          </ac:picMkLst>
        </pc:picChg>
        <pc:picChg chg="add mod">
          <ac:chgData name="Abimbola Oluwade" userId="ed38779ee54ca276" providerId="LiveId" clId="{65EC9CD7-7658-4B60-9F51-5A9B00ADDDEF}" dt="2020-07-21T22:48:23.773" v="2073" actId="1076"/>
          <ac:picMkLst>
            <pc:docMk/>
            <pc:sldMk cId="468695706" sldId="258"/>
            <ac:picMk id="8" creationId="{A4828565-FDD2-430C-9395-3737241BFFCC}"/>
          </ac:picMkLst>
        </pc:picChg>
        <pc:cxnChg chg="add del mod">
          <ac:chgData name="Abimbola Oluwade" userId="ed38779ee54ca276" providerId="LiveId" clId="{65EC9CD7-7658-4B60-9F51-5A9B00ADDDEF}" dt="2020-07-21T01:37:06.097" v="1818" actId="11529"/>
          <ac:cxnSpMkLst>
            <pc:docMk/>
            <pc:sldMk cId="468695706" sldId="258"/>
            <ac:cxnSpMk id="13" creationId="{EFC7DF92-68A6-42A0-BAC0-8CE99C702C18}"/>
          </ac:cxnSpMkLst>
        </pc:cxnChg>
        <pc:cxnChg chg="add del mod">
          <ac:chgData name="Abimbola Oluwade" userId="ed38779ee54ca276" providerId="LiveId" clId="{65EC9CD7-7658-4B60-9F51-5A9B00ADDDEF}" dt="2020-07-22T01:19:54.993" v="2536" actId="478"/>
          <ac:cxnSpMkLst>
            <pc:docMk/>
            <pc:sldMk cId="468695706" sldId="258"/>
            <ac:cxnSpMk id="18" creationId="{5148E4E1-4050-4C8A-BD22-DD82A0B06573}"/>
          </ac:cxnSpMkLst>
        </pc:cxnChg>
        <pc:cxnChg chg="add del mod">
          <ac:chgData name="Abimbola Oluwade" userId="ed38779ee54ca276" providerId="LiveId" clId="{65EC9CD7-7658-4B60-9F51-5A9B00ADDDEF}" dt="2020-07-22T01:19:53.207" v="2535" actId="478"/>
          <ac:cxnSpMkLst>
            <pc:docMk/>
            <pc:sldMk cId="468695706" sldId="258"/>
            <ac:cxnSpMk id="20" creationId="{D0B3848F-A586-4A7B-8B01-26544DA7E63A}"/>
          </ac:cxnSpMkLst>
        </pc:cxnChg>
        <pc:cxnChg chg="add mod">
          <ac:chgData name="Abimbola Oluwade" userId="ed38779ee54ca276" providerId="LiveId" clId="{65EC9CD7-7658-4B60-9F51-5A9B00ADDDEF}" dt="2020-07-22T01:20:01.511" v="2537" actId="11529"/>
          <ac:cxnSpMkLst>
            <pc:docMk/>
            <pc:sldMk cId="468695706" sldId="258"/>
            <ac:cxnSpMk id="22" creationId="{5B2985F0-E959-4047-82F0-702B48E5C799}"/>
          </ac:cxnSpMkLst>
        </pc:cxnChg>
        <pc:cxnChg chg="add mod">
          <ac:chgData name="Abimbola Oluwade" userId="ed38779ee54ca276" providerId="LiveId" clId="{65EC9CD7-7658-4B60-9F51-5A9B00ADDDEF}" dt="2020-07-22T01:20:08.736" v="2538" actId="11529"/>
          <ac:cxnSpMkLst>
            <pc:docMk/>
            <pc:sldMk cId="468695706" sldId="258"/>
            <ac:cxnSpMk id="24" creationId="{0405C032-A8D5-439E-BC3E-7A4C4DB371AB}"/>
          </ac:cxnSpMkLst>
        </pc:cxnChg>
      </pc:sldChg>
      <pc:sldChg chg="modSp add">
        <pc:chgData name="Abimbola Oluwade" userId="ed38779ee54ca276" providerId="LiveId" clId="{65EC9CD7-7658-4B60-9F51-5A9B00ADDDEF}" dt="2020-07-22T03:42:56.856" v="4288" actId="20577"/>
        <pc:sldMkLst>
          <pc:docMk/>
          <pc:sldMk cId="669517517" sldId="259"/>
        </pc:sldMkLst>
        <pc:spChg chg="mod">
          <ac:chgData name="Abimbola Oluwade" userId="ed38779ee54ca276" providerId="LiveId" clId="{65EC9CD7-7658-4B60-9F51-5A9B00ADDDEF}" dt="2020-07-22T03:42:33.733" v="4287" actId="20577"/>
          <ac:spMkLst>
            <pc:docMk/>
            <pc:sldMk cId="669517517" sldId="259"/>
            <ac:spMk id="2" creationId="{0E83B8EB-14D0-4F8F-96E7-A064AE9EE348}"/>
          </ac:spMkLst>
        </pc:spChg>
        <pc:spChg chg="mod">
          <ac:chgData name="Abimbola Oluwade" userId="ed38779ee54ca276" providerId="LiveId" clId="{65EC9CD7-7658-4B60-9F51-5A9B00ADDDEF}" dt="2020-07-22T03:42:56.856" v="4288" actId="20577"/>
          <ac:spMkLst>
            <pc:docMk/>
            <pc:sldMk cId="669517517" sldId="259"/>
            <ac:spMk id="3" creationId="{E8C5AC6B-FF6D-491C-8ACA-D54DAAD74BBD}"/>
          </ac:spMkLst>
        </pc:spChg>
      </pc:sldChg>
      <pc:sldChg chg="addSp delSp modSp add ord">
        <pc:chgData name="Abimbola Oluwade" userId="ed38779ee54ca276" providerId="LiveId" clId="{65EC9CD7-7658-4B60-9F51-5A9B00ADDDEF}" dt="2020-07-22T17:55:03.424" v="5611" actId="1076"/>
        <pc:sldMkLst>
          <pc:docMk/>
          <pc:sldMk cId="3324715381" sldId="260"/>
        </pc:sldMkLst>
        <pc:spChg chg="mod">
          <ac:chgData name="Abimbola Oluwade" userId="ed38779ee54ca276" providerId="LiveId" clId="{65EC9CD7-7658-4B60-9F51-5A9B00ADDDEF}" dt="2020-07-22T04:08:16.277" v="5429" actId="20577"/>
          <ac:spMkLst>
            <pc:docMk/>
            <pc:sldMk cId="3324715381" sldId="260"/>
            <ac:spMk id="2" creationId="{A4E6B115-EA43-47D7-98E4-12341098E5D2}"/>
          </ac:spMkLst>
        </pc:spChg>
        <pc:spChg chg="mod">
          <ac:chgData name="Abimbola Oluwade" userId="ed38779ee54ca276" providerId="LiveId" clId="{65EC9CD7-7658-4B60-9F51-5A9B00ADDDEF}" dt="2020-07-22T17:54:49.255" v="5604" actId="1076"/>
          <ac:spMkLst>
            <pc:docMk/>
            <pc:sldMk cId="3324715381" sldId="260"/>
            <ac:spMk id="3" creationId="{88F1AFFD-1610-4A4E-8E18-1C1B1A053839}"/>
          </ac:spMkLst>
        </pc:spChg>
        <pc:picChg chg="add del mod">
          <ac:chgData name="Abimbola Oluwade" userId="ed38779ee54ca276" providerId="LiveId" clId="{65EC9CD7-7658-4B60-9F51-5A9B00ADDDEF}" dt="2020-07-22T01:53:56.558" v="3066"/>
          <ac:picMkLst>
            <pc:docMk/>
            <pc:sldMk cId="3324715381" sldId="260"/>
            <ac:picMk id="4" creationId="{FC91C67F-BA5B-4DA8-8427-29976BAE5A59}"/>
          </ac:picMkLst>
        </pc:picChg>
        <pc:picChg chg="add del mod">
          <ac:chgData name="Abimbola Oluwade" userId="ed38779ee54ca276" providerId="LiveId" clId="{65EC9CD7-7658-4B60-9F51-5A9B00ADDDEF}" dt="2020-07-22T01:53:47.328" v="3063"/>
          <ac:picMkLst>
            <pc:docMk/>
            <pc:sldMk cId="3324715381" sldId="260"/>
            <ac:picMk id="6" creationId="{8FBAA34E-A250-4FF1-A0E1-53E41AA6E136}"/>
          </ac:picMkLst>
        </pc:picChg>
        <pc:picChg chg="add del mod">
          <ac:chgData name="Abimbola Oluwade" userId="ed38779ee54ca276" providerId="LiveId" clId="{65EC9CD7-7658-4B60-9F51-5A9B00ADDDEF}" dt="2020-07-22T01:53:47.328" v="3063"/>
          <ac:picMkLst>
            <pc:docMk/>
            <pc:sldMk cId="3324715381" sldId="260"/>
            <ac:picMk id="8" creationId="{EEF48C2B-9763-4ED9-B61C-A08F6429EF1A}"/>
          </ac:picMkLst>
        </pc:picChg>
        <pc:picChg chg="add mod">
          <ac:chgData name="Abimbola Oluwade" userId="ed38779ee54ca276" providerId="LiveId" clId="{65EC9CD7-7658-4B60-9F51-5A9B00ADDDEF}" dt="2020-07-22T02:05:11.771" v="3574" actId="1076"/>
          <ac:picMkLst>
            <pc:docMk/>
            <pc:sldMk cId="3324715381" sldId="260"/>
            <ac:picMk id="9" creationId="{3307F97F-D931-4237-B9B1-9E65B03E7106}"/>
          </ac:picMkLst>
        </pc:picChg>
        <pc:picChg chg="add mod">
          <ac:chgData name="Abimbola Oluwade" userId="ed38779ee54ca276" providerId="LiveId" clId="{65EC9CD7-7658-4B60-9F51-5A9B00ADDDEF}" dt="2020-07-22T17:55:03.424" v="5611" actId="1076"/>
          <ac:picMkLst>
            <pc:docMk/>
            <pc:sldMk cId="3324715381" sldId="260"/>
            <ac:picMk id="2050" creationId="{0760543F-A3A2-4975-9F49-E5F3EEF10AD3}"/>
          </ac:picMkLst>
        </pc:picChg>
      </pc:sldChg>
      <pc:sldChg chg="addSp delSp modSp add ord">
        <pc:chgData name="Abimbola Oluwade" userId="ed38779ee54ca276" providerId="LiveId" clId="{65EC9CD7-7658-4B60-9F51-5A9B00ADDDEF}" dt="2020-07-22T17:49:36.509" v="5600" actId="1076"/>
        <pc:sldMkLst>
          <pc:docMk/>
          <pc:sldMk cId="686131862" sldId="261"/>
        </pc:sldMkLst>
        <pc:spChg chg="mod">
          <ac:chgData name="Abimbola Oluwade" userId="ed38779ee54ca276" providerId="LiveId" clId="{65EC9CD7-7658-4B60-9F51-5A9B00ADDDEF}" dt="2020-07-22T01:58:50.533" v="3209" actId="20577"/>
          <ac:spMkLst>
            <pc:docMk/>
            <pc:sldMk cId="686131862" sldId="261"/>
            <ac:spMk id="2" creationId="{A57DE90E-A837-4C36-950D-9F253ABF27AF}"/>
          </ac:spMkLst>
        </pc:spChg>
        <pc:spChg chg="mod">
          <ac:chgData name="Abimbola Oluwade" userId="ed38779ee54ca276" providerId="LiveId" clId="{65EC9CD7-7658-4B60-9F51-5A9B00ADDDEF}" dt="2020-07-22T03:55:37.799" v="4828" actId="20577"/>
          <ac:spMkLst>
            <pc:docMk/>
            <pc:sldMk cId="686131862" sldId="261"/>
            <ac:spMk id="3" creationId="{0786864E-87B7-4833-8DBF-62085E6FF8E1}"/>
          </ac:spMkLst>
        </pc:spChg>
        <pc:spChg chg="add mod">
          <ac:chgData name="Abimbola Oluwade" userId="ed38779ee54ca276" providerId="LiveId" clId="{65EC9CD7-7658-4B60-9F51-5A9B00ADDDEF}" dt="2020-07-22T01:58:03.238" v="3157" actId="11529"/>
          <ac:spMkLst>
            <pc:docMk/>
            <pc:sldMk cId="686131862" sldId="261"/>
            <ac:spMk id="8" creationId="{F5E7AAB1-83C8-417B-B4AD-8A1DE7489EDC}"/>
          </ac:spMkLst>
        </pc:spChg>
        <pc:spChg chg="add mod">
          <ac:chgData name="Abimbola Oluwade" userId="ed38779ee54ca276" providerId="LiveId" clId="{65EC9CD7-7658-4B60-9F51-5A9B00ADDDEF}" dt="2020-07-22T03:56:28.028" v="4831" actId="688"/>
          <ac:spMkLst>
            <pc:docMk/>
            <pc:sldMk cId="686131862" sldId="261"/>
            <ac:spMk id="9" creationId="{8704A2C0-E1B4-4F6C-A29E-87AD0FB318CC}"/>
          </ac:spMkLst>
        </pc:spChg>
        <pc:spChg chg="add mod">
          <ac:chgData name="Abimbola Oluwade" userId="ed38779ee54ca276" providerId="LiveId" clId="{65EC9CD7-7658-4B60-9F51-5A9B00ADDDEF}" dt="2020-07-22T03:56:36.523" v="4833" actId="1076"/>
          <ac:spMkLst>
            <pc:docMk/>
            <pc:sldMk cId="686131862" sldId="261"/>
            <ac:spMk id="10" creationId="{4CC8D2C2-0FB7-478A-88C6-53BF272E76F0}"/>
          </ac:spMkLst>
        </pc:spChg>
        <pc:spChg chg="add mod">
          <ac:chgData name="Abimbola Oluwade" userId="ed38779ee54ca276" providerId="LiveId" clId="{65EC9CD7-7658-4B60-9F51-5A9B00ADDDEF}" dt="2020-07-22T04:24:45.596" v="5572" actId="11529"/>
          <ac:spMkLst>
            <pc:docMk/>
            <pc:sldMk cId="686131862" sldId="261"/>
            <ac:spMk id="16" creationId="{396E79BC-40F7-422F-9D1C-402C5D1A60C3}"/>
          </ac:spMkLst>
        </pc:spChg>
        <pc:spChg chg="add del mod">
          <ac:chgData name="Abimbola Oluwade" userId="ed38779ee54ca276" providerId="LiveId" clId="{65EC9CD7-7658-4B60-9F51-5A9B00ADDDEF}" dt="2020-07-22T04:24:50.957" v="5574" actId="11529"/>
          <ac:spMkLst>
            <pc:docMk/>
            <pc:sldMk cId="686131862" sldId="261"/>
            <ac:spMk id="17" creationId="{224B0B33-84E2-49FB-BD2E-B4870E1242A9}"/>
          </ac:spMkLst>
        </pc:spChg>
        <pc:spChg chg="add mod">
          <ac:chgData name="Abimbola Oluwade" userId="ed38779ee54ca276" providerId="LiveId" clId="{65EC9CD7-7658-4B60-9F51-5A9B00ADDDEF}" dt="2020-07-22T04:24:55.971" v="5575" actId="11529"/>
          <ac:spMkLst>
            <pc:docMk/>
            <pc:sldMk cId="686131862" sldId="261"/>
            <ac:spMk id="18" creationId="{EA95304A-8FEF-48F5-8BE4-FA197297CBFB}"/>
          </ac:spMkLst>
        </pc:spChg>
        <pc:spChg chg="add mod">
          <ac:chgData name="Abimbola Oluwade" userId="ed38779ee54ca276" providerId="LiveId" clId="{65EC9CD7-7658-4B60-9F51-5A9B00ADDDEF}" dt="2020-07-22T04:25:06.612" v="5578" actId="11529"/>
          <ac:spMkLst>
            <pc:docMk/>
            <pc:sldMk cId="686131862" sldId="261"/>
            <ac:spMk id="19" creationId="{B2C65EFD-E234-48A0-A854-19095A04F825}"/>
          </ac:spMkLst>
        </pc:spChg>
        <pc:picChg chg="add del mod ord">
          <ac:chgData name="Abimbola Oluwade" userId="ed38779ee54ca276" providerId="LiveId" clId="{65EC9CD7-7658-4B60-9F51-5A9B00ADDDEF}" dt="2020-07-22T03:49:05.611" v="4400" actId="478"/>
          <ac:picMkLst>
            <pc:docMk/>
            <pc:sldMk cId="686131862" sldId="261"/>
            <ac:picMk id="4" creationId="{4B920F08-D77D-468E-B719-9007E64166DA}"/>
          </ac:picMkLst>
        </pc:picChg>
        <pc:picChg chg="add del mod ord">
          <ac:chgData name="Abimbola Oluwade" userId="ed38779ee54ca276" providerId="LiveId" clId="{65EC9CD7-7658-4B60-9F51-5A9B00ADDDEF}" dt="2020-07-22T03:49:04.119" v="4399" actId="478"/>
          <ac:picMkLst>
            <pc:docMk/>
            <pc:sldMk cId="686131862" sldId="261"/>
            <ac:picMk id="5" creationId="{00A5B0F5-0411-4614-A452-D3F2F9F7161B}"/>
          </ac:picMkLst>
        </pc:picChg>
        <pc:picChg chg="add mod ord">
          <ac:chgData name="Abimbola Oluwade" userId="ed38779ee54ca276" providerId="LiveId" clId="{65EC9CD7-7658-4B60-9F51-5A9B00ADDDEF}" dt="2020-07-22T03:56:43.887" v="4834" actId="167"/>
          <ac:picMkLst>
            <pc:docMk/>
            <pc:sldMk cId="686131862" sldId="261"/>
            <ac:picMk id="6" creationId="{26873E17-9779-483B-ACA1-D81C49B4D962}"/>
          </ac:picMkLst>
        </pc:picChg>
        <pc:picChg chg="add del mod">
          <ac:chgData name="Abimbola Oluwade" userId="ed38779ee54ca276" providerId="LiveId" clId="{65EC9CD7-7658-4B60-9F51-5A9B00ADDDEF}" dt="2020-07-22T02:03:07.040" v="3340"/>
          <ac:picMkLst>
            <pc:docMk/>
            <pc:sldMk cId="686131862" sldId="261"/>
            <ac:picMk id="7" creationId="{CDD7F691-4B1E-49C6-8827-4A833AA47DB6}"/>
          </ac:picMkLst>
        </pc:picChg>
        <pc:picChg chg="add mod ord">
          <ac:chgData name="Abimbola Oluwade" userId="ed38779ee54ca276" providerId="LiveId" clId="{65EC9CD7-7658-4B60-9F51-5A9B00ADDDEF}" dt="2020-07-22T03:56:50.249" v="4835" actId="167"/>
          <ac:picMkLst>
            <pc:docMk/>
            <pc:sldMk cId="686131862" sldId="261"/>
            <ac:picMk id="12" creationId="{72A91E0A-1A67-425F-AB9A-E127F1557F05}"/>
          </ac:picMkLst>
        </pc:picChg>
        <pc:picChg chg="add mod ord">
          <ac:chgData name="Abimbola Oluwade" userId="ed38779ee54ca276" providerId="LiveId" clId="{65EC9CD7-7658-4B60-9F51-5A9B00ADDDEF}" dt="2020-07-22T04:25:01.137" v="5577" actId="1076"/>
          <ac:picMkLst>
            <pc:docMk/>
            <pc:sldMk cId="686131862" sldId="261"/>
            <ac:picMk id="14" creationId="{1CD15C42-841D-4AEE-9A3F-C6D262C3339A}"/>
          </ac:picMkLst>
        </pc:picChg>
        <pc:picChg chg="add mod">
          <ac:chgData name="Abimbola Oluwade" userId="ed38779ee54ca276" providerId="LiveId" clId="{65EC9CD7-7658-4B60-9F51-5A9B00ADDDEF}" dt="2020-07-22T17:49:36.509" v="5600" actId="1076"/>
          <ac:picMkLst>
            <pc:docMk/>
            <pc:sldMk cId="686131862" sldId="261"/>
            <ac:picMk id="15" creationId="{BEB479F4-DD35-4470-BCC5-21D041D94748}"/>
          </ac:picMkLst>
        </pc:picChg>
      </pc:sldChg>
      <pc:sldChg chg="modSp add">
        <pc:chgData name="Abimbola Oluwade" userId="ed38779ee54ca276" providerId="LiveId" clId="{65EC9CD7-7658-4B60-9F51-5A9B00ADDDEF}" dt="2020-07-22T04:08:40.802" v="5463" actId="20577"/>
        <pc:sldMkLst>
          <pc:docMk/>
          <pc:sldMk cId="1702672060" sldId="262"/>
        </pc:sldMkLst>
        <pc:spChg chg="mod">
          <ac:chgData name="Abimbola Oluwade" userId="ed38779ee54ca276" providerId="LiveId" clId="{65EC9CD7-7658-4B60-9F51-5A9B00ADDDEF}" dt="2020-07-22T04:08:40.802" v="5463" actId="20577"/>
          <ac:spMkLst>
            <pc:docMk/>
            <pc:sldMk cId="1702672060" sldId="262"/>
            <ac:spMk id="2" creationId="{EFDA1BA2-480D-4722-9D69-117EF16F22A5}"/>
          </ac:spMkLst>
        </pc:spChg>
        <pc:spChg chg="mod">
          <ac:chgData name="Abimbola Oluwade" userId="ed38779ee54ca276" providerId="LiveId" clId="{65EC9CD7-7658-4B60-9F51-5A9B00ADDDEF}" dt="2020-07-22T03:54:21.930" v="4759" actId="20577"/>
          <ac:spMkLst>
            <pc:docMk/>
            <pc:sldMk cId="1702672060" sldId="262"/>
            <ac:spMk id="3" creationId="{F15A75AC-4EAC-4822-84DA-E9C44012A17C}"/>
          </ac:spMkLst>
        </pc:spChg>
      </pc:sldChg>
      <pc:sldChg chg="modSp add">
        <pc:chgData name="Abimbola Oluwade" userId="ed38779ee54ca276" providerId="LiveId" clId="{65EC9CD7-7658-4B60-9F51-5A9B00ADDDEF}" dt="2020-07-22T17:52:05.639" v="5601" actId="20577"/>
        <pc:sldMkLst>
          <pc:docMk/>
          <pc:sldMk cId="292010354" sldId="263"/>
        </pc:sldMkLst>
        <pc:spChg chg="mod">
          <ac:chgData name="Abimbola Oluwade" userId="ed38779ee54ca276" providerId="LiveId" clId="{65EC9CD7-7658-4B60-9F51-5A9B00ADDDEF}" dt="2020-07-22T04:01:22.115" v="4857" actId="20577"/>
          <ac:spMkLst>
            <pc:docMk/>
            <pc:sldMk cId="292010354" sldId="263"/>
            <ac:spMk id="2" creationId="{6AA639C0-26EE-4A84-A528-C17263D570FC}"/>
          </ac:spMkLst>
        </pc:spChg>
        <pc:spChg chg="mod">
          <ac:chgData name="Abimbola Oluwade" userId="ed38779ee54ca276" providerId="LiveId" clId="{65EC9CD7-7658-4B60-9F51-5A9B00ADDDEF}" dt="2020-07-22T17:52:05.639" v="5601" actId="20577"/>
          <ac:spMkLst>
            <pc:docMk/>
            <pc:sldMk cId="292010354" sldId="263"/>
            <ac:spMk id="3" creationId="{BB96E1A0-C377-4537-9173-0E73B59CF73E}"/>
          </ac:spMkLst>
        </pc:spChg>
      </pc:sldChg>
      <pc:sldChg chg="modSp add">
        <pc:chgData name="Abimbola Oluwade" userId="ed38779ee54ca276" providerId="LiveId" clId="{65EC9CD7-7658-4B60-9F51-5A9B00ADDDEF}" dt="2020-07-22T04:17:01" v="5565" actId="20577"/>
        <pc:sldMkLst>
          <pc:docMk/>
          <pc:sldMk cId="1258003721" sldId="264"/>
        </pc:sldMkLst>
        <pc:spChg chg="mod">
          <ac:chgData name="Abimbola Oluwade" userId="ed38779ee54ca276" providerId="LiveId" clId="{65EC9CD7-7658-4B60-9F51-5A9B00ADDDEF}" dt="2020-07-22T03:37:10.651" v="4185" actId="20577"/>
          <ac:spMkLst>
            <pc:docMk/>
            <pc:sldMk cId="1258003721" sldId="264"/>
            <ac:spMk id="2" creationId="{97AF7DE9-CDC3-4639-BF2B-1BDDD21E5753}"/>
          </ac:spMkLst>
        </pc:spChg>
        <pc:spChg chg="mod">
          <ac:chgData name="Abimbola Oluwade" userId="ed38779ee54ca276" providerId="LiveId" clId="{65EC9CD7-7658-4B60-9F51-5A9B00ADDDEF}" dt="2020-07-22T04:17:01" v="5565" actId="20577"/>
          <ac:spMkLst>
            <pc:docMk/>
            <pc:sldMk cId="1258003721" sldId="264"/>
            <ac:spMk id="3" creationId="{6DA778BA-6881-4DE4-9C5F-EB93200EDF87}"/>
          </ac:spMkLst>
        </pc:spChg>
      </pc:sldChg>
      <pc:sldChg chg="modSp add">
        <pc:chgData name="Abimbola Oluwade" userId="ed38779ee54ca276" providerId="LiveId" clId="{65EC9CD7-7658-4B60-9F51-5A9B00ADDDEF}" dt="2020-07-22T04:00:07.890" v="4849" actId="20577"/>
        <pc:sldMkLst>
          <pc:docMk/>
          <pc:sldMk cId="1943424096" sldId="265"/>
        </pc:sldMkLst>
        <pc:spChg chg="mod">
          <ac:chgData name="Abimbola Oluwade" userId="ed38779ee54ca276" providerId="LiveId" clId="{65EC9CD7-7658-4B60-9F51-5A9B00ADDDEF}" dt="2020-07-22T03:43:44.956" v="4321" actId="20577"/>
          <ac:spMkLst>
            <pc:docMk/>
            <pc:sldMk cId="1943424096" sldId="265"/>
            <ac:spMk id="2" creationId="{5800B62E-F359-4F1E-984C-04DEFCB4F1D5}"/>
          </ac:spMkLst>
        </pc:spChg>
        <pc:spChg chg="mod">
          <ac:chgData name="Abimbola Oluwade" userId="ed38779ee54ca276" providerId="LiveId" clId="{65EC9CD7-7658-4B60-9F51-5A9B00ADDDEF}" dt="2020-07-22T04:00:07.890" v="4849" actId="20577"/>
          <ac:spMkLst>
            <pc:docMk/>
            <pc:sldMk cId="1943424096" sldId="265"/>
            <ac:spMk id="3" creationId="{3EF97A20-65A7-4D2A-AC43-978C2CA7E5CE}"/>
          </ac:spMkLst>
        </pc:spChg>
      </pc:sldChg>
      <pc:sldChg chg="delSp modSp add">
        <pc:chgData name="Abimbola Oluwade" userId="ed38779ee54ca276" providerId="LiveId" clId="{65EC9CD7-7658-4B60-9F51-5A9B00ADDDEF}" dt="2020-07-22T03:45:29.779" v="4356" actId="20577"/>
        <pc:sldMkLst>
          <pc:docMk/>
          <pc:sldMk cId="2859059659" sldId="266"/>
        </pc:sldMkLst>
        <pc:spChg chg="del">
          <ac:chgData name="Abimbola Oluwade" userId="ed38779ee54ca276" providerId="LiveId" clId="{65EC9CD7-7658-4B60-9F51-5A9B00ADDDEF}" dt="2020-07-22T03:45:08.195" v="4351" actId="478"/>
          <ac:spMkLst>
            <pc:docMk/>
            <pc:sldMk cId="2859059659" sldId="266"/>
            <ac:spMk id="2" creationId="{C4086AAE-5EF5-4587-ABD9-E6E9CC06B6B7}"/>
          </ac:spMkLst>
        </pc:spChg>
        <pc:spChg chg="mod">
          <ac:chgData name="Abimbola Oluwade" userId="ed38779ee54ca276" providerId="LiveId" clId="{65EC9CD7-7658-4B60-9F51-5A9B00ADDDEF}" dt="2020-07-22T03:45:29.779" v="4356" actId="20577"/>
          <ac:spMkLst>
            <pc:docMk/>
            <pc:sldMk cId="2859059659" sldId="266"/>
            <ac:spMk id="3" creationId="{28187076-A5A5-42C1-8D7C-643C6C6BDD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57912" y="6196868"/>
            <a:ext cx="3034088" cy="66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40196"/>
            <a:ext cx="2631445" cy="71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42951" y="536576"/>
            <a:ext cx="10678583" cy="22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42951" y="3646170"/>
            <a:ext cx="10653183" cy="218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6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742951" y="2755012"/>
            <a:ext cx="10678583" cy="63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43500"/>
            <a:ext cx="12211200" cy="686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6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E44E581B-B6EA-4DD6-AA7A-A60BAE7821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9600" y="1243584"/>
            <a:ext cx="1081193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Char char="-"/>
              <a:defRPr b="0"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39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E44E581B-B6EA-4DD6-AA7A-A60BAE782162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243584"/>
            <a:ext cx="5181600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6197600" y="1252729"/>
            <a:ext cx="5181600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9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ne headline">
  <p:cSld name="2 line headlin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E44E581B-B6EA-4DD6-AA7A-A60BAE782162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4861984" y="1252728"/>
            <a:ext cx="3256453" cy="2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9" name="Google Shape;39;p5"/>
          <p:cNvSpPr>
            <a:spLocks noGrp="1"/>
          </p:cNvSpPr>
          <p:nvPr>
            <p:ph type="pic" idx="3"/>
          </p:nvPr>
        </p:nvSpPr>
        <p:spPr>
          <a:xfrm>
            <a:off x="4861984" y="3886200"/>
            <a:ext cx="3256453" cy="243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4"/>
          </p:nvPr>
        </p:nvSpPr>
        <p:spPr>
          <a:xfrm>
            <a:off x="8323939" y="1243584"/>
            <a:ext cx="325645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09601" y="1243584"/>
            <a:ext cx="401743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9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Chart on right">
  <p:cSld name="Content and Chart on righ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" y="934934"/>
            <a:ext cx="11580335" cy="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E44E581B-B6EA-4DD6-AA7A-A60BAE782162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chart" idx="2"/>
          </p:nvPr>
        </p:nvSpPr>
        <p:spPr>
          <a:xfrm>
            <a:off x="8009467" y="1243584"/>
            <a:ext cx="3556000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609600" y="1243584"/>
            <a:ext cx="7313083" cy="50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9624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640"/>
              <a:buChar char="•"/>
              <a:defRPr/>
            </a:lvl2pPr>
            <a:lvl3pPr marL="1371600" lvl="2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505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85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5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6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004641A-9285-4B69-B688-C60A01133AC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E44E581B-B6EA-4DD6-AA7A-A60BAE7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5272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004641A-9285-4B69-B688-C60A01133AC8}" type="datetimeFigureOut">
              <a:rPr lang="en-US" smtClean="0"/>
              <a:t>7/30/2020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1" y="1243584"/>
            <a:ext cx="10813225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052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57600" rIns="720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44E581B-B6EA-4DD6-AA7A-A60BAE78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69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A94482-E500-448F-A85A-F5F0D43E4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1" y="734696"/>
            <a:ext cx="10678583" cy="2246313"/>
          </a:xfrm>
        </p:spPr>
        <p:txBody>
          <a:bodyPr/>
          <a:lstStyle/>
          <a:p>
            <a:r>
              <a:rPr lang="en-US" dirty="0"/>
              <a:t>Non-Negative Matrix Factorization(NMF)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E93B45B-F4CE-4F55-829F-00A6053BD91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10591" y="3454463"/>
            <a:ext cx="10678583" cy="635889"/>
          </a:xfrm>
        </p:spPr>
        <p:txBody>
          <a:bodyPr/>
          <a:lstStyle/>
          <a:p>
            <a:r>
              <a:rPr lang="en-US" sz="2500" dirty="0"/>
              <a:t>Abimbola Oluwade 07/22/20</a:t>
            </a:r>
          </a:p>
        </p:txBody>
      </p:sp>
    </p:spTree>
    <p:extLst>
      <p:ext uri="{BB962C8B-B14F-4D97-AF65-F5344CB8AC3E}">
        <p14:creationId xmlns:p14="http://schemas.microsoft.com/office/powerpoint/2010/main" val="241457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B62E-F359-4F1E-984C-04DEFCB4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Map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7A20-65A7-4D2A-AC43-978C2CA7E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2400" dirty="0"/>
              <a:t>Phase map drawing procedures:</a:t>
            </a:r>
          </a:p>
          <a:p>
            <a:pPr lvl="2" fontAlgn="base"/>
            <a:r>
              <a:rPr lang="en-US" dirty="0"/>
              <a:t>Obtain the abundance for each phase/cluster from the weight matrix(H) </a:t>
            </a:r>
          </a:p>
          <a:p>
            <a:pPr lvl="2" fontAlgn="base"/>
            <a:r>
              <a:rPr lang="en-US" dirty="0"/>
              <a:t>For each composition point/single dot check the contribution/abundance from each phase and remove any phase contributing ≤ 1.2 (this threshold differs by characteristics of dataset)</a:t>
            </a:r>
          </a:p>
          <a:p>
            <a:pPr lvl="2" fontAlgn="base"/>
            <a:r>
              <a:rPr lang="en-US" dirty="0"/>
              <a:t>Remove the least contributing until you have just 3 phases for every single dot (Gibbs’ rule) </a:t>
            </a:r>
          </a:p>
          <a:p>
            <a:pPr lvl="2" fontAlgn="base"/>
            <a:r>
              <a:rPr lang="en-US" dirty="0"/>
              <a:t>Then plot every single dot/composition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2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7076-A5A5-42C1-8D7C-643C6C6BD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4500" dirty="0"/>
          </a:p>
          <a:p>
            <a:pPr algn="ctr"/>
            <a:endParaRPr lang="en-US" sz="4500" dirty="0"/>
          </a:p>
          <a:p>
            <a:pPr algn="ctr"/>
            <a:r>
              <a:rPr lang="en-US" sz="5000" dirty="0">
                <a:solidFill>
                  <a:srgbClr val="C0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590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E0-2A5E-4E12-A571-D971D3B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as a dimension reduction technique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344-CF1D-42EC-A8C4-463ED327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43583"/>
            <a:ext cx="1103376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NMF is a dimension reduction technique like PCA, ICA, etc.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It is specifically a matrix factorizing technique which tends to reduce a matrix V (</a:t>
            </a:r>
            <a:r>
              <a:rPr lang="en-US" dirty="0" err="1"/>
              <a:t>n_features</a:t>
            </a:r>
            <a:r>
              <a:rPr lang="en-US" dirty="0"/>
              <a:t> × </a:t>
            </a:r>
            <a:r>
              <a:rPr lang="en-US" dirty="0" err="1"/>
              <a:t>m_samples</a:t>
            </a:r>
            <a:r>
              <a:rPr lang="en-US" dirty="0"/>
              <a:t>) down to W(</a:t>
            </a:r>
            <a:r>
              <a:rPr lang="en-US" dirty="0" err="1"/>
              <a:t>n_features×r</a:t>
            </a:r>
            <a:r>
              <a:rPr lang="en-US" dirty="0"/>
              <a:t>) and H(</a:t>
            </a:r>
            <a:r>
              <a:rPr lang="en-US" dirty="0" err="1"/>
              <a:t>r×m_samples</a:t>
            </a:r>
            <a:r>
              <a:rPr lang="en-US" dirty="0"/>
              <a:t>).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r is smaller than both n and m hence dimension reduction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Main idea: Find W and H such that</a:t>
            </a:r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/>
            <a:endParaRPr lang="en-US" dirty="0"/>
          </a:p>
          <a:p>
            <a:pPr marL="228600" indent="0" algn="ctr"/>
            <a:endParaRPr lang="en-US" dirty="0"/>
          </a:p>
          <a:p>
            <a:pPr marL="228600" indent="0" algn="ctr"/>
            <a:endParaRPr lang="en-US" dirty="0"/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 algn="ctr"/>
            <a:endParaRPr lang="en-US" dirty="0"/>
          </a:p>
          <a:p>
            <a:pPr marL="228600" indent="0"/>
            <a:r>
              <a:rPr lang="en-US" dirty="0"/>
              <a:t>			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Non-negative matrix factorization. | Download Scientific Diagram">
            <a:extLst>
              <a:ext uri="{FF2B5EF4-FFF2-40B4-BE49-F238E27FC236}">
                <a16:creationId xmlns:a16="http://schemas.microsoft.com/office/drawing/2014/main" id="{3414C47F-E54E-4D3B-AA79-97ED8056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02" y="3513518"/>
            <a:ext cx="5363995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3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2DA9D-6DB2-4C28-A641-5C999E26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4373236"/>
            <a:ext cx="3928110" cy="1859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D8113-A775-454B-A73E-12DE455E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Solution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2A25-DF6B-4D65-9545-BD187FD5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43583"/>
            <a:ext cx="10988040" cy="548532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NMF aims to find the best W and H by iteratively updating until its solution converges to a local minimum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common/efficient update is the multiplicative as opposed to the additive update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Two major NMF methods:</a:t>
            </a:r>
          </a:p>
          <a:p>
            <a:pPr marL="2857500" lvl="5">
              <a:buFont typeface="Arial" panose="020B0604020202020204" pitchFamily="34" charset="0"/>
              <a:buChar char="•"/>
            </a:pPr>
            <a:r>
              <a:rPr lang="en-US" sz="1800" dirty="0" err="1"/>
              <a:t>Frobenius</a:t>
            </a:r>
            <a:r>
              <a:rPr lang="en-US" sz="1800" dirty="0"/>
              <a:t> Norm </a:t>
            </a:r>
            <a:r>
              <a:rPr lang="en-US" sz="1800" dirty="0">
                <a:solidFill>
                  <a:srgbClr val="FF0000"/>
                </a:solidFill>
              </a:rPr>
              <a:t>(most widely used)</a:t>
            </a:r>
          </a:p>
          <a:p>
            <a:pPr marL="2857500" lvl="5">
              <a:buFont typeface="Arial" panose="020B0604020202020204" pitchFamily="34" charset="0"/>
              <a:buChar char="•"/>
            </a:pPr>
            <a:r>
              <a:rPr lang="en-US" sz="1800" dirty="0" err="1"/>
              <a:t>Kullback-Leibler</a:t>
            </a:r>
            <a:endParaRPr lang="en-US" sz="1800" dirty="0"/>
          </a:p>
          <a:p>
            <a:pPr marL="228600" indent="0"/>
            <a:r>
              <a:rPr lang="en-US" sz="2000" dirty="0" err="1">
                <a:solidFill>
                  <a:srgbClr val="7030A0"/>
                </a:solidFill>
              </a:rPr>
              <a:t>Frobenius</a:t>
            </a:r>
            <a:r>
              <a:rPr lang="en-US" sz="2000" dirty="0">
                <a:solidFill>
                  <a:srgbClr val="7030A0"/>
                </a:solidFill>
              </a:rPr>
              <a:t> Norm</a:t>
            </a:r>
          </a:p>
          <a:p>
            <a:pPr marL="228600" indent="0"/>
            <a:r>
              <a:rPr lang="en-US" sz="2000" dirty="0">
                <a:solidFill>
                  <a:schemeClr val="tx1"/>
                </a:solidFill>
              </a:rPr>
              <a:t>Minimize</a:t>
            </a:r>
            <a:endParaRPr lang="en-US" dirty="0">
              <a:solidFill>
                <a:srgbClr val="7030A0"/>
              </a:solidFill>
            </a:endParaRPr>
          </a:p>
          <a:p>
            <a:pPr marL="228600" indent="0"/>
            <a:r>
              <a:rPr lang="en-US" sz="2000" dirty="0"/>
              <a:t>Multiplicative Update:</a:t>
            </a:r>
          </a:p>
          <a:p>
            <a:pPr marL="228600" indent="0"/>
            <a:endParaRPr lang="en-US" sz="2000" dirty="0"/>
          </a:p>
          <a:p>
            <a:pPr marL="228600" indent="0"/>
            <a:endParaRPr lang="en-US" dirty="0">
              <a:solidFill>
                <a:srgbClr val="FF0000"/>
              </a:solidFill>
            </a:endParaRPr>
          </a:p>
          <a:p>
            <a:pPr marL="228600" indent="0"/>
            <a:endParaRPr lang="en-US" dirty="0">
              <a:solidFill>
                <a:srgbClr val="FF0000"/>
              </a:solidFill>
            </a:endParaRPr>
          </a:p>
          <a:p>
            <a:pPr marL="228600" indent="0"/>
            <a:endParaRPr lang="en-US" sz="2000" dirty="0">
              <a:solidFill>
                <a:srgbClr val="FF0000"/>
              </a:solidFill>
            </a:endParaRPr>
          </a:p>
          <a:p>
            <a:pPr marL="228600" indent="0"/>
            <a:r>
              <a:rPr lang="en-US" sz="2000" dirty="0">
                <a:solidFill>
                  <a:srgbClr val="FF0000"/>
                </a:solidFill>
              </a:rPr>
              <a:t>Note that updates are done element-wise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[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i,j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] and solution is not unique</a:t>
            </a:r>
            <a:endParaRPr lang="en-US" sz="2000" dirty="0">
              <a:solidFill>
                <a:srgbClr val="FF0000"/>
              </a:solidFill>
            </a:endParaRPr>
          </a:p>
          <a:p>
            <a:pPr marL="228600" indent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28565-FDD2-430C-9395-3737241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87" y="3641757"/>
            <a:ext cx="1463040" cy="548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A4E354-FD6D-4945-B427-860726A8FCCC}"/>
              </a:ext>
            </a:extLst>
          </p:cNvPr>
          <p:cNvSpPr txBox="1"/>
          <p:nvPr/>
        </p:nvSpPr>
        <p:spPr>
          <a:xfrm>
            <a:off x="3307080" y="3776345"/>
            <a:ext cx="2849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Euclidean Distance)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B38F7-C8E3-4CD9-B5FA-1EF8B30E21CA}"/>
              </a:ext>
            </a:extLst>
          </p:cNvPr>
          <p:cNvSpPr txBox="1"/>
          <p:nvPr/>
        </p:nvSpPr>
        <p:spPr>
          <a:xfrm>
            <a:off x="5993801" y="449243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2985F0-E959-4047-82F0-702B48E5C799}"/>
              </a:ext>
            </a:extLst>
          </p:cNvPr>
          <p:cNvCxnSpPr>
            <a:stCxn id="16" idx="1"/>
          </p:cNvCxnSpPr>
          <p:nvPr/>
        </p:nvCxnSpPr>
        <p:spPr>
          <a:xfrm flipH="1">
            <a:off x="3840480" y="4646320"/>
            <a:ext cx="2153321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5C032-A8D5-439E-BC3E-7A4C4DB371AB}"/>
              </a:ext>
            </a:extLst>
          </p:cNvPr>
          <p:cNvCxnSpPr/>
          <p:nvPr/>
        </p:nvCxnSpPr>
        <p:spPr>
          <a:xfrm flipH="1">
            <a:off x="3550920" y="4800208"/>
            <a:ext cx="2453889" cy="102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B8EB-14D0-4F8F-96E7-A064AE9E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err="1"/>
              <a:t>Implemention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5AC6B-FF6D-491C-8ACA-D54DAAD74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V or X = (</a:t>
            </a:r>
            <a:r>
              <a:rPr lang="en-US" dirty="0" err="1"/>
              <a:t>m_samples</a:t>
            </a:r>
            <a:r>
              <a:rPr lang="en-US" dirty="0"/>
              <a:t>, </a:t>
            </a:r>
            <a:r>
              <a:rPr lang="en-US" dirty="0" err="1"/>
              <a:t>n_features</a:t>
            </a:r>
            <a:r>
              <a:rPr lang="en-US" dirty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So W (</a:t>
            </a:r>
            <a:r>
              <a:rPr lang="en-US" dirty="0" err="1"/>
              <a:t>m_samples,r_components</a:t>
            </a:r>
            <a:r>
              <a:rPr lang="en-US" dirty="0"/>
              <a:t>) H(</a:t>
            </a:r>
            <a:r>
              <a:rPr lang="en-US" dirty="0" err="1"/>
              <a:t>r_components,n_features</a:t>
            </a:r>
            <a:r>
              <a:rPr lang="en-US" dirty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Once we obtain an H(weights), another dataset can be transformed based on that weight to produce a W for such dataset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NMF in </a:t>
            </a:r>
            <a:r>
              <a:rPr lang="en-US" dirty="0" err="1"/>
              <a:t>Scikit</a:t>
            </a:r>
            <a:r>
              <a:rPr lang="en-US" dirty="0"/>
              <a:t> learn requires a priori knowledge of 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So how do we know the best r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B115-EA43-47D7-98E4-12341098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NMF on XRD—</a:t>
            </a:r>
            <a:r>
              <a:rPr lang="en-US" dirty="0" err="1"/>
              <a:t>Stanev</a:t>
            </a:r>
            <a:r>
              <a:rPr lang="en-US" dirty="0"/>
              <a:t> et. al. Review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AFFD-1610-4A4E-8E18-1C1B1A053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/>
              <a:t>Stanev</a:t>
            </a:r>
            <a:r>
              <a:rPr lang="en-US" dirty="0"/>
              <a:t> et. al. state that r can be visualized as the number of clusters/end members desired from a dataset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The weight matrix H(</a:t>
            </a:r>
            <a:r>
              <a:rPr lang="en-US" dirty="0" err="1"/>
              <a:t>r,m_samples</a:t>
            </a:r>
            <a:r>
              <a:rPr lang="en-US" dirty="0"/>
              <a:t>) signify the abundance of each phase in  the composition map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Each intensity at a certain angle in a diffraction pattern can be represented just like a matrix multiplication aforementioned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important job is finding r</a:t>
            </a:r>
          </a:p>
          <a:p>
            <a:pPr marL="228600" indent="0"/>
            <a:endParaRPr lang="en-US" dirty="0">
              <a:solidFill>
                <a:srgbClr val="FF0000"/>
              </a:solidFill>
            </a:endParaRPr>
          </a:p>
          <a:p>
            <a:pPr marL="228600" indent="0"/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 err="1">
                <a:solidFill>
                  <a:srgbClr val="FF0000"/>
                </a:solidFill>
              </a:rPr>
              <a:t>Stanev</a:t>
            </a:r>
            <a:r>
              <a:rPr lang="en-US" dirty="0">
                <a:solidFill>
                  <a:srgbClr val="FF0000"/>
                </a:solidFill>
              </a:rPr>
              <a:t> et. al used k instead of 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7F97F-D931-4237-B9B1-9E65B03E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91" y="4218305"/>
            <a:ext cx="3545629" cy="975975"/>
          </a:xfrm>
          <a:prstGeom prst="rect">
            <a:avLst/>
          </a:prstGeom>
        </p:spPr>
      </p:pic>
      <p:pic>
        <p:nvPicPr>
          <p:cNvPr id="2050" name="Picture 2" descr="X-ray diffraction pattern of zinc oxide nanoparticles. | Open-i">
            <a:extLst>
              <a:ext uri="{FF2B5EF4-FFF2-40B4-BE49-F238E27FC236}">
                <a16:creationId xmlns:a16="http://schemas.microsoft.com/office/drawing/2014/main" id="{0760543F-A3A2-4975-9F49-E5F3EEF1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277" y="3521274"/>
            <a:ext cx="3955649" cy="293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71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2A91E0A-1A67-425F-AB9A-E127F155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47" y="1815153"/>
            <a:ext cx="4953691" cy="411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73E17-9779-483B-ACA1-D81C49B4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120" y="1815153"/>
            <a:ext cx="2314575" cy="2038350"/>
          </a:xfrm>
          <a:prstGeom prst="rect">
            <a:avLst/>
          </a:prstGeom>
        </p:spPr>
      </p:pic>
      <p:pic>
        <p:nvPicPr>
          <p:cNvPr id="14" name="Picture 13" descr="A close up of a mans face&#10;&#10;Description automatically generated">
            <a:extLst>
              <a:ext uri="{FF2B5EF4-FFF2-40B4-BE49-F238E27FC236}">
                <a16:creationId xmlns:a16="http://schemas.microsoft.com/office/drawing/2014/main" id="{1CD15C42-841D-4AEE-9A3F-C6D262C33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6" y="1859280"/>
            <a:ext cx="4953691" cy="4115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DE90E-A837-4C36-950D-9F253AB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and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6864E-87B7-4833-8DBF-62085E6FF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column of the W matrix represent 1 cluster/phase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row of the H matrix represent the weight of each phase in the composition map 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E7AAB1-83C8-417B-B4AD-8A1DE7489EDC}"/>
              </a:ext>
            </a:extLst>
          </p:cNvPr>
          <p:cNvSpPr/>
          <p:nvPr/>
        </p:nvSpPr>
        <p:spPr>
          <a:xfrm>
            <a:off x="5638800" y="2758440"/>
            <a:ext cx="2941320" cy="883920"/>
          </a:xfrm>
          <a:custGeom>
            <a:avLst/>
            <a:gdLst>
              <a:gd name="connsiteX0" fmla="*/ 563880 w 2941320"/>
              <a:gd name="connsiteY0" fmla="*/ 121920 h 883920"/>
              <a:gd name="connsiteX1" fmla="*/ 487680 w 2941320"/>
              <a:gd name="connsiteY1" fmla="*/ 152400 h 883920"/>
              <a:gd name="connsiteX2" fmla="*/ 411480 w 2941320"/>
              <a:gd name="connsiteY2" fmla="*/ 198120 h 883920"/>
              <a:gd name="connsiteX3" fmla="*/ 350520 w 2941320"/>
              <a:gd name="connsiteY3" fmla="*/ 213360 h 883920"/>
              <a:gd name="connsiteX4" fmla="*/ 198120 w 2941320"/>
              <a:gd name="connsiteY4" fmla="*/ 243840 h 883920"/>
              <a:gd name="connsiteX5" fmla="*/ 60960 w 2941320"/>
              <a:gd name="connsiteY5" fmla="*/ 304800 h 883920"/>
              <a:gd name="connsiteX6" fmla="*/ 15240 w 2941320"/>
              <a:gd name="connsiteY6" fmla="*/ 396240 h 883920"/>
              <a:gd name="connsiteX7" fmla="*/ 0 w 2941320"/>
              <a:gd name="connsiteY7" fmla="*/ 441960 h 883920"/>
              <a:gd name="connsiteX8" fmla="*/ 15240 w 2941320"/>
              <a:gd name="connsiteY8" fmla="*/ 624840 h 883920"/>
              <a:gd name="connsiteX9" fmla="*/ 30480 w 2941320"/>
              <a:gd name="connsiteY9" fmla="*/ 670560 h 883920"/>
              <a:gd name="connsiteX10" fmla="*/ 167640 w 2941320"/>
              <a:gd name="connsiteY10" fmla="*/ 746760 h 883920"/>
              <a:gd name="connsiteX11" fmla="*/ 213360 w 2941320"/>
              <a:gd name="connsiteY11" fmla="*/ 777240 h 883920"/>
              <a:gd name="connsiteX12" fmla="*/ 259080 w 2941320"/>
              <a:gd name="connsiteY12" fmla="*/ 792480 h 883920"/>
              <a:gd name="connsiteX13" fmla="*/ 304800 w 2941320"/>
              <a:gd name="connsiteY13" fmla="*/ 822960 h 883920"/>
              <a:gd name="connsiteX14" fmla="*/ 457200 w 2941320"/>
              <a:gd name="connsiteY14" fmla="*/ 853440 h 883920"/>
              <a:gd name="connsiteX15" fmla="*/ 548640 w 2941320"/>
              <a:gd name="connsiteY15" fmla="*/ 883920 h 883920"/>
              <a:gd name="connsiteX16" fmla="*/ 929640 w 2941320"/>
              <a:gd name="connsiteY16" fmla="*/ 868680 h 883920"/>
              <a:gd name="connsiteX17" fmla="*/ 1005840 w 2941320"/>
              <a:gd name="connsiteY17" fmla="*/ 838200 h 883920"/>
              <a:gd name="connsiteX18" fmla="*/ 1127760 w 2941320"/>
              <a:gd name="connsiteY18" fmla="*/ 822960 h 883920"/>
              <a:gd name="connsiteX19" fmla="*/ 1219200 w 2941320"/>
              <a:gd name="connsiteY19" fmla="*/ 807720 h 883920"/>
              <a:gd name="connsiteX20" fmla="*/ 1280160 w 2941320"/>
              <a:gd name="connsiteY20" fmla="*/ 792480 h 883920"/>
              <a:gd name="connsiteX21" fmla="*/ 2499360 w 2941320"/>
              <a:gd name="connsiteY21" fmla="*/ 762000 h 883920"/>
              <a:gd name="connsiteX22" fmla="*/ 2545080 w 2941320"/>
              <a:gd name="connsiteY22" fmla="*/ 746760 h 883920"/>
              <a:gd name="connsiteX23" fmla="*/ 2865120 w 2941320"/>
              <a:gd name="connsiteY23" fmla="*/ 716280 h 883920"/>
              <a:gd name="connsiteX24" fmla="*/ 2910840 w 2941320"/>
              <a:gd name="connsiteY24" fmla="*/ 609600 h 883920"/>
              <a:gd name="connsiteX25" fmla="*/ 2941320 w 2941320"/>
              <a:gd name="connsiteY25" fmla="*/ 563880 h 883920"/>
              <a:gd name="connsiteX26" fmla="*/ 2926080 w 2941320"/>
              <a:gd name="connsiteY26" fmla="*/ 396240 h 883920"/>
              <a:gd name="connsiteX27" fmla="*/ 2895600 w 2941320"/>
              <a:gd name="connsiteY27" fmla="*/ 350520 h 883920"/>
              <a:gd name="connsiteX28" fmla="*/ 2788920 w 2941320"/>
              <a:gd name="connsiteY28" fmla="*/ 213360 h 883920"/>
              <a:gd name="connsiteX29" fmla="*/ 2682240 w 2941320"/>
              <a:gd name="connsiteY29" fmla="*/ 182880 h 883920"/>
              <a:gd name="connsiteX30" fmla="*/ 2545080 w 2941320"/>
              <a:gd name="connsiteY30" fmla="*/ 152400 h 883920"/>
              <a:gd name="connsiteX31" fmla="*/ 2438400 w 2941320"/>
              <a:gd name="connsiteY31" fmla="*/ 121920 h 883920"/>
              <a:gd name="connsiteX32" fmla="*/ 2194560 w 2941320"/>
              <a:gd name="connsiteY32" fmla="*/ 76200 h 883920"/>
              <a:gd name="connsiteX33" fmla="*/ 1996440 w 2941320"/>
              <a:gd name="connsiteY33" fmla="*/ 30480 h 883920"/>
              <a:gd name="connsiteX34" fmla="*/ 1935480 w 2941320"/>
              <a:gd name="connsiteY34" fmla="*/ 15240 h 883920"/>
              <a:gd name="connsiteX35" fmla="*/ 1676400 w 2941320"/>
              <a:gd name="connsiteY35" fmla="*/ 0 h 883920"/>
              <a:gd name="connsiteX36" fmla="*/ 822960 w 2941320"/>
              <a:gd name="connsiteY36" fmla="*/ 15240 h 883920"/>
              <a:gd name="connsiteX37" fmla="*/ 670560 w 2941320"/>
              <a:gd name="connsiteY37" fmla="*/ 60960 h 883920"/>
              <a:gd name="connsiteX38" fmla="*/ 624840 w 2941320"/>
              <a:gd name="connsiteY38" fmla="*/ 76200 h 883920"/>
              <a:gd name="connsiteX39" fmla="*/ 579120 w 2941320"/>
              <a:gd name="connsiteY39" fmla="*/ 106680 h 883920"/>
              <a:gd name="connsiteX40" fmla="*/ 563880 w 2941320"/>
              <a:gd name="connsiteY40" fmla="*/ 152400 h 883920"/>
              <a:gd name="connsiteX41" fmla="*/ 518160 w 2941320"/>
              <a:gd name="connsiteY41" fmla="*/ 1981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41320" h="883920">
                <a:moveTo>
                  <a:pt x="563880" y="121920"/>
                </a:moveTo>
                <a:cubicBezTo>
                  <a:pt x="538480" y="132080"/>
                  <a:pt x="512149" y="140166"/>
                  <a:pt x="487680" y="152400"/>
                </a:cubicBezTo>
                <a:cubicBezTo>
                  <a:pt x="461186" y="165647"/>
                  <a:pt x="438548" y="186090"/>
                  <a:pt x="411480" y="198120"/>
                </a:cubicBezTo>
                <a:cubicBezTo>
                  <a:pt x="392340" y="206627"/>
                  <a:pt x="370659" y="207606"/>
                  <a:pt x="350520" y="213360"/>
                </a:cubicBezTo>
                <a:cubicBezTo>
                  <a:pt x="244123" y="243759"/>
                  <a:pt x="380181" y="217831"/>
                  <a:pt x="198120" y="243840"/>
                </a:cubicBezTo>
                <a:cubicBezTo>
                  <a:pt x="89304" y="280112"/>
                  <a:pt x="133413" y="256498"/>
                  <a:pt x="60960" y="304800"/>
                </a:cubicBezTo>
                <a:cubicBezTo>
                  <a:pt x="22654" y="419718"/>
                  <a:pt x="74326" y="278067"/>
                  <a:pt x="15240" y="396240"/>
                </a:cubicBezTo>
                <a:cubicBezTo>
                  <a:pt x="8056" y="410608"/>
                  <a:pt x="5080" y="426720"/>
                  <a:pt x="0" y="441960"/>
                </a:cubicBezTo>
                <a:cubicBezTo>
                  <a:pt x="5080" y="502920"/>
                  <a:pt x="7155" y="564205"/>
                  <a:pt x="15240" y="624840"/>
                </a:cubicBezTo>
                <a:cubicBezTo>
                  <a:pt x="17363" y="640763"/>
                  <a:pt x="19121" y="659201"/>
                  <a:pt x="30480" y="670560"/>
                </a:cubicBezTo>
                <a:cubicBezTo>
                  <a:pt x="126584" y="766664"/>
                  <a:pt x="90984" y="708432"/>
                  <a:pt x="167640" y="746760"/>
                </a:cubicBezTo>
                <a:cubicBezTo>
                  <a:pt x="184023" y="754951"/>
                  <a:pt x="196977" y="769049"/>
                  <a:pt x="213360" y="777240"/>
                </a:cubicBezTo>
                <a:cubicBezTo>
                  <a:pt x="227728" y="784424"/>
                  <a:pt x="244712" y="785296"/>
                  <a:pt x="259080" y="792480"/>
                </a:cubicBezTo>
                <a:cubicBezTo>
                  <a:pt x="275463" y="800671"/>
                  <a:pt x="287965" y="815745"/>
                  <a:pt x="304800" y="822960"/>
                </a:cubicBezTo>
                <a:cubicBezTo>
                  <a:pt x="340260" y="838157"/>
                  <a:pt x="426945" y="845876"/>
                  <a:pt x="457200" y="853440"/>
                </a:cubicBezTo>
                <a:cubicBezTo>
                  <a:pt x="488369" y="861232"/>
                  <a:pt x="548640" y="883920"/>
                  <a:pt x="548640" y="883920"/>
                </a:cubicBezTo>
                <a:cubicBezTo>
                  <a:pt x="675640" y="878840"/>
                  <a:pt x="803169" y="881327"/>
                  <a:pt x="929640" y="868680"/>
                </a:cubicBezTo>
                <a:cubicBezTo>
                  <a:pt x="956861" y="865958"/>
                  <a:pt x="979184" y="844351"/>
                  <a:pt x="1005840" y="838200"/>
                </a:cubicBezTo>
                <a:cubicBezTo>
                  <a:pt x="1045747" y="828991"/>
                  <a:pt x="1087215" y="828752"/>
                  <a:pt x="1127760" y="822960"/>
                </a:cubicBezTo>
                <a:cubicBezTo>
                  <a:pt x="1158350" y="818590"/>
                  <a:pt x="1188900" y="813780"/>
                  <a:pt x="1219200" y="807720"/>
                </a:cubicBezTo>
                <a:cubicBezTo>
                  <a:pt x="1239739" y="803612"/>
                  <a:pt x="1259264" y="793921"/>
                  <a:pt x="1280160" y="792480"/>
                </a:cubicBezTo>
                <a:cubicBezTo>
                  <a:pt x="1563811" y="772918"/>
                  <a:pt x="2362012" y="764497"/>
                  <a:pt x="2499360" y="762000"/>
                </a:cubicBezTo>
                <a:cubicBezTo>
                  <a:pt x="2514600" y="756920"/>
                  <a:pt x="2529398" y="750245"/>
                  <a:pt x="2545080" y="746760"/>
                </a:cubicBezTo>
                <a:cubicBezTo>
                  <a:pt x="2652289" y="722936"/>
                  <a:pt x="2752890" y="723762"/>
                  <a:pt x="2865120" y="716280"/>
                </a:cubicBezTo>
                <a:cubicBezTo>
                  <a:pt x="2941642" y="601497"/>
                  <a:pt x="2851793" y="747376"/>
                  <a:pt x="2910840" y="609600"/>
                </a:cubicBezTo>
                <a:cubicBezTo>
                  <a:pt x="2918055" y="592765"/>
                  <a:pt x="2931160" y="579120"/>
                  <a:pt x="2941320" y="563880"/>
                </a:cubicBezTo>
                <a:cubicBezTo>
                  <a:pt x="2936240" y="508000"/>
                  <a:pt x="2937837" y="451105"/>
                  <a:pt x="2926080" y="396240"/>
                </a:cubicBezTo>
                <a:cubicBezTo>
                  <a:pt x="2922242" y="378330"/>
                  <a:pt x="2903791" y="366903"/>
                  <a:pt x="2895600" y="350520"/>
                </a:cubicBezTo>
                <a:cubicBezTo>
                  <a:pt x="2866650" y="292620"/>
                  <a:pt x="2891931" y="239113"/>
                  <a:pt x="2788920" y="213360"/>
                </a:cubicBezTo>
                <a:cubicBezTo>
                  <a:pt x="2598349" y="165717"/>
                  <a:pt x="2835285" y="226607"/>
                  <a:pt x="2682240" y="182880"/>
                </a:cubicBezTo>
                <a:cubicBezTo>
                  <a:pt x="2572727" y="151591"/>
                  <a:pt x="2670786" y="183827"/>
                  <a:pt x="2545080" y="152400"/>
                </a:cubicBezTo>
                <a:cubicBezTo>
                  <a:pt x="2428879" y="123350"/>
                  <a:pt x="2580933" y="150427"/>
                  <a:pt x="2438400" y="121920"/>
                </a:cubicBezTo>
                <a:cubicBezTo>
                  <a:pt x="2369198" y="108080"/>
                  <a:pt x="2254304" y="96115"/>
                  <a:pt x="2194560" y="76200"/>
                </a:cubicBezTo>
                <a:cubicBezTo>
                  <a:pt x="2093435" y="42492"/>
                  <a:pt x="2184771" y="70837"/>
                  <a:pt x="1996440" y="30480"/>
                </a:cubicBezTo>
                <a:cubicBezTo>
                  <a:pt x="1975960" y="26091"/>
                  <a:pt x="1956331" y="17226"/>
                  <a:pt x="1935480" y="15240"/>
                </a:cubicBezTo>
                <a:cubicBezTo>
                  <a:pt x="1849360" y="7038"/>
                  <a:pt x="1762760" y="5080"/>
                  <a:pt x="1676400" y="0"/>
                </a:cubicBezTo>
                <a:lnTo>
                  <a:pt x="822960" y="15240"/>
                </a:lnTo>
                <a:cubicBezTo>
                  <a:pt x="797368" y="16093"/>
                  <a:pt x="679806" y="57878"/>
                  <a:pt x="670560" y="60960"/>
                </a:cubicBezTo>
                <a:cubicBezTo>
                  <a:pt x="655320" y="66040"/>
                  <a:pt x="638206" y="67289"/>
                  <a:pt x="624840" y="76200"/>
                </a:cubicBezTo>
                <a:lnTo>
                  <a:pt x="579120" y="106680"/>
                </a:lnTo>
                <a:cubicBezTo>
                  <a:pt x="574040" y="121920"/>
                  <a:pt x="572791" y="139034"/>
                  <a:pt x="563880" y="152400"/>
                </a:cubicBezTo>
                <a:cubicBezTo>
                  <a:pt x="551925" y="170333"/>
                  <a:pt x="518160" y="198120"/>
                  <a:pt x="518160" y="1981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04A2C0-E1B4-4F6C-A29E-87AD0FB318CC}"/>
              </a:ext>
            </a:extLst>
          </p:cNvPr>
          <p:cNvSpPr/>
          <p:nvPr/>
        </p:nvSpPr>
        <p:spPr>
          <a:xfrm>
            <a:off x="7536832" y="2109944"/>
            <a:ext cx="2072640" cy="670560"/>
          </a:xfrm>
          <a:custGeom>
            <a:avLst/>
            <a:gdLst>
              <a:gd name="connsiteX0" fmla="*/ 0 w 2072640"/>
              <a:gd name="connsiteY0" fmla="*/ 670560 h 670560"/>
              <a:gd name="connsiteX1" fmla="*/ 76200 w 2072640"/>
              <a:gd name="connsiteY1" fmla="*/ 655320 h 670560"/>
              <a:gd name="connsiteX2" fmla="*/ 121920 w 2072640"/>
              <a:gd name="connsiteY2" fmla="*/ 609600 h 670560"/>
              <a:gd name="connsiteX3" fmla="*/ 228600 w 2072640"/>
              <a:gd name="connsiteY3" fmla="*/ 563880 h 670560"/>
              <a:gd name="connsiteX4" fmla="*/ 274320 w 2072640"/>
              <a:gd name="connsiteY4" fmla="*/ 518160 h 670560"/>
              <a:gd name="connsiteX5" fmla="*/ 335280 w 2072640"/>
              <a:gd name="connsiteY5" fmla="*/ 487680 h 670560"/>
              <a:gd name="connsiteX6" fmla="*/ 381000 w 2072640"/>
              <a:gd name="connsiteY6" fmla="*/ 457200 h 670560"/>
              <a:gd name="connsiteX7" fmla="*/ 441960 w 2072640"/>
              <a:gd name="connsiteY7" fmla="*/ 426720 h 670560"/>
              <a:gd name="connsiteX8" fmla="*/ 533400 w 2072640"/>
              <a:gd name="connsiteY8" fmla="*/ 365760 h 670560"/>
              <a:gd name="connsiteX9" fmla="*/ 594360 w 2072640"/>
              <a:gd name="connsiteY9" fmla="*/ 335280 h 670560"/>
              <a:gd name="connsiteX10" fmla="*/ 640080 w 2072640"/>
              <a:gd name="connsiteY10" fmla="*/ 304800 h 670560"/>
              <a:gd name="connsiteX11" fmla="*/ 685800 w 2072640"/>
              <a:gd name="connsiteY11" fmla="*/ 289560 h 670560"/>
              <a:gd name="connsiteX12" fmla="*/ 731520 w 2072640"/>
              <a:gd name="connsiteY12" fmla="*/ 259080 h 670560"/>
              <a:gd name="connsiteX13" fmla="*/ 777240 w 2072640"/>
              <a:gd name="connsiteY13" fmla="*/ 243840 h 670560"/>
              <a:gd name="connsiteX14" fmla="*/ 868680 w 2072640"/>
              <a:gd name="connsiteY14" fmla="*/ 182880 h 670560"/>
              <a:gd name="connsiteX15" fmla="*/ 1021080 w 2072640"/>
              <a:gd name="connsiteY15" fmla="*/ 137160 h 670560"/>
              <a:gd name="connsiteX16" fmla="*/ 1066800 w 2072640"/>
              <a:gd name="connsiteY16" fmla="*/ 121920 h 670560"/>
              <a:gd name="connsiteX17" fmla="*/ 1158240 w 2072640"/>
              <a:gd name="connsiteY17" fmla="*/ 76200 h 670560"/>
              <a:gd name="connsiteX18" fmla="*/ 1219200 w 2072640"/>
              <a:gd name="connsiteY18" fmla="*/ 45720 h 670560"/>
              <a:gd name="connsiteX19" fmla="*/ 1417320 w 2072640"/>
              <a:gd name="connsiteY19" fmla="*/ 15240 h 670560"/>
              <a:gd name="connsiteX20" fmla="*/ 1463040 w 2072640"/>
              <a:gd name="connsiteY20" fmla="*/ 0 h 670560"/>
              <a:gd name="connsiteX21" fmla="*/ 1722120 w 2072640"/>
              <a:gd name="connsiteY21" fmla="*/ 45720 h 670560"/>
              <a:gd name="connsiteX22" fmla="*/ 1767840 w 2072640"/>
              <a:gd name="connsiteY22" fmla="*/ 60960 h 670560"/>
              <a:gd name="connsiteX23" fmla="*/ 1813560 w 2072640"/>
              <a:gd name="connsiteY23" fmla="*/ 91440 h 670560"/>
              <a:gd name="connsiteX24" fmla="*/ 1905000 w 2072640"/>
              <a:gd name="connsiteY24" fmla="*/ 121920 h 670560"/>
              <a:gd name="connsiteX25" fmla="*/ 1950720 w 2072640"/>
              <a:gd name="connsiteY25" fmla="*/ 137160 h 670560"/>
              <a:gd name="connsiteX26" fmla="*/ 2072640 w 2072640"/>
              <a:gd name="connsiteY26" fmla="*/ 16764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72640" h="670560">
                <a:moveTo>
                  <a:pt x="0" y="670560"/>
                </a:moveTo>
                <a:cubicBezTo>
                  <a:pt x="25400" y="665480"/>
                  <a:pt x="53032" y="666904"/>
                  <a:pt x="76200" y="655320"/>
                </a:cubicBezTo>
                <a:cubicBezTo>
                  <a:pt x="95477" y="645681"/>
                  <a:pt x="104382" y="622127"/>
                  <a:pt x="121920" y="609600"/>
                </a:cubicBezTo>
                <a:cubicBezTo>
                  <a:pt x="154876" y="586060"/>
                  <a:pt x="191289" y="576317"/>
                  <a:pt x="228600" y="563880"/>
                </a:cubicBezTo>
                <a:cubicBezTo>
                  <a:pt x="243840" y="548640"/>
                  <a:pt x="256782" y="530687"/>
                  <a:pt x="274320" y="518160"/>
                </a:cubicBezTo>
                <a:cubicBezTo>
                  <a:pt x="292807" y="504955"/>
                  <a:pt x="315555" y="498952"/>
                  <a:pt x="335280" y="487680"/>
                </a:cubicBezTo>
                <a:cubicBezTo>
                  <a:pt x="351183" y="478593"/>
                  <a:pt x="365097" y="466287"/>
                  <a:pt x="381000" y="457200"/>
                </a:cubicBezTo>
                <a:cubicBezTo>
                  <a:pt x="400725" y="445928"/>
                  <a:pt x="422479" y="438409"/>
                  <a:pt x="441960" y="426720"/>
                </a:cubicBezTo>
                <a:cubicBezTo>
                  <a:pt x="473372" y="407873"/>
                  <a:pt x="500635" y="382143"/>
                  <a:pt x="533400" y="365760"/>
                </a:cubicBezTo>
                <a:cubicBezTo>
                  <a:pt x="553720" y="355600"/>
                  <a:pt x="574635" y="346552"/>
                  <a:pt x="594360" y="335280"/>
                </a:cubicBezTo>
                <a:cubicBezTo>
                  <a:pt x="610263" y="326193"/>
                  <a:pt x="623697" y="312991"/>
                  <a:pt x="640080" y="304800"/>
                </a:cubicBezTo>
                <a:cubicBezTo>
                  <a:pt x="654448" y="297616"/>
                  <a:pt x="671432" y="296744"/>
                  <a:pt x="685800" y="289560"/>
                </a:cubicBezTo>
                <a:cubicBezTo>
                  <a:pt x="702183" y="281369"/>
                  <a:pt x="715137" y="267271"/>
                  <a:pt x="731520" y="259080"/>
                </a:cubicBezTo>
                <a:cubicBezTo>
                  <a:pt x="745888" y="251896"/>
                  <a:pt x="763197" y="251642"/>
                  <a:pt x="777240" y="243840"/>
                </a:cubicBezTo>
                <a:cubicBezTo>
                  <a:pt x="809262" y="226050"/>
                  <a:pt x="833141" y="191765"/>
                  <a:pt x="868680" y="182880"/>
                </a:cubicBezTo>
                <a:cubicBezTo>
                  <a:pt x="960809" y="159848"/>
                  <a:pt x="909769" y="174264"/>
                  <a:pt x="1021080" y="137160"/>
                </a:cubicBezTo>
                <a:cubicBezTo>
                  <a:pt x="1036320" y="132080"/>
                  <a:pt x="1053434" y="130831"/>
                  <a:pt x="1066800" y="121920"/>
                </a:cubicBezTo>
                <a:cubicBezTo>
                  <a:pt x="1154663" y="63345"/>
                  <a:pt x="1069905" y="114058"/>
                  <a:pt x="1158240" y="76200"/>
                </a:cubicBezTo>
                <a:cubicBezTo>
                  <a:pt x="1179122" y="67251"/>
                  <a:pt x="1197440" y="52248"/>
                  <a:pt x="1219200" y="45720"/>
                </a:cubicBezTo>
                <a:cubicBezTo>
                  <a:pt x="1238423" y="39953"/>
                  <a:pt x="1405190" y="16973"/>
                  <a:pt x="1417320" y="15240"/>
                </a:cubicBezTo>
                <a:cubicBezTo>
                  <a:pt x="1432560" y="10160"/>
                  <a:pt x="1446976" y="0"/>
                  <a:pt x="1463040" y="0"/>
                </a:cubicBezTo>
                <a:cubicBezTo>
                  <a:pt x="1608230" y="0"/>
                  <a:pt x="1608625" y="7888"/>
                  <a:pt x="1722120" y="45720"/>
                </a:cubicBezTo>
                <a:cubicBezTo>
                  <a:pt x="1737360" y="50800"/>
                  <a:pt x="1754474" y="52049"/>
                  <a:pt x="1767840" y="60960"/>
                </a:cubicBezTo>
                <a:cubicBezTo>
                  <a:pt x="1783080" y="71120"/>
                  <a:pt x="1796822" y="84001"/>
                  <a:pt x="1813560" y="91440"/>
                </a:cubicBezTo>
                <a:cubicBezTo>
                  <a:pt x="1842920" y="104489"/>
                  <a:pt x="1874520" y="111760"/>
                  <a:pt x="1905000" y="121920"/>
                </a:cubicBezTo>
                <a:cubicBezTo>
                  <a:pt x="1920240" y="127000"/>
                  <a:pt x="1935274" y="132747"/>
                  <a:pt x="1950720" y="137160"/>
                </a:cubicBezTo>
                <a:cubicBezTo>
                  <a:pt x="2062285" y="169036"/>
                  <a:pt x="2020417" y="167640"/>
                  <a:pt x="2072640" y="167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CC8D2C2-0FB7-478A-88C6-53BF272E76F0}"/>
              </a:ext>
            </a:extLst>
          </p:cNvPr>
          <p:cNvSpPr/>
          <p:nvPr/>
        </p:nvSpPr>
        <p:spPr>
          <a:xfrm>
            <a:off x="9386466" y="1956748"/>
            <a:ext cx="291737" cy="563880"/>
          </a:xfrm>
          <a:custGeom>
            <a:avLst/>
            <a:gdLst>
              <a:gd name="connsiteX0" fmla="*/ 91440 w 396240"/>
              <a:gd name="connsiteY0" fmla="*/ 0 h 563880"/>
              <a:gd name="connsiteX1" fmla="*/ 137160 w 396240"/>
              <a:gd name="connsiteY1" fmla="*/ 76200 h 563880"/>
              <a:gd name="connsiteX2" fmla="*/ 182880 w 396240"/>
              <a:gd name="connsiteY2" fmla="*/ 167640 h 563880"/>
              <a:gd name="connsiteX3" fmla="*/ 228600 w 396240"/>
              <a:gd name="connsiteY3" fmla="*/ 198120 h 563880"/>
              <a:gd name="connsiteX4" fmla="*/ 243840 w 396240"/>
              <a:gd name="connsiteY4" fmla="*/ 243840 h 563880"/>
              <a:gd name="connsiteX5" fmla="*/ 335280 w 396240"/>
              <a:gd name="connsiteY5" fmla="*/ 335280 h 563880"/>
              <a:gd name="connsiteX6" fmla="*/ 350520 w 396240"/>
              <a:gd name="connsiteY6" fmla="*/ 381000 h 563880"/>
              <a:gd name="connsiteX7" fmla="*/ 396240 w 396240"/>
              <a:gd name="connsiteY7" fmla="*/ 426720 h 563880"/>
              <a:gd name="connsiteX8" fmla="*/ 350520 w 396240"/>
              <a:gd name="connsiteY8" fmla="*/ 457200 h 563880"/>
              <a:gd name="connsiteX9" fmla="*/ 228600 w 396240"/>
              <a:gd name="connsiteY9" fmla="*/ 472440 h 563880"/>
              <a:gd name="connsiteX10" fmla="*/ 182880 w 396240"/>
              <a:gd name="connsiteY10" fmla="*/ 487680 h 563880"/>
              <a:gd name="connsiteX11" fmla="*/ 121920 w 396240"/>
              <a:gd name="connsiteY11" fmla="*/ 502920 h 563880"/>
              <a:gd name="connsiteX12" fmla="*/ 76200 w 396240"/>
              <a:gd name="connsiteY12" fmla="*/ 533400 h 563880"/>
              <a:gd name="connsiteX13" fmla="*/ 30480 w 396240"/>
              <a:gd name="connsiteY13" fmla="*/ 548640 h 563880"/>
              <a:gd name="connsiteX14" fmla="*/ 0 w 396240"/>
              <a:gd name="connsiteY14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6240" h="563880">
                <a:moveTo>
                  <a:pt x="91440" y="0"/>
                </a:moveTo>
                <a:cubicBezTo>
                  <a:pt x="106680" y="25400"/>
                  <a:pt x="123913" y="49706"/>
                  <a:pt x="137160" y="76200"/>
                </a:cubicBezTo>
                <a:cubicBezTo>
                  <a:pt x="161950" y="125780"/>
                  <a:pt x="139204" y="123964"/>
                  <a:pt x="182880" y="167640"/>
                </a:cubicBezTo>
                <a:cubicBezTo>
                  <a:pt x="195832" y="180592"/>
                  <a:pt x="213360" y="187960"/>
                  <a:pt x="228600" y="198120"/>
                </a:cubicBezTo>
                <a:cubicBezTo>
                  <a:pt x="233680" y="213360"/>
                  <a:pt x="233977" y="231160"/>
                  <a:pt x="243840" y="243840"/>
                </a:cubicBezTo>
                <a:cubicBezTo>
                  <a:pt x="270304" y="277865"/>
                  <a:pt x="335280" y="335280"/>
                  <a:pt x="335280" y="335280"/>
                </a:cubicBezTo>
                <a:cubicBezTo>
                  <a:pt x="340360" y="350520"/>
                  <a:pt x="341609" y="367634"/>
                  <a:pt x="350520" y="381000"/>
                </a:cubicBezTo>
                <a:cubicBezTo>
                  <a:pt x="362475" y="398933"/>
                  <a:pt x="396240" y="405167"/>
                  <a:pt x="396240" y="426720"/>
                </a:cubicBezTo>
                <a:cubicBezTo>
                  <a:pt x="396240" y="445036"/>
                  <a:pt x="368191" y="452381"/>
                  <a:pt x="350520" y="457200"/>
                </a:cubicBezTo>
                <a:cubicBezTo>
                  <a:pt x="311007" y="467976"/>
                  <a:pt x="269240" y="467360"/>
                  <a:pt x="228600" y="472440"/>
                </a:cubicBezTo>
                <a:cubicBezTo>
                  <a:pt x="213360" y="477520"/>
                  <a:pt x="198326" y="483267"/>
                  <a:pt x="182880" y="487680"/>
                </a:cubicBezTo>
                <a:cubicBezTo>
                  <a:pt x="162741" y="493434"/>
                  <a:pt x="141172" y="494669"/>
                  <a:pt x="121920" y="502920"/>
                </a:cubicBezTo>
                <a:cubicBezTo>
                  <a:pt x="105085" y="510135"/>
                  <a:pt x="92583" y="525209"/>
                  <a:pt x="76200" y="533400"/>
                </a:cubicBezTo>
                <a:cubicBezTo>
                  <a:pt x="61832" y="540584"/>
                  <a:pt x="45395" y="542674"/>
                  <a:pt x="30480" y="548640"/>
                </a:cubicBezTo>
                <a:cubicBezTo>
                  <a:pt x="19933" y="552859"/>
                  <a:pt x="10160" y="558800"/>
                  <a:pt x="0" y="563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B479F4-DD35-4470-BCC5-21D041D94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311" y="5418940"/>
            <a:ext cx="4181498" cy="148874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6E79BC-40F7-422F-9D1C-402C5D1A60C3}"/>
              </a:ext>
            </a:extLst>
          </p:cNvPr>
          <p:cNvSpPr/>
          <p:nvPr/>
        </p:nvSpPr>
        <p:spPr>
          <a:xfrm>
            <a:off x="1828800" y="3037114"/>
            <a:ext cx="734786" cy="2155372"/>
          </a:xfrm>
          <a:custGeom>
            <a:avLst/>
            <a:gdLst>
              <a:gd name="connsiteX0" fmla="*/ 522514 w 734786"/>
              <a:gd name="connsiteY0" fmla="*/ 0 h 2155372"/>
              <a:gd name="connsiteX1" fmla="*/ 212271 w 734786"/>
              <a:gd name="connsiteY1" fmla="*/ 16329 h 2155372"/>
              <a:gd name="connsiteX2" fmla="*/ 195943 w 734786"/>
              <a:gd name="connsiteY2" fmla="*/ 65315 h 2155372"/>
              <a:gd name="connsiteX3" fmla="*/ 163286 w 734786"/>
              <a:gd name="connsiteY3" fmla="*/ 114300 h 2155372"/>
              <a:gd name="connsiteX4" fmla="*/ 146957 w 734786"/>
              <a:gd name="connsiteY4" fmla="*/ 163286 h 2155372"/>
              <a:gd name="connsiteX5" fmla="*/ 114300 w 734786"/>
              <a:gd name="connsiteY5" fmla="*/ 228600 h 2155372"/>
              <a:gd name="connsiteX6" fmla="*/ 81643 w 734786"/>
              <a:gd name="connsiteY6" fmla="*/ 538843 h 2155372"/>
              <a:gd name="connsiteX7" fmla="*/ 65314 w 734786"/>
              <a:gd name="connsiteY7" fmla="*/ 587829 h 2155372"/>
              <a:gd name="connsiteX8" fmla="*/ 32657 w 734786"/>
              <a:gd name="connsiteY8" fmla="*/ 718457 h 2155372"/>
              <a:gd name="connsiteX9" fmla="*/ 16329 w 734786"/>
              <a:gd name="connsiteY9" fmla="*/ 849086 h 2155372"/>
              <a:gd name="connsiteX10" fmla="*/ 0 w 734786"/>
              <a:gd name="connsiteY10" fmla="*/ 914400 h 2155372"/>
              <a:gd name="connsiteX11" fmla="*/ 16329 w 734786"/>
              <a:gd name="connsiteY11" fmla="*/ 1126672 h 2155372"/>
              <a:gd name="connsiteX12" fmla="*/ 32657 w 734786"/>
              <a:gd name="connsiteY12" fmla="*/ 1371600 h 2155372"/>
              <a:gd name="connsiteX13" fmla="*/ 48986 w 734786"/>
              <a:gd name="connsiteY13" fmla="*/ 1485900 h 2155372"/>
              <a:gd name="connsiteX14" fmla="*/ 65314 w 734786"/>
              <a:gd name="connsiteY14" fmla="*/ 1632857 h 2155372"/>
              <a:gd name="connsiteX15" fmla="*/ 81643 w 734786"/>
              <a:gd name="connsiteY15" fmla="*/ 1861457 h 2155372"/>
              <a:gd name="connsiteX16" fmla="*/ 97971 w 734786"/>
              <a:gd name="connsiteY16" fmla="*/ 1926772 h 2155372"/>
              <a:gd name="connsiteX17" fmla="*/ 130629 w 734786"/>
              <a:gd name="connsiteY17" fmla="*/ 1959429 h 2155372"/>
              <a:gd name="connsiteX18" fmla="*/ 195943 w 734786"/>
              <a:gd name="connsiteY18" fmla="*/ 2057400 h 2155372"/>
              <a:gd name="connsiteX19" fmla="*/ 228600 w 734786"/>
              <a:gd name="connsiteY19" fmla="*/ 2106386 h 2155372"/>
              <a:gd name="connsiteX20" fmla="*/ 326571 w 734786"/>
              <a:gd name="connsiteY20" fmla="*/ 2155372 h 2155372"/>
              <a:gd name="connsiteX21" fmla="*/ 489857 w 734786"/>
              <a:gd name="connsiteY21" fmla="*/ 2139043 h 2155372"/>
              <a:gd name="connsiteX22" fmla="*/ 571500 w 734786"/>
              <a:gd name="connsiteY22" fmla="*/ 1992086 h 2155372"/>
              <a:gd name="connsiteX23" fmla="*/ 587829 w 734786"/>
              <a:gd name="connsiteY23" fmla="*/ 1926772 h 2155372"/>
              <a:gd name="connsiteX24" fmla="*/ 604157 w 734786"/>
              <a:gd name="connsiteY24" fmla="*/ 1877786 h 2155372"/>
              <a:gd name="connsiteX25" fmla="*/ 669471 w 734786"/>
              <a:gd name="connsiteY25" fmla="*/ 1126672 h 2155372"/>
              <a:gd name="connsiteX26" fmla="*/ 702129 w 734786"/>
              <a:gd name="connsiteY26" fmla="*/ 996043 h 2155372"/>
              <a:gd name="connsiteX27" fmla="*/ 734786 w 734786"/>
              <a:gd name="connsiteY27" fmla="*/ 881743 h 2155372"/>
              <a:gd name="connsiteX28" fmla="*/ 702129 w 734786"/>
              <a:gd name="connsiteY28" fmla="*/ 571500 h 2155372"/>
              <a:gd name="connsiteX29" fmla="*/ 685800 w 734786"/>
              <a:gd name="connsiteY29" fmla="*/ 522515 h 2155372"/>
              <a:gd name="connsiteX30" fmla="*/ 653143 w 734786"/>
              <a:gd name="connsiteY30" fmla="*/ 473529 h 2155372"/>
              <a:gd name="connsiteX31" fmla="*/ 636814 w 734786"/>
              <a:gd name="connsiteY31" fmla="*/ 408215 h 2155372"/>
              <a:gd name="connsiteX32" fmla="*/ 587829 w 734786"/>
              <a:gd name="connsiteY32" fmla="*/ 326572 h 2155372"/>
              <a:gd name="connsiteX33" fmla="*/ 555171 w 734786"/>
              <a:gd name="connsiteY33" fmla="*/ 130629 h 2155372"/>
              <a:gd name="connsiteX34" fmla="*/ 538843 w 734786"/>
              <a:gd name="connsiteY34" fmla="*/ 65315 h 2155372"/>
              <a:gd name="connsiteX35" fmla="*/ 457200 w 734786"/>
              <a:gd name="connsiteY35" fmla="*/ 48986 h 21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4786" h="2155372">
                <a:moveTo>
                  <a:pt x="522514" y="0"/>
                </a:moveTo>
                <a:cubicBezTo>
                  <a:pt x="419100" y="5443"/>
                  <a:pt x="313817" y="-3981"/>
                  <a:pt x="212271" y="16329"/>
                </a:cubicBezTo>
                <a:cubicBezTo>
                  <a:pt x="195393" y="19705"/>
                  <a:pt x="203640" y="49920"/>
                  <a:pt x="195943" y="65315"/>
                </a:cubicBezTo>
                <a:cubicBezTo>
                  <a:pt x="187167" y="82868"/>
                  <a:pt x="172062" y="96748"/>
                  <a:pt x="163286" y="114300"/>
                </a:cubicBezTo>
                <a:cubicBezTo>
                  <a:pt x="155589" y="129695"/>
                  <a:pt x="153737" y="147466"/>
                  <a:pt x="146957" y="163286"/>
                </a:cubicBezTo>
                <a:cubicBezTo>
                  <a:pt x="137369" y="185659"/>
                  <a:pt x="125186" y="206829"/>
                  <a:pt x="114300" y="228600"/>
                </a:cubicBezTo>
                <a:cubicBezTo>
                  <a:pt x="107231" y="313428"/>
                  <a:pt x="99925" y="447432"/>
                  <a:pt x="81643" y="538843"/>
                </a:cubicBezTo>
                <a:cubicBezTo>
                  <a:pt x="78267" y="555721"/>
                  <a:pt x="69488" y="571131"/>
                  <a:pt x="65314" y="587829"/>
                </a:cubicBezTo>
                <a:lnTo>
                  <a:pt x="32657" y="718457"/>
                </a:lnTo>
                <a:cubicBezTo>
                  <a:pt x="27214" y="762000"/>
                  <a:pt x="23543" y="805801"/>
                  <a:pt x="16329" y="849086"/>
                </a:cubicBezTo>
                <a:cubicBezTo>
                  <a:pt x="12640" y="871222"/>
                  <a:pt x="0" y="891959"/>
                  <a:pt x="0" y="914400"/>
                </a:cubicBezTo>
                <a:cubicBezTo>
                  <a:pt x="0" y="985366"/>
                  <a:pt x="11273" y="1055886"/>
                  <a:pt x="16329" y="1126672"/>
                </a:cubicBezTo>
                <a:cubicBezTo>
                  <a:pt x="22159" y="1208288"/>
                  <a:pt x="25249" y="1290112"/>
                  <a:pt x="32657" y="1371600"/>
                </a:cubicBezTo>
                <a:cubicBezTo>
                  <a:pt x="36141" y="1409929"/>
                  <a:pt x="44212" y="1447710"/>
                  <a:pt x="48986" y="1485900"/>
                </a:cubicBezTo>
                <a:cubicBezTo>
                  <a:pt x="55099" y="1534807"/>
                  <a:pt x="61044" y="1583755"/>
                  <a:pt x="65314" y="1632857"/>
                </a:cubicBezTo>
                <a:cubicBezTo>
                  <a:pt x="71932" y="1708964"/>
                  <a:pt x="73207" y="1785530"/>
                  <a:pt x="81643" y="1861457"/>
                </a:cubicBezTo>
                <a:cubicBezTo>
                  <a:pt x="84121" y="1883761"/>
                  <a:pt x="87935" y="1906700"/>
                  <a:pt x="97971" y="1926772"/>
                </a:cubicBezTo>
                <a:cubicBezTo>
                  <a:pt x="104856" y="1940542"/>
                  <a:pt x="119743" y="1948543"/>
                  <a:pt x="130629" y="1959429"/>
                </a:cubicBezTo>
                <a:cubicBezTo>
                  <a:pt x="159324" y="2045517"/>
                  <a:pt x="127991" y="1975858"/>
                  <a:pt x="195943" y="2057400"/>
                </a:cubicBezTo>
                <a:cubicBezTo>
                  <a:pt x="208506" y="2072476"/>
                  <a:pt x="214723" y="2092509"/>
                  <a:pt x="228600" y="2106386"/>
                </a:cubicBezTo>
                <a:cubicBezTo>
                  <a:pt x="260252" y="2138038"/>
                  <a:pt x="286731" y="2142092"/>
                  <a:pt x="326571" y="2155372"/>
                </a:cubicBezTo>
                <a:cubicBezTo>
                  <a:pt x="381000" y="2149929"/>
                  <a:pt x="440932" y="2163506"/>
                  <a:pt x="489857" y="2139043"/>
                </a:cubicBezTo>
                <a:cubicBezTo>
                  <a:pt x="528841" y="2119551"/>
                  <a:pt x="558493" y="2037611"/>
                  <a:pt x="571500" y="1992086"/>
                </a:cubicBezTo>
                <a:cubicBezTo>
                  <a:pt x="577665" y="1970508"/>
                  <a:pt x="581664" y="1948350"/>
                  <a:pt x="587829" y="1926772"/>
                </a:cubicBezTo>
                <a:cubicBezTo>
                  <a:pt x="592557" y="1910222"/>
                  <a:pt x="598714" y="1894115"/>
                  <a:pt x="604157" y="1877786"/>
                </a:cubicBezTo>
                <a:cubicBezTo>
                  <a:pt x="613677" y="1677881"/>
                  <a:pt x="622815" y="1313291"/>
                  <a:pt x="669471" y="1126672"/>
                </a:cubicBezTo>
                <a:cubicBezTo>
                  <a:pt x="680357" y="1083129"/>
                  <a:pt x="687936" y="1038623"/>
                  <a:pt x="702129" y="996043"/>
                </a:cubicBezTo>
                <a:cubicBezTo>
                  <a:pt x="725553" y="925767"/>
                  <a:pt x="714282" y="963755"/>
                  <a:pt x="734786" y="881743"/>
                </a:cubicBezTo>
                <a:cubicBezTo>
                  <a:pt x="722701" y="700466"/>
                  <a:pt x="736728" y="692597"/>
                  <a:pt x="702129" y="571500"/>
                </a:cubicBezTo>
                <a:cubicBezTo>
                  <a:pt x="697401" y="554951"/>
                  <a:pt x="693497" y="537910"/>
                  <a:pt x="685800" y="522515"/>
                </a:cubicBezTo>
                <a:cubicBezTo>
                  <a:pt x="677024" y="504962"/>
                  <a:pt x="664029" y="489858"/>
                  <a:pt x="653143" y="473529"/>
                </a:cubicBezTo>
                <a:cubicBezTo>
                  <a:pt x="647700" y="451758"/>
                  <a:pt x="646850" y="428287"/>
                  <a:pt x="636814" y="408215"/>
                </a:cubicBezTo>
                <a:cubicBezTo>
                  <a:pt x="589683" y="313954"/>
                  <a:pt x="611600" y="445428"/>
                  <a:pt x="587829" y="326572"/>
                </a:cubicBezTo>
                <a:cubicBezTo>
                  <a:pt x="574843" y="261643"/>
                  <a:pt x="571230" y="194867"/>
                  <a:pt x="555171" y="130629"/>
                </a:cubicBezTo>
                <a:cubicBezTo>
                  <a:pt x="549728" y="108858"/>
                  <a:pt x="556083" y="79682"/>
                  <a:pt x="538843" y="65315"/>
                </a:cubicBezTo>
                <a:cubicBezTo>
                  <a:pt x="517522" y="47548"/>
                  <a:pt x="457200" y="48986"/>
                  <a:pt x="457200" y="48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95304A-8FEF-48F5-8BE4-FA197297CBFB}"/>
              </a:ext>
            </a:extLst>
          </p:cNvPr>
          <p:cNvSpPr/>
          <p:nvPr/>
        </p:nvSpPr>
        <p:spPr>
          <a:xfrm>
            <a:off x="2334986" y="5110843"/>
            <a:ext cx="244928" cy="669471"/>
          </a:xfrm>
          <a:custGeom>
            <a:avLst/>
            <a:gdLst>
              <a:gd name="connsiteX0" fmla="*/ 0 w 244928"/>
              <a:gd name="connsiteY0" fmla="*/ 0 h 669471"/>
              <a:gd name="connsiteX1" fmla="*/ 32657 w 244928"/>
              <a:gd name="connsiteY1" fmla="*/ 81643 h 669471"/>
              <a:gd name="connsiteX2" fmla="*/ 48985 w 244928"/>
              <a:gd name="connsiteY2" fmla="*/ 130628 h 669471"/>
              <a:gd name="connsiteX3" fmla="*/ 81643 w 244928"/>
              <a:gd name="connsiteY3" fmla="*/ 179614 h 669471"/>
              <a:gd name="connsiteX4" fmla="*/ 130628 w 244928"/>
              <a:gd name="connsiteY4" fmla="*/ 293914 h 669471"/>
              <a:gd name="connsiteX5" fmla="*/ 146957 w 244928"/>
              <a:gd name="connsiteY5" fmla="*/ 359228 h 669471"/>
              <a:gd name="connsiteX6" fmla="*/ 163285 w 244928"/>
              <a:gd name="connsiteY6" fmla="*/ 408214 h 669471"/>
              <a:gd name="connsiteX7" fmla="*/ 228600 w 244928"/>
              <a:gd name="connsiteY7" fmla="*/ 620486 h 669471"/>
              <a:gd name="connsiteX8" fmla="*/ 244928 w 244928"/>
              <a:gd name="connsiteY8" fmla="*/ 669471 h 66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928" h="669471">
                <a:moveTo>
                  <a:pt x="0" y="0"/>
                </a:moveTo>
                <a:cubicBezTo>
                  <a:pt x="10886" y="27214"/>
                  <a:pt x="22365" y="54198"/>
                  <a:pt x="32657" y="81643"/>
                </a:cubicBezTo>
                <a:cubicBezTo>
                  <a:pt x="38700" y="97759"/>
                  <a:pt x="41288" y="115234"/>
                  <a:pt x="48985" y="130628"/>
                </a:cubicBezTo>
                <a:cubicBezTo>
                  <a:pt x="57762" y="148181"/>
                  <a:pt x="71906" y="162575"/>
                  <a:pt x="81643" y="179614"/>
                </a:cubicBezTo>
                <a:cubicBezTo>
                  <a:pt x="106527" y="223160"/>
                  <a:pt x="117542" y="248114"/>
                  <a:pt x="130628" y="293914"/>
                </a:cubicBezTo>
                <a:cubicBezTo>
                  <a:pt x="136793" y="315492"/>
                  <a:pt x="140792" y="337650"/>
                  <a:pt x="146957" y="359228"/>
                </a:cubicBezTo>
                <a:cubicBezTo>
                  <a:pt x="151685" y="375778"/>
                  <a:pt x="159415" y="391443"/>
                  <a:pt x="163285" y="408214"/>
                </a:cubicBezTo>
                <a:cubicBezTo>
                  <a:pt x="208380" y="603626"/>
                  <a:pt x="162117" y="520761"/>
                  <a:pt x="228600" y="620486"/>
                </a:cubicBezTo>
                <a:lnTo>
                  <a:pt x="244928" y="66947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C65EFD-E234-48A0-A854-19095A04F825}"/>
              </a:ext>
            </a:extLst>
          </p:cNvPr>
          <p:cNvSpPr/>
          <p:nvPr/>
        </p:nvSpPr>
        <p:spPr>
          <a:xfrm>
            <a:off x="2351314" y="5600700"/>
            <a:ext cx="293981" cy="228600"/>
          </a:xfrm>
          <a:custGeom>
            <a:avLst/>
            <a:gdLst>
              <a:gd name="connsiteX0" fmla="*/ 0 w 293981"/>
              <a:gd name="connsiteY0" fmla="*/ 65314 h 228600"/>
              <a:gd name="connsiteX1" fmla="*/ 81643 w 293981"/>
              <a:gd name="connsiteY1" fmla="*/ 114300 h 228600"/>
              <a:gd name="connsiteX2" fmla="*/ 179615 w 293981"/>
              <a:gd name="connsiteY2" fmla="*/ 179614 h 228600"/>
              <a:gd name="connsiteX3" fmla="*/ 228600 w 293981"/>
              <a:gd name="connsiteY3" fmla="*/ 228600 h 228600"/>
              <a:gd name="connsiteX4" fmla="*/ 277586 w 293981"/>
              <a:gd name="connsiteY4" fmla="*/ 179614 h 228600"/>
              <a:gd name="connsiteX5" fmla="*/ 293915 w 293981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981" h="228600">
                <a:moveTo>
                  <a:pt x="0" y="65314"/>
                </a:moveTo>
                <a:cubicBezTo>
                  <a:pt x="27214" y="81643"/>
                  <a:pt x="56253" y="95258"/>
                  <a:pt x="81643" y="114300"/>
                </a:cubicBezTo>
                <a:cubicBezTo>
                  <a:pt x="179492" y="187687"/>
                  <a:pt x="81373" y="146868"/>
                  <a:pt x="179615" y="179614"/>
                </a:cubicBezTo>
                <a:cubicBezTo>
                  <a:pt x="195943" y="195943"/>
                  <a:pt x="205508" y="228600"/>
                  <a:pt x="228600" y="228600"/>
                </a:cubicBezTo>
                <a:cubicBezTo>
                  <a:pt x="251692" y="228600"/>
                  <a:pt x="269694" y="201316"/>
                  <a:pt x="277586" y="179614"/>
                </a:cubicBezTo>
                <a:cubicBezTo>
                  <a:pt x="295940" y="129140"/>
                  <a:pt x="293915" y="57012"/>
                  <a:pt x="29391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1BA2-480D-4722-9D69-117EF16F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</a:t>
            </a:r>
            <a:r>
              <a:rPr lang="en-US" dirty="0" err="1"/>
              <a:t>Stanev</a:t>
            </a:r>
            <a:r>
              <a:rPr lang="en-US" dirty="0"/>
              <a:t> et. al.)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75AC-4EAC-4822-84DA-E9C4401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2400" dirty="0"/>
              <a:t>Utilize </a:t>
            </a:r>
            <a:r>
              <a:rPr lang="en-US" sz="2400" dirty="0" err="1"/>
              <a:t>NMFk</a:t>
            </a:r>
            <a:r>
              <a:rPr lang="en-US" sz="2400" dirty="0"/>
              <a:t>, an upgraded NMF that finds best </a:t>
            </a:r>
            <a:r>
              <a:rPr lang="en-US" sz="2400" dirty="0" err="1"/>
              <a:t>r,W</a:t>
            </a:r>
            <a:r>
              <a:rPr lang="en-US" sz="2400" dirty="0"/>
              <a:t> &amp; H </a:t>
            </a:r>
            <a:r>
              <a:rPr lang="en-US" sz="2400" dirty="0">
                <a:solidFill>
                  <a:srgbClr val="FF0000"/>
                </a:solidFill>
              </a:rPr>
              <a:t>(this code apparently finds the optimal r)</a:t>
            </a:r>
          </a:p>
          <a:p>
            <a:pPr lvl="4" fontAlgn="base"/>
            <a:r>
              <a:rPr lang="en-US" sz="1800" dirty="0" err="1"/>
              <a:t>NMFk</a:t>
            </a:r>
            <a:r>
              <a:rPr lang="en-US" sz="1800" dirty="0"/>
              <a:t> MATLAB code available online free</a:t>
            </a:r>
            <a:endParaRPr lang="en-US" sz="2200" dirty="0"/>
          </a:p>
          <a:p>
            <a:pPr lvl="1" fontAlgn="base"/>
            <a:r>
              <a:rPr lang="en-US" sz="2400" dirty="0"/>
              <a:t>Check for clusters that same but peak shifted</a:t>
            </a:r>
          </a:p>
          <a:p>
            <a:pPr lvl="1" fontAlgn="base"/>
            <a:r>
              <a:rPr lang="en-US" sz="2400" dirty="0"/>
              <a:t>Construct the phase map from the H matrix</a:t>
            </a:r>
          </a:p>
          <a:p>
            <a:pPr lvl="1"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67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39C0-26EE-4A84-A528-C17263D5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NMFk</a:t>
            </a:r>
            <a:r>
              <a:rPr lang="en-US" dirty="0"/>
              <a:t> Optimal k Selection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6E1A0-C377-4537-9173-0E73B59CF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2400" dirty="0"/>
              <a:t>Best k selection procedure by </a:t>
            </a:r>
            <a:r>
              <a:rPr lang="en-US" sz="2400" dirty="0" err="1"/>
              <a:t>NMFk</a:t>
            </a:r>
            <a:r>
              <a:rPr lang="en-US" sz="2400" dirty="0"/>
              <a:t> (refer to </a:t>
            </a:r>
            <a:r>
              <a:rPr lang="en-US" sz="2400" dirty="0" err="1"/>
              <a:t>Stanev</a:t>
            </a:r>
            <a:r>
              <a:rPr lang="en-US" sz="2400" dirty="0"/>
              <a:t> et. al. for full details)</a:t>
            </a:r>
          </a:p>
          <a:p>
            <a:pPr lvl="2" fontAlgn="base"/>
            <a:r>
              <a:rPr lang="en-US" dirty="0"/>
              <a:t>Obtain many solutions, W&amp;Hs, for a certain r (with r running from 1:n_samples)</a:t>
            </a:r>
          </a:p>
          <a:p>
            <a:pPr lvl="2" fontAlgn="base"/>
            <a:r>
              <a:rPr lang="en-US" dirty="0" err="1"/>
              <a:t>NMFk</a:t>
            </a:r>
            <a:r>
              <a:rPr lang="en-US" dirty="0"/>
              <a:t> uses custom clustering with cosine metric to estimate the quality of the solutions W&amp;Hs in a certain </a:t>
            </a:r>
            <a:r>
              <a:rPr lang="en-US" dirty="0" err="1"/>
              <a:t>rth</a:t>
            </a:r>
            <a:r>
              <a:rPr lang="en-US" dirty="0"/>
              <a:t> possible cluster</a:t>
            </a:r>
          </a:p>
          <a:p>
            <a:pPr lvl="2" fontAlgn="base"/>
            <a:r>
              <a:rPr lang="en-US" dirty="0"/>
              <a:t> For each </a:t>
            </a:r>
            <a:r>
              <a:rPr lang="en-US" dirty="0" err="1"/>
              <a:t>rth</a:t>
            </a:r>
            <a:r>
              <a:rPr lang="en-US" dirty="0"/>
              <a:t> possible cluster, the best W&amp;H are found through Silhouette score and a percentage error </a:t>
            </a:r>
          </a:p>
          <a:p>
            <a:pPr lvl="2" fontAlgn="base"/>
            <a:r>
              <a:rPr lang="en-US" dirty="0"/>
              <a:t>The best W&amp;H from every </a:t>
            </a:r>
            <a:r>
              <a:rPr lang="en-US" dirty="0" err="1"/>
              <a:t>rth</a:t>
            </a:r>
            <a:r>
              <a:rPr lang="en-US" dirty="0"/>
              <a:t> cluster are compared and one with the lowest percentage error and highest Silhouette score is selected </a:t>
            </a:r>
          </a:p>
          <a:p>
            <a:pPr lvl="2" fontAlgn="base"/>
            <a:endParaRPr lang="en-US" dirty="0"/>
          </a:p>
          <a:p>
            <a:pPr marL="990600" lvl="2" indent="0" fontAlgn="base">
              <a:buNone/>
            </a:pPr>
            <a:endParaRPr lang="en-US" dirty="0"/>
          </a:p>
          <a:p>
            <a:pPr marL="990600" lvl="2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7DE9-CDC3-4639-BF2B-1BDDD21E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Shifting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778BA-6881-4DE4-9C5F-EB93200ED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sz="2400" dirty="0"/>
              <a:t>Peak Shifting identification procedures: </a:t>
            </a:r>
          </a:p>
          <a:p>
            <a:pPr lvl="2" fontAlgn="base"/>
            <a:r>
              <a:rPr lang="en-US" dirty="0"/>
              <a:t>Max. shift should be 0.005 nm else it is another phase entirely—look at the patterns!</a:t>
            </a:r>
          </a:p>
          <a:p>
            <a:pPr lvl="2" fontAlgn="base"/>
            <a:r>
              <a:rPr lang="en-US" dirty="0"/>
              <a:t>Compare the end member, column of W, representing these phase,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,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(where </a:t>
            </a:r>
            <a:r>
              <a:rPr lang="en-US" dirty="0" err="1"/>
              <a:t>i</a:t>
            </a:r>
            <a:r>
              <a:rPr lang="en-US" dirty="0"/>
              <a:t> ≠ j)   using Pearson correlation.  Correlation should be ≥ 0.97 for less noisy data and ≥ 0.90 for noisy data</a:t>
            </a:r>
          </a:p>
          <a:p>
            <a:pPr lvl="2" fontAlgn="base"/>
            <a:r>
              <a:rPr lang="en-US" dirty="0"/>
              <a:t>The number of peaks from the diffraction patterns are equal (optional)</a:t>
            </a:r>
          </a:p>
        </p:txBody>
      </p:sp>
    </p:spTree>
    <p:extLst>
      <p:ext uri="{BB962C8B-B14F-4D97-AF65-F5344CB8AC3E}">
        <p14:creationId xmlns:p14="http://schemas.microsoft.com/office/powerpoint/2010/main" val="1258003721"/>
      </p:ext>
    </p:extLst>
  </p:cSld>
  <p:clrMapOvr>
    <a:masterClrMapping/>
  </p:clrMapOvr>
</p:sld>
</file>

<file path=ppt/theme/theme1.xml><?xml version="1.0" encoding="utf-8"?>
<a:theme xmlns:a="http://schemas.openxmlformats.org/drawingml/2006/main" name="SLACtheme">
  <a:themeElements>
    <a:clrScheme name="SLAC_RevisedPalette_2012">
      <a:dk1>
        <a:srgbClr val="000000"/>
      </a:dk1>
      <a:lt1>
        <a:srgbClr val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Ctheme" id="{B6CAF966-9FE2-4922-BEC2-1E84422C4AC0}" vid="{6D4804E7-1521-45FD-874D-8D6A37F144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703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SLACtheme</vt:lpstr>
      <vt:lpstr>Non-Negative Matrix Factorization(NMF) </vt:lpstr>
      <vt:lpstr>NMF as a dimension reduction technique</vt:lpstr>
      <vt:lpstr>NMF Solution Implementation </vt:lpstr>
      <vt:lpstr>Scikit learn Implemention </vt:lpstr>
      <vt:lpstr>Application of NMF on XRD—Stanev et. al. Review </vt:lpstr>
      <vt:lpstr>Phases and composition</vt:lpstr>
      <vt:lpstr>Methods (Stanev et. al.)</vt:lpstr>
      <vt:lpstr>NMFk Optimal k Selection Procedure</vt:lpstr>
      <vt:lpstr>Peak Shifting Identification</vt:lpstr>
      <vt:lpstr>Phase Map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Non-Negative Matrix Factorization(NMF) </dc:title>
  <dc:creator>Abimbola Oluwade</dc:creator>
  <cp:lastModifiedBy>Abimbola Oluwade</cp:lastModifiedBy>
  <cp:revision>1</cp:revision>
  <dcterms:created xsi:type="dcterms:W3CDTF">2020-07-20T22:19:36Z</dcterms:created>
  <dcterms:modified xsi:type="dcterms:W3CDTF">2020-07-31T02:14:59Z</dcterms:modified>
</cp:coreProperties>
</file>