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8" r:id="rId4"/>
    <p:sldId id="261" r:id="rId5"/>
    <p:sldId id="268" r:id="rId6"/>
    <p:sldId id="260" r:id="rId7"/>
    <p:sldId id="259" r:id="rId8"/>
    <p:sldId id="270" r:id="rId9"/>
    <p:sldId id="269" r:id="rId10"/>
    <p:sldId id="264" r:id="rId11"/>
    <p:sldId id="272" r:id="rId12"/>
    <p:sldId id="271" r:id="rId13"/>
    <p:sldId id="263" r:id="rId14"/>
    <p:sldId id="266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FA65B1-E7D2-40CE-9BDA-4BC3FDCB3190}" v="1261" dt="2020-08-10T13:54:33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>
      <p:cViewPr>
        <p:scale>
          <a:sx n="95" d="100"/>
          <a:sy n="95" d="100"/>
        </p:scale>
        <p:origin x="282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mbola Oluwade" userId="ed38779ee54ca276" providerId="LiveId" clId="{ABFA65B1-E7D2-40CE-9BDA-4BC3FDCB3190}"/>
    <pc:docChg chg="undo redo custSel addSld delSld modSld sldOrd">
      <pc:chgData name="Abimbola Oluwade" userId="ed38779ee54ca276" providerId="LiveId" clId="{ABFA65B1-E7D2-40CE-9BDA-4BC3FDCB3190}" dt="2020-08-10T13:56:16.776" v="8499" actId="1076"/>
      <pc:docMkLst>
        <pc:docMk/>
      </pc:docMkLst>
      <pc:sldChg chg="modSp ord">
        <pc:chgData name="Abimbola Oluwade" userId="ed38779ee54ca276" providerId="LiveId" clId="{ABFA65B1-E7D2-40CE-9BDA-4BC3FDCB3190}" dt="2020-08-02T20:36:12.755" v="8490" actId="20577"/>
        <pc:sldMkLst>
          <pc:docMk/>
          <pc:sldMk cId="2414577623" sldId="257"/>
        </pc:sldMkLst>
        <pc:spChg chg="mod">
          <ac:chgData name="Abimbola Oluwade" userId="ed38779ee54ca276" providerId="LiveId" clId="{ABFA65B1-E7D2-40CE-9BDA-4BC3FDCB3190}" dt="2020-08-02T20:36:12.755" v="8490" actId="20577"/>
          <ac:spMkLst>
            <pc:docMk/>
            <pc:sldMk cId="2414577623" sldId="257"/>
            <ac:spMk id="12" creationId="{AE93B45B-F4CE-4F55-829F-00A6053BD915}"/>
          </ac:spMkLst>
        </pc:spChg>
        <pc:spChg chg="mod">
          <ac:chgData name="Abimbola Oluwade" userId="ed38779ee54ca276" providerId="LiveId" clId="{ABFA65B1-E7D2-40CE-9BDA-4BC3FDCB3190}" dt="2020-08-02T20:36:12.722" v="8489" actId="20577"/>
          <ac:spMkLst>
            <pc:docMk/>
            <pc:sldMk cId="2414577623" sldId="257"/>
            <ac:spMk id="13" creationId="{EAA94482-E500-448F-A85A-F5F0D43E4DD2}"/>
          </ac:spMkLst>
        </pc:spChg>
      </pc:sldChg>
      <pc:sldChg chg="addSp delSp modSp add del">
        <pc:chgData name="Abimbola Oluwade" userId="ed38779ee54ca276" providerId="LiveId" clId="{ABFA65B1-E7D2-40CE-9BDA-4BC3FDCB3190}" dt="2020-08-09T22:10:36.560" v="8494" actId="14100"/>
        <pc:sldMkLst>
          <pc:docMk/>
          <pc:sldMk cId="1619731508" sldId="258"/>
        </pc:sldMkLst>
        <pc:spChg chg="mod">
          <ac:chgData name="Abimbola Oluwade" userId="ed38779ee54ca276" providerId="LiveId" clId="{ABFA65B1-E7D2-40CE-9BDA-4BC3FDCB3190}" dt="2020-07-31T17:06:09.713" v="7724" actId="20577"/>
          <ac:spMkLst>
            <pc:docMk/>
            <pc:sldMk cId="1619731508" sldId="258"/>
            <ac:spMk id="3" creationId="{9B684344-CF1D-42EC-A8C4-463ED3272B0A}"/>
          </ac:spMkLst>
        </pc:spChg>
        <pc:spChg chg="add mod">
          <ac:chgData name="Abimbola Oluwade" userId="ed38779ee54ca276" providerId="LiveId" clId="{ABFA65B1-E7D2-40CE-9BDA-4BC3FDCB3190}" dt="2020-08-09T21:55:55.870" v="8492" actId="1076"/>
          <ac:spMkLst>
            <pc:docMk/>
            <pc:sldMk cId="1619731508" sldId="258"/>
            <ac:spMk id="4" creationId="{7582D01A-5367-4E64-83D5-3322ECC072BD}"/>
          </ac:spMkLst>
        </pc:spChg>
        <pc:spChg chg="add mod">
          <ac:chgData name="Abimbola Oluwade" userId="ed38779ee54ca276" providerId="LiveId" clId="{ABFA65B1-E7D2-40CE-9BDA-4BC3FDCB3190}" dt="2020-07-31T16:48:44.932" v="7723" actId="1036"/>
          <ac:spMkLst>
            <pc:docMk/>
            <pc:sldMk cId="1619731508" sldId="258"/>
            <ac:spMk id="11" creationId="{7D32D103-E34D-454F-BE69-B9B3605F71DB}"/>
          </ac:spMkLst>
        </pc:spChg>
        <pc:grpChg chg="del mod">
          <ac:chgData name="Abimbola Oluwade" userId="ed38779ee54ca276" providerId="LiveId" clId="{ABFA65B1-E7D2-40CE-9BDA-4BC3FDCB3190}" dt="2020-07-31T04:13:51.327" v="1965"/>
          <ac:grpSpMkLst>
            <pc:docMk/>
            <pc:sldMk cId="1619731508" sldId="258"/>
            <ac:grpSpMk id="26" creationId="{CB344E80-5BA9-4C90-99B5-45E0C6FDE786}"/>
          </ac:grpSpMkLst>
        </pc:grpChg>
        <pc:grpChg chg="mod">
          <ac:chgData name="Abimbola Oluwade" userId="ed38779ee54ca276" providerId="LiveId" clId="{ABFA65B1-E7D2-40CE-9BDA-4BC3FDCB3190}" dt="2020-07-31T04:13:51.327" v="1965"/>
          <ac:grpSpMkLst>
            <pc:docMk/>
            <pc:sldMk cId="1619731508" sldId="258"/>
            <ac:grpSpMk id="29" creationId="{8B773306-20B2-490E-AE17-B137565C4BA9}"/>
          </ac:grpSpMkLst>
        </pc:grpChg>
        <pc:grpChg chg="del mod">
          <ac:chgData name="Abimbola Oluwade" userId="ed38779ee54ca276" providerId="LiveId" clId="{ABFA65B1-E7D2-40CE-9BDA-4BC3FDCB3190}" dt="2020-07-31T04:15:35.092" v="2009" actId="478"/>
          <ac:grpSpMkLst>
            <pc:docMk/>
            <pc:sldMk cId="1619731508" sldId="258"/>
            <ac:grpSpMk id="1026" creationId="{0BC83C42-4EEE-47A1-92BD-C5EA4720C03B}"/>
          </ac:grpSpMkLst>
        </pc:grpChg>
        <pc:grpChg chg="mod">
          <ac:chgData name="Abimbola Oluwade" userId="ed38779ee54ca276" providerId="LiveId" clId="{ABFA65B1-E7D2-40CE-9BDA-4BC3FDCB3190}" dt="2020-07-31T04:15:42.147" v="2012"/>
          <ac:grpSpMkLst>
            <pc:docMk/>
            <pc:sldMk cId="1619731508" sldId="258"/>
            <ac:grpSpMk id="1031" creationId="{64DE9409-7E96-4C7C-A57C-D6C88FA7E64E}"/>
          </ac:grpSpMkLst>
        </pc:grpChg>
        <pc:grpChg chg="del mod">
          <ac:chgData name="Abimbola Oluwade" userId="ed38779ee54ca276" providerId="LiveId" clId="{ABFA65B1-E7D2-40CE-9BDA-4BC3FDCB3190}" dt="2020-07-31T04:15:52.120" v="2019"/>
          <ac:grpSpMkLst>
            <pc:docMk/>
            <pc:sldMk cId="1619731508" sldId="258"/>
            <ac:grpSpMk id="1034" creationId="{B005F526-CC51-4A0F-87B1-060BCE22D30C}"/>
          </ac:grpSpMkLst>
        </pc:grpChg>
        <pc:grpChg chg="mod">
          <ac:chgData name="Abimbola Oluwade" userId="ed38779ee54ca276" providerId="LiveId" clId="{ABFA65B1-E7D2-40CE-9BDA-4BC3FDCB3190}" dt="2020-07-31T04:15:52.120" v="2019"/>
          <ac:grpSpMkLst>
            <pc:docMk/>
            <pc:sldMk cId="1619731508" sldId="258"/>
            <ac:grpSpMk id="1036" creationId="{23909FE5-4EC2-40FE-8155-725EF0D7CD89}"/>
          </ac:grpSpMkLst>
        </pc:grpChg>
        <pc:grpChg chg="mod">
          <ac:chgData name="Abimbola Oluwade" userId="ed38779ee54ca276" providerId="LiveId" clId="{ABFA65B1-E7D2-40CE-9BDA-4BC3FDCB3190}" dt="2020-07-31T04:16:17.693" v="2031"/>
          <ac:grpSpMkLst>
            <pc:docMk/>
            <pc:sldMk cId="1619731508" sldId="258"/>
            <ac:grpSpMk id="1043" creationId="{F46C6373-15FD-456B-B227-559114D645CA}"/>
          </ac:grpSpMkLst>
        </pc:grpChg>
        <pc:picChg chg="add del mod">
          <ac:chgData name="Abimbola Oluwade" userId="ed38779ee54ca276" providerId="LiveId" clId="{ABFA65B1-E7D2-40CE-9BDA-4BC3FDCB3190}" dt="2020-07-31T03:54:53.104" v="1834" actId="478"/>
          <ac:picMkLst>
            <pc:docMk/>
            <pc:sldMk cId="1619731508" sldId="258"/>
            <ac:picMk id="4" creationId="{DABD4829-1AFB-4022-8356-CB9616E88A7E}"/>
          </ac:picMkLst>
        </pc:picChg>
        <pc:picChg chg="add mod">
          <ac:chgData name="Abimbola Oluwade" userId="ed38779ee54ca276" providerId="LiveId" clId="{ABFA65B1-E7D2-40CE-9BDA-4BC3FDCB3190}" dt="2020-07-31T03:43:52.545" v="1734" actId="1076"/>
          <ac:picMkLst>
            <pc:docMk/>
            <pc:sldMk cId="1619731508" sldId="258"/>
            <ac:picMk id="5" creationId="{312EA20C-7219-4D38-A94C-79BC1DCC31D4}"/>
          </ac:picMkLst>
        </pc:picChg>
        <pc:picChg chg="add del mod">
          <ac:chgData name="Abimbola Oluwade" userId="ed38779ee54ca276" providerId="LiveId" clId="{ABFA65B1-E7D2-40CE-9BDA-4BC3FDCB3190}" dt="2020-07-31T03:59:01.716" v="1840"/>
          <ac:picMkLst>
            <pc:docMk/>
            <pc:sldMk cId="1619731508" sldId="258"/>
            <ac:picMk id="6" creationId="{397F4661-824C-453F-BF02-D02DC01559A0}"/>
          </ac:picMkLst>
        </pc:picChg>
        <pc:picChg chg="add del mod">
          <ac:chgData name="Abimbola Oluwade" userId="ed38779ee54ca276" providerId="LiveId" clId="{ABFA65B1-E7D2-40CE-9BDA-4BC3FDCB3190}" dt="2020-07-31T04:04:02.007" v="1916"/>
          <ac:picMkLst>
            <pc:docMk/>
            <pc:sldMk cId="1619731508" sldId="258"/>
            <ac:picMk id="7" creationId="{FFAB19D6-D268-4D72-9A52-8CDE4D14777F}"/>
          </ac:picMkLst>
        </pc:picChg>
        <pc:picChg chg="add mod">
          <ac:chgData name="Abimbola Oluwade" userId="ed38779ee54ca276" providerId="LiveId" clId="{ABFA65B1-E7D2-40CE-9BDA-4BC3FDCB3190}" dt="2020-08-09T21:55:55.870" v="8492" actId="1076"/>
          <ac:picMkLst>
            <pc:docMk/>
            <pc:sldMk cId="1619731508" sldId="258"/>
            <ac:picMk id="8" creationId="{83BD5109-6F52-4283-B59B-B3EA935DE2B5}"/>
          </ac:picMkLst>
        </pc:picChg>
        <pc:picChg chg="add mod">
          <ac:chgData name="Abimbola Oluwade" userId="ed38779ee54ca276" providerId="LiveId" clId="{ABFA65B1-E7D2-40CE-9BDA-4BC3FDCB3190}" dt="2020-08-09T22:07:56.322" v="8493" actId="1076"/>
          <ac:picMkLst>
            <pc:docMk/>
            <pc:sldMk cId="1619731508" sldId="258"/>
            <ac:picMk id="10" creationId="{387B3FFA-6ACA-406E-95FE-F0A47FD9BA85}"/>
          </ac:picMkLst>
        </pc:picChg>
        <pc:picChg chg="del">
          <ac:chgData name="Abimbola Oluwade" userId="ed38779ee54ca276" providerId="LiveId" clId="{ABFA65B1-E7D2-40CE-9BDA-4BC3FDCB3190}" dt="2020-07-31T02:43:47.296" v="0" actId="478"/>
          <ac:picMkLst>
            <pc:docMk/>
            <pc:sldMk cId="1619731508" sldId="258"/>
            <ac:picMk id="1030" creationId="{3414C47F-E54E-4D3B-AA79-97ED8056AE4C}"/>
          </ac:picMkLst>
        </pc:picChg>
        <pc:inkChg chg="add del">
          <ac:chgData name="Abimbola Oluwade" userId="ed38779ee54ca276" providerId="LiveId" clId="{ABFA65B1-E7D2-40CE-9BDA-4BC3FDCB3190}" dt="2020-07-31T04:12:02.361" v="1942" actId="9405"/>
          <ac:inkMkLst>
            <pc:docMk/>
            <pc:sldMk cId="1619731508" sldId="258"/>
            <ac:inkMk id="14" creationId="{3D00BD7C-7978-40CB-B36B-92EA067E10B4}"/>
          </ac:inkMkLst>
        </pc:inkChg>
        <pc:inkChg chg="add del">
          <ac:chgData name="Abimbola Oluwade" userId="ed38779ee54ca276" providerId="LiveId" clId="{ABFA65B1-E7D2-40CE-9BDA-4BC3FDCB3190}" dt="2020-07-31T04:12:30.882" v="1952" actId="9405"/>
          <ac:inkMkLst>
            <pc:docMk/>
            <pc:sldMk cId="1619731508" sldId="258"/>
            <ac:inkMk id="15" creationId="{649619A7-7C60-4EEA-81D0-D5EEB4058851}"/>
          </ac:inkMkLst>
        </pc:inkChg>
        <pc:inkChg chg="add del">
          <ac:chgData name="Abimbola Oluwade" userId="ed38779ee54ca276" providerId="LiveId" clId="{ABFA65B1-E7D2-40CE-9BDA-4BC3FDCB3190}" dt="2020-07-31T04:12:28.299" v="1949" actId="9405"/>
          <ac:inkMkLst>
            <pc:docMk/>
            <pc:sldMk cId="1619731508" sldId="258"/>
            <ac:inkMk id="16" creationId="{8B6E4C3F-DB5D-4BFD-903D-A716C6EF46B4}"/>
          </ac:inkMkLst>
        </pc:inkChg>
        <pc:inkChg chg="add del">
          <ac:chgData name="Abimbola Oluwade" userId="ed38779ee54ca276" providerId="LiveId" clId="{ABFA65B1-E7D2-40CE-9BDA-4BC3FDCB3190}" dt="2020-07-31T04:12:27.739" v="1948" actId="9405"/>
          <ac:inkMkLst>
            <pc:docMk/>
            <pc:sldMk cId="1619731508" sldId="258"/>
            <ac:inkMk id="17" creationId="{9E601F1C-1A3A-4EC5-AFDA-1D8F1B865200}"/>
          </ac:inkMkLst>
        </pc:inkChg>
        <pc:inkChg chg="add del">
          <ac:chgData name="Abimbola Oluwade" userId="ed38779ee54ca276" providerId="LiveId" clId="{ABFA65B1-E7D2-40CE-9BDA-4BC3FDCB3190}" dt="2020-07-31T04:12:26.795" v="1947" actId="9405"/>
          <ac:inkMkLst>
            <pc:docMk/>
            <pc:sldMk cId="1619731508" sldId="258"/>
            <ac:inkMk id="18" creationId="{CC9C9715-69CA-4B5B-8D1A-E93FA79BD5A8}"/>
          </ac:inkMkLst>
        </pc:inkChg>
        <pc:inkChg chg="add del">
          <ac:chgData name="Abimbola Oluwade" userId="ed38779ee54ca276" providerId="LiveId" clId="{ABFA65B1-E7D2-40CE-9BDA-4BC3FDCB3190}" dt="2020-07-31T04:12:30.210" v="1951" actId="9405"/>
          <ac:inkMkLst>
            <pc:docMk/>
            <pc:sldMk cId="1619731508" sldId="258"/>
            <ac:inkMk id="19" creationId="{07794B3B-C799-4756-9012-F9666E92E052}"/>
          </ac:inkMkLst>
        </pc:inkChg>
        <pc:inkChg chg="add del">
          <ac:chgData name="Abimbola Oluwade" userId="ed38779ee54ca276" providerId="LiveId" clId="{ABFA65B1-E7D2-40CE-9BDA-4BC3FDCB3190}" dt="2020-07-31T04:13:12.410" v="1954" actId="9405"/>
          <ac:inkMkLst>
            <pc:docMk/>
            <pc:sldMk cId="1619731508" sldId="258"/>
            <ac:inkMk id="20" creationId="{6E3F14B8-C481-49AD-90AD-E41F245EE8C4}"/>
          </ac:inkMkLst>
        </pc:inkChg>
        <pc:inkChg chg="add del">
          <ac:chgData name="Abimbola Oluwade" userId="ed38779ee54ca276" providerId="LiveId" clId="{ABFA65B1-E7D2-40CE-9BDA-4BC3FDCB3190}" dt="2020-07-31T04:13:20.716" v="1956" actId="9405"/>
          <ac:inkMkLst>
            <pc:docMk/>
            <pc:sldMk cId="1619731508" sldId="258"/>
            <ac:inkMk id="21" creationId="{E3297047-1E27-46BB-BBD6-E00992DC76B5}"/>
          </ac:inkMkLst>
        </pc:inkChg>
        <pc:inkChg chg="add del">
          <ac:chgData name="Abimbola Oluwade" userId="ed38779ee54ca276" providerId="LiveId" clId="{ABFA65B1-E7D2-40CE-9BDA-4BC3FDCB3190}" dt="2020-07-31T04:13:25.707" v="1958" actId="9405"/>
          <ac:inkMkLst>
            <pc:docMk/>
            <pc:sldMk cId="1619731508" sldId="258"/>
            <ac:inkMk id="22" creationId="{1C442741-333D-4080-81D9-5D59E33BEDF4}"/>
          </ac:inkMkLst>
        </pc:inkChg>
        <pc:inkChg chg="add">
          <ac:chgData name="Abimbola Oluwade" userId="ed38779ee54ca276" providerId="LiveId" clId="{ABFA65B1-E7D2-40CE-9BDA-4BC3FDCB3190}" dt="2020-07-31T04:13:28.703" v="1959" actId="9405"/>
          <ac:inkMkLst>
            <pc:docMk/>
            <pc:sldMk cId="1619731508" sldId="258"/>
            <ac:inkMk id="23" creationId="{77D54931-7797-409D-9014-24976E15E33A}"/>
          </ac:inkMkLst>
        </pc:inkChg>
        <pc:inkChg chg="add del mod">
          <ac:chgData name="Abimbola Oluwade" userId="ed38779ee54ca276" providerId="LiveId" clId="{ABFA65B1-E7D2-40CE-9BDA-4BC3FDCB3190}" dt="2020-07-31T04:14:00.656" v="1971" actId="9405"/>
          <ac:inkMkLst>
            <pc:docMk/>
            <pc:sldMk cId="1619731508" sldId="258"/>
            <ac:inkMk id="24" creationId="{0813E151-AC64-4F36-81F1-33553CC98201}"/>
          </ac:inkMkLst>
        </pc:inkChg>
        <pc:inkChg chg="add del mod">
          <ac:chgData name="Abimbola Oluwade" userId="ed38779ee54ca276" providerId="LiveId" clId="{ABFA65B1-E7D2-40CE-9BDA-4BC3FDCB3190}" dt="2020-07-31T04:13:58.465" v="1970" actId="9405"/>
          <ac:inkMkLst>
            <pc:docMk/>
            <pc:sldMk cId="1619731508" sldId="258"/>
            <ac:inkMk id="25" creationId="{1B7286AB-270D-4BB4-8C57-9CFD5023CE01}"/>
          </ac:inkMkLst>
        </pc:inkChg>
        <pc:inkChg chg="add del mod">
          <ac:chgData name="Abimbola Oluwade" userId="ed38779ee54ca276" providerId="LiveId" clId="{ABFA65B1-E7D2-40CE-9BDA-4BC3FDCB3190}" dt="2020-07-31T04:13:57.789" v="1969" actId="9405"/>
          <ac:inkMkLst>
            <pc:docMk/>
            <pc:sldMk cId="1619731508" sldId="258"/>
            <ac:inkMk id="27" creationId="{FB436420-AFB6-438E-9AE8-7C9C43C21C3D}"/>
          </ac:inkMkLst>
        </pc:inkChg>
        <pc:inkChg chg="add del mod">
          <ac:chgData name="Abimbola Oluwade" userId="ed38779ee54ca276" providerId="LiveId" clId="{ABFA65B1-E7D2-40CE-9BDA-4BC3FDCB3190}" dt="2020-07-31T04:13:51.814" v="1966" actId="9405"/>
          <ac:inkMkLst>
            <pc:docMk/>
            <pc:sldMk cId="1619731508" sldId="258"/>
            <ac:inkMk id="28" creationId="{527E889D-D586-46A7-82C0-9798B9D7EF4E}"/>
          </ac:inkMkLst>
        </pc:inkChg>
        <pc:inkChg chg="add del">
          <ac:chgData name="Abimbola Oluwade" userId="ed38779ee54ca276" providerId="LiveId" clId="{ABFA65B1-E7D2-40CE-9BDA-4BC3FDCB3190}" dt="2020-07-31T04:13:55.575" v="1968" actId="9405"/>
          <ac:inkMkLst>
            <pc:docMk/>
            <pc:sldMk cId="1619731508" sldId="258"/>
            <ac:inkMk id="30" creationId="{DDC7CCA4-2A36-4B49-8431-59B5EEFADF84}"/>
          </ac:inkMkLst>
        </pc:inkChg>
        <pc:inkChg chg="add del">
          <ac:chgData name="Abimbola Oluwade" userId="ed38779ee54ca276" providerId="LiveId" clId="{ABFA65B1-E7D2-40CE-9BDA-4BC3FDCB3190}" dt="2020-07-31T04:14:12.869" v="1973" actId="9405"/>
          <ac:inkMkLst>
            <pc:docMk/>
            <pc:sldMk cId="1619731508" sldId="258"/>
            <ac:inkMk id="31" creationId="{A37CC0B8-2B23-4CF5-BCD7-B145128FA804}"/>
          </ac:inkMkLst>
        </pc:inkChg>
        <pc:inkChg chg="add mod">
          <ac:chgData name="Abimbola Oluwade" userId="ed38779ee54ca276" providerId="LiveId" clId="{ABFA65B1-E7D2-40CE-9BDA-4BC3FDCB3190}" dt="2020-07-31T04:14:40.476" v="1976"/>
          <ac:inkMkLst>
            <pc:docMk/>
            <pc:sldMk cId="1619731508" sldId="258"/>
            <ac:inkMk id="1024" creationId="{95962FC7-CFC3-4F34-BAD4-18A1955195BB}"/>
          </ac:inkMkLst>
        </pc:inkChg>
        <pc:inkChg chg="add mod">
          <ac:chgData name="Abimbola Oluwade" userId="ed38779ee54ca276" providerId="LiveId" clId="{ABFA65B1-E7D2-40CE-9BDA-4BC3FDCB3190}" dt="2020-07-31T04:14:40.476" v="1976"/>
          <ac:inkMkLst>
            <pc:docMk/>
            <pc:sldMk cId="1619731508" sldId="258"/>
            <ac:inkMk id="1025" creationId="{71055196-055D-4099-9D1B-800BDA60EC52}"/>
          </ac:inkMkLst>
        </pc:inkChg>
        <pc:inkChg chg="add del">
          <ac:chgData name="Abimbola Oluwade" userId="ed38779ee54ca276" providerId="LiveId" clId="{ABFA65B1-E7D2-40CE-9BDA-4BC3FDCB3190}" dt="2020-07-31T04:14:48.581" v="1978" actId="9405"/>
          <ac:inkMkLst>
            <pc:docMk/>
            <pc:sldMk cId="1619731508" sldId="258"/>
            <ac:inkMk id="1027" creationId="{3D0493FC-6F99-4E72-BA06-2B04A5248D03}"/>
          </ac:inkMkLst>
        </pc:inkChg>
        <pc:inkChg chg="add del mod">
          <ac:chgData name="Abimbola Oluwade" userId="ed38779ee54ca276" providerId="LiveId" clId="{ABFA65B1-E7D2-40CE-9BDA-4BC3FDCB3190}" dt="2020-07-31T04:15:46.400" v="2014" actId="9405"/>
          <ac:inkMkLst>
            <pc:docMk/>
            <pc:sldMk cId="1619731508" sldId="258"/>
            <ac:inkMk id="1028" creationId="{69D6BF34-28BB-41BB-9883-474409757BBB}"/>
          </ac:inkMkLst>
        </pc:inkChg>
        <pc:inkChg chg="add del mod">
          <ac:chgData name="Abimbola Oluwade" userId="ed38779ee54ca276" providerId="LiveId" clId="{ABFA65B1-E7D2-40CE-9BDA-4BC3FDCB3190}" dt="2020-07-31T04:15:45.239" v="2013" actId="9405"/>
          <ac:inkMkLst>
            <pc:docMk/>
            <pc:sldMk cId="1619731508" sldId="258"/>
            <ac:inkMk id="1029" creationId="{878FBB14-28BF-404F-94D3-81A74364341A}"/>
          </ac:inkMkLst>
        </pc:inkChg>
        <pc:inkChg chg="add mod">
          <ac:chgData name="Abimbola Oluwade" userId="ed38779ee54ca276" providerId="LiveId" clId="{ABFA65B1-E7D2-40CE-9BDA-4BC3FDCB3190}" dt="2020-07-31T04:15:52.120" v="2019"/>
          <ac:inkMkLst>
            <pc:docMk/>
            <pc:sldMk cId="1619731508" sldId="258"/>
            <ac:inkMk id="1032" creationId="{4A7CA989-A254-4D17-AD99-2920F8B5E22F}"/>
          </ac:inkMkLst>
        </pc:inkChg>
        <pc:inkChg chg="add del mod">
          <ac:chgData name="Abimbola Oluwade" userId="ed38779ee54ca276" providerId="LiveId" clId="{ABFA65B1-E7D2-40CE-9BDA-4BC3FDCB3190}" dt="2020-07-31T04:15:52.804" v="2021" actId="9405"/>
          <ac:inkMkLst>
            <pc:docMk/>
            <pc:sldMk cId="1619731508" sldId="258"/>
            <ac:inkMk id="1033" creationId="{3595F2EB-C4EA-4EFB-A307-C41757F2062F}"/>
          </ac:inkMkLst>
        </pc:inkChg>
        <pc:inkChg chg="add del mod">
          <ac:chgData name="Abimbola Oluwade" userId="ed38779ee54ca276" providerId="LiveId" clId="{ABFA65B1-E7D2-40CE-9BDA-4BC3FDCB3190}" dt="2020-07-31T04:15:52.277" v="2020" actId="9405"/>
          <ac:inkMkLst>
            <pc:docMk/>
            <pc:sldMk cId="1619731508" sldId="258"/>
            <ac:inkMk id="1035" creationId="{6864AAC4-8415-4536-9569-5BC645466F47}"/>
          </ac:inkMkLst>
        </pc:inkChg>
        <pc:inkChg chg="add del">
          <ac:chgData name="Abimbola Oluwade" userId="ed38779ee54ca276" providerId="LiveId" clId="{ABFA65B1-E7D2-40CE-9BDA-4BC3FDCB3190}" dt="2020-07-31T04:15:57.191" v="2023" actId="9405"/>
          <ac:inkMkLst>
            <pc:docMk/>
            <pc:sldMk cId="1619731508" sldId="258"/>
            <ac:inkMk id="1037" creationId="{62FCBC5D-D5C0-4116-9B73-E267A6E76736}"/>
          </ac:inkMkLst>
        </pc:inkChg>
        <pc:inkChg chg="add del">
          <ac:chgData name="Abimbola Oluwade" userId="ed38779ee54ca276" providerId="LiveId" clId="{ABFA65B1-E7D2-40CE-9BDA-4BC3FDCB3190}" dt="2020-07-31T04:16:02.282" v="2025" actId="9405"/>
          <ac:inkMkLst>
            <pc:docMk/>
            <pc:sldMk cId="1619731508" sldId="258"/>
            <ac:inkMk id="1038" creationId="{E390772D-4F39-4B2E-91D9-26ABA4522D48}"/>
          </ac:inkMkLst>
        </pc:inkChg>
        <pc:inkChg chg="add">
          <ac:chgData name="Abimbola Oluwade" userId="ed38779ee54ca276" providerId="LiveId" clId="{ABFA65B1-E7D2-40CE-9BDA-4BC3FDCB3190}" dt="2020-07-31T04:16:04.783" v="2026" actId="9405"/>
          <ac:inkMkLst>
            <pc:docMk/>
            <pc:sldMk cId="1619731508" sldId="258"/>
            <ac:inkMk id="1039" creationId="{061178AD-AFDD-4E80-B13F-22DF5B27345F}"/>
          </ac:inkMkLst>
        </pc:inkChg>
        <pc:inkChg chg="add del">
          <ac:chgData name="Abimbola Oluwade" userId="ed38779ee54ca276" providerId="LiveId" clId="{ABFA65B1-E7D2-40CE-9BDA-4BC3FDCB3190}" dt="2020-07-31T04:16:14.289" v="2028" actId="9405"/>
          <ac:inkMkLst>
            <pc:docMk/>
            <pc:sldMk cId="1619731508" sldId="258"/>
            <ac:inkMk id="1040" creationId="{96CF474E-4BDD-446F-B936-A3E098FCD6B3}"/>
          </ac:inkMkLst>
        </pc:inkChg>
        <pc:inkChg chg="add mod">
          <ac:chgData name="Abimbola Oluwade" userId="ed38779ee54ca276" providerId="LiveId" clId="{ABFA65B1-E7D2-40CE-9BDA-4BC3FDCB3190}" dt="2020-07-31T04:16:17.693" v="2031"/>
          <ac:inkMkLst>
            <pc:docMk/>
            <pc:sldMk cId="1619731508" sldId="258"/>
            <ac:inkMk id="1041" creationId="{04A8A4C5-9E26-4A3B-9C1B-9F8D911A1DC4}"/>
          </ac:inkMkLst>
        </pc:inkChg>
        <pc:inkChg chg="add mod">
          <ac:chgData name="Abimbola Oluwade" userId="ed38779ee54ca276" providerId="LiveId" clId="{ABFA65B1-E7D2-40CE-9BDA-4BC3FDCB3190}" dt="2020-08-09T22:10:36.560" v="8494" actId="14100"/>
          <ac:inkMkLst>
            <pc:docMk/>
            <pc:sldMk cId="1619731508" sldId="258"/>
            <ac:inkMk id="1042" creationId="{C2FC2D1E-1F67-4FBE-B825-119CAE620C48}"/>
          </ac:inkMkLst>
        </pc:inkChg>
        <pc:cxnChg chg="add del mod">
          <ac:chgData name="Abimbola Oluwade" userId="ed38779ee54ca276" providerId="LiveId" clId="{ABFA65B1-E7D2-40CE-9BDA-4BC3FDCB3190}" dt="2020-07-31T04:10:57.715" v="1940" actId="478"/>
          <ac:cxnSpMkLst>
            <pc:docMk/>
            <pc:sldMk cId="1619731508" sldId="258"/>
            <ac:cxnSpMk id="12" creationId="{AD46DE20-20D0-40FE-AB2B-CB2682EE548C}"/>
          </ac:cxnSpMkLst>
        </pc:cxnChg>
      </pc:sldChg>
      <pc:sldChg chg="modSp add del">
        <pc:chgData name="Abimbola Oluwade" userId="ed38779ee54ca276" providerId="LiveId" clId="{ABFA65B1-E7D2-40CE-9BDA-4BC3FDCB3190}" dt="2020-08-02T20:36:12.429" v="8482" actId="2696"/>
        <pc:sldMkLst>
          <pc:docMk/>
          <pc:sldMk cId="4154635438" sldId="259"/>
        </pc:sldMkLst>
        <pc:spChg chg="mod">
          <ac:chgData name="Abimbola Oluwade" userId="ed38779ee54ca276" providerId="LiveId" clId="{ABFA65B1-E7D2-40CE-9BDA-4BC3FDCB3190}" dt="2020-07-31T06:11:35.932" v="4739" actId="20577"/>
          <ac:spMkLst>
            <pc:docMk/>
            <pc:sldMk cId="4154635438" sldId="259"/>
            <ac:spMk id="3" creationId="{9B684344-CF1D-42EC-A8C4-463ED3272B0A}"/>
          </ac:spMkLst>
        </pc:spChg>
        <pc:picChg chg="mod">
          <ac:chgData name="Abimbola Oluwade" userId="ed38779ee54ca276" providerId="LiveId" clId="{ABFA65B1-E7D2-40CE-9BDA-4BC3FDCB3190}" dt="2020-07-31T05:34:36.861" v="3876" actId="14100"/>
          <ac:picMkLst>
            <pc:docMk/>
            <pc:sldMk cId="4154635438" sldId="259"/>
            <ac:picMk id="1030" creationId="{3414C47F-E54E-4D3B-AA79-97ED8056AE4C}"/>
          </ac:picMkLst>
        </pc:picChg>
      </pc:sldChg>
      <pc:sldChg chg="addSp modSp add del modAnim">
        <pc:chgData name="Abimbola Oluwade" userId="ed38779ee54ca276" providerId="LiveId" clId="{ABFA65B1-E7D2-40CE-9BDA-4BC3FDCB3190}" dt="2020-08-02T20:36:12.507" v="8483" actId="2696"/>
        <pc:sldMkLst>
          <pc:docMk/>
          <pc:sldMk cId="4074204430" sldId="260"/>
        </pc:sldMkLst>
        <pc:spChg chg="mod">
          <ac:chgData name="Abimbola Oluwade" userId="ed38779ee54ca276" providerId="LiveId" clId="{ABFA65B1-E7D2-40CE-9BDA-4BC3FDCB3190}" dt="2020-07-31T02:44:11.743" v="23" actId="20577"/>
          <ac:spMkLst>
            <pc:docMk/>
            <pc:sldMk cId="4074204430" sldId="260"/>
            <ac:spMk id="2" creationId="{FF0127E0-2A5E-4E12-A571-D971D3B47D28}"/>
          </ac:spMkLst>
        </pc:spChg>
        <pc:spChg chg="mod">
          <ac:chgData name="Abimbola Oluwade" userId="ed38779ee54ca276" providerId="LiveId" clId="{ABFA65B1-E7D2-40CE-9BDA-4BC3FDCB3190}" dt="2020-07-31T05:24:08.635" v="3687" actId="20577"/>
          <ac:spMkLst>
            <pc:docMk/>
            <pc:sldMk cId="4074204430" sldId="260"/>
            <ac:spMk id="3" creationId="{9B684344-CF1D-42EC-A8C4-463ED3272B0A}"/>
          </ac:spMkLst>
        </pc:spChg>
        <pc:picChg chg="add mod">
          <ac:chgData name="Abimbola Oluwade" userId="ed38779ee54ca276" providerId="LiveId" clId="{ABFA65B1-E7D2-40CE-9BDA-4BC3FDCB3190}" dt="2020-07-31T04:21:35.898" v="2233" actId="1076"/>
          <ac:picMkLst>
            <pc:docMk/>
            <pc:sldMk cId="4074204430" sldId="260"/>
            <ac:picMk id="4" creationId="{5AE70A8F-96FC-4BA1-8DEC-E9494B8D4B98}"/>
          </ac:picMkLst>
        </pc:picChg>
        <pc:picChg chg="add mod">
          <ac:chgData name="Abimbola Oluwade" userId="ed38779ee54ca276" providerId="LiveId" clId="{ABFA65B1-E7D2-40CE-9BDA-4BC3FDCB3190}" dt="2020-07-31T04:18:37.960" v="2069" actId="1076"/>
          <ac:picMkLst>
            <pc:docMk/>
            <pc:sldMk cId="4074204430" sldId="260"/>
            <ac:picMk id="5" creationId="{072D629F-38CF-4BF5-9C33-74504E4CD88D}"/>
          </ac:picMkLst>
        </pc:picChg>
      </pc:sldChg>
      <pc:sldChg chg="addSp delSp modSp add del modAnim">
        <pc:chgData name="Abimbola Oluwade" userId="ed38779ee54ca276" providerId="LiveId" clId="{ABFA65B1-E7D2-40CE-9BDA-4BC3FDCB3190}" dt="2020-08-02T20:36:12.576" v="8485" actId="2696"/>
        <pc:sldMkLst>
          <pc:docMk/>
          <pc:sldMk cId="2655449071" sldId="261"/>
        </pc:sldMkLst>
        <pc:spChg chg="mod">
          <ac:chgData name="Abimbola Oluwade" userId="ed38779ee54ca276" providerId="LiveId" clId="{ABFA65B1-E7D2-40CE-9BDA-4BC3FDCB3190}" dt="2020-07-31T07:10:33.516" v="7008" actId="20577"/>
          <ac:spMkLst>
            <pc:docMk/>
            <pc:sldMk cId="2655449071" sldId="261"/>
            <ac:spMk id="2" creationId="{FF0127E0-2A5E-4E12-A571-D971D3B47D28}"/>
          </ac:spMkLst>
        </pc:spChg>
        <pc:spChg chg="mod ord">
          <ac:chgData name="Abimbola Oluwade" userId="ed38779ee54ca276" providerId="LiveId" clId="{ABFA65B1-E7D2-40CE-9BDA-4BC3FDCB3190}" dt="2020-07-31T17:58:59.834" v="8091" actId="20577"/>
          <ac:spMkLst>
            <pc:docMk/>
            <pc:sldMk cId="2655449071" sldId="261"/>
            <ac:spMk id="3" creationId="{9B684344-CF1D-42EC-A8C4-463ED3272B0A}"/>
          </ac:spMkLst>
        </pc:spChg>
        <pc:spChg chg="add del">
          <ac:chgData name="Abimbola Oluwade" userId="ed38779ee54ca276" providerId="LiveId" clId="{ABFA65B1-E7D2-40CE-9BDA-4BC3FDCB3190}" dt="2020-07-31T04:36:43.179" v="2578"/>
          <ac:spMkLst>
            <pc:docMk/>
            <pc:sldMk cId="2655449071" sldId="261"/>
            <ac:spMk id="10" creationId="{098DA24C-65B8-4040-A865-B7688308C4E9}"/>
          </ac:spMkLst>
        </pc:spChg>
        <pc:spChg chg="add del mod">
          <ac:chgData name="Abimbola Oluwade" userId="ed38779ee54ca276" providerId="LiveId" clId="{ABFA65B1-E7D2-40CE-9BDA-4BC3FDCB3190}" dt="2020-07-31T04:55:11.482" v="2831" actId="478"/>
          <ac:spMkLst>
            <pc:docMk/>
            <pc:sldMk cId="2655449071" sldId="261"/>
            <ac:spMk id="13" creationId="{B7E9AD7D-B4A4-490C-904B-5660FFE2901A}"/>
          </ac:spMkLst>
        </pc:spChg>
        <pc:spChg chg="add mod">
          <ac:chgData name="Abimbola Oluwade" userId="ed38779ee54ca276" providerId="LiveId" clId="{ABFA65B1-E7D2-40CE-9BDA-4BC3FDCB3190}" dt="2020-07-31T04:49:31.851" v="2754" actId="1076"/>
          <ac:spMkLst>
            <pc:docMk/>
            <pc:sldMk cId="2655449071" sldId="261"/>
            <ac:spMk id="14" creationId="{9C7A5A13-6C9A-4070-9080-01A89247937C}"/>
          </ac:spMkLst>
        </pc:spChg>
        <pc:spChg chg="add mod">
          <ac:chgData name="Abimbola Oluwade" userId="ed38779ee54ca276" providerId="LiveId" clId="{ABFA65B1-E7D2-40CE-9BDA-4BC3FDCB3190}" dt="2020-07-31T04:54:18.272" v="2827" actId="207"/>
          <ac:spMkLst>
            <pc:docMk/>
            <pc:sldMk cId="2655449071" sldId="261"/>
            <ac:spMk id="1037" creationId="{D0953FEA-4B1C-436C-8BFA-E8C1075892D4}"/>
          </ac:spMkLst>
        </pc:spChg>
        <pc:grpChg chg="del mod">
          <ac:chgData name="Abimbola Oluwade" userId="ed38779ee54ca276" providerId="LiveId" clId="{ABFA65B1-E7D2-40CE-9BDA-4BC3FDCB3190}" dt="2020-07-31T04:50:28.678" v="2762"/>
          <ac:grpSpMkLst>
            <pc:docMk/>
            <pc:sldMk cId="2655449071" sldId="261"/>
            <ac:grpSpMk id="18" creationId="{133E020B-4D44-471E-AA5D-B0FB275B8C83}"/>
          </ac:grpSpMkLst>
        </pc:grpChg>
        <pc:grpChg chg="mod">
          <ac:chgData name="Abimbola Oluwade" userId="ed38779ee54ca276" providerId="LiveId" clId="{ABFA65B1-E7D2-40CE-9BDA-4BC3FDCB3190}" dt="2020-07-31T04:50:28.678" v="2762"/>
          <ac:grpSpMkLst>
            <pc:docMk/>
            <pc:sldMk cId="2655449071" sldId="261"/>
            <ac:grpSpMk id="20" creationId="{A0AF37BF-EBCE-46C9-89C6-291C5188A7D9}"/>
          </ac:grpSpMkLst>
        </pc:grpChg>
        <pc:grpChg chg="mod">
          <ac:chgData name="Abimbola Oluwade" userId="ed38779ee54ca276" providerId="LiveId" clId="{ABFA65B1-E7D2-40CE-9BDA-4BC3FDCB3190}" dt="2020-07-31T04:50:42.193" v="2768"/>
          <ac:grpSpMkLst>
            <pc:docMk/>
            <pc:sldMk cId="2655449071" sldId="261"/>
            <ac:grpSpMk id="23" creationId="{E514204E-DB83-4FCE-9F35-C7EC027C7FC0}"/>
          </ac:grpSpMkLst>
        </pc:grpChg>
        <pc:grpChg chg="mod">
          <ac:chgData name="Abimbola Oluwade" userId="ed38779ee54ca276" providerId="LiveId" clId="{ABFA65B1-E7D2-40CE-9BDA-4BC3FDCB3190}" dt="2020-07-31T04:50:49.147" v="2772"/>
          <ac:grpSpMkLst>
            <pc:docMk/>
            <pc:sldMk cId="2655449071" sldId="261"/>
            <ac:grpSpMk id="27" creationId="{A7940F65-F0CF-4215-BAAA-321F0411769A}"/>
          </ac:grpSpMkLst>
        </pc:grpChg>
        <pc:grpChg chg="mod">
          <ac:chgData name="Abimbola Oluwade" userId="ed38779ee54ca276" providerId="LiveId" clId="{ABFA65B1-E7D2-40CE-9BDA-4BC3FDCB3190}" dt="2020-07-31T04:52:21.179" v="2793"/>
          <ac:grpSpMkLst>
            <pc:docMk/>
            <pc:sldMk cId="2655449071" sldId="261"/>
            <ac:grpSpMk id="1024" creationId="{FB038771-83C5-49D6-B080-7339CE111D04}"/>
          </ac:grpSpMkLst>
        </pc:grpChg>
        <pc:grpChg chg="mod">
          <ac:chgData name="Abimbola Oluwade" userId="ed38779ee54ca276" providerId="LiveId" clId="{ABFA65B1-E7D2-40CE-9BDA-4BC3FDCB3190}" dt="2020-07-31T04:52:34.275" v="2798"/>
          <ac:grpSpMkLst>
            <pc:docMk/>
            <pc:sldMk cId="2655449071" sldId="261"/>
            <ac:grpSpMk id="1029" creationId="{B46E51B6-1CD5-4E1B-AD15-4F534945B023}"/>
          </ac:grpSpMkLst>
        </pc:grpChg>
        <pc:grpChg chg="del mod">
          <ac:chgData name="Abimbola Oluwade" userId="ed38779ee54ca276" providerId="LiveId" clId="{ABFA65B1-E7D2-40CE-9BDA-4BC3FDCB3190}" dt="2020-07-31T04:55:18.446" v="2832" actId="1076"/>
          <ac:grpSpMkLst>
            <pc:docMk/>
            <pc:sldMk cId="2655449071" sldId="261"/>
            <ac:grpSpMk id="1033" creationId="{BC5410E3-698C-499D-B361-63CD7311FF7E}"/>
          </ac:grpSpMkLst>
        </pc:grpChg>
        <pc:grpChg chg="mod">
          <ac:chgData name="Abimbola Oluwade" userId="ed38779ee54ca276" providerId="LiveId" clId="{ABFA65B1-E7D2-40CE-9BDA-4BC3FDCB3190}" dt="2020-07-31T04:52:55.573" v="2805"/>
          <ac:grpSpMkLst>
            <pc:docMk/>
            <pc:sldMk cId="2655449071" sldId="261"/>
            <ac:grpSpMk id="1035" creationId="{86A155F0-C8BE-4F88-9C89-131EE9387E5A}"/>
          </ac:grpSpMkLst>
        </pc:grpChg>
        <pc:picChg chg="add del mod">
          <ac:chgData name="Abimbola Oluwade" userId="ed38779ee54ca276" providerId="LiveId" clId="{ABFA65B1-E7D2-40CE-9BDA-4BC3FDCB3190}" dt="2020-07-31T08:05:20.151" v="7638" actId="478"/>
          <ac:picMkLst>
            <pc:docMk/>
            <pc:sldMk cId="2655449071" sldId="261"/>
            <ac:picMk id="4" creationId="{056A0F61-82B7-423C-803B-4BDB11816827}"/>
          </ac:picMkLst>
        </pc:picChg>
        <pc:picChg chg="add del mod">
          <ac:chgData name="Abimbola Oluwade" userId="ed38779ee54ca276" providerId="LiveId" clId="{ABFA65B1-E7D2-40CE-9BDA-4BC3FDCB3190}" dt="2020-07-31T04:29:09.584" v="2500"/>
          <ac:picMkLst>
            <pc:docMk/>
            <pc:sldMk cId="2655449071" sldId="261"/>
            <ac:picMk id="5" creationId="{C1B3AA41-D8A2-45CA-A859-BFE3980E25F0}"/>
          </ac:picMkLst>
        </pc:picChg>
        <pc:picChg chg="add mod">
          <ac:chgData name="Abimbola Oluwade" userId="ed38779ee54ca276" providerId="LiveId" clId="{ABFA65B1-E7D2-40CE-9BDA-4BC3FDCB3190}" dt="2020-07-31T04:51:10.458" v="2783" actId="14100"/>
          <ac:picMkLst>
            <pc:docMk/>
            <pc:sldMk cId="2655449071" sldId="261"/>
            <ac:picMk id="6" creationId="{36F07F6D-6279-4BC0-81F9-24B203621CF6}"/>
          </ac:picMkLst>
        </pc:picChg>
        <pc:picChg chg="add del">
          <ac:chgData name="Abimbola Oluwade" userId="ed38779ee54ca276" providerId="LiveId" clId="{ABFA65B1-E7D2-40CE-9BDA-4BC3FDCB3190}" dt="2020-07-31T04:29:57.240" v="2505"/>
          <ac:picMkLst>
            <pc:docMk/>
            <pc:sldMk cId="2655449071" sldId="261"/>
            <ac:picMk id="7" creationId="{CAA817AF-55B3-461E-82A7-5CB9B7450710}"/>
          </ac:picMkLst>
        </pc:picChg>
        <pc:picChg chg="add mod">
          <ac:chgData name="Abimbola Oluwade" userId="ed38779ee54ca276" providerId="LiveId" clId="{ABFA65B1-E7D2-40CE-9BDA-4BC3FDCB3190}" dt="2020-07-31T04:38:56.733" v="2678" actId="14100"/>
          <ac:picMkLst>
            <pc:docMk/>
            <pc:sldMk cId="2655449071" sldId="261"/>
            <ac:picMk id="8" creationId="{25AF6BCF-C2EF-4EFB-AD3F-807CDCD67394}"/>
          </ac:picMkLst>
        </pc:picChg>
        <pc:picChg chg="add mod ord">
          <ac:chgData name="Abimbola Oluwade" userId="ed38779ee54ca276" providerId="LiveId" clId="{ABFA65B1-E7D2-40CE-9BDA-4BC3FDCB3190}" dt="2020-07-31T04:58:11.533" v="2837" actId="166"/>
          <ac:picMkLst>
            <pc:docMk/>
            <pc:sldMk cId="2655449071" sldId="261"/>
            <ac:picMk id="9" creationId="{97844DE4-C3D9-4684-A11C-773926C26AE8}"/>
          </ac:picMkLst>
        </pc:picChg>
        <pc:picChg chg="add del mod">
          <ac:chgData name="Abimbola Oluwade" userId="ed38779ee54ca276" providerId="LiveId" clId="{ABFA65B1-E7D2-40CE-9BDA-4BC3FDCB3190}" dt="2020-07-31T04:36:42.342" v="2577" actId="571"/>
          <ac:picMkLst>
            <pc:docMk/>
            <pc:sldMk cId="2655449071" sldId="261"/>
            <ac:picMk id="11" creationId="{A644C0B0-E8FE-4A74-AB97-12882FBF4DF0}"/>
          </ac:picMkLst>
        </pc:picChg>
        <pc:picChg chg="add del">
          <ac:chgData name="Abimbola Oluwade" userId="ed38779ee54ca276" providerId="LiveId" clId="{ABFA65B1-E7D2-40CE-9BDA-4BC3FDCB3190}" dt="2020-07-31T04:36:49.305" v="2580"/>
          <ac:picMkLst>
            <pc:docMk/>
            <pc:sldMk cId="2655449071" sldId="261"/>
            <ac:picMk id="12" creationId="{1F7E00C9-A58A-428F-A836-5CEEE7997BC9}"/>
          </ac:picMkLst>
        </pc:picChg>
        <pc:picChg chg="add mod ord">
          <ac:chgData name="Abimbola Oluwade" userId="ed38779ee54ca276" providerId="LiveId" clId="{ABFA65B1-E7D2-40CE-9BDA-4BC3FDCB3190}" dt="2020-07-31T07:10:59.926" v="7011" actId="1076"/>
          <ac:picMkLst>
            <pc:docMk/>
            <pc:sldMk cId="2655449071" sldId="261"/>
            <ac:picMk id="15" creationId="{43048E10-4EAE-43FC-ABDC-8A4C8BB919AB}"/>
          </ac:picMkLst>
        </pc:picChg>
        <pc:picChg chg="add mod">
          <ac:chgData name="Abimbola Oluwade" userId="ed38779ee54ca276" providerId="LiveId" clId="{ABFA65B1-E7D2-40CE-9BDA-4BC3FDCB3190}" dt="2020-07-31T04:54:59.955" v="2829" actId="167"/>
          <ac:picMkLst>
            <pc:docMk/>
            <pc:sldMk cId="2655449071" sldId="261"/>
            <ac:picMk id="1026" creationId="{E3810B49-6403-4002-8F14-B348469AA7DF}"/>
          </ac:picMkLst>
        </pc:picChg>
        <pc:inkChg chg="add del mod">
          <ac:chgData name="Abimbola Oluwade" userId="ed38779ee54ca276" providerId="LiveId" clId="{ABFA65B1-E7D2-40CE-9BDA-4BC3FDCB3190}" dt="2020-07-31T04:50:32.726" v="2765" actId="9405"/>
          <ac:inkMkLst>
            <pc:docMk/>
            <pc:sldMk cId="2655449071" sldId="261"/>
            <ac:inkMk id="16" creationId="{11593E3C-4FDD-4AAC-8DFB-96C75F6F5B6B}"/>
          </ac:inkMkLst>
        </pc:inkChg>
        <pc:inkChg chg="add del mod">
          <ac:chgData name="Abimbola Oluwade" userId="ed38779ee54ca276" providerId="LiveId" clId="{ABFA65B1-E7D2-40CE-9BDA-4BC3FDCB3190}" dt="2020-07-31T04:50:31.478" v="2764" actId="9405"/>
          <ac:inkMkLst>
            <pc:docMk/>
            <pc:sldMk cId="2655449071" sldId="261"/>
            <ac:inkMk id="17" creationId="{EDFB3BC2-D8A0-4352-AFC2-3A6A9D343102}"/>
          </ac:inkMkLst>
        </pc:inkChg>
        <pc:inkChg chg="add del mod">
          <ac:chgData name="Abimbola Oluwade" userId="ed38779ee54ca276" providerId="LiveId" clId="{ABFA65B1-E7D2-40CE-9BDA-4BC3FDCB3190}" dt="2020-07-31T04:50:28.866" v="2763" actId="9405"/>
          <ac:inkMkLst>
            <pc:docMk/>
            <pc:sldMk cId="2655449071" sldId="261"/>
            <ac:inkMk id="19" creationId="{C79DF513-8614-43C1-8ED9-8F6BFDA12F97}"/>
          </ac:inkMkLst>
        </pc:inkChg>
        <pc:inkChg chg="add del mod">
          <ac:chgData name="Abimbola Oluwade" userId="ed38779ee54ca276" providerId="LiveId" clId="{ABFA65B1-E7D2-40CE-9BDA-4BC3FDCB3190}" dt="2020-07-31T04:51:00.601" v="2781" actId="9405"/>
          <ac:inkMkLst>
            <pc:docMk/>
            <pc:sldMk cId="2655449071" sldId="261"/>
            <ac:inkMk id="21" creationId="{5AC453A9-CB34-4E65-8CD6-EF3404FDF2F7}"/>
          </ac:inkMkLst>
        </pc:inkChg>
        <pc:inkChg chg="add del mod">
          <ac:chgData name="Abimbola Oluwade" userId="ed38779ee54ca276" providerId="LiveId" clId="{ABFA65B1-E7D2-40CE-9BDA-4BC3FDCB3190}" dt="2020-07-31T04:51:00.264" v="2780" actId="9405"/>
          <ac:inkMkLst>
            <pc:docMk/>
            <pc:sldMk cId="2655449071" sldId="261"/>
            <ac:inkMk id="22" creationId="{47CDBA2C-1CC4-4184-BC48-FD833ABB4599}"/>
          </ac:inkMkLst>
        </pc:inkChg>
        <pc:inkChg chg="add del mod">
          <ac:chgData name="Abimbola Oluwade" userId="ed38779ee54ca276" providerId="LiveId" clId="{ABFA65B1-E7D2-40CE-9BDA-4BC3FDCB3190}" dt="2020-07-31T04:50:52.821" v="2775" actId="9405"/>
          <ac:inkMkLst>
            <pc:docMk/>
            <pc:sldMk cId="2655449071" sldId="261"/>
            <ac:inkMk id="24" creationId="{C9208A77-421E-4F07-B6FB-A5A9D1D4DE95}"/>
          </ac:inkMkLst>
        </pc:inkChg>
        <pc:inkChg chg="add del mod">
          <ac:chgData name="Abimbola Oluwade" userId="ed38779ee54ca276" providerId="LiveId" clId="{ABFA65B1-E7D2-40CE-9BDA-4BC3FDCB3190}" dt="2020-07-31T04:50:52.186" v="2774" actId="9405"/>
          <ac:inkMkLst>
            <pc:docMk/>
            <pc:sldMk cId="2655449071" sldId="261"/>
            <ac:inkMk id="25" creationId="{DE6541E9-7F26-4999-9ED8-D533767B6E3B}"/>
          </ac:inkMkLst>
        </pc:inkChg>
        <pc:inkChg chg="add del mod">
          <ac:chgData name="Abimbola Oluwade" userId="ed38779ee54ca276" providerId="LiveId" clId="{ABFA65B1-E7D2-40CE-9BDA-4BC3FDCB3190}" dt="2020-07-31T04:50:51.461" v="2773" actId="9405"/>
          <ac:inkMkLst>
            <pc:docMk/>
            <pc:sldMk cId="2655449071" sldId="261"/>
            <ac:inkMk id="26" creationId="{A7A45965-E293-49F8-AF41-A106BD4F7353}"/>
          </ac:inkMkLst>
        </pc:inkChg>
        <pc:inkChg chg="add del">
          <ac:chgData name="Abimbola Oluwade" userId="ed38779ee54ca276" providerId="LiveId" clId="{ABFA65B1-E7D2-40CE-9BDA-4BC3FDCB3190}" dt="2020-07-31T04:50:58.387" v="2779" actId="9405"/>
          <ac:inkMkLst>
            <pc:docMk/>
            <pc:sldMk cId="2655449071" sldId="261"/>
            <ac:inkMk id="28" creationId="{2B2477D6-1E3C-4B1C-A641-BB91A6E64B76}"/>
          </ac:inkMkLst>
        </pc:inkChg>
        <pc:inkChg chg="add del">
          <ac:chgData name="Abimbola Oluwade" userId="ed38779ee54ca276" providerId="LiveId" clId="{ABFA65B1-E7D2-40CE-9BDA-4BC3FDCB3190}" dt="2020-07-31T04:50:58.099" v="2778" actId="9405"/>
          <ac:inkMkLst>
            <pc:docMk/>
            <pc:sldMk cId="2655449071" sldId="261"/>
            <ac:inkMk id="29" creationId="{0C7F33E1-2094-44FC-BDE8-37975365EF03}"/>
          </ac:inkMkLst>
        </pc:inkChg>
        <pc:inkChg chg="add mod">
          <ac:chgData name="Abimbola Oluwade" userId="ed38779ee54ca276" providerId="LiveId" clId="{ABFA65B1-E7D2-40CE-9BDA-4BC3FDCB3190}" dt="2020-07-31T04:52:21.179" v="2793"/>
          <ac:inkMkLst>
            <pc:docMk/>
            <pc:sldMk cId="2655449071" sldId="261"/>
            <ac:inkMk id="30" creationId="{1189CDDE-64A8-42B9-A367-6B951C17D4A9}"/>
          </ac:inkMkLst>
        </pc:inkChg>
        <pc:inkChg chg="add del mod">
          <ac:chgData name="Abimbola Oluwade" userId="ed38779ee54ca276" providerId="LiveId" clId="{ABFA65B1-E7D2-40CE-9BDA-4BC3FDCB3190}" dt="2020-07-31T04:52:22.305" v="2794" actId="9405"/>
          <ac:inkMkLst>
            <pc:docMk/>
            <pc:sldMk cId="2655449071" sldId="261"/>
            <ac:inkMk id="31" creationId="{1BCCD25E-10CE-4458-AE7C-2ECF3FA81C69}"/>
          </ac:inkMkLst>
        </pc:inkChg>
        <pc:inkChg chg="add">
          <ac:chgData name="Abimbola Oluwade" userId="ed38779ee54ca276" providerId="LiveId" clId="{ABFA65B1-E7D2-40CE-9BDA-4BC3FDCB3190}" dt="2020-07-31T04:52:24.549" v="2795" actId="9405"/>
          <ac:inkMkLst>
            <pc:docMk/>
            <pc:sldMk cId="2655449071" sldId="261"/>
            <ac:inkMk id="1025" creationId="{3E29FF3E-362E-4B11-BA1A-56EFEB9041DB}"/>
          </ac:inkMkLst>
        </pc:inkChg>
        <pc:inkChg chg="add mod">
          <ac:chgData name="Abimbola Oluwade" userId="ed38779ee54ca276" providerId="LiveId" clId="{ABFA65B1-E7D2-40CE-9BDA-4BC3FDCB3190}" dt="2020-07-31T04:52:34.275" v="2798"/>
          <ac:inkMkLst>
            <pc:docMk/>
            <pc:sldMk cId="2655449071" sldId="261"/>
            <ac:inkMk id="1027" creationId="{DE5E4E3F-B1B1-4FE8-B045-00779D424E1F}"/>
          </ac:inkMkLst>
        </pc:inkChg>
        <pc:inkChg chg="add mod">
          <ac:chgData name="Abimbola Oluwade" userId="ed38779ee54ca276" providerId="LiveId" clId="{ABFA65B1-E7D2-40CE-9BDA-4BC3FDCB3190}" dt="2020-07-31T04:52:34.275" v="2798"/>
          <ac:inkMkLst>
            <pc:docMk/>
            <pc:sldMk cId="2655449071" sldId="261"/>
            <ac:inkMk id="1028" creationId="{1D3375DD-467D-4741-BF20-BDCA0E07F5F1}"/>
          </ac:inkMkLst>
        </pc:inkChg>
        <pc:inkChg chg="add del">
          <ac:chgData name="Abimbola Oluwade" userId="ed38779ee54ca276" providerId="LiveId" clId="{ABFA65B1-E7D2-40CE-9BDA-4BC3FDCB3190}" dt="2020-07-31T04:52:48.196" v="2800" actId="9405"/>
          <ac:inkMkLst>
            <pc:docMk/>
            <pc:sldMk cId="2655449071" sldId="261"/>
            <ac:inkMk id="1030" creationId="{28DF9D64-E5AF-4221-8221-C6922D12DA64}"/>
          </ac:inkMkLst>
        </pc:inkChg>
        <pc:inkChg chg="add mod">
          <ac:chgData name="Abimbola Oluwade" userId="ed38779ee54ca276" providerId="LiveId" clId="{ABFA65B1-E7D2-40CE-9BDA-4BC3FDCB3190}" dt="2020-07-31T04:52:55.573" v="2805"/>
          <ac:inkMkLst>
            <pc:docMk/>
            <pc:sldMk cId="2655449071" sldId="261"/>
            <ac:inkMk id="1031" creationId="{8810B56C-5AF4-47BB-9AAD-AE71E3678807}"/>
          </ac:inkMkLst>
        </pc:inkChg>
        <pc:inkChg chg="add mod">
          <ac:chgData name="Abimbola Oluwade" userId="ed38779ee54ca276" providerId="LiveId" clId="{ABFA65B1-E7D2-40CE-9BDA-4BC3FDCB3190}" dt="2020-07-31T04:52:55.573" v="2805"/>
          <ac:inkMkLst>
            <pc:docMk/>
            <pc:sldMk cId="2655449071" sldId="261"/>
            <ac:inkMk id="1032" creationId="{23FEBDAA-5A27-4CEE-88B7-8A0C6879BFB0}"/>
          </ac:inkMkLst>
        </pc:inkChg>
        <pc:inkChg chg="add del mod">
          <ac:chgData name="Abimbola Oluwade" userId="ed38779ee54ca276" providerId="LiveId" clId="{ABFA65B1-E7D2-40CE-9BDA-4BC3FDCB3190}" dt="2020-07-31T04:53:07.790" v="2806" actId="9405"/>
          <ac:inkMkLst>
            <pc:docMk/>
            <pc:sldMk cId="2655449071" sldId="261"/>
            <ac:inkMk id="1034" creationId="{352FBC61-09C2-4F84-A5BB-1895FF4EFC3F}"/>
          </ac:inkMkLst>
        </pc:inkChg>
        <pc:inkChg chg="add">
          <ac:chgData name="Abimbola Oluwade" userId="ed38779ee54ca276" providerId="LiveId" clId="{ABFA65B1-E7D2-40CE-9BDA-4BC3FDCB3190}" dt="2020-07-31T04:53:10.138" v="2807" actId="9405"/>
          <ac:inkMkLst>
            <pc:docMk/>
            <pc:sldMk cId="2655449071" sldId="261"/>
            <ac:inkMk id="1036" creationId="{E5C6BBB7-AB01-429F-8047-A6C83DBEB0E6}"/>
          </ac:inkMkLst>
        </pc:inkChg>
      </pc:sldChg>
      <pc:sldChg chg="modSp add">
        <pc:chgData name="Abimbola Oluwade" userId="ed38779ee54ca276" providerId="LiveId" clId="{ABFA65B1-E7D2-40CE-9BDA-4BC3FDCB3190}" dt="2020-08-02T20:36:12.788" v="8491" actId="20577"/>
        <pc:sldMkLst>
          <pc:docMk/>
          <pc:sldMk cId="2490987529" sldId="262"/>
        </pc:sldMkLst>
        <pc:spChg chg="mod">
          <ac:chgData name="Abimbola Oluwade" userId="ed38779ee54ca276" providerId="LiveId" clId="{ABFA65B1-E7D2-40CE-9BDA-4BC3FDCB3190}" dt="2020-08-02T20:36:12.788" v="8491" actId="20577"/>
          <ac:spMkLst>
            <pc:docMk/>
            <pc:sldMk cId="2490987529" sldId="262"/>
            <ac:spMk id="2" creationId="{FF0127E0-2A5E-4E12-A571-D971D3B47D28}"/>
          </ac:spMkLst>
        </pc:spChg>
        <pc:spChg chg="mod">
          <ac:chgData name="Abimbola Oluwade" userId="ed38779ee54ca276" providerId="LiveId" clId="{ABFA65B1-E7D2-40CE-9BDA-4BC3FDCB3190}" dt="2020-08-02T20:36:12.663" v="8488" actId="20577"/>
          <ac:spMkLst>
            <pc:docMk/>
            <pc:sldMk cId="2490987529" sldId="262"/>
            <ac:spMk id="3" creationId="{9B684344-CF1D-42EC-A8C4-463ED3272B0A}"/>
          </ac:spMkLst>
        </pc:spChg>
      </pc:sldChg>
      <pc:sldChg chg="modSp add del ord">
        <pc:chgData name="Abimbola Oluwade" userId="ed38779ee54ca276" providerId="LiveId" clId="{ABFA65B1-E7D2-40CE-9BDA-4BC3FDCB3190}" dt="2020-08-02T20:36:11.387" v="8476" actId="2696"/>
        <pc:sldMkLst>
          <pc:docMk/>
          <pc:sldMk cId="743616756" sldId="263"/>
        </pc:sldMkLst>
        <pc:spChg chg="mod">
          <ac:chgData name="Abimbola Oluwade" userId="ed38779ee54ca276" providerId="LiveId" clId="{ABFA65B1-E7D2-40CE-9BDA-4BC3FDCB3190}" dt="2020-07-31T03:17:49.511" v="1117" actId="20577"/>
          <ac:spMkLst>
            <pc:docMk/>
            <pc:sldMk cId="743616756" sldId="263"/>
            <ac:spMk id="2" creationId="{FF0127E0-2A5E-4E12-A571-D971D3B47D28}"/>
          </ac:spMkLst>
        </pc:spChg>
        <pc:spChg chg="mod">
          <ac:chgData name="Abimbola Oluwade" userId="ed38779ee54ca276" providerId="LiveId" clId="{ABFA65B1-E7D2-40CE-9BDA-4BC3FDCB3190}" dt="2020-07-31T06:59:15.014" v="6791" actId="20577"/>
          <ac:spMkLst>
            <pc:docMk/>
            <pc:sldMk cId="743616756" sldId="263"/>
            <ac:spMk id="3" creationId="{9B684344-CF1D-42EC-A8C4-463ED3272B0A}"/>
          </ac:spMkLst>
        </pc:spChg>
      </pc:sldChg>
      <pc:sldChg chg="add del">
        <pc:chgData name="Abimbola Oluwade" userId="ed38779ee54ca276" providerId="LiveId" clId="{ABFA65B1-E7D2-40CE-9BDA-4BC3FDCB3190}" dt="2020-07-31T03:17:28.430" v="1102"/>
        <pc:sldMkLst>
          <pc:docMk/>
          <pc:sldMk cId="911878587" sldId="263"/>
        </pc:sldMkLst>
      </pc:sldChg>
      <pc:sldChg chg="add del">
        <pc:chgData name="Abimbola Oluwade" userId="ed38779ee54ca276" providerId="LiveId" clId="{ABFA65B1-E7D2-40CE-9BDA-4BC3FDCB3190}" dt="2020-07-31T03:17:33.359" v="1104"/>
        <pc:sldMkLst>
          <pc:docMk/>
          <pc:sldMk cId="1671692519" sldId="263"/>
        </pc:sldMkLst>
      </pc:sldChg>
      <pc:sldChg chg="addSp delSp modSp add del ord addAnim delAnim modAnim">
        <pc:chgData name="Abimbola Oluwade" userId="ed38779ee54ca276" providerId="LiveId" clId="{ABFA65B1-E7D2-40CE-9BDA-4BC3FDCB3190}" dt="2020-08-02T20:36:12.340" v="8479" actId="2696"/>
        <pc:sldMkLst>
          <pc:docMk/>
          <pc:sldMk cId="523156740" sldId="264"/>
        </pc:sldMkLst>
        <pc:spChg chg="mod">
          <ac:chgData name="Abimbola Oluwade" userId="ed38779ee54ca276" providerId="LiveId" clId="{ABFA65B1-E7D2-40CE-9BDA-4BC3FDCB3190}" dt="2020-07-31T05:42:49.004" v="4122" actId="20577"/>
          <ac:spMkLst>
            <pc:docMk/>
            <pc:sldMk cId="523156740" sldId="264"/>
            <ac:spMk id="2" creationId="{FF0127E0-2A5E-4E12-A571-D971D3B47D28}"/>
          </ac:spMkLst>
        </pc:spChg>
        <pc:spChg chg="mod ord">
          <ac:chgData name="Abimbola Oluwade" userId="ed38779ee54ca276" providerId="LiveId" clId="{ABFA65B1-E7D2-40CE-9BDA-4BC3FDCB3190}" dt="2020-07-31T18:57:30.876" v="8223" actId="167"/>
          <ac:spMkLst>
            <pc:docMk/>
            <pc:sldMk cId="523156740" sldId="264"/>
            <ac:spMk id="3" creationId="{9B684344-CF1D-42EC-A8C4-463ED3272B0A}"/>
          </ac:spMkLst>
        </pc:spChg>
        <pc:spChg chg="add mod">
          <ac:chgData name="Abimbola Oluwade" userId="ed38779ee54ca276" providerId="LiveId" clId="{ABFA65B1-E7D2-40CE-9BDA-4BC3FDCB3190}" dt="2020-07-31T18:59:28.598" v="8288" actId="1076"/>
          <ac:spMkLst>
            <pc:docMk/>
            <pc:sldMk cId="523156740" sldId="264"/>
            <ac:spMk id="7" creationId="{A77CE51A-B531-41B5-83D2-7084CC189D7C}"/>
          </ac:spMkLst>
        </pc:spChg>
        <pc:spChg chg="add mod">
          <ac:chgData name="Abimbola Oluwade" userId="ed38779ee54ca276" providerId="LiveId" clId="{ABFA65B1-E7D2-40CE-9BDA-4BC3FDCB3190}" dt="2020-07-31T18:59:21.520" v="8287" actId="1076"/>
          <ac:spMkLst>
            <pc:docMk/>
            <pc:sldMk cId="523156740" sldId="264"/>
            <ac:spMk id="8" creationId="{2E059F08-D140-469B-9C1D-8716EBB14B79}"/>
          </ac:spMkLst>
        </pc:spChg>
        <pc:spChg chg="add del mod">
          <ac:chgData name="Abimbola Oluwade" userId="ed38779ee54ca276" providerId="LiveId" clId="{ABFA65B1-E7D2-40CE-9BDA-4BC3FDCB3190}" dt="2020-07-31T17:51:10.928" v="7912" actId="478"/>
          <ac:spMkLst>
            <pc:docMk/>
            <pc:sldMk cId="523156740" sldId="264"/>
            <ac:spMk id="12" creationId="{327B6630-FAB3-4BC9-A2AC-C7842031C864}"/>
          </ac:spMkLst>
        </pc:spChg>
        <pc:spChg chg="add del mod">
          <ac:chgData name="Abimbola Oluwade" userId="ed38779ee54ca276" providerId="LiveId" clId="{ABFA65B1-E7D2-40CE-9BDA-4BC3FDCB3190}" dt="2020-07-31T17:51:13.690" v="7914" actId="478"/>
          <ac:spMkLst>
            <pc:docMk/>
            <pc:sldMk cId="523156740" sldId="264"/>
            <ac:spMk id="13" creationId="{013E56D3-B9EF-4357-AB4D-F8CC7249140A}"/>
          </ac:spMkLst>
        </pc:spChg>
        <pc:picChg chg="add del mod">
          <ac:chgData name="Abimbola Oluwade" userId="ed38779ee54ca276" providerId="LiveId" clId="{ABFA65B1-E7D2-40CE-9BDA-4BC3FDCB3190}" dt="2020-07-31T17:51:05.464" v="7910" actId="478"/>
          <ac:picMkLst>
            <pc:docMk/>
            <pc:sldMk cId="523156740" sldId="264"/>
            <ac:picMk id="4" creationId="{FF4B471D-25DD-44BF-94ED-4EF68B7DF442}"/>
          </ac:picMkLst>
        </pc:picChg>
        <pc:picChg chg="add del mod">
          <ac:chgData name="Abimbola Oluwade" userId="ed38779ee54ca276" providerId="LiveId" clId="{ABFA65B1-E7D2-40CE-9BDA-4BC3FDCB3190}" dt="2020-07-31T07:55:24.800" v="7537" actId="478"/>
          <ac:picMkLst>
            <pc:docMk/>
            <pc:sldMk cId="523156740" sldId="264"/>
            <ac:picMk id="5" creationId="{16FB42EF-7D42-4039-AC1F-5022A44F2B18}"/>
          </ac:picMkLst>
        </pc:picChg>
        <pc:picChg chg="add del mod">
          <ac:chgData name="Abimbola Oluwade" userId="ed38779ee54ca276" providerId="LiveId" clId="{ABFA65B1-E7D2-40CE-9BDA-4BC3FDCB3190}" dt="2020-07-31T17:46:33.341" v="7790" actId="478"/>
          <ac:picMkLst>
            <pc:docMk/>
            <pc:sldMk cId="523156740" sldId="264"/>
            <ac:picMk id="5" creationId="{20E04AB2-6BC9-4647-9BD3-D16BB0C38AA5}"/>
          </ac:picMkLst>
        </pc:picChg>
        <pc:picChg chg="add mod ord">
          <ac:chgData name="Abimbola Oluwade" userId="ed38779ee54ca276" providerId="LiveId" clId="{ABFA65B1-E7D2-40CE-9BDA-4BC3FDCB3190}" dt="2020-07-31T18:59:16.270" v="8286" actId="1076"/>
          <ac:picMkLst>
            <pc:docMk/>
            <pc:sldMk cId="523156740" sldId="264"/>
            <ac:picMk id="6" creationId="{AD2F36C6-E55B-42A5-96B2-9A31E87777BC}"/>
          </ac:picMkLst>
        </pc:picChg>
        <pc:picChg chg="add del mod">
          <ac:chgData name="Abimbola Oluwade" userId="ed38779ee54ca276" providerId="LiveId" clId="{ABFA65B1-E7D2-40CE-9BDA-4BC3FDCB3190}" dt="2020-07-31T17:51:09.467" v="7911" actId="478"/>
          <ac:picMkLst>
            <pc:docMk/>
            <pc:sldMk cId="523156740" sldId="264"/>
            <ac:picMk id="9" creationId="{BD74F24C-C811-4A92-9D4C-E04D31C177EA}"/>
          </ac:picMkLst>
        </pc:picChg>
        <pc:picChg chg="add mod">
          <ac:chgData name="Abimbola Oluwade" userId="ed38779ee54ca276" providerId="LiveId" clId="{ABFA65B1-E7D2-40CE-9BDA-4BC3FDCB3190}" dt="2020-07-31T18:59:34.181" v="8289" actId="1076"/>
          <ac:picMkLst>
            <pc:docMk/>
            <pc:sldMk cId="523156740" sldId="264"/>
            <ac:picMk id="10" creationId="{C22DF790-9E80-4DB9-855D-9CEC9BDE52EC}"/>
          </ac:picMkLst>
        </pc:picChg>
        <pc:picChg chg="add del mod">
          <ac:chgData name="Abimbola Oluwade" userId="ed38779ee54ca276" providerId="LiveId" clId="{ABFA65B1-E7D2-40CE-9BDA-4BC3FDCB3190}" dt="2020-07-31T07:43:41.765" v="7324" actId="478"/>
          <ac:picMkLst>
            <pc:docMk/>
            <pc:sldMk cId="523156740" sldId="264"/>
            <ac:picMk id="10" creationId="{D1279369-ECE2-4550-9BF2-5BC94335C6AF}"/>
          </ac:picMkLst>
        </pc:picChg>
        <pc:picChg chg="add del mod">
          <ac:chgData name="Abimbola Oluwade" userId="ed38779ee54ca276" providerId="LiveId" clId="{ABFA65B1-E7D2-40CE-9BDA-4BC3FDCB3190}" dt="2020-07-31T17:51:12.099" v="7913" actId="478"/>
          <ac:picMkLst>
            <pc:docMk/>
            <pc:sldMk cId="523156740" sldId="264"/>
            <ac:picMk id="11" creationId="{45ED8F50-A186-48A7-95DC-4C103B8BE5A4}"/>
          </ac:picMkLst>
        </pc:picChg>
        <pc:picChg chg="add del mod">
          <ac:chgData name="Abimbola Oluwade" userId="ed38779ee54ca276" providerId="LiveId" clId="{ABFA65B1-E7D2-40CE-9BDA-4BC3FDCB3190}" dt="2020-07-31T07:57:41.514" v="7552" actId="478"/>
          <ac:picMkLst>
            <pc:docMk/>
            <pc:sldMk cId="523156740" sldId="264"/>
            <ac:picMk id="14" creationId="{51B79DD4-9638-407F-8CD1-4475AB18FB22}"/>
          </ac:picMkLst>
        </pc:picChg>
        <pc:picChg chg="add mod">
          <ac:chgData name="Abimbola Oluwade" userId="ed38779ee54ca276" providerId="LiveId" clId="{ABFA65B1-E7D2-40CE-9BDA-4BC3FDCB3190}" dt="2020-07-31T18:59:38.666" v="8290" actId="1076"/>
          <ac:picMkLst>
            <pc:docMk/>
            <pc:sldMk cId="523156740" sldId="264"/>
            <ac:picMk id="14" creationId="{A8160A17-C4FB-4446-BB04-5CC4DD9F49B0}"/>
          </ac:picMkLst>
        </pc:picChg>
        <pc:picChg chg="add del mod ord">
          <ac:chgData name="Abimbola Oluwade" userId="ed38779ee54ca276" providerId="LiveId" clId="{ABFA65B1-E7D2-40CE-9BDA-4BC3FDCB3190}" dt="2020-07-31T18:57:42.003" v="8271" actId="1035"/>
          <ac:picMkLst>
            <pc:docMk/>
            <pc:sldMk cId="523156740" sldId="264"/>
            <ac:picMk id="21" creationId="{69A359E0-854D-4419-8E6F-D7AA290667DF}"/>
          </ac:picMkLst>
        </pc:picChg>
        <pc:cxnChg chg="add del mod">
          <ac:chgData name="Abimbola Oluwade" userId="ed38779ee54ca276" providerId="LiveId" clId="{ABFA65B1-E7D2-40CE-9BDA-4BC3FDCB3190}" dt="2020-07-31T18:57:42.003" v="8271" actId="1035"/>
          <ac:cxnSpMkLst>
            <pc:docMk/>
            <pc:sldMk cId="523156740" sldId="264"/>
            <ac:cxnSpMk id="16" creationId="{32CD3C41-09FA-404B-95C4-BC65AA8B7200}"/>
          </ac:cxnSpMkLst>
        </pc:cxnChg>
      </pc:sldChg>
      <pc:sldChg chg="modSp add del">
        <pc:chgData name="Abimbola Oluwade" userId="ed38779ee54ca276" providerId="LiveId" clId="{ABFA65B1-E7D2-40CE-9BDA-4BC3FDCB3190}" dt="2020-08-02T20:36:11.111" v="8475" actId="2696"/>
        <pc:sldMkLst>
          <pc:docMk/>
          <pc:sldMk cId="2859059659" sldId="266"/>
        </pc:sldMkLst>
        <pc:spChg chg="mod">
          <ac:chgData name="Abimbola Oluwade" userId="ed38779ee54ca276" providerId="LiveId" clId="{ABFA65B1-E7D2-40CE-9BDA-4BC3FDCB3190}" dt="2020-07-31T18:01:24.655" v="8104" actId="20577"/>
          <ac:spMkLst>
            <pc:docMk/>
            <pc:sldMk cId="2859059659" sldId="266"/>
            <ac:spMk id="3" creationId="{28187076-A5A5-42C1-8D7C-643C6C6BDD4E}"/>
          </ac:spMkLst>
        </pc:spChg>
      </pc:sldChg>
      <pc:sldChg chg="add del">
        <pc:chgData name="Abimbola Oluwade" userId="ed38779ee54ca276" providerId="LiveId" clId="{ABFA65B1-E7D2-40CE-9BDA-4BC3FDCB3190}" dt="2020-07-31T03:27:42.820" v="1450" actId="2696"/>
        <pc:sldMkLst>
          <pc:docMk/>
          <pc:sldMk cId="869375314" sldId="267"/>
        </pc:sldMkLst>
      </pc:sldChg>
      <pc:sldChg chg="addSp delSp modSp add del">
        <pc:chgData name="Abimbola Oluwade" userId="ed38779ee54ca276" providerId="LiveId" clId="{ABFA65B1-E7D2-40CE-9BDA-4BC3FDCB3190}" dt="2020-08-10T13:56:16.776" v="8499" actId="1076"/>
        <pc:sldMkLst>
          <pc:docMk/>
          <pc:sldMk cId="2245119292" sldId="268"/>
        </pc:sldMkLst>
        <pc:spChg chg="mod">
          <ac:chgData name="Abimbola Oluwade" userId="ed38779ee54ca276" providerId="LiveId" clId="{ABFA65B1-E7D2-40CE-9BDA-4BC3FDCB3190}" dt="2020-07-31T05:27:27.167" v="3814" actId="255"/>
          <ac:spMkLst>
            <pc:docMk/>
            <pc:sldMk cId="2245119292" sldId="268"/>
            <ac:spMk id="3" creationId="{9B684344-CF1D-42EC-A8C4-463ED3272B0A}"/>
          </ac:spMkLst>
        </pc:spChg>
        <pc:spChg chg="add mod">
          <ac:chgData name="Abimbola Oluwade" userId="ed38779ee54ca276" providerId="LiveId" clId="{ABFA65B1-E7D2-40CE-9BDA-4BC3FDCB3190}" dt="2020-08-10T13:54:33.686" v="8498" actId="20578"/>
          <ac:spMkLst>
            <pc:docMk/>
            <pc:sldMk cId="2245119292" sldId="268"/>
            <ac:spMk id="5" creationId="{2064F323-274C-4904-911D-CC8E8D73E315}"/>
          </ac:spMkLst>
        </pc:spChg>
        <pc:spChg chg="add mod">
          <ac:chgData name="Abimbola Oluwade" userId="ed38779ee54ca276" providerId="LiveId" clId="{ABFA65B1-E7D2-40CE-9BDA-4BC3FDCB3190}" dt="2020-08-10T13:56:16.776" v="8499" actId="1076"/>
          <ac:spMkLst>
            <pc:docMk/>
            <pc:sldMk cId="2245119292" sldId="268"/>
            <ac:spMk id="6" creationId="{32DDB3AA-1B83-4AA6-A701-69F9034EC698}"/>
          </ac:spMkLst>
        </pc:spChg>
        <pc:spChg chg="add mod">
          <ac:chgData name="Abimbola Oluwade" userId="ed38779ee54ca276" providerId="LiveId" clId="{ABFA65B1-E7D2-40CE-9BDA-4BC3FDCB3190}" dt="2020-07-31T05:31:19.169" v="3826" actId="1036"/>
          <ac:spMkLst>
            <pc:docMk/>
            <pc:sldMk cId="2245119292" sldId="268"/>
            <ac:spMk id="7" creationId="{C3CF7987-8FD2-42AC-871F-DFD7C12B802B}"/>
          </ac:spMkLst>
        </pc:spChg>
        <pc:spChg chg="add mod">
          <ac:chgData name="Abimbola Oluwade" userId="ed38779ee54ca276" providerId="LiveId" clId="{ABFA65B1-E7D2-40CE-9BDA-4BC3FDCB3190}" dt="2020-07-31T05:21:06.187" v="3595" actId="5793"/>
          <ac:spMkLst>
            <pc:docMk/>
            <pc:sldMk cId="2245119292" sldId="268"/>
            <ac:spMk id="8" creationId="{9116F7A4-0623-4846-80C1-69256A187C9C}"/>
          </ac:spMkLst>
        </pc:spChg>
        <pc:picChg chg="add del mod">
          <ac:chgData name="Abimbola Oluwade" userId="ed38779ee54ca276" providerId="LiveId" clId="{ABFA65B1-E7D2-40CE-9BDA-4BC3FDCB3190}" dt="2020-07-31T08:05:40.506" v="7639" actId="478"/>
          <ac:picMkLst>
            <pc:docMk/>
            <pc:sldMk cId="2245119292" sldId="268"/>
            <ac:picMk id="4" creationId="{CC655C65-5C51-4078-B91A-9BD1BB8E4120}"/>
          </ac:picMkLst>
        </pc:picChg>
        <pc:picChg chg="add mod">
          <ac:chgData name="Abimbola Oluwade" userId="ed38779ee54ca276" providerId="LiveId" clId="{ABFA65B1-E7D2-40CE-9BDA-4BC3FDCB3190}" dt="2020-07-31T05:31:19.169" v="3826" actId="1036"/>
          <ac:picMkLst>
            <pc:docMk/>
            <pc:sldMk cId="2245119292" sldId="268"/>
            <ac:picMk id="13" creationId="{4D233727-9530-49EC-AE70-D6B88DEAC541}"/>
          </ac:picMkLst>
        </pc:picChg>
        <pc:picChg chg="add mod">
          <ac:chgData name="Abimbola Oluwade" userId="ed38779ee54ca276" providerId="LiveId" clId="{ABFA65B1-E7D2-40CE-9BDA-4BC3FDCB3190}" dt="2020-07-31T05:31:19.169" v="3826" actId="1036"/>
          <ac:picMkLst>
            <pc:docMk/>
            <pc:sldMk cId="2245119292" sldId="268"/>
            <ac:picMk id="2050" creationId="{84D31267-B453-4E29-881B-FAFFAD3E4B24}"/>
          </ac:picMkLst>
        </pc:picChg>
        <pc:picChg chg="add mod">
          <ac:chgData name="Abimbola Oluwade" userId="ed38779ee54ca276" providerId="LiveId" clId="{ABFA65B1-E7D2-40CE-9BDA-4BC3FDCB3190}" dt="2020-07-31T05:31:19.169" v="3826" actId="1036"/>
          <ac:picMkLst>
            <pc:docMk/>
            <pc:sldMk cId="2245119292" sldId="268"/>
            <ac:picMk id="2051" creationId="{CAD30793-8CE4-430D-998C-9BBD4D11DC91}"/>
          </ac:picMkLst>
        </pc:picChg>
        <pc:picChg chg="add mod">
          <ac:chgData name="Abimbola Oluwade" userId="ed38779ee54ca276" providerId="LiveId" clId="{ABFA65B1-E7D2-40CE-9BDA-4BC3FDCB3190}" dt="2020-07-31T05:31:19.169" v="3826" actId="1036"/>
          <ac:picMkLst>
            <pc:docMk/>
            <pc:sldMk cId="2245119292" sldId="268"/>
            <ac:picMk id="2052" creationId="{B934A0B3-ACD2-469E-AABC-CBFDA4BD7E1A}"/>
          </ac:picMkLst>
        </pc:picChg>
        <pc:picChg chg="add mod">
          <ac:chgData name="Abimbola Oluwade" userId="ed38779ee54ca276" providerId="LiveId" clId="{ABFA65B1-E7D2-40CE-9BDA-4BC3FDCB3190}" dt="2020-07-31T05:31:19.169" v="3826" actId="1036"/>
          <ac:picMkLst>
            <pc:docMk/>
            <pc:sldMk cId="2245119292" sldId="268"/>
            <ac:picMk id="2053" creationId="{38E24FEF-8D97-4B5F-8EE9-8DF289B7EFCA}"/>
          </ac:picMkLst>
        </pc:picChg>
        <pc:picChg chg="add mod">
          <ac:chgData name="Abimbola Oluwade" userId="ed38779ee54ca276" providerId="LiveId" clId="{ABFA65B1-E7D2-40CE-9BDA-4BC3FDCB3190}" dt="2020-07-31T05:31:19.169" v="3826" actId="1036"/>
          <ac:picMkLst>
            <pc:docMk/>
            <pc:sldMk cId="2245119292" sldId="268"/>
            <ac:picMk id="2054" creationId="{EB1F8C29-0BD4-4D33-A485-BB3063A6A445}"/>
          </ac:picMkLst>
        </pc:picChg>
        <pc:picChg chg="add del mod">
          <ac:chgData name="Abimbola Oluwade" userId="ed38779ee54ca276" providerId="LiveId" clId="{ABFA65B1-E7D2-40CE-9BDA-4BC3FDCB3190}" dt="2020-07-31T05:11:37.185" v="3155"/>
          <ac:picMkLst>
            <pc:docMk/>
            <pc:sldMk cId="2245119292" sldId="268"/>
            <ac:picMk id="2055" creationId="{C61AA3FE-BBF1-4BC3-85BF-235F3D4208D5}"/>
          </ac:picMkLst>
        </pc:picChg>
      </pc:sldChg>
      <pc:sldChg chg="addSp delSp modSp add del ord">
        <pc:chgData name="Abimbola Oluwade" userId="ed38779ee54ca276" providerId="LiveId" clId="{ABFA65B1-E7D2-40CE-9BDA-4BC3FDCB3190}" dt="2020-08-02T20:36:12.382" v="8480" actId="2696"/>
        <pc:sldMkLst>
          <pc:docMk/>
          <pc:sldMk cId="686131862" sldId="269"/>
        </pc:sldMkLst>
        <pc:spChg chg="mod">
          <ac:chgData name="Abimbola Oluwade" userId="ed38779ee54ca276" providerId="LiveId" clId="{ABFA65B1-E7D2-40CE-9BDA-4BC3FDCB3190}" dt="2020-07-31T05:35:29.192" v="3924" actId="20577"/>
          <ac:spMkLst>
            <pc:docMk/>
            <pc:sldMk cId="686131862" sldId="269"/>
            <ac:spMk id="2" creationId="{A57DE90E-A837-4C36-950D-9F253ABF27AF}"/>
          </ac:spMkLst>
        </pc:spChg>
        <pc:spChg chg="mod">
          <ac:chgData name="Abimbola Oluwade" userId="ed38779ee54ca276" providerId="LiveId" clId="{ABFA65B1-E7D2-40CE-9BDA-4BC3FDCB3190}" dt="2020-07-31T06:09:27.522" v="4684" actId="20577"/>
          <ac:spMkLst>
            <pc:docMk/>
            <pc:sldMk cId="686131862" sldId="269"/>
            <ac:spMk id="3" creationId="{0786864E-87B7-4833-8DBF-62085E6FF8E1}"/>
          </ac:spMkLst>
        </pc:spChg>
        <pc:spChg chg="mod">
          <ac:chgData name="Abimbola Oluwade" userId="ed38779ee54ca276" providerId="LiveId" clId="{ABFA65B1-E7D2-40CE-9BDA-4BC3FDCB3190}" dt="2020-07-31T05:57:00.367" v="4383" actId="14100"/>
          <ac:spMkLst>
            <pc:docMk/>
            <pc:sldMk cId="686131862" sldId="269"/>
            <ac:spMk id="8" creationId="{F5E7AAB1-83C8-417B-B4AD-8A1DE7489EDC}"/>
          </ac:spMkLst>
        </pc:spChg>
        <pc:spChg chg="del mod">
          <ac:chgData name="Abimbola Oluwade" userId="ed38779ee54ca276" providerId="LiveId" clId="{ABFA65B1-E7D2-40CE-9BDA-4BC3FDCB3190}" dt="2020-07-31T06:01:27.355" v="4454" actId="478"/>
          <ac:spMkLst>
            <pc:docMk/>
            <pc:sldMk cId="686131862" sldId="269"/>
            <ac:spMk id="9" creationId="{8704A2C0-E1B4-4F6C-A29E-87AD0FB318CC}"/>
          </ac:spMkLst>
        </pc:spChg>
        <pc:spChg chg="del mod">
          <ac:chgData name="Abimbola Oluwade" userId="ed38779ee54ca276" providerId="LiveId" clId="{ABFA65B1-E7D2-40CE-9BDA-4BC3FDCB3190}" dt="2020-07-31T06:01:29.004" v="4455" actId="478"/>
          <ac:spMkLst>
            <pc:docMk/>
            <pc:sldMk cId="686131862" sldId="269"/>
            <ac:spMk id="10" creationId="{4CC8D2C2-0FB7-478A-88C6-53BF272E76F0}"/>
          </ac:spMkLst>
        </pc:spChg>
        <pc:spChg chg="mod">
          <ac:chgData name="Abimbola Oluwade" userId="ed38779ee54ca276" providerId="LiveId" clId="{ABFA65B1-E7D2-40CE-9BDA-4BC3FDCB3190}" dt="2020-07-31T06:02:11.376" v="4494" actId="14100"/>
          <ac:spMkLst>
            <pc:docMk/>
            <pc:sldMk cId="686131862" sldId="269"/>
            <ac:spMk id="16" creationId="{396E79BC-40F7-422F-9D1C-402C5D1A60C3}"/>
          </ac:spMkLst>
        </pc:spChg>
        <pc:spChg chg="add mod">
          <ac:chgData name="Abimbola Oluwade" userId="ed38779ee54ca276" providerId="LiveId" clId="{ABFA65B1-E7D2-40CE-9BDA-4BC3FDCB3190}" dt="2020-07-31T06:02:21.421" v="4496" actId="14100"/>
          <ac:spMkLst>
            <pc:docMk/>
            <pc:sldMk cId="686131862" sldId="269"/>
            <ac:spMk id="17" creationId="{EE5A8531-6241-42ED-ABEF-9BCF7AE4C76A}"/>
          </ac:spMkLst>
        </pc:spChg>
        <pc:spChg chg="del mod">
          <ac:chgData name="Abimbola Oluwade" userId="ed38779ee54ca276" providerId="LiveId" clId="{ABFA65B1-E7D2-40CE-9BDA-4BC3FDCB3190}" dt="2020-07-31T05:49:44.509" v="4210" actId="478"/>
          <ac:spMkLst>
            <pc:docMk/>
            <pc:sldMk cId="686131862" sldId="269"/>
            <ac:spMk id="18" creationId="{EA95304A-8FEF-48F5-8BE4-FA197297CBFB}"/>
          </ac:spMkLst>
        </pc:spChg>
        <pc:spChg chg="del">
          <ac:chgData name="Abimbola Oluwade" userId="ed38779ee54ca276" providerId="LiveId" clId="{ABFA65B1-E7D2-40CE-9BDA-4BC3FDCB3190}" dt="2020-07-31T05:49:41.905" v="4209" actId="478"/>
          <ac:spMkLst>
            <pc:docMk/>
            <pc:sldMk cId="686131862" sldId="269"/>
            <ac:spMk id="19" creationId="{B2C65EFD-E234-48A0-A854-19095A04F825}"/>
          </ac:spMkLst>
        </pc:spChg>
        <pc:spChg chg="add del mod">
          <ac:chgData name="Abimbola Oluwade" userId="ed38779ee54ca276" providerId="LiveId" clId="{ABFA65B1-E7D2-40CE-9BDA-4BC3FDCB3190}" dt="2020-07-31T05:49:46.211" v="4211" actId="478"/>
          <ac:spMkLst>
            <pc:docMk/>
            <pc:sldMk cId="686131862" sldId="269"/>
            <ac:spMk id="20" creationId="{B504CA12-CE05-4C9E-BEB9-7F13AE65588A}"/>
          </ac:spMkLst>
        </pc:spChg>
        <pc:spChg chg="add del mod">
          <ac:chgData name="Abimbola Oluwade" userId="ed38779ee54ca276" providerId="LiveId" clId="{ABFA65B1-E7D2-40CE-9BDA-4BC3FDCB3190}" dt="2020-07-31T05:49:40.267" v="4208" actId="478"/>
          <ac:spMkLst>
            <pc:docMk/>
            <pc:sldMk cId="686131862" sldId="269"/>
            <ac:spMk id="21" creationId="{C8C03063-4561-4566-B847-5018848897DF}"/>
          </ac:spMkLst>
        </pc:spChg>
        <pc:spChg chg="add mod">
          <ac:chgData name="Abimbola Oluwade" userId="ed38779ee54ca276" providerId="LiveId" clId="{ABFA65B1-E7D2-40CE-9BDA-4BC3FDCB3190}" dt="2020-07-31T05:57:14.924" v="4409" actId="14100"/>
          <ac:spMkLst>
            <pc:docMk/>
            <pc:sldMk cId="686131862" sldId="269"/>
            <ac:spMk id="43" creationId="{990EEFD9-AF9F-4A6D-9AD0-7FD65358400F}"/>
          </ac:spMkLst>
        </pc:spChg>
        <pc:grpChg chg="del mod">
          <ac:chgData name="Abimbola Oluwade" userId="ed38779ee54ca276" providerId="LiveId" clId="{ABFA65B1-E7D2-40CE-9BDA-4BC3FDCB3190}" dt="2020-07-31T06:02:44.193" v="4499" actId="478"/>
          <ac:grpSpMkLst>
            <pc:docMk/>
            <pc:sldMk cId="686131862" sldId="269"/>
            <ac:grpSpMk id="23" creationId="{29A7D41A-9A64-4AA0-B043-2300B9499874}"/>
          </ac:grpSpMkLst>
        </pc:grpChg>
        <pc:grpChg chg="mod">
          <ac:chgData name="Abimbola Oluwade" userId="ed38779ee54ca276" providerId="LiveId" clId="{ABFA65B1-E7D2-40CE-9BDA-4BC3FDCB3190}" dt="2020-07-31T06:00:32.709" v="4439" actId="688"/>
          <ac:grpSpMkLst>
            <pc:docMk/>
            <pc:sldMk cId="686131862" sldId="269"/>
            <ac:grpSpMk id="26" creationId="{91A4CFA6-EAC3-420C-8678-EB5661112154}"/>
          </ac:grpSpMkLst>
        </pc:grpChg>
        <pc:grpChg chg="del mod">
          <ac:chgData name="Abimbola Oluwade" userId="ed38779ee54ca276" providerId="LiveId" clId="{ABFA65B1-E7D2-40CE-9BDA-4BC3FDCB3190}" dt="2020-07-31T05:54:15.847" v="4359" actId="478"/>
          <ac:grpSpMkLst>
            <pc:docMk/>
            <pc:sldMk cId="686131862" sldId="269"/>
            <ac:grpSpMk id="31" creationId="{DC5F863A-AE38-42F0-8AE9-A506C695DE04}"/>
          </ac:grpSpMkLst>
        </pc:grpChg>
        <pc:grpChg chg="mod">
          <ac:chgData name="Abimbola Oluwade" userId="ed38779ee54ca276" providerId="LiveId" clId="{ABFA65B1-E7D2-40CE-9BDA-4BC3FDCB3190}" dt="2020-07-31T05:54:20.694" v="4362"/>
          <ac:grpSpMkLst>
            <pc:docMk/>
            <pc:sldMk cId="686131862" sldId="269"/>
            <ac:grpSpMk id="35" creationId="{2BD5CABD-223B-4508-8BD3-3D21298CBCEA}"/>
          </ac:grpSpMkLst>
        </pc:grpChg>
        <pc:grpChg chg="mod">
          <ac:chgData name="Abimbola Oluwade" userId="ed38779ee54ca276" providerId="LiveId" clId="{ABFA65B1-E7D2-40CE-9BDA-4BC3FDCB3190}" dt="2020-07-31T05:54:32.476" v="4369"/>
          <ac:grpSpMkLst>
            <pc:docMk/>
            <pc:sldMk cId="686131862" sldId="269"/>
            <ac:grpSpMk id="39" creationId="{8AC5FA56-0A4A-4F8B-BF7E-E05524EAA313}"/>
          </ac:grpSpMkLst>
        </pc:grpChg>
        <pc:grpChg chg="del mod">
          <ac:chgData name="Abimbola Oluwade" userId="ed38779ee54ca276" providerId="LiveId" clId="{ABFA65B1-E7D2-40CE-9BDA-4BC3FDCB3190}" dt="2020-07-31T06:03:16.285" v="4509" actId="208"/>
          <ac:grpSpMkLst>
            <pc:docMk/>
            <pc:sldMk cId="686131862" sldId="269"/>
            <ac:grpSpMk id="53" creationId="{43FFB9A2-90E3-4CEC-BA0A-52C5F9179A40}"/>
          </ac:grpSpMkLst>
        </pc:grpChg>
        <pc:grpChg chg="mod">
          <ac:chgData name="Abimbola Oluwade" userId="ed38779ee54ca276" providerId="LiveId" clId="{ABFA65B1-E7D2-40CE-9BDA-4BC3FDCB3190}" dt="2020-07-31T06:03:08.857" v="4507"/>
          <ac:grpSpMkLst>
            <pc:docMk/>
            <pc:sldMk cId="686131862" sldId="269"/>
            <ac:grpSpMk id="55" creationId="{C81A8478-C31F-49D1-8E7B-63C2A0FC8531}"/>
          </ac:grpSpMkLst>
        </pc:grpChg>
        <pc:picChg chg="add mod ord">
          <ac:chgData name="Abimbola Oluwade" userId="ed38779ee54ca276" providerId="LiveId" clId="{ABFA65B1-E7D2-40CE-9BDA-4BC3FDCB3190}" dt="2020-07-31T05:59:32.873" v="4423" actId="1076"/>
          <ac:picMkLst>
            <pc:docMk/>
            <pc:sldMk cId="686131862" sldId="269"/>
            <ac:picMk id="4" creationId="{220D4978-02DD-45D9-8610-68E9DAEC6CBD}"/>
          </ac:picMkLst>
        </pc:picChg>
        <pc:picChg chg="add mod">
          <ac:chgData name="Abimbola Oluwade" userId="ed38779ee54ca276" providerId="LiveId" clId="{ABFA65B1-E7D2-40CE-9BDA-4BC3FDCB3190}" dt="2020-07-31T06:02:51.282" v="4500" actId="1076"/>
          <ac:picMkLst>
            <pc:docMk/>
            <pc:sldMk cId="686131862" sldId="269"/>
            <ac:picMk id="5" creationId="{5E8272C6-E0E7-4BFB-9508-010D627CBC9F}"/>
          </ac:picMkLst>
        </pc:picChg>
        <pc:picChg chg="del">
          <ac:chgData name="Abimbola Oluwade" userId="ed38779ee54ca276" providerId="LiveId" clId="{ABFA65B1-E7D2-40CE-9BDA-4BC3FDCB3190}" dt="2020-07-31T05:37:59.228" v="3926" actId="478"/>
          <ac:picMkLst>
            <pc:docMk/>
            <pc:sldMk cId="686131862" sldId="269"/>
            <ac:picMk id="6" creationId="{26873E17-9779-483B-ACA1-D81C49B4D962}"/>
          </ac:picMkLst>
        </pc:picChg>
        <pc:picChg chg="add mod">
          <ac:chgData name="Abimbola Oluwade" userId="ed38779ee54ca276" providerId="LiveId" clId="{ABFA65B1-E7D2-40CE-9BDA-4BC3FDCB3190}" dt="2020-07-31T06:00:11.892" v="4437" actId="14100"/>
          <ac:picMkLst>
            <pc:docMk/>
            <pc:sldMk cId="686131862" sldId="269"/>
            <ac:picMk id="7" creationId="{4DD96A05-1174-4245-9E09-15434267AE85}"/>
          </ac:picMkLst>
        </pc:picChg>
        <pc:picChg chg="mod ord">
          <ac:chgData name="Abimbola Oluwade" userId="ed38779ee54ca276" providerId="LiveId" clId="{ABFA65B1-E7D2-40CE-9BDA-4BC3FDCB3190}" dt="2020-07-31T05:50:20.560" v="4212" actId="1076"/>
          <ac:picMkLst>
            <pc:docMk/>
            <pc:sldMk cId="686131862" sldId="269"/>
            <ac:picMk id="12" creationId="{72A91E0A-1A67-425F-AB9A-E127F1557F05}"/>
          </ac:picMkLst>
        </pc:picChg>
        <pc:picChg chg="mod">
          <ac:chgData name="Abimbola Oluwade" userId="ed38779ee54ca276" providerId="LiveId" clId="{ABFA65B1-E7D2-40CE-9BDA-4BC3FDCB3190}" dt="2020-07-31T05:59:50.885" v="4431" actId="1076"/>
          <ac:picMkLst>
            <pc:docMk/>
            <pc:sldMk cId="686131862" sldId="269"/>
            <ac:picMk id="14" creationId="{1CD15C42-841D-4AEE-9A3F-C6D262C3339A}"/>
          </ac:picMkLst>
        </pc:picChg>
        <pc:picChg chg="del mod">
          <ac:chgData name="Abimbola Oluwade" userId="ed38779ee54ca276" providerId="LiveId" clId="{ABFA65B1-E7D2-40CE-9BDA-4BC3FDCB3190}" dt="2020-07-31T05:39:48.852" v="3939" actId="478"/>
          <ac:picMkLst>
            <pc:docMk/>
            <pc:sldMk cId="686131862" sldId="269"/>
            <ac:picMk id="15" creationId="{BEB479F4-DD35-4470-BCC5-21D041D94748}"/>
          </ac:picMkLst>
        </pc:picChg>
        <pc:picChg chg="add del mod">
          <ac:chgData name="Abimbola Oluwade" userId="ed38779ee54ca276" providerId="LiveId" clId="{ABFA65B1-E7D2-40CE-9BDA-4BC3FDCB3190}" dt="2020-07-31T06:04:11.528" v="4513" actId="478"/>
          <ac:picMkLst>
            <pc:docMk/>
            <pc:sldMk cId="686131862" sldId="269"/>
            <ac:picMk id="44" creationId="{2C3F7E4E-A9E3-49EA-B7CE-E2821C444775}"/>
          </ac:picMkLst>
        </pc:picChg>
        <pc:picChg chg="add mod">
          <ac:chgData name="Abimbola Oluwade" userId="ed38779ee54ca276" providerId="LiveId" clId="{ABFA65B1-E7D2-40CE-9BDA-4BC3FDCB3190}" dt="2020-07-31T06:04:14.880" v="4514" actId="1076"/>
          <ac:picMkLst>
            <pc:docMk/>
            <pc:sldMk cId="686131862" sldId="269"/>
            <ac:picMk id="56" creationId="{CD279DE4-54C7-4852-AF95-E85F8B80C8B6}"/>
          </ac:picMkLst>
        </pc:picChg>
        <pc:inkChg chg="add">
          <ac:chgData name="Abimbola Oluwade" userId="ed38779ee54ca276" providerId="LiveId" clId="{ABFA65B1-E7D2-40CE-9BDA-4BC3FDCB3190}" dt="2020-07-31T05:52:50.244" v="4221" actId="9405"/>
          <ac:inkMkLst>
            <pc:docMk/>
            <pc:sldMk cId="686131862" sldId="269"/>
            <ac:inkMk id="11" creationId="{54DA1C7D-5583-49F1-8297-949024F254C1}"/>
          </ac:inkMkLst>
        </pc:inkChg>
        <pc:inkChg chg="add mod">
          <ac:chgData name="Abimbola Oluwade" userId="ed38779ee54ca276" providerId="LiveId" clId="{ABFA65B1-E7D2-40CE-9BDA-4BC3FDCB3190}" dt="2020-07-31T05:52:57.076" v="4224"/>
          <ac:inkMkLst>
            <pc:docMk/>
            <pc:sldMk cId="686131862" sldId="269"/>
            <ac:inkMk id="13" creationId="{FF02B74F-52DF-44F2-B392-7C0B3FA0EE4D}"/>
          </ac:inkMkLst>
        </pc:inkChg>
        <pc:inkChg chg="add mod">
          <ac:chgData name="Abimbola Oluwade" userId="ed38779ee54ca276" providerId="LiveId" clId="{ABFA65B1-E7D2-40CE-9BDA-4BC3FDCB3190}" dt="2020-07-31T05:52:57.076" v="4224"/>
          <ac:inkMkLst>
            <pc:docMk/>
            <pc:sldMk cId="686131862" sldId="269"/>
            <ac:inkMk id="22" creationId="{87A69022-49B0-4EEF-A88F-066F8086BBC2}"/>
          </ac:inkMkLst>
        </pc:inkChg>
        <pc:inkChg chg="add mod">
          <ac:chgData name="Abimbola Oluwade" userId="ed38779ee54ca276" providerId="LiveId" clId="{ABFA65B1-E7D2-40CE-9BDA-4BC3FDCB3190}" dt="2020-07-31T05:53:04.803" v="4227"/>
          <ac:inkMkLst>
            <pc:docMk/>
            <pc:sldMk cId="686131862" sldId="269"/>
            <ac:inkMk id="24" creationId="{10D4AD89-837D-4138-9E3B-6A60EFC15871}"/>
          </ac:inkMkLst>
        </pc:inkChg>
        <pc:inkChg chg="add mod">
          <ac:chgData name="Abimbola Oluwade" userId="ed38779ee54ca276" providerId="LiveId" clId="{ABFA65B1-E7D2-40CE-9BDA-4BC3FDCB3190}" dt="2020-07-31T05:53:04.803" v="4227"/>
          <ac:inkMkLst>
            <pc:docMk/>
            <pc:sldMk cId="686131862" sldId="269"/>
            <ac:inkMk id="25" creationId="{5ACB418F-B718-4BC6-AB91-88E631C5375E}"/>
          </ac:inkMkLst>
        </pc:inkChg>
        <pc:inkChg chg="add del">
          <ac:chgData name="Abimbola Oluwade" userId="ed38779ee54ca276" providerId="LiveId" clId="{ABFA65B1-E7D2-40CE-9BDA-4BC3FDCB3190}" dt="2020-07-31T05:53:29.898" v="4229" actId="9405"/>
          <ac:inkMkLst>
            <pc:docMk/>
            <pc:sldMk cId="686131862" sldId="269"/>
            <ac:inkMk id="27" creationId="{046628BC-7994-4E44-B4AC-EAA3CE37E520}"/>
          </ac:inkMkLst>
        </pc:inkChg>
        <pc:inkChg chg="add del">
          <ac:chgData name="Abimbola Oluwade" userId="ed38779ee54ca276" providerId="LiveId" clId="{ABFA65B1-E7D2-40CE-9BDA-4BC3FDCB3190}" dt="2020-07-31T05:53:39.519" v="4231" actId="9405"/>
          <ac:inkMkLst>
            <pc:docMk/>
            <pc:sldMk cId="686131862" sldId="269"/>
            <ac:inkMk id="28" creationId="{A5AB856D-EE7F-4615-AF09-52976B768EC3}"/>
          </ac:inkMkLst>
        </pc:inkChg>
        <pc:inkChg chg="add mod">
          <ac:chgData name="Abimbola Oluwade" userId="ed38779ee54ca276" providerId="LiveId" clId="{ABFA65B1-E7D2-40CE-9BDA-4BC3FDCB3190}" dt="2020-07-31T05:53:43.023" v="4234"/>
          <ac:inkMkLst>
            <pc:docMk/>
            <pc:sldMk cId="686131862" sldId="269"/>
            <ac:inkMk id="29" creationId="{0201D4C9-F5F3-4A59-A556-99B9ADE92B61}"/>
          </ac:inkMkLst>
        </pc:inkChg>
        <pc:inkChg chg="add mod">
          <ac:chgData name="Abimbola Oluwade" userId="ed38779ee54ca276" providerId="LiveId" clId="{ABFA65B1-E7D2-40CE-9BDA-4BC3FDCB3190}" dt="2020-07-31T05:53:43.023" v="4234"/>
          <ac:inkMkLst>
            <pc:docMk/>
            <pc:sldMk cId="686131862" sldId="269"/>
            <ac:inkMk id="30" creationId="{7F637360-3607-40C1-928C-0A0FCF7664D7}"/>
          </ac:inkMkLst>
        </pc:inkChg>
        <pc:inkChg chg="add del">
          <ac:chgData name="Abimbola Oluwade" userId="ed38779ee54ca276" providerId="LiveId" clId="{ABFA65B1-E7D2-40CE-9BDA-4BC3FDCB3190}" dt="2020-07-31T05:53:44.946" v="4236" actId="9405"/>
          <ac:inkMkLst>
            <pc:docMk/>
            <pc:sldMk cId="686131862" sldId="269"/>
            <ac:inkMk id="32" creationId="{BC50EC9C-17BA-413B-8161-BE6223BB1681}"/>
          </ac:inkMkLst>
        </pc:inkChg>
        <pc:inkChg chg="add del mod">
          <ac:chgData name="Abimbola Oluwade" userId="ed38779ee54ca276" providerId="LiveId" clId="{ABFA65B1-E7D2-40CE-9BDA-4BC3FDCB3190}" dt="2020-07-31T05:54:24.141" v="4364" actId="9405"/>
          <ac:inkMkLst>
            <pc:docMk/>
            <pc:sldMk cId="686131862" sldId="269"/>
            <ac:inkMk id="33" creationId="{7607A6AE-6728-44B8-988F-715B233CE889}"/>
          </ac:inkMkLst>
        </pc:inkChg>
        <pc:inkChg chg="add del mod">
          <ac:chgData name="Abimbola Oluwade" userId="ed38779ee54ca276" providerId="LiveId" clId="{ABFA65B1-E7D2-40CE-9BDA-4BC3FDCB3190}" dt="2020-07-31T05:54:21.971" v="4363" actId="9405"/>
          <ac:inkMkLst>
            <pc:docMk/>
            <pc:sldMk cId="686131862" sldId="269"/>
            <ac:inkMk id="34" creationId="{23564397-CEC8-468D-A8FB-CE2C4E3B531D}"/>
          </ac:inkMkLst>
        </pc:inkChg>
        <pc:inkChg chg="add del">
          <ac:chgData name="Abimbola Oluwade" userId="ed38779ee54ca276" providerId="LiveId" clId="{ABFA65B1-E7D2-40CE-9BDA-4BC3FDCB3190}" dt="2020-07-31T05:54:29.211" v="4366" actId="9405"/>
          <ac:inkMkLst>
            <pc:docMk/>
            <pc:sldMk cId="686131862" sldId="269"/>
            <ac:inkMk id="36" creationId="{77FC52F9-D781-487D-BC87-FD9BD6B450D3}"/>
          </ac:inkMkLst>
        </pc:inkChg>
        <pc:inkChg chg="add mod">
          <ac:chgData name="Abimbola Oluwade" userId="ed38779ee54ca276" providerId="LiveId" clId="{ABFA65B1-E7D2-40CE-9BDA-4BC3FDCB3190}" dt="2020-07-31T05:56:27.312" v="4378" actId="208"/>
          <ac:inkMkLst>
            <pc:docMk/>
            <pc:sldMk cId="686131862" sldId="269"/>
            <ac:inkMk id="37" creationId="{65146D46-8297-486B-A2A5-68F09808BED0}"/>
          </ac:inkMkLst>
        </pc:inkChg>
        <pc:inkChg chg="add del mod">
          <ac:chgData name="Abimbola Oluwade" userId="ed38779ee54ca276" providerId="LiveId" clId="{ABFA65B1-E7D2-40CE-9BDA-4BC3FDCB3190}" dt="2020-07-31T05:54:35.242" v="4370" actId="9405"/>
          <ac:inkMkLst>
            <pc:docMk/>
            <pc:sldMk cId="686131862" sldId="269"/>
            <ac:inkMk id="38" creationId="{5C02F0FE-CC08-436B-B9D2-77B67731E618}"/>
          </ac:inkMkLst>
        </pc:inkChg>
        <pc:inkChg chg="add">
          <ac:chgData name="Abimbola Oluwade" userId="ed38779ee54ca276" providerId="LiveId" clId="{ABFA65B1-E7D2-40CE-9BDA-4BC3FDCB3190}" dt="2020-07-31T05:54:51.525" v="4371" actId="9405"/>
          <ac:inkMkLst>
            <pc:docMk/>
            <pc:sldMk cId="686131862" sldId="269"/>
            <ac:inkMk id="40" creationId="{CA7DD190-511E-4B1F-B66F-958F73D22590}"/>
          </ac:inkMkLst>
        </pc:inkChg>
        <pc:inkChg chg="add mod">
          <ac:chgData name="Abimbola Oluwade" userId="ed38779ee54ca276" providerId="LiveId" clId="{ABFA65B1-E7D2-40CE-9BDA-4BC3FDCB3190}" dt="2020-07-31T05:56:35.984" v="4379" actId="208"/>
          <ac:inkMkLst>
            <pc:docMk/>
            <pc:sldMk cId="686131862" sldId="269"/>
            <ac:inkMk id="41" creationId="{78D72FBD-7492-4039-A38F-C5278C1AD05C}"/>
          </ac:inkMkLst>
        </pc:inkChg>
        <pc:inkChg chg="add del">
          <ac:chgData name="Abimbola Oluwade" userId="ed38779ee54ca276" providerId="LiveId" clId="{ABFA65B1-E7D2-40CE-9BDA-4BC3FDCB3190}" dt="2020-07-31T05:55:03.392" v="4374" actId="9405"/>
          <ac:inkMkLst>
            <pc:docMk/>
            <pc:sldMk cId="686131862" sldId="269"/>
            <ac:inkMk id="42" creationId="{BB7D1DE4-AA34-43FC-9AB3-672AD65E4C49}"/>
          </ac:inkMkLst>
        </pc:inkChg>
        <pc:inkChg chg="add del">
          <ac:chgData name="Abimbola Oluwade" userId="ed38779ee54ca276" providerId="LiveId" clId="{ABFA65B1-E7D2-40CE-9BDA-4BC3FDCB3190}" dt="2020-07-31T06:01:20.858" v="4451" actId="9405"/>
          <ac:inkMkLst>
            <pc:docMk/>
            <pc:sldMk cId="686131862" sldId="269"/>
            <ac:inkMk id="45" creationId="{A9FCA18F-820D-44F8-8D2E-9731F8C3156D}"/>
          </ac:inkMkLst>
        </pc:inkChg>
        <pc:inkChg chg="add del">
          <ac:chgData name="Abimbola Oluwade" userId="ed38779ee54ca276" providerId="LiveId" clId="{ABFA65B1-E7D2-40CE-9BDA-4BC3FDCB3190}" dt="2020-07-31T06:01:19.866" v="4450" actId="9405"/>
          <ac:inkMkLst>
            <pc:docMk/>
            <pc:sldMk cId="686131862" sldId="269"/>
            <ac:inkMk id="46" creationId="{B1A0EAFD-67E2-4F2E-BEC4-6CC2AFF389CF}"/>
          </ac:inkMkLst>
        </pc:inkChg>
        <pc:inkChg chg="add del">
          <ac:chgData name="Abimbola Oluwade" userId="ed38779ee54ca276" providerId="LiveId" clId="{ABFA65B1-E7D2-40CE-9BDA-4BC3FDCB3190}" dt="2020-07-31T06:01:24.218" v="4453" actId="9405"/>
          <ac:inkMkLst>
            <pc:docMk/>
            <pc:sldMk cId="686131862" sldId="269"/>
            <ac:inkMk id="47" creationId="{A0AD1A79-BFAE-41B3-886E-8F2E14FC3CBC}"/>
          </ac:inkMkLst>
        </pc:inkChg>
        <pc:inkChg chg="add mod">
          <ac:chgData name="Abimbola Oluwade" userId="ed38779ee54ca276" providerId="LiveId" clId="{ABFA65B1-E7D2-40CE-9BDA-4BC3FDCB3190}" dt="2020-07-31T06:01:49.823" v="4491" actId="1076"/>
          <ac:inkMkLst>
            <pc:docMk/>
            <pc:sldMk cId="686131862" sldId="269"/>
            <ac:inkMk id="48" creationId="{A27F4805-77A6-4AED-9277-A857FD446E4D}"/>
          </ac:inkMkLst>
        </pc:inkChg>
        <pc:inkChg chg="add mod">
          <ac:chgData name="Abimbola Oluwade" userId="ed38779ee54ca276" providerId="LiveId" clId="{ABFA65B1-E7D2-40CE-9BDA-4BC3FDCB3190}" dt="2020-07-31T06:01:55.094" v="4492" actId="1076"/>
          <ac:inkMkLst>
            <pc:docMk/>
            <pc:sldMk cId="686131862" sldId="269"/>
            <ac:inkMk id="49" creationId="{F2A33452-203E-43F5-B764-4EF779812BCC}"/>
          </ac:inkMkLst>
        </pc:inkChg>
        <pc:inkChg chg="add del">
          <ac:chgData name="Abimbola Oluwade" userId="ed38779ee54ca276" providerId="LiveId" clId="{ABFA65B1-E7D2-40CE-9BDA-4BC3FDCB3190}" dt="2020-07-31T06:03:00.027" v="4502" actId="9405"/>
          <ac:inkMkLst>
            <pc:docMk/>
            <pc:sldMk cId="686131862" sldId="269"/>
            <ac:inkMk id="50" creationId="{78D4C674-CB35-4C28-88FB-691054514428}"/>
          </ac:inkMkLst>
        </pc:inkChg>
        <pc:inkChg chg="add mod">
          <ac:chgData name="Abimbola Oluwade" userId="ed38779ee54ca276" providerId="LiveId" clId="{ABFA65B1-E7D2-40CE-9BDA-4BC3FDCB3190}" dt="2020-07-31T06:03:08.857" v="4507"/>
          <ac:inkMkLst>
            <pc:docMk/>
            <pc:sldMk cId="686131862" sldId="269"/>
            <ac:inkMk id="51" creationId="{39C5E5EC-FDE1-4F0E-8540-0652133B96BC}"/>
          </ac:inkMkLst>
        </pc:inkChg>
        <pc:inkChg chg="add mod">
          <ac:chgData name="Abimbola Oluwade" userId="ed38779ee54ca276" providerId="LiveId" clId="{ABFA65B1-E7D2-40CE-9BDA-4BC3FDCB3190}" dt="2020-07-31T06:03:08.857" v="4507"/>
          <ac:inkMkLst>
            <pc:docMk/>
            <pc:sldMk cId="686131862" sldId="269"/>
            <ac:inkMk id="52" creationId="{5C18AA1A-949B-46DA-A375-936F615C44B2}"/>
          </ac:inkMkLst>
        </pc:inkChg>
        <pc:inkChg chg="add del mod">
          <ac:chgData name="Abimbola Oluwade" userId="ed38779ee54ca276" providerId="LiveId" clId="{ABFA65B1-E7D2-40CE-9BDA-4BC3FDCB3190}" dt="2020-07-31T06:03:09.116" v="4508" actId="9405"/>
          <ac:inkMkLst>
            <pc:docMk/>
            <pc:sldMk cId="686131862" sldId="269"/>
            <ac:inkMk id="54" creationId="{6911BB07-ED5C-4E86-9981-46A8E7FAE42D}"/>
          </ac:inkMkLst>
        </pc:inkChg>
      </pc:sldChg>
      <pc:sldChg chg="modSp add del ord modTransition">
        <pc:chgData name="Abimbola Oluwade" userId="ed38779ee54ca276" providerId="LiveId" clId="{ABFA65B1-E7D2-40CE-9BDA-4BC3FDCB3190}" dt="2020-08-02T20:36:12.414" v="8481" actId="2696"/>
        <pc:sldMkLst>
          <pc:docMk/>
          <pc:sldMk cId="468695706" sldId="270"/>
        </pc:sldMkLst>
        <pc:spChg chg="mod">
          <ac:chgData name="Abimbola Oluwade" userId="ed38779ee54ca276" providerId="LiveId" clId="{ABFA65B1-E7D2-40CE-9BDA-4BC3FDCB3190}" dt="2020-07-31T17:16:27.331" v="7726" actId="20577"/>
          <ac:spMkLst>
            <pc:docMk/>
            <pc:sldMk cId="468695706" sldId="270"/>
            <ac:spMk id="3" creationId="{1B922A25-DF6B-4D65-9545-BD187FD50835}"/>
          </ac:spMkLst>
        </pc:spChg>
        <pc:spChg chg="mod">
          <ac:chgData name="Abimbola Oluwade" userId="ed38779ee54ca276" providerId="LiveId" clId="{ABFA65B1-E7D2-40CE-9BDA-4BC3FDCB3190}" dt="2020-07-31T03:41:36.947" v="1726" actId="1076"/>
          <ac:spMkLst>
            <pc:docMk/>
            <pc:sldMk cId="468695706" sldId="270"/>
            <ac:spMk id="10" creationId="{7AA4E354-FD6D-4945-B427-860726A8FCCC}"/>
          </ac:spMkLst>
        </pc:spChg>
        <pc:picChg chg="mod">
          <ac:chgData name="Abimbola Oluwade" userId="ed38779ee54ca276" providerId="LiveId" clId="{ABFA65B1-E7D2-40CE-9BDA-4BC3FDCB3190}" dt="2020-07-31T03:41:03.648" v="1722" actId="1076"/>
          <ac:picMkLst>
            <pc:docMk/>
            <pc:sldMk cId="468695706" sldId="270"/>
            <ac:picMk id="6" creationId="{82B2DA9D-6DB2-4C28-A641-5C999E2626AC}"/>
          </ac:picMkLst>
        </pc:picChg>
        <pc:picChg chg="mod">
          <ac:chgData name="Abimbola Oluwade" userId="ed38779ee54ca276" providerId="LiveId" clId="{ABFA65B1-E7D2-40CE-9BDA-4BC3FDCB3190}" dt="2020-07-31T03:41:31.294" v="1725" actId="1076"/>
          <ac:picMkLst>
            <pc:docMk/>
            <pc:sldMk cId="468695706" sldId="270"/>
            <ac:picMk id="8" creationId="{A4828565-FDD2-430C-9395-3737241BFFCC}"/>
          </ac:picMkLst>
        </pc:picChg>
      </pc:sldChg>
      <pc:sldChg chg="addSp delSp modSp add del delAnim modAnim">
        <pc:chgData name="Abimbola Oluwade" userId="ed38779ee54ca276" providerId="LiveId" clId="{ABFA65B1-E7D2-40CE-9BDA-4BC3FDCB3190}" dt="2020-08-02T20:36:11.633" v="8477" actId="2696"/>
        <pc:sldMkLst>
          <pc:docMk/>
          <pc:sldMk cId="1922959119" sldId="271"/>
        </pc:sldMkLst>
        <pc:spChg chg="mod">
          <ac:chgData name="Abimbola Oluwade" userId="ed38779ee54ca276" providerId="LiveId" clId="{ABFA65B1-E7D2-40CE-9BDA-4BC3FDCB3190}" dt="2020-07-31T08:11:05.008" v="7645" actId="20577"/>
          <ac:spMkLst>
            <pc:docMk/>
            <pc:sldMk cId="1922959119" sldId="271"/>
            <ac:spMk id="2" creationId="{FF0127E0-2A5E-4E12-A571-D971D3B47D28}"/>
          </ac:spMkLst>
        </pc:spChg>
        <pc:spChg chg="mod">
          <ac:chgData name="Abimbola Oluwade" userId="ed38779ee54ca276" providerId="LiveId" clId="{ABFA65B1-E7D2-40CE-9BDA-4BC3FDCB3190}" dt="2020-07-31T06:53:34.248" v="6532"/>
          <ac:spMkLst>
            <pc:docMk/>
            <pc:sldMk cId="1922959119" sldId="271"/>
            <ac:spMk id="3" creationId="{9B684344-CF1D-42EC-A8C4-463ED3272B0A}"/>
          </ac:spMkLst>
        </pc:spChg>
        <pc:spChg chg="add mod">
          <ac:chgData name="Abimbola Oluwade" userId="ed38779ee54ca276" providerId="LiveId" clId="{ABFA65B1-E7D2-40CE-9BDA-4BC3FDCB3190}" dt="2020-07-31T17:55:04.121" v="8034" actId="1036"/>
          <ac:spMkLst>
            <pc:docMk/>
            <pc:sldMk cId="1922959119" sldId="271"/>
            <ac:spMk id="4" creationId="{07B66581-4E84-43C7-9AFA-5D2B73A7A562}"/>
          </ac:spMkLst>
        </pc:spChg>
        <pc:spChg chg="add mod">
          <ac:chgData name="Abimbola Oluwade" userId="ed38779ee54ca276" providerId="LiveId" clId="{ABFA65B1-E7D2-40CE-9BDA-4BC3FDCB3190}" dt="2020-07-31T19:28:53.066" v="8447" actId="207"/>
          <ac:spMkLst>
            <pc:docMk/>
            <pc:sldMk cId="1922959119" sldId="271"/>
            <ac:spMk id="14" creationId="{B2ADF4EB-68F3-4BF1-AEFE-E5BC140B8B0D}"/>
          </ac:spMkLst>
        </pc:spChg>
        <pc:picChg chg="add mod">
          <ac:chgData name="Abimbola Oluwade" userId="ed38779ee54ca276" providerId="LiveId" clId="{ABFA65B1-E7D2-40CE-9BDA-4BC3FDCB3190}" dt="2020-07-31T17:55:04.121" v="8034" actId="1036"/>
          <ac:picMkLst>
            <pc:docMk/>
            <pc:sldMk cId="1922959119" sldId="271"/>
            <ac:picMk id="9" creationId="{376DEBB4-48DF-4A90-A610-2FCEE3FB017D}"/>
          </ac:picMkLst>
        </pc:picChg>
        <pc:picChg chg="add del mod">
          <ac:chgData name="Abimbola Oluwade" userId="ed38779ee54ca276" providerId="LiveId" clId="{ABFA65B1-E7D2-40CE-9BDA-4BC3FDCB3190}" dt="2020-07-31T07:06:05.486" v="6837" actId="478"/>
          <ac:picMkLst>
            <pc:docMk/>
            <pc:sldMk cId="1922959119" sldId="271"/>
            <ac:picMk id="15" creationId="{62832275-90E4-4CCC-AE15-121B3746DD75}"/>
          </ac:picMkLst>
        </pc:picChg>
        <pc:picChg chg="add mod">
          <ac:chgData name="Abimbola Oluwade" userId="ed38779ee54ca276" providerId="LiveId" clId="{ABFA65B1-E7D2-40CE-9BDA-4BC3FDCB3190}" dt="2020-07-31T17:55:11.254" v="8037" actId="1076"/>
          <ac:picMkLst>
            <pc:docMk/>
            <pc:sldMk cId="1922959119" sldId="271"/>
            <ac:picMk id="16" creationId="{446167D1-8F88-427F-98A9-139AA6149011}"/>
          </ac:picMkLst>
        </pc:picChg>
        <pc:picChg chg="add mod">
          <ac:chgData name="Abimbola Oluwade" userId="ed38779ee54ca276" providerId="LiveId" clId="{ABFA65B1-E7D2-40CE-9BDA-4BC3FDCB3190}" dt="2020-07-31T17:55:04.121" v="8034" actId="1036"/>
          <ac:picMkLst>
            <pc:docMk/>
            <pc:sldMk cId="1922959119" sldId="271"/>
            <ac:picMk id="3074" creationId="{56AE00A0-1BB4-4A37-B065-C5FCB8B3F15A}"/>
          </ac:picMkLst>
        </pc:picChg>
        <pc:picChg chg="add mod">
          <ac:chgData name="Abimbola Oluwade" userId="ed38779ee54ca276" providerId="LiveId" clId="{ABFA65B1-E7D2-40CE-9BDA-4BC3FDCB3190}" dt="2020-07-31T17:55:04.121" v="8034" actId="1036"/>
          <ac:picMkLst>
            <pc:docMk/>
            <pc:sldMk cId="1922959119" sldId="271"/>
            <ac:picMk id="3075" creationId="{1888E75A-7EC5-4A3E-8A96-844110DA7D0E}"/>
          </ac:picMkLst>
        </pc:picChg>
        <pc:picChg chg="add mod">
          <ac:chgData name="Abimbola Oluwade" userId="ed38779ee54ca276" providerId="LiveId" clId="{ABFA65B1-E7D2-40CE-9BDA-4BC3FDCB3190}" dt="2020-07-31T17:55:04.121" v="8034" actId="1036"/>
          <ac:picMkLst>
            <pc:docMk/>
            <pc:sldMk cId="1922959119" sldId="271"/>
            <ac:picMk id="3076" creationId="{6518D23B-1BEE-4E59-AB03-0592EEF5A747}"/>
          </ac:picMkLst>
        </pc:picChg>
        <pc:picChg chg="add del mod">
          <ac:chgData name="Abimbola Oluwade" userId="ed38779ee54ca276" providerId="LiveId" clId="{ABFA65B1-E7D2-40CE-9BDA-4BC3FDCB3190}" dt="2020-07-31T17:55:04.121" v="8034" actId="1036"/>
          <ac:picMkLst>
            <pc:docMk/>
            <pc:sldMk cId="1922959119" sldId="271"/>
            <ac:picMk id="3078" creationId="{9511D215-9722-417C-BC60-A362ADDA260B}"/>
          </ac:picMkLst>
        </pc:picChg>
        <pc:inkChg chg="add del">
          <ac:chgData name="Abimbola Oluwade" userId="ed38779ee54ca276" providerId="LiveId" clId="{ABFA65B1-E7D2-40CE-9BDA-4BC3FDCB3190}" dt="2020-07-31T19:07:13.489" v="8299" actId="478"/>
          <ac:inkMkLst>
            <pc:docMk/>
            <pc:sldMk cId="1922959119" sldId="271"/>
            <ac:inkMk id="5" creationId="{564BE21D-A83B-43A6-8020-594CD732FBA3}"/>
          </ac:inkMkLst>
        </pc:inkChg>
        <pc:inkChg chg="add del">
          <ac:chgData name="Abimbola Oluwade" userId="ed38779ee54ca276" providerId="LiveId" clId="{ABFA65B1-E7D2-40CE-9BDA-4BC3FDCB3190}" dt="2020-07-31T06:50:29.516" v="6510" actId="9405"/>
          <ac:inkMkLst>
            <pc:docMk/>
            <pc:sldMk cId="1922959119" sldId="271"/>
            <ac:inkMk id="6" creationId="{A9112FCC-F94F-432A-BC98-35467D84C78A}"/>
          </ac:inkMkLst>
        </pc:inkChg>
        <pc:inkChg chg="add del">
          <ac:chgData name="Abimbola Oluwade" userId="ed38779ee54ca276" providerId="LiveId" clId="{ABFA65B1-E7D2-40CE-9BDA-4BC3FDCB3190}" dt="2020-07-31T06:50:35.227" v="6512" actId="9405"/>
          <ac:inkMkLst>
            <pc:docMk/>
            <pc:sldMk cId="1922959119" sldId="271"/>
            <ac:inkMk id="7" creationId="{A6CB2602-2E6D-4AF1-A60E-5266B6213E51}"/>
          </ac:inkMkLst>
        </pc:inkChg>
        <pc:inkChg chg="add del">
          <ac:chgData name="Abimbola Oluwade" userId="ed38779ee54ca276" providerId="LiveId" clId="{ABFA65B1-E7D2-40CE-9BDA-4BC3FDCB3190}" dt="2020-07-31T06:50:38.327" v="6514" actId="9405"/>
          <ac:inkMkLst>
            <pc:docMk/>
            <pc:sldMk cId="1922959119" sldId="271"/>
            <ac:inkMk id="8" creationId="{FF586D7A-DBF9-4090-AD7C-EEE626787658}"/>
          </ac:inkMkLst>
        </pc:inkChg>
        <pc:inkChg chg="add del mod">
          <ac:chgData name="Abimbola Oluwade" userId="ed38779ee54ca276" providerId="LiveId" clId="{ABFA65B1-E7D2-40CE-9BDA-4BC3FDCB3190}" dt="2020-07-31T17:55:04.121" v="8034" actId="1036"/>
          <ac:inkMkLst>
            <pc:docMk/>
            <pc:sldMk cId="1922959119" sldId="271"/>
            <ac:inkMk id="10" creationId="{3305D0C9-6D0E-4E1B-AF2C-E3A5A8F27177}"/>
          </ac:inkMkLst>
        </pc:inkChg>
        <pc:inkChg chg="add del">
          <ac:chgData name="Abimbola Oluwade" userId="ed38779ee54ca276" providerId="LiveId" clId="{ABFA65B1-E7D2-40CE-9BDA-4BC3FDCB3190}" dt="2020-07-31T06:50:58.377" v="6521" actId="9405"/>
          <ac:inkMkLst>
            <pc:docMk/>
            <pc:sldMk cId="1922959119" sldId="271"/>
            <ac:inkMk id="11" creationId="{57B5A3AC-2E10-4BAA-B3DD-A0865DA8FCF9}"/>
          </ac:inkMkLst>
        </pc:inkChg>
        <pc:inkChg chg="add del">
          <ac:chgData name="Abimbola Oluwade" userId="ed38779ee54ca276" providerId="LiveId" clId="{ABFA65B1-E7D2-40CE-9BDA-4BC3FDCB3190}" dt="2020-07-31T06:50:57.857" v="6520" actId="9405"/>
          <ac:inkMkLst>
            <pc:docMk/>
            <pc:sldMk cId="1922959119" sldId="271"/>
            <ac:inkMk id="12" creationId="{86438407-618D-4868-A828-33E41C372108}"/>
          </ac:inkMkLst>
        </pc:inkChg>
        <pc:inkChg chg="add del">
          <ac:chgData name="Abimbola Oluwade" userId="ed38779ee54ca276" providerId="LiveId" clId="{ABFA65B1-E7D2-40CE-9BDA-4BC3FDCB3190}" dt="2020-07-31T06:50:57.100" v="6519" actId="9405"/>
          <ac:inkMkLst>
            <pc:docMk/>
            <pc:sldMk cId="1922959119" sldId="271"/>
            <ac:inkMk id="13" creationId="{FEE76820-A0D7-4AC3-97C3-F296E4F80F65}"/>
          </ac:inkMkLst>
        </pc:inkChg>
      </pc:sldChg>
      <pc:sldChg chg="addSp delSp modSp add del delAnim modAnim">
        <pc:chgData name="Abimbola Oluwade" userId="ed38779ee54ca276" providerId="LiveId" clId="{ABFA65B1-E7D2-40CE-9BDA-4BC3FDCB3190}" dt="2020-08-10T12:27:11.296" v="8496" actId="14100"/>
        <pc:sldMkLst>
          <pc:docMk/>
          <pc:sldMk cId="1747777988" sldId="272"/>
        </pc:sldMkLst>
        <pc:spChg chg="mod">
          <ac:chgData name="Abimbola Oluwade" userId="ed38779ee54ca276" providerId="LiveId" clId="{ABFA65B1-E7D2-40CE-9BDA-4BC3FDCB3190}" dt="2020-07-31T17:51:00.337" v="7909" actId="20577"/>
          <ac:spMkLst>
            <pc:docMk/>
            <pc:sldMk cId="1747777988" sldId="272"/>
            <ac:spMk id="2" creationId="{FF0127E0-2A5E-4E12-A571-D971D3B47D28}"/>
          </ac:spMkLst>
        </pc:spChg>
        <pc:spChg chg="mod">
          <ac:chgData name="Abimbola Oluwade" userId="ed38779ee54ca276" providerId="LiveId" clId="{ABFA65B1-E7D2-40CE-9BDA-4BC3FDCB3190}" dt="2020-07-31T17:57:07.626" v="8043" actId="14100"/>
          <ac:spMkLst>
            <pc:docMk/>
            <pc:sldMk cId="1747777988" sldId="272"/>
            <ac:spMk id="3" creationId="{9B684344-CF1D-42EC-A8C4-463ED3272B0A}"/>
          </ac:spMkLst>
        </pc:spChg>
        <pc:spChg chg="del">
          <ac:chgData name="Abimbola Oluwade" userId="ed38779ee54ca276" providerId="LiveId" clId="{ABFA65B1-E7D2-40CE-9BDA-4BC3FDCB3190}" dt="2020-07-31T17:49:22.800" v="7815" actId="478"/>
          <ac:spMkLst>
            <pc:docMk/>
            <pc:sldMk cId="1747777988" sldId="272"/>
            <ac:spMk id="7" creationId="{A77CE51A-B531-41B5-83D2-7084CC189D7C}"/>
          </ac:spMkLst>
        </pc:spChg>
        <pc:spChg chg="del">
          <ac:chgData name="Abimbola Oluwade" userId="ed38779ee54ca276" providerId="LiveId" clId="{ABFA65B1-E7D2-40CE-9BDA-4BC3FDCB3190}" dt="2020-07-31T17:49:20.448" v="7814" actId="478"/>
          <ac:spMkLst>
            <pc:docMk/>
            <pc:sldMk cId="1747777988" sldId="272"/>
            <ac:spMk id="8" creationId="{2E059F08-D140-469B-9C1D-8716EBB14B79}"/>
          </ac:spMkLst>
        </pc:spChg>
        <pc:spChg chg="mod">
          <ac:chgData name="Abimbola Oluwade" userId="ed38779ee54ca276" providerId="LiveId" clId="{ABFA65B1-E7D2-40CE-9BDA-4BC3FDCB3190}" dt="2020-07-31T17:58:25.951" v="8075" actId="1036"/>
          <ac:spMkLst>
            <pc:docMk/>
            <pc:sldMk cId="1747777988" sldId="272"/>
            <ac:spMk id="12" creationId="{327B6630-FAB3-4BC9-A2AC-C7842031C864}"/>
          </ac:spMkLst>
        </pc:spChg>
        <pc:spChg chg="mod">
          <ac:chgData name="Abimbola Oluwade" userId="ed38779ee54ca276" providerId="LiveId" clId="{ABFA65B1-E7D2-40CE-9BDA-4BC3FDCB3190}" dt="2020-07-31T18:01:00.564" v="8094" actId="1038"/>
          <ac:spMkLst>
            <pc:docMk/>
            <pc:sldMk cId="1747777988" sldId="272"/>
            <ac:spMk id="13" creationId="{013E56D3-B9EF-4357-AB4D-F8CC7249140A}"/>
          </ac:spMkLst>
        </pc:spChg>
        <pc:spChg chg="add mod">
          <ac:chgData name="Abimbola Oluwade" userId="ed38779ee54ca276" providerId="LiveId" clId="{ABFA65B1-E7D2-40CE-9BDA-4BC3FDCB3190}" dt="2020-07-31T19:22:32.050" v="8386" actId="1035"/>
          <ac:spMkLst>
            <pc:docMk/>
            <pc:sldMk cId="1747777988" sldId="272"/>
            <ac:spMk id="17" creationId="{C59837A4-4C82-4A77-BEE4-C218533BA0FA}"/>
          </ac:spMkLst>
        </pc:spChg>
        <pc:picChg chg="mod">
          <ac:chgData name="Abimbola Oluwade" userId="ed38779ee54ca276" providerId="LiveId" clId="{ABFA65B1-E7D2-40CE-9BDA-4BC3FDCB3190}" dt="2020-07-31T17:53:01.976" v="8011" actId="1076"/>
          <ac:picMkLst>
            <pc:docMk/>
            <pc:sldMk cId="1747777988" sldId="272"/>
            <ac:picMk id="4" creationId="{FF4B471D-25DD-44BF-94ED-4EF68B7DF442}"/>
          </ac:picMkLst>
        </pc:picChg>
        <pc:picChg chg="add mod">
          <ac:chgData name="Abimbola Oluwade" userId="ed38779ee54ca276" providerId="LiveId" clId="{ABFA65B1-E7D2-40CE-9BDA-4BC3FDCB3190}" dt="2020-07-31T19:21:23.246" v="8304" actId="1076"/>
          <ac:picMkLst>
            <pc:docMk/>
            <pc:sldMk cId="1747777988" sldId="272"/>
            <ac:picMk id="5" creationId="{6B609E96-5C47-445D-AB97-60CCE42C5C85}"/>
          </ac:picMkLst>
        </pc:picChg>
        <pc:picChg chg="del">
          <ac:chgData name="Abimbola Oluwade" userId="ed38779ee54ca276" providerId="LiveId" clId="{ABFA65B1-E7D2-40CE-9BDA-4BC3FDCB3190}" dt="2020-07-31T17:49:18.755" v="7813" actId="478"/>
          <ac:picMkLst>
            <pc:docMk/>
            <pc:sldMk cId="1747777988" sldId="272"/>
            <ac:picMk id="6" creationId="{AD2F36C6-E55B-42A5-96B2-9A31E87777BC}"/>
          </ac:picMkLst>
        </pc:picChg>
        <pc:picChg chg="mod ord">
          <ac:chgData name="Abimbola Oluwade" userId="ed38779ee54ca276" providerId="LiveId" clId="{ABFA65B1-E7D2-40CE-9BDA-4BC3FDCB3190}" dt="2020-08-10T12:27:11.296" v="8496" actId="14100"/>
          <ac:picMkLst>
            <pc:docMk/>
            <pc:sldMk cId="1747777988" sldId="272"/>
            <ac:picMk id="9" creationId="{BD74F24C-C811-4A92-9D4C-E04D31C177EA}"/>
          </ac:picMkLst>
        </pc:picChg>
        <pc:picChg chg="add del mod">
          <ac:chgData name="Abimbola Oluwade" userId="ed38779ee54ca276" providerId="LiveId" clId="{ABFA65B1-E7D2-40CE-9BDA-4BC3FDCB3190}" dt="2020-07-31T17:49:26.440" v="7816" actId="478"/>
          <ac:picMkLst>
            <pc:docMk/>
            <pc:sldMk cId="1747777988" sldId="272"/>
            <ac:picMk id="10" creationId="{C22DF790-9E80-4DB9-855D-9CEC9BDE52EC}"/>
          </ac:picMkLst>
        </pc:picChg>
        <pc:picChg chg="mod">
          <ac:chgData name="Abimbola Oluwade" userId="ed38779ee54ca276" providerId="LiveId" clId="{ABFA65B1-E7D2-40CE-9BDA-4BC3FDCB3190}" dt="2020-07-31T17:57:53.729" v="8063" actId="14100"/>
          <ac:picMkLst>
            <pc:docMk/>
            <pc:sldMk cId="1747777988" sldId="272"/>
            <ac:picMk id="11" creationId="{45ED8F50-A186-48A7-95DC-4C103B8BE5A4}"/>
          </ac:picMkLst>
        </pc:picChg>
        <pc:picChg chg="del">
          <ac:chgData name="Abimbola Oluwade" userId="ed38779ee54ca276" providerId="LiveId" clId="{ABFA65B1-E7D2-40CE-9BDA-4BC3FDCB3190}" dt="2020-07-31T17:49:14.583" v="7812" actId="478"/>
          <ac:picMkLst>
            <pc:docMk/>
            <pc:sldMk cId="1747777988" sldId="272"/>
            <ac:picMk id="21" creationId="{69A359E0-854D-4419-8E6F-D7AA290667DF}"/>
          </ac:picMkLst>
        </pc:picChg>
        <pc:cxnChg chg="del">
          <ac:chgData name="Abimbola Oluwade" userId="ed38779ee54ca276" providerId="LiveId" clId="{ABFA65B1-E7D2-40CE-9BDA-4BC3FDCB3190}" dt="2020-07-31T17:49:34.347" v="7819" actId="478"/>
          <ac:cxnSpMkLst>
            <pc:docMk/>
            <pc:sldMk cId="1747777988" sldId="272"/>
            <ac:cxnSpMk id="16" creationId="{32CD3C41-09FA-404B-95C4-BC65AA8B7200}"/>
          </ac:cxnSpMkLst>
        </pc:cxnChg>
      </pc:sldChg>
      <pc:sldChg chg="add del">
        <pc:chgData name="Abimbola Oluwade" userId="ed38779ee54ca276" providerId="LiveId" clId="{ABFA65B1-E7D2-40CE-9BDA-4BC3FDCB3190}" dt="2020-08-02T20:27:25.389" v="8451"/>
        <pc:sldMkLst>
          <pc:docMk/>
          <pc:sldMk cId="2376269562" sldId="273"/>
        </pc:sldMkLst>
      </pc:sldChg>
      <pc:sldChg chg="add del">
        <pc:chgData name="Abimbola Oluwade" userId="ed38779ee54ca276" providerId="LiveId" clId="{ABFA65B1-E7D2-40CE-9BDA-4BC3FDCB3190}" dt="2020-08-02T20:36:12.640" v="8487"/>
        <pc:sldMkLst>
          <pc:docMk/>
          <pc:sldMk cId="3785075487" sldId="27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1T04:13:28.702"/>
    </inkml:context>
    <inkml:brush xml:id="br0">
      <inkml:brushProperty name="width" value="0.1" units="cm"/>
      <inkml:brushProperty name="height" value="0.1" units="cm"/>
      <inkml:brushProperty name="color" value="#FFFF00"/>
      <inkml:brushProperty name="ignorePressure" value="1"/>
    </inkml:brush>
  </inkml:definitions>
  <inkml:trace contextRef="#ctx0" brushRef="#br0">2213 29,'-908'-25,"858"22,-1 2,1 2,0 2,0 3,1 1,-1 3,2 2,-23 10,10-2,2 3,1 3,1 2,2 3,0 2,3 3,0 1,3 3,-1 4,25-21,1 0,1 1,1 1,1 2,2 0,0 1,2 0,1 2,2 0,-6 16,4 2,2 0,2 1,2 1,-2 35,9-49,2 1,2-1,1 0,2 1,1-1,10 32,-3-22,2-1,2 0,2-1,21 36,-22-51,1-1,1-1,1-1,1-1,2-1,0 0,13 8,35 24,2-4,3-2,1-4,3-4,1-3,2-3,1-4,1-4,2-4,1-3,0-4,2-5,86 2,-45-11,-1-6,0-6,34-10,-71 4,-1-4,-1-5,-1-3,77-36,-145 53,-2-1,0-1,0-2,-1 1,0-2,-2-1,1 0,-2-1,-1-1,0 0,-1-1,-1-1,0 0,6-17,-2 3,-3-1,0 0,-3-1,-1 0,-1 0,-2-1,-2 0,1-38,-7 17,-3 0,-2 1,-2 0,-3 0,-6-13,6 32,-1-1,-2 2,-1 0,-2 0,-2 2,-1 0,-2 1,-1 1,-1 2,-2 0,-2 1,0 2,-6-3,9 14,0 0,-2 2,0 1,0 1,-1 1,-1 2,-22-5,18 5,0-2,1 0,1-2,0-2,1 0,0-3,2 0,2-1,1-1,0-2,2 0,0-2,2 0,1-1,-17-28,14 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1T04:52:51.844"/>
    </inkml:context>
    <inkml:brush xml:id="br0">
      <inkml:brushProperty name="width" value="0.1" units="cm"/>
      <inkml:brushProperty name="height" value="0.1" units="cm"/>
      <inkml:brushProperty name="color" value="#FF0000"/>
      <inkml:brushProperty name="ignorePressure" value="1"/>
    </inkml:brush>
  </inkml:definitions>
  <inkml:trace contextRef="#ctx0" brushRef="#br0">1138 342,'-68'-55,"-3"3,-2 3,-47-22,83 52,-1 2,0 1,-1 2,0 2,-1 2,-1 1,0 2,-30-1,48 7,1 0,0 1,0 2,-1 0,1 1,0 1,-11 5,21-5,1 0,0 1,0 1,0 0,1 0,-1 1,2 0,-1 0,1 2,0-1,1 1,0 0,0 0,-3 7,-1 3,1 1,1 1,1-1,1 1,0 1,2-1,0 1,2 1,0-1,2 0,0 8,0 46,4 1,9 52,-4-52,3 11,3-1,4 0,3-1,5-1,27 61,-28-82,48 121,47 76,95 215,-193-426,2-1,2-1,2-1,3-1,1-2,2-1,19 17,6 3,87 93,75 111,-198-238,-3 0,1-1,2-1,1-1,1-1,1-1,1-1,27 17,-25-23,1-1,1-1,1-2,0-1,1-2,0 0,0-3,1 0,0-2,0-2,1-1,-1-1,15-3,-21 0,-1-1,0-1,0-2,0 0,0-2,-1 0,-1-2,1-1,-2-1,1-1,-2-1,0-1,0-1,-2 0,0-2,-1-1,1-2,-5 2,-2 0,0-2,-1 1,-1-2,-1 1,-1-1,-1-1,-1 0,-1 0,-1 0,-1-1,-1 1,-1-1,-1-3,0-39,-3 0,-3 0,-2 0,-11-33,-46-229,-14 4,-54-123,97 357,-4 1,-4 3,-3 1,-10-8,-77-105,-21-9,122 166,-3 1,-1 2,-2 2,-2 1,-1 2,-1 2,-2 1,-1 3,-1 2,-1 1,-43-13,-19-4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1T04:52:53.692"/>
    </inkml:context>
    <inkml:brush xml:id="br0">
      <inkml:brushProperty name="width" value="0.1" units="cm"/>
      <inkml:brushProperty name="height" value="0.1" units="cm"/>
      <inkml:brushProperty name="color" value="#FF0000"/>
      <inkml:brushProperty name="ignorePressure" value="1"/>
    </inkml:brush>
  </inkml:definitions>
  <inkml:trace contextRef="#ctx0" brushRef="#br0">2195 6751,'-138'-104,"-123"-123,195 161,2-3,3-3,4-2,-23-43,-52-113,-85-208,-22-42,-107-178,240 434,-74-236,109 244,10-3,-15-125,60 242,3 0,6-1,3-1,6 1,4-1,15-79,-3 85,5 1,4 2,3 0,5 2,4 2,4 1,4 2,3 3,4 1,4 3,3 3,34-31,-1 12,5 4,3 5,4 4,23-8,-58 45,3 3,1 3,2 4,2 3,1 4,1 3,13 1,-56 17,0 2,1 1,0 3,-1 1,1 1,0 3,0 1,0 2,4 2,-13 0,-1 1,0 1,-1 2,0 1,-1 1,0 1,-1 2,0 0,-2 2,0 1,18 18,-30-25,-5-5,0 0,0-1,1 1,-1-1,1-1,1 0,-1 0,5 2,8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1T04:53:10.137"/>
    </inkml:context>
    <inkml:brush xml:id="br0">
      <inkml:brushProperty name="width" value="0.1" units="cm"/>
      <inkml:brushProperty name="height" value="0.1" units="cm"/>
      <inkml:brushProperty name="color" value="#FF0000"/>
      <inkml:brushProperty name="ignorePressure" value="1"/>
    </inkml:brush>
  </inkml:definitions>
  <inkml:trace contextRef="#ctx0" brushRef="#br0">0 1130,'185'-48,"164"-66,-59 17,-268 90,1 2,0 0,0 1,1 2,-1 0,16 1,-39 2,1-1,-1 0,0 0,1 0,-1-1,0 1,1 0,-1 0,0 0,1 0,-1 0,0 0,1 0,-1 0,0-1,0 1,1 0,-1 0,0 0,0-1,1 1,-1 0,0 0,0-1,1 1,-1 0,0-1,0 1,0 0,0-1,0 1,0 0,1-1,-1 1,0 0,0-1,0 1,0 0,0-1,0 1,0 0,0-1,0 1,-1 0,1-1,0 1,0 0,0 0,0-1,0 1,-1 0,1-1,0 1,0 0,0 0,-1-1,1 1,0 0,0 0,-1-1,1 1,0 0,0 0,-1 0,1 0,0 0,-1-1,-23-24,19 19,-392-468,182 206,168 212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1T05:52:50.24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1T05:53:03.349"/>
    </inkml:context>
    <inkml:brush xml:id="br0">
      <inkml:brushProperty name="width" value="0.1" units="cm"/>
      <inkml:brushProperty name="height" value="0.1" units="cm"/>
      <inkml:brushProperty name="color" value="#FF0000"/>
      <inkml:brushProperty name="ignorePressure" value="1"/>
    </inkml:brush>
  </inkml:definitions>
  <inkml:trace contextRef="#ctx0" brushRef="#br0">34 1,'-7'38,"-2"6,1 0,3 1,2 0,1 3,2-34,1-1,1 1,0-1,0 1,1-1,1 0,0 0,1-1,1 1,0-1,0 0,1-1,1 1,0-1,7 7,12 9,1 0,1-2,2-1,0-2,1-1,2-1,0-2,1-1,0-2,1-1,26 5,59 11,1-6,125 8,-123-19,-1 6,100 30,-136-22,0 4,49 26,-96-38,-1 2,-1 2,0 1,-2 2,-1 2,13 14,-30-22,0 0,-1 1,-1 1,-1 0,-1 2,-1-1,-2 2,0-1,-1 2,-1-1,-2 1,-1 0,0 1,-1 14,0 20,-2 0,-3 0,-3 0,-2 0,-13 53,13-86,-1 0,-2-1,-1 2,7-25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1T05:53:04.245"/>
    </inkml:context>
    <inkml:brush xml:id="br0">
      <inkml:brushProperty name="width" value="0.1" units="cm"/>
      <inkml:brushProperty name="height" value="0.1" units="cm"/>
      <inkml:brushProperty name="color" value="#FF0000"/>
      <inkml:brushProperty name="ignorePressure" value="1"/>
    </inkml:brush>
  </inkml:definitions>
  <inkml:trace contextRef="#ctx0" brushRef="#br0">0 111,'15'15,"189"197,2 23,-204-232,-1-1,1 0,0 0,0 0,-1 0,1 0,1 0,-1-1,0 1,0-1,1 1,-1-1,0 0,1 0,-1 0,1 0,0 0,-1-1,1 1,0-1,0 0,2-1,1 0,-1 0,0-1,1 0,-1 0,0-1,0 1,0-1,0 0,0-1,56-36,-2-3,-2-2,3-8,157-157,-105 100,-107 104,6-5,1 0,0 0,1 2,0-1,3-1,6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1T05:54:30.568"/>
    </inkml:context>
    <inkml:brush xml:id="br0">
      <inkml:brushProperty name="width" value="0.1" units="cm"/>
      <inkml:brushProperty name="height" value="0.1" units="cm"/>
      <inkml:brushProperty name="color" value="#FF0000"/>
      <inkml:brushProperty name="ignorePressure" value="1"/>
    </inkml:brush>
  </inkml:definitions>
  <inkml:trace contextRef="#ctx0" brushRef="#br0">1 765,'522'-156,"255"-66,-183 88,4 27,390-12,-830 113,30 8,-60 1,1-6,31-9,-132 9,-11 0,0 0,0 2,1 0,-1 1,0 1,6 1,-13 1,0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1T05:54:51.524"/>
    </inkml:context>
    <inkml:brush xml:id="br0">
      <inkml:brushProperty name="width" value="0.1" units="cm"/>
      <inkml:brushProperty name="height" value="0.1" units="cm"/>
      <inkml:brushProperty name="color" value="#CC0000"/>
      <inkml:brushProperty name="ignorePressure" value="1"/>
    </inkml:brush>
  </inkml:definitions>
  <inkml:trace contextRef="#ctx0" brushRef="#br0">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1T05:54:57.642"/>
    </inkml:context>
    <inkml:brush xml:id="br0">
      <inkml:brushProperty name="width" value="0.1" units="cm"/>
      <inkml:brushProperty name="height" value="0.1" units="cm"/>
      <inkml:brushProperty name="color" value="#FF0000"/>
      <inkml:brushProperty name="ignorePressure" value="1"/>
    </inkml:brush>
  </inkml:definitions>
  <inkml:trace contextRef="#ctx0" brushRef="#br0">1 1,'24'37,"2"-2,2 0,1-2,1-1,2-1,2-2,0-1,2-2,0-1,2-2,1-1,0-3,2-1,2-1,-9-5,-16-6,0 0,0 1,-1 1,1 1,13 10,-27-16,0 0,0 0,0 0,-1 1,1 0,-1 0,0-1,-1 2,1-1,-1 0,1 0,-1 1,0-1,-1 1,1 0,-1 0,0-1,0 1,-1 0,1 0,-1 0,0 0,0 0,-1 0,0 1,0-2,0 0,0 0,-1-1,1 1,-1 0,0-1,0 1,0-1,-1 0,1 0,-1 0,0 0,-1 1,-44 36,39-32,-68 46,-69 36,66-42,2 2,1 6,66-47,9-5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1T06:01:36.019"/>
    </inkml:context>
    <inkml:brush xml:id="br0">
      <inkml:brushProperty name="width" value="0.1" units="cm"/>
      <inkml:brushProperty name="height" value="0.1" units="cm"/>
      <inkml:brushProperty name="color" value="#FF0000"/>
      <inkml:brushProperty name="ignorePressure" value="1"/>
    </inkml:brush>
  </inkml:definitions>
  <inkml:trace contextRef="#ctx0" brushRef="#br0">1 765,'522'-156,"255"-66,-183 88,4 27,390-12,-830 113,30 8,-60 1,1-6,31-9,-132 9,-11 0,0 0,0 2,1 0,-1 1,0 1,6 1,-13 1,0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1T04:15:48.836"/>
    </inkml:context>
    <inkml:brush xml:id="br0">
      <inkml:brushProperty name="width" value="0.1" units="cm"/>
      <inkml:brushProperty name="height" value="0.1" units="cm"/>
      <inkml:brushProperty name="color" value="#FF0000"/>
      <inkml:brushProperty name="ignorePressure" value="1"/>
    </inkml:brush>
  </inkml:definitions>
  <inkml:trace contextRef="#ctx0" brushRef="#br0">8010 2626,'-20'40,"-2"-2,-2 0,-2-1,-1-2,-2-1,-1-1,-1-1,-2-2,-1-1,-2-2,-27 16,-130 83,-131 92,45-19,-12-10,171-118,-2-5,-4-6,-128 41,-500 176,367-132,-203 40,394-135,-2-8,-1-9,-1-9,-26-7,136-15,0-4,0-3,1-5,-88-20,115 15,0-3,2-2,0-4,1-1,1-3,2-3,-20-16,-43-35,5-4,3-6,4-5,4-4,-32-47,82 84,3-2,3-2,4-3,2-1,3-2,4-2,3-1,3-1,4-1,3-2,4 0,-1-29,5-32,7 1,7-30,22-282,1 11,-23 296,-6 0,-7-5,6 102,-2 0,-2 1,-2 0,-2 1,-2 0,-2 2,-2 0,-2 1,-2 1,-2 1,-2 1,-1 2,-3 0,0 3,-3 0,0 3,-37-27,20 24,-2 2,-1 3,-1 2,-59-21,-13-7,120 54,1 0,-1-1,1 0,0 0,0-1,0 0,0 0,1 0,0-1,0 0,1 0,-1-1,1 1,1-1,-1 0,1 0,0-1,1 0,-2-5,-4-36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1T06:01:36.020"/>
    </inkml:context>
    <inkml:brush xml:id="br0">
      <inkml:brushProperty name="width" value="0.1" units="cm"/>
      <inkml:brushProperty name="height" value="0.1" units="cm"/>
      <inkml:brushProperty name="color" value="#FF0000"/>
      <inkml:brushProperty name="ignorePressure" value="1"/>
    </inkml:brush>
  </inkml:definitions>
  <inkml:trace contextRef="#ctx0" brushRef="#br0">1 1,'24'37,"2"-2,2 0,1-2,1-1,2-1,2-2,0-1,2-2,0-1,2-2,1-1,0-3,2-1,2-1,-9-5,-16-6,0 0,0 1,-1 1,1 1,13 10,-27-16,0 0,0 0,0 0,-1 1,1 0,-1 0,0-1,-1 2,1-1,-1 0,1 0,-1 1,0-1,-1 1,1 0,-1 0,0-1,0 1,-1 0,1 0,-1 0,0 0,0 0,-1 0,0 1,0-2,0 0,0 0,-1-1,1 1,-1 0,0-1,0 1,0-1,-1 0,1 0,-1 0,0 0,-1 1,-44 36,39-32,-68 46,-69 36,66-42,2 2,1 6,66-47,9-5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1T06:03:01.357"/>
    </inkml:context>
    <inkml:brush xml:id="br0">
      <inkml:brushProperty name="width" value="0.1" units="cm"/>
      <inkml:brushProperty name="height" value="0.1" units="cm"/>
      <inkml:brushProperty name="color" value="#FF0000"/>
      <inkml:brushProperty name="ignorePressure" value="1"/>
    </inkml:brush>
  </inkml:definitions>
  <inkml:trace contextRef="#ctx0" brushRef="#br0">846 0,'-60'240,"-20"195,7-31,43-271,-6-2,-6 1,32-102,-2 0,-1-1,-2 0,0-1,-2 0,-1-2,-1 0,-1-1,-2-1,0-1,-1 0,-21 13,-30 22,-2-3,-4-3,72-47,5-4,1 0,-1 1,1-1,0 1,0-1,0 1,0 0,0 0,0 0,0 0,0 0,1 0,-1 2,-5 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1T06:03:02.533"/>
    </inkml:context>
    <inkml:brush xml:id="br0">
      <inkml:brushProperty name="width" value="0.1" units="cm"/>
      <inkml:brushProperty name="height" value="0.1" units="cm"/>
      <inkml:brushProperty name="color" value="#FF0000"/>
      <inkml:brushProperty name="ignorePressure" value="1"/>
    </inkml:brush>
  </inkml:definitions>
  <inkml:trace contextRef="#ctx0" brushRef="#br0">217 1,'-61'265,"-38"88,77-296,14-40,1 0,1 1,1 0,0 0,1 1,4-13,0-1,0 1,1-1,0 1,0-1,0 0,0 1,1-1,0 0,0 0,1 0,-1 0,1 0,0-1,0 1,1-1,-1 0,1 0,0 0,2 2,14 11,1 0,1-1,20 10,-6-3,234 178,-258-193,0-1,0 0,0-1,1-1,0 1,12 2,20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1T06:50:40.583"/>
    </inkml:context>
    <inkml:brush xml:id="br0">
      <inkml:brushProperty name="width" value="0.1" units="cm"/>
      <inkml:brushProperty name="height" value="0.1" units="cm"/>
      <inkml:brushProperty name="color" value="#FFFF00"/>
      <inkml:brushProperty name="ignorePressure" value="1"/>
    </inkml:brush>
  </inkml:definitions>
  <inkml:trace contextRef="#ctx0" brushRef="#br0">1793 137,'-38'18,"1"-3,-2-1,0-1,-1-3,0-1,0-2,-1-1,1-3,-6-1,-108 1,5-1,-123 19,241-14,0 0,0 2,1 2,0 0,0 2,2 1,-1 2,2 0,0 2,2 1,0 1,-9 10,-14 16,2 1,2 3,2 2,3 1,-14 28,27-39,2 2,2 0,2 1,1 1,-9 42,19-53,2 0,2 0,1 1,1-1,2 1,2 0,1-1,5 20,13 50,5-1,4-1,5-2,4-1,4-2,5-2,4-2,52 72,-83-137,0 0,2-1,1-1,1-2,1 0,1-2,1 0,1-2,1-1,1-2,1 0,0-2,1-2,18 6,-8-7,1-1,0-2,0-2,1-2,0-2,1-1,-1-3,0-1,1-3,-1-1,-1-3,1-1,-1-2,-1-2,0-2,-1-2,-1-1,27-18,-12 4,-2-2,-2-3,-1-2,0-3,-24 19,-2-2,0 0,-2-2,-1 0,-1-1,-1-1,-2-1,3-7,-11 13,-1 0,-1 0,-2 0,0 0,-1-1,-1 0,-2 0,0 0,-2 0,-2-15,-7-41,-4 0,-14-42,-119-375,55 207,46 142,-23-44,47 139,-3 2,-2 0,-2 1,-3 2,-7-7,28 42,-1 1,-1 0,0 0,0 1,-1 1,-1 0,0 1,0 0,-1 2,-6-3,-7-1,0 2,-1 1,-1 1,1 1,-14 0,-134-13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1T04:16:04.783"/>
    </inkml:context>
    <inkml:brush xml:id="br0">
      <inkml:brushProperty name="width" value="0.1" units="cm"/>
      <inkml:brushProperty name="height" value="0.1" units="cm"/>
      <inkml:brushProperty name="color" value="#FF0000"/>
      <inkml:brushProperty name="ignorePressure" value="1"/>
    </inkml:brush>
  </inkml:definitions>
  <inkml:trace contextRef="#ctx0" brushRef="#br0">1795 1,'-32'80,"-4"-2,-7 7,26-54,-2-1,-1 0,-1-2,-2 0,0-2,-15 13,31-34,1 0,-1 0,0-1,-1 1,1-2,-1 1,0-1,1 0,-1-1,-1 1,-4-1,-15 2,1-1,-26-2,-16 2,-90 12,1 6,1 7,-101 33,91-17,84-24,0 4,-23 12,99-34,1 1,-1 0,1 0,0 1,0 0,0 0,0 0,-4 5,8-7,0 1,0 0,0 0,0 0,1 0,-1 0,1 0,0 0,0 1,0-1,0 0,1 1,-1-1,1 0,0 1,0-1,0 1,0-1,1 1,27 210,9-2,45 131,17 10,-94-335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1T04:16:15.743"/>
    </inkml:context>
    <inkml:brush xml:id="br0">
      <inkml:brushProperty name="width" value="0.1" units="cm"/>
      <inkml:brushProperty name="height" value="0.1" units="cm"/>
      <inkml:brushProperty name="color" value="#FF0000"/>
      <inkml:brushProperty name="ignorePressure" value="1"/>
    </inkml:brush>
  </inkml:definitions>
  <inkml:trace contextRef="#ctx0" brushRef="#br0">1573 0,'-30'93,"-4"-1,-23 39,-95 169,23-62,-10-6,-164 206,199-318,67-79,1 1,2 2,1 2,3 2,-365 598,336-556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1T04:16:17.059"/>
    </inkml:context>
    <inkml:brush xml:id="br0">
      <inkml:brushProperty name="width" value="0.1" units="cm"/>
      <inkml:brushProperty name="height" value="0.1" units="cm"/>
      <inkml:brushProperty name="color" value="#FF0000"/>
      <inkml:brushProperty name="ignorePressure" value="1"/>
    </inkml:brush>
  </inkml:definitions>
  <inkml:trace contextRef="#ctx0" brushRef="#br0">0 0,'115'318,"-93"-246,-4-1,-3 2,2 40,-17 5,2-118,-1 0,0 0,0 0,0 0,0 0,1 0,-1 0,0 0,1 0,-1 0,0 0,0 0,0-1,0 1,1-1,-1 1,0-1,0 1,0-1,0 0,0 0,0 0,0 0,4-1,288-151,2-19,-2 4,60-28,-336 187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1T04:52:19.232"/>
    </inkml:context>
    <inkml:brush xml:id="br0">
      <inkml:brushProperty name="width" value="0.1" units="cm"/>
      <inkml:brushProperty name="height" value="0.1" units="cm"/>
      <inkml:brushProperty name="color" value="#FF0000"/>
      <inkml:brushProperty name="ignorePressure" value="1"/>
    </inkml:brush>
  </inkml:definitions>
  <inkml:trace contextRef="#ctx0" brushRef="#br0">0 523,'242'-128,"6"10,26 3,-177 80,2 4,1 4,1 4,1 5,1 4,0 5,16 4,-90 5,336 9,-302-4,-1 2,-1 4,0 2,49 18,-72-16,0 1,-2 3,0 0,-1 3,-1 1,-1 1,9 10,57 55,50 62,-36-35,-93-97,19 21,1-1,3-3,1-1,35 20,-64-46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1T04:52:24.549"/>
    </inkml:context>
    <inkml:brush xml:id="br0">
      <inkml:brushProperty name="width" value="0.1" units="cm"/>
      <inkml:brushProperty name="height" value="0.1" units="cm"/>
      <inkml:brushProperty name="color" value="#FF0000"/>
      <inkml:brushProperty name="ignorePressure" value="1"/>
    </inkml:brush>
  </inkml:definitions>
  <inkml:trace contextRef="#ctx0" brushRef="#br0">1 487,'174'108,"5"-8,131 50,-260-127,18 9,1-3,2-3,30 6,-99-32,-1 0,1 0,0 0,-1 0,1 0,0-1,-1 1,1 0,-1-1,1 0,-1 1,1-1,-1 0,1 1,-1-1,0 0,0 0,1 0,-1 0,0-1,0 1,0 0,0 0,0-1,0 1,0-1,0 0,24-51,-17 35,21-47,-3-1,-3-1,-2-1,1-24,-12 40,-3-1,-2 0,-2-1,-2 1,-3-1,-3-5,4 52,-1-15,0 0,-2 0,-1 0,-7-20,3 22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1T04:52:31.255"/>
    </inkml:context>
    <inkml:brush xml:id="br0">
      <inkml:brushProperty name="width" value="0.1" units="cm"/>
      <inkml:brushProperty name="height" value="0.1" units="cm"/>
      <inkml:brushProperty name="color" value="#FF0000"/>
      <inkml:brushProperty name="ignorePressure" value="1"/>
    </inkml:brush>
  </inkml:definitions>
  <inkml:trace contextRef="#ctx0" brushRef="#br0">1 0,'31'111,"4"-2,6-2,48 91,-65-154,2 0,1-1,2-2,2-1,2-2,2-1,0-1,3-2,1-2,5 1,18 6,2-3,2-2,1-3,1-4,2-2,0-4,1-2,20 0,148 19,205 6,-387-40,105 10,415 22,-440-35,-1-5,1-7,31-10,0-13,-2-6,-2-8,-3-7,20-16,618-301,-472 212,-282 140,-33 14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1T04:52:33.274"/>
    </inkml:context>
    <inkml:brush xml:id="br0">
      <inkml:brushProperty name="width" value="0.1" units="cm"/>
      <inkml:brushProperty name="height" value="0.1" units="cm"/>
      <inkml:brushProperty name="color" value="#FF0000"/>
      <inkml:brushProperty name="ignorePressure" value="1"/>
    </inkml:brush>
  </inkml:definitions>
  <inkml:trace contextRef="#ctx0" brushRef="#br0">1 0,'101'77,"3"-6,3-3,3-6,2-4,3-6,2-4,2-6,2-4,1-6,88 9,-194-38,-5-2,1 1,-1 0,0 0,9 5,-18-7,-1 1,1-1,-1 1,1 0,0 0,-1-1,0 1,1 0,-1 0,0 1,1-1,-1 0,0 0,0 0,0 1,0-1,0 1,0-1,0 1,-1-1,1 1,0-1,-1 1,0 0,1-1,-1 1,0 0,0-1,1 1,-1 0,-1-1,1 1,0 1,-7 22,-1 0,-1 0,-2 0,0-1,-1-1,-10 13,16-25,-67 108,-73 90,-103 106,141-181,-233 278,253-314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57912" y="6196868"/>
            <a:ext cx="3034088" cy="66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140196"/>
            <a:ext cx="2631445" cy="71780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42951" y="536576"/>
            <a:ext cx="10678583" cy="224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42951" y="3646170"/>
            <a:ext cx="10653183" cy="218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26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2"/>
          </p:nvPr>
        </p:nvSpPr>
        <p:spPr>
          <a:xfrm>
            <a:off x="742951" y="2755012"/>
            <a:ext cx="10678583" cy="63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43500"/>
            <a:ext cx="12211200" cy="686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104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252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" y="934934"/>
            <a:ext cx="11580335" cy="20269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11421533" y="6318251"/>
            <a:ext cx="425243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57600" rIns="720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39400100-1E87-4F7F-BCDB-DEA61ABA59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602429" y="129091"/>
            <a:ext cx="10804760" cy="75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609600" y="1243584"/>
            <a:ext cx="10811933" cy="50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2400"/>
              <a:buNone/>
              <a:defRPr/>
            </a:lvl1pPr>
            <a:lvl2pPr marL="914400" lvl="1" indent="-39624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81E32"/>
              </a:buClr>
              <a:buSzPts val="2640"/>
              <a:buChar char="•"/>
              <a:defRPr/>
            </a:lvl2pPr>
            <a:lvl3pPr marL="1371600" lvl="2" indent="-381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2400"/>
              <a:buChar char="-"/>
              <a:defRPr b="0"/>
            </a:lvl3pPr>
            <a:lvl4pPr marL="1828800" lvl="3" indent="-36576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2160"/>
              <a:buChar char="•"/>
              <a:defRPr/>
            </a:lvl4pPr>
            <a:lvl5pPr marL="2286000" lvl="4" indent="-3505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920"/>
              <a:buChar char="-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35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252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" y="934934"/>
            <a:ext cx="11580335" cy="20269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421533" y="6318251"/>
            <a:ext cx="425243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57600" rIns="720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39400100-1E87-4F7F-BCDB-DEA61ABA5952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2429" y="129091"/>
            <a:ext cx="10804760" cy="75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243584"/>
            <a:ext cx="5181600" cy="50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2400"/>
              <a:buNone/>
              <a:defRPr/>
            </a:lvl1pPr>
            <a:lvl2pPr marL="914400" lvl="1" indent="-39624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81E32"/>
              </a:buClr>
              <a:buSzPts val="2640"/>
              <a:buChar char="•"/>
              <a:defRPr/>
            </a:lvl2pPr>
            <a:lvl3pPr marL="1371600" lvl="2" indent="-381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2400"/>
              <a:buChar char="-"/>
              <a:defRPr/>
            </a:lvl3pPr>
            <a:lvl4pPr marL="1828800" lvl="3" indent="-36576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2160"/>
              <a:buChar char="•"/>
              <a:defRPr/>
            </a:lvl4pPr>
            <a:lvl5pPr marL="2286000" lvl="4" indent="-3505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920"/>
              <a:buChar char="-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2"/>
          </p:nvPr>
        </p:nvSpPr>
        <p:spPr>
          <a:xfrm>
            <a:off x="6197600" y="1252729"/>
            <a:ext cx="5181600" cy="50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2400"/>
              <a:buNone/>
              <a:defRPr/>
            </a:lvl1pPr>
            <a:lvl2pPr marL="914400" lvl="1" indent="-39624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81E32"/>
              </a:buClr>
              <a:buSzPts val="2640"/>
              <a:buChar char="•"/>
              <a:defRPr/>
            </a:lvl2pPr>
            <a:lvl3pPr marL="1371600" lvl="2" indent="-381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2400"/>
              <a:buChar char="-"/>
              <a:defRPr/>
            </a:lvl3pPr>
            <a:lvl4pPr marL="1828800" lvl="3" indent="-36576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2160"/>
              <a:buChar char="•"/>
              <a:defRPr/>
            </a:lvl4pPr>
            <a:lvl5pPr marL="2286000" lvl="4" indent="-3505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920"/>
              <a:buChar char="-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0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line headline">
  <p:cSld name="2 line headlin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252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" y="934934"/>
            <a:ext cx="11580335" cy="20269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421533" y="6318251"/>
            <a:ext cx="425243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57600" rIns="720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39400100-1E87-4F7F-BCDB-DEA61ABA5952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602429" y="129091"/>
            <a:ext cx="10804760" cy="75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5"/>
          <p:cNvSpPr>
            <a:spLocks noGrp="1"/>
          </p:cNvSpPr>
          <p:nvPr>
            <p:ph type="pic" idx="2"/>
          </p:nvPr>
        </p:nvSpPr>
        <p:spPr>
          <a:xfrm>
            <a:off x="4861984" y="1252728"/>
            <a:ext cx="3256453" cy="248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4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9" name="Google Shape;39;p5"/>
          <p:cNvSpPr>
            <a:spLocks noGrp="1"/>
          </p:cNvSpPr>
          <p:nvPr>
            <p:ph type="pic" idx="3"/>
          </p:nvPr>
        </p:nvSpPr>
        <p:spPr>
          <a:xfrm>
            <a:off x="4861984" y="3886200"/>
            <a:ext cx="3256453" cy="243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4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0" name="Google Shape;40;p5"/>
          <p:cNvSpPr>
            <a:spLocks noGrp="1"/>
          </p:cNvSpPr>
          <p:nvPr>
            <p:ph type="pic" idx="4"/>
          </p:nvPr>
        </p:nvSpPr>
        <p:spPr>
          <a:xfrm>
            <a:off x="8323939" y="1243584"/>
            <a:ext cx="3256453" cy="50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4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609601" y="1243584"/>
            <a:ext cx="4017433" cy="50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9624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2640"/>
              <a:buChar char="•"/>
              <a:defRPr/>
            </a:lvl2pPr>
            <a:lvl3pPr marL="1371600" lvl="2" indent="-381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6576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505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20"/>
              <a:buChar char="-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189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Chart on right">
  <p:cSld name="Content and Chart on righ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252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" y="934934"/>
            <a:ext cx="11580335" cy="20269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421533" y="6318251"/>
            <a:ext cx="425243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57600" rIns="720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39400100-1E87-4F7F-BCDB-DEA61ABA5952}" type="slidenum">
              <a:rPr lang="en-US" smtClean="0"/>
              <a:t>‹#›</a:t>
            </a:fld>
            <a:endParaRPr lang="en-US"/>
          </a:p>
        </p:txBody>
      </p: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602429" y="129091"/>
            <a:ext cx="10804760" cy="75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6"/>
          <p:cNvSpPr>
            <a:spLocks noGrp="1"/>
          </p:cNvSpPr>
          <p:nvPr>
            <p:ph type="chart" idx="2"/>
          </p:nvPr>
        </p:nvSpPr>
        <p:spPr>
          <a:xfrm>
            <a:off x="8009467" y="1243584"/>
            <a:ext cx="3556000" cy="50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4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609600" y="1243584"/>
            <a:ext cx="7313083" cy="50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9624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2640"/>
              <a:buChar char="•"/>
              <a:defRPr/>
            </a:lvl2pPr>
            <a:lvl3pPr marL="1371600" lvl="2" indent="-381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6576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505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20"/>
              <a:buChar char="-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893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Divi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0" rIns="0" bIns="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4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602429" y="129091"/>
            <a:ext cx="10804760" cy="75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548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25272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602429" y="129091"/>
            <a:ext cx="10804760" cy="75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8E22CCE-3280-4EFB-A4D9-575A1FC29562}" type="datetimeFigureOut">
              <a:rPr lang="en-US" smtClean="0"/>
              <a:t>8/9/2020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5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2429" y="129091"/>
            <a:ext cx="10804760" cy="75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1" y="1243584"/>
            <a:ext cx="10813225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624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4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052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421533" y="6318251"/>
            <a:ext cx="425243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57600" rIns="72000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9400100-1E87-4F7F-BCDB-DEA61ABA5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156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png"/><Relationship Id="rId7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image" Target="../media/image24.png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5.xml"/><Relationship Id="rId3" Type="http://schemas.openxmlformats.org/officeDocument/2006/relationships/image" Target="../media/image7.png"/><Relationship Id="rId7" Type="http://schemas.openxmlformats.org/officeDocument/2006/relationships/customXml" Target="../ink/ink2.xml"/><Relationship Id="rId12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3.xml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20.png"/><Relationship Id="rId18" Type="http://schemas.openxmlformats.org/officeDocument/2006/relationships/customXml" Target="../ink/ink12.xm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customXml" Target="../ink/ink9.xml"/><Relationship Id="rId17" Type="http://schemas.openxmlformats.org/officeDocument/2006/relationships/image" Target="../media/image22.png"/><Relationship Id="rId2" Type="http://schemas.openxmlformats.org/officeDocument/2006/relationships/image" Target="../media/image14.png"/><Relationship Id="rId16" Type="http://schemas.openxmlformats.org/officeDocument/2006/relationships/customXml" Target="../ink/ink11.xml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5" Type="http://schemas.openxmlformats.org/officeDocument/2006/relationships/image" Target="../media/image21.png"/><Relationship Id="rId10" Type="http://schemas.openxmlformats.org/officeDocument/2006/relationships/customXml" Target="../ink/ink8.xml"/><Relationship Id="rId19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Relationship Id="rId14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customXml" Target="../ink/ink16.xml"/><Relationship Id="rId18" Type="http://schemas.openxmlformats.org/officeDocument/2006/relationships/image" Target="../media/image46.png"/><Relationship Id="rId3" Type="http://schemas.openxmlformats.org/officeDocument/2006/relationships/image" Target="../media/image37.png"/><Relationship Id="rId21" Type="http://schemas.openxmlformats.org/officeDocument/2006/relationships/customXml" Target="../ink/ink21.xml"/><Relationship Id="rId7" Type="http://schemas.openxmlformats.org/officeDocument/2006/relationships/customXml" Target="../ink/ink13.xml"/><Relationship Id="rId12" Type="http://schemas.openxmlformats.org/officeDocument/2006/relationships/image" Target="../media/image43.png"/><Relationship Id="rId17" Type="http://schemas.openxmlformats.org/officeDocument/2006/relationships/customXml" Target="../ink/ink18.xml"/><Relationship Id="rId25" Type="http://schemas.openxmlformats.org/officeDocument/2006/relationships/image" Target="../media/image49.png"/><Relationship Id="rId2" Type="http://schemas.openxmlformats.org/officeDocument/2006/relationships/image" Target="../media/image36.png"/><Relationship Id="rId16" Type="http://schemas.openxmlformats.org/officeDocument/2006/relationships/image" Target="../media/image45.png"/><Relationship Id="rId20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customXml" Target="../ink/ink15.xml"/><Relationship Id="rId24" Type="http://schemas.openxmlformats.org/officeDocument/2006/relationships/image" Target="../media/image48.png"/><Relationship Id="rId5" Type="http://schemas.openxmlformats.org/officeDocument/2006/relationships/image" Target="../media/image39.png"/><Relationship Id="rId15" Type="http://schemas.openxmlformats.org/officeDocument/2006/relationships/customXml" Target="../ink/ink17.xml"/><Relationship Id="rId23" Type="http://schemas.openxmlformats.org/officeDocument/2006/relationships/customXml" Target="../ink/ink22.xml"/><Relationship Id="rId10" Type="http://schemas.openxmlformats.org/officeDocument/2006/relationships/image" Target="../media/image42.png"/><Relationship Id="rId19" Type="http://schemas.openxmlformats.org/officeDocument/2006/relationships/customXml" Target="../ink/ink19.xml"/><Relationship Id="rId4" Type="http://schemas.openxmlformats.org/officeDocument/2006/relationships/image" Target="../media/image38.png"/><Relationship Id="rId9" Type="http://schemas.openxmlformats.org/officeDocument/2006/relationships/customXml" Target="../ink/ink14.xml"/><Relationship Id="rId14" Type="http://schemas.openxmlformats.org/officeDocument/2006/relationships/image" Target="../media/image44.png"/><Relationship Id="rId22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AA94482-E500-448F-A85A-F5F0D43E4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1" y="963296"/>
            <a:ext cx="10678583" cy="2267584"/>
          </a:xfrm>
        </p:spPr>
        <p:txBody>
          <a:bodyPr/>
          <a:lstStyle/>
          <a:p>
            <a:pPr algn="ctr"/>
            <a:r>
              <a:rPr lang="en-US" dirty="0"/>
              <a:t>NMF Clustering on X-ray Diffraction Patterns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E93B45B-F4CE-4F55-829F-00A6053BD91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10591" y="3454463"/>
            <a:ext cx="10678583" cy="635889"/>
          </a:xfrm>
        </p:spPr>
        <p:txBody>
          <a:bodyPr/>
          <a:lstStyle/>
          <a:p>
            <a:pPr marL="0" lvl="0" indent="0">
              <a:lnSpc>
                <a:spcPct val="110000"/>
              </a:lnSpc>
              <a:buSzPts val="2000"/>
            </a:pPr>
            <a:r>
              <a:rPr lang="en-US" sz="2800" i="1" dirty="0"/>
              <a:t>Abimbola Oluwade | 07/31/2020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457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84344-CF1D-42EC-A8C4-463ED3272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429" y="1243584"/>
            <a:ext cx="7962851" cy="5485325"/>
          </a:xfrm>
        </p:spPr>
        <p:txBody>
          <a:bodyPr/>
          <a:lstStyle/>
          <a:p>
            <a:pPr marL="6858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Since r is unknown, try </a:t>
            </a:r>
            <a:r>
              <a:rPr lang="en-US" sz="2000" dirty="0">
                <a:solidFill>
                  <a:srgbClr val="7030A0"/>
                </a:solidFill>
              </a:rPr>
              <a:t>r = 3:11 </a:t>
            </a:r>
            <a:r>
              <a:rPr lang="en-US" sz="2000" dirty="0"/>
              <a:t>to obtain many solutions</a:t>
            </a:r>
          </a:p>
          <a:p>
            <a:pPr marL="6858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For each r, check for peak shifting among the r distinct phases</a:t>
            </a:r>
          </a:p>
          <a:p>
            <a:pPr marL="12001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1800" dirty="0"/>
              <a:t>Pearson Correlation on each pair ≥ </a:t>
            </a:r>
            <a:r>
              <a:rPr lang="en-US" sz="1800" dirty="0">
                <a:solidFill>
                  <a:srgbClr val="7030A0"/>
                </a:solidFill>
              </a:rPr>
              <a:t>[0.7,0.8,0.9]</a:t>
            </a:r>
          </a:p>
          <a:p>
            <a:pPr marL="12001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1800" dirty="0"/>
              <a:t>Any pair in criteria </a:t>
            </a:r>
            <a:r>
              <a:rPr lang="en-US" sz="1800" dirty="0" err="1"/>
              <a:t>i</a:t>
            </a:r>
            <a:r>
              <a:rPr lang="en-US" sz="1800" dirty="0"/>
              <a:t>. should have same no. of peaks above </a:t>
            </a:r>
            <a:r>
              <a:rPr lang="en-US" sz="1800" dirty="0">
                <a:solidFill>
                  <a:srgbClr val="7030A0"/>
                </a:solidFill>
              </a:rPr>
              <a:t>2 </a:t>
            </a:r>
            <a:r>
              <a:rPr lang="en-US" sz="1800" dirty="0" err="1">
                <a:solidFill>
                  <a:srgbClr val="7030A0"/>
                </a:solidFill>
              </a:rPr>
              <a:t>a.u</a:t>
            </a:r>
            <a:r>
              <a:rPr lang="en-US" sz="1800" dirty="0">
                <a:solidFill>
                  <a:srgbClr val="7030A0"/>
                </a:solidFill>
              </a:rPr>
              <a:t>.</a:t>
            </a:r>
            <a:endParaRPr lang="en-US" sz="1800" dirty="0"/>
          </a:p>
          <a:p>
            <a:pPr marL="6858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Combine any peak shifted phase(s) found in 2.</a:t>
            </a:r>
          </a:p>
          <a:p>
            <a:pPr marL="228600" indent="0">
              <a:lnSpc>
                <a:spcPct val="150000"/>
              </a:lnSpc>
            </a:pPr>
            <a:r>
              <a:rPr lang="en-US" sz="2000" dirty="0">
                <a:solidFill>
                  <a:srgbClr val="7030A0"/>
                </a:solidFill>
              </a:rPr>
              <a:t> </a:t>
            </a:r>
          </a:p>
          <a:p>
            <a:pPr marL="228600" indent="0"/>
            <a:endParaRPr lang="en-US" dirty="0"/>
          </a:p>
          <a:p>
            <a:pPr marL="685800" indent="-457200">
              <a:buFont typeface="+mj-lt"/>
              <a:buAutoNum type="arabicPeriod"/>
            </a:pPr>
            <a:endParaRPr lang="en-US" dirty="0"/>
          </a:p>
          <a:p>
            <a:pPr marL="228600" indent="0"/>
            <a:r>
              <a:rPr lang="en-US" dirty="0"/>
              <a:t> </a:t>
            </a:r>
          </a:p>
          <a:p>
            <a:pPr marL="228600" indent="0" algn="ctr"/>
            <a:endParaRPr lang="en-US" dirty="0"/>
          </a:p>
          <a:p>
            <a:pPr marL="228600" indent="0" algn="ctr"/>
            <a:endParaRPr lang="en-US" dirty="0"/>
          </a:p>
          <a:p>
            <a:pPr marL="228600" indent="0"/>
            <a:endParaRPr lang="en-US" sz="2000" dirty="0">
              <a:solidFill>
                <a:srgbClr val="FF0000"/>
              </a:solidFill>
            </a:endParaRPr>
          </a:p>
          <a:p>
            <a:pPr marL="228600" indent="0" algn="ctr"/>
            <a:endParaRPr lang="en-US" dirty="0"/>
          </a:p>
          <a:p>
            <a:pPr marL="228600" indent="0"/>
            <a:r>
              <a:rPr lang="en-US" dirty="0"/>
              <a:t>			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A close up of a mans face&#10;&#10;Description automatically generated">
            <a:extLst>
              <a:ext uri="{FF2B5EF4-FFF2-40B4-BE49-F238E27FC236}">
                <a16:creationId xmlns:a16="http://schemas.microsoft.com/office/drawing/2014/main" id="{AD2F36C6-E55B-42A5-96B2-9A31E8777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256" y="129091"/>
            <a:ext cx="2820752" cy="23433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A359E0-854D-4419-8E6F-D7AA29066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401" y="4111993"/>
            <a:ext cx="3486150" cy="2409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0127E0-2A5E-4E12-A571-D971D3B4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7CE51A-B531-41B5-83D2-7084CC189D7C}"/>
              </a:ext>
            </a:extLst>
          </p:cNvPr>
          <p:cNvSpPr/>
          <p:nvPr/>
        </p:nvSpPr>
        <p:spPr>
          <a:xfrm>
            <a:off x="9935310" y="797076"/>
            <a:ext cx="326838" cy="1365623"/>
          </a:xfrm>
          <a:custGeom>
            <a:avLst/>
            <a:gdLst>
              <a:gd name="connsiteX0" fmla="*/ 522514 w 734786"/>
              <a:gd name="connsiteY0" fmla="*/ 0 h 2155372"/>
              <a:gd name="connsiteX1" fmla="*/ 212271 w 734786"/>
              <a:gd name="connsiteY1" fmla="*/ 16329 h 2155372"/>
              <a:gd name="connsiteX2" fmla="*/ 195943 w 734786"/>
              <a:gd name="connsiteY2" fmla="*/ 65315 h 2155372"/>
              <a:gd name="connsiteX3" fmla="*/ 163286 w 734786"/>
              <a:gd name="connsiteY3" fmla="*/ 114300 h 2155372"/>
              <a:gd name="connsiteX4" fmla="*/ 146957 w 734786"/>
              <a:gd name="connsiteY4" fmla="*/ 163286 h 2155372"/>
              <a:gd name="connsiteX5" fmla="*/ 114300 w 734786"/>
              <a:gd name="connsiteY5" fmla="*/ 228600 h 2155372"/>
              <a:gd name="connsiteX6" fmla="*/ 81643 w 734786"/>
              <a:gd name="connsiteY6" fmla="*/ 538843 h 2155372"/>
              <a:gd name="connsiteX7" fmla="*/ 65314 w 734786"/>
              <a:gd name="connsiteY7" fmla="*/ 587829 h 2155372"/>
              <a:gd name="connsiteX8" fmla="*/ 32657 w 734786"/>
              <a:gd name="connsiteY8" fmla="*/ 718457 h 2155372"/>
              <a:gd name="connsiteX9" fmla="*/ 16329 w 734786"/>
              <a:gd name="connsiteY9" fmla="*/ 849086 h 2155372"/>
              <a:gd name="connsiteX10" fmla="*/ 0 w 734786"/>
              <a:gd name="connsiteY10" fmla="*/ 914400 h 2155372"/>
              <a:gd name="connsiteX11" fmla="*/ 16329 w 734786"/>
              <a:gd name="connsiteY11" fmla="*/ 1126672 h 2155372"/>
              <a:gd name="connsiteX12" fmla="*/ 32657 w 734786"/>
              <a:gd name="connsiteY12" fmla="*/ 1371600 h 2155372"/>
              <a:gd name="connsiteX13" fmla="*/ 48986 w 734786"/>
              <a:gd name="connsiteY13" fmla="*/ 1485900 h 2155372"/>
              <a:gd name="connsiteX14" fmla="*/ 65314 w 734786"/>
              <a:gd name="connsiteY14" fmla="*/ 1632857 h 2155372"/>
              <a:gd name="connsiteX15" fmla="*/ 81643 w 734786"/>
              <a:gd name="connsiteY15" fmla="*/ 1861457 h 2155372"/>
              <a:gd name="connsiteX16" fmla="*/ 97971 w 734786"/>
              <a:gd name="connsiteY16" fmla="*/ 1926772 h 2155372"/>
              <a:gd name="connsiteX17" fmla="*/ 130629 w 734786"/>
              <a:gd name="connsiteY17" fmla="*/ 1959429 h 2155372"/>
              <a:gd name="connsiteX18" fmla="*/ 195943 w 734786"/>
              <a:gd name="connsiteY18" fmla="*/ 2057400 h 2155372"/>
              <a:gd name="connsiteX19" fmla="*/ 228600 w 734786"/>
              <a:gd name="connsiteY19" fmla="*/ 2106386 h 2155372"/>
              <a:gd name="connsiteX20" fmla="*/ 326571 w 734786"/>
              <a:gd name="connsiteY20" fmla="*/ 2155372 h 2155372"/>
              <a:gd name="connsiteX21" fmla="*/ 489857 w 734786"/>
              <a:gd name="connsiteY21" fmla="*/ 2139043 h 2155372"/>
              <a:gd name="connsiteX22" fmla="*/ 571500 w 734786"/>
              <a:gd name="connsiteY22" fmla="*/ 1992086 h 2155372"/>
              <a:gd name="connsiteX23" fmla="*/ 587829 w 734786"/>
              <a:gd name="connsiteY23" fmla="*/ 1926772 h 2155372"/>
              <a:gd name="connsiteX24" fmla="*/ 604157 w 734786"/>
              <a:gd name="connsiteY24" fmla="*/ 1877786 h 2155372"/>
              <a:gd name="connsiteX25" fmla="*/ 669471 w 734786"/>
              <a:gd name="connsiteY25" fmla="*/ 1126672 h 2155372"/>
              <a:gd name="connsiteX26" fmla="*/ 702129 w 734786"/>
              <a:gd name="connsiteY26" fmla="*/ 996043 h 2155372"/>
              <a:gd name="connsiteX27" fmla="*/ 734786 w 734786"/>
              <a:gd name="connsiteY27" fmla="*/ 881743 h 2155372"/>
              <a:gd name="connsiteX28" fmla="*/ 702129 w 734786"/>
              <a:gd name="connsiteY28" fmla="*/ 571500 h 2155372"/>
              <a:gd name="connsiteX29" fmla="*/ 685800 w 734786"/>
              <a:gd name="connsiteY29" fmla="*/ 522515 h 2155372"/>
              <a:gd name="connsiteX30" fmla="*/ 653143 w 734786"/>
              <a:gd name="connsiteY30" fmla="*/ 473529 h 2155372"/>
              <a:gd name="connsiteX31" fmla="*/ 636814 w 734786"/>
              <a:gd name="connsiteY31" fmla="*/ 408215 h 2155372"/>
              <a:gd name="connsiteX32" fmla="*/ 587829 w 734786"/>
              <a:gd name="connsiteY32" fmla="*/ 326572 h 2155372"/>
              <a:gd name="connsiteX33" fmla="*/ 555171 w 734786"/>
              <a:gd name="connsiteY33" fmla="*/ 130629 h 2155372"/>
              <a:gd name="connsiteX34" fmla="*/ 538843 w 734786"/>
              <a:gd name="connsiteY34" fmla="*/ 65315 h 2155372"/>
              <a:gd name="connsiteX35" fmla="*/ 457200 w 734786"/>
              <a:gd name="connsiteY35" fmla="*/ 48986 h 215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34786" h="2155372">
                <a:moveTo>
                  <a:pt x="522514" y="0"/>
                </a:moveTo>
                <a:cubicBezTo>
                  <a:pt x="419100" y="5443"/>
                  <a:pt x="313817" y="-3981"/>
                  <a:pt x="212271" y="16329"/>
                </a:cubicBezTo>
                <a:cubicBezTo>
                  <a:pt x="195393" y="19705"/>
                  <a:pt x="203640" y="49920"/>
                  <a:pt x="195943" y="65315"/>
                </a:cubicBezTo>
                <a:cubicBezTo>
                  <a:pt x="187167" y="82868"/>
                  <a:pt x="172062" y="96748"/>
                  <a:pt x="163286" y="114300"/>
                </a:cubicBezTo>
                <a:cubicBezTo>
                  <a:pt x="155589" y="129695"/>
                  <a:pt x="153737" y="147466"/>
                  <a:pt x="146957" y="163286"/>
                </a:cubicBezTo>
                <a:cubicBezTo>
                  <a:pt x="137369" y="185659"/>
                  <a:pt x="125186" y="206829"/>
                  <a:pt x="114300" y="228600"/>
                </a:cubicBezTo>
                <a:cubicBezTo>
                  <a:pt x="107231" y="313428"/>
                  <a:pt x="99925" y="447432"/>
                  <a:pt x="81643" y="538843"/>
                </a:cubicBezTo>
                <a:cubicBezTo>
                  <a:pt x="78267" y="555721"/>
                  <a:pt x="69488" y="571131"/>
                  <a:pt x="65314" y="587829"/>
                </a:cubicBezTo>
                <a:lnTo>
                  <a:pt x="32657" y="718457"/>
                </a:lnTo>
                <a:cubicBezTo>
                  <a:pt x="27214" y="762000"/>
                  <a:pt x="23543" y="805801"/>
                  <a:pt x="16329" y="849086"/>
                </a:cubicBezTo>
                <a:cubicBezTo>
                  <a:pt x="12640" y="871222"/>
                  <a:pt x="0" y="891959"/>
                  <a:pt x="0" y="914400"/>
                </a:cubicBezTo>
                <a:cubicBezTo>
                  <a:pt x="0" y="985366"/>
                  <a:pt x="11273" y="1055886"/>
                  <a:pt x="16329" y="1126672"/>
                </a:cubicBezTo>
                <a:cubicBezTo>
                  <a:pt x="22159" y="1208288"/>
                  <a:pt x="25249" y="1290112"/>
                  <a:pt x="32657" y="1371600"/>
                </a:cubicBezTo>
                <a:cubicBezTo>
                  <a:pt x="36141" y="1409929"/>
                  <a:pt x="44212" y="1447710"/>
                  <a:pt x="48986" y="1485900"/>
                </a:cubicBezTo>
                <a:cubicBezTo>
                  <a:pt x="55099" y="1534807"/>
                  <a:pt x="61044" y="1583755"/>
                  <a:pt x="65314" y="1632857"/>
                </a:cubicBezTo>
                <a:cubicBezTo>
                  <a:pt x="71932" y="1708964"/>
                  <a:pt x="73207" y="1785530"/>
                  <a:pt x="81643" y="1861457"/>
                </a:cubicBezTo>
                <a:cubicBezTo>
                  <a:pt x="84121" y="1883761"/>
                  <a:pt x="87935" y="1906700"/>
                  <a:pt x="97971" y="1926772"/>
                </a:cubicBezTo>
                <a:cubicBezTo>
                  <a:pt x="104856" y="1940542"/>
                  <a:pt x="119743" y="1948543"/>
                  <a:pt x="130629" y="1959429"/>
                </a:cubicBezTo>
                <a:cubicBezTo>
                  <a:pt x="159324" y="2045517"/>
                  <a:pt x="127991" y="1975858"/>
                  <a:pt x="195943" y="2057400"/>
                </a:cubicBezTo>
                <a:cubicBezTo>
                  <a:pt x="208506" y="2072476"/>
                  <a:pt x="214723" y="2092509"/>
                  <a:pt x="228600" y="2106386"/>
                </a:cubicBezTo>
                <a:cubicBezTo>
                  <a:pt x="260252" y="2138038"/>
                  <a:pt x="286731" y="2142092"/>
                  <a:pt x="326571" y="2155372"/>
                </a:cubicBezTo>
                <a:cubicBezTo>
                  <a:pt x="381000" y="2149929"/>
                  <a:pt x="440932" y="2163506"/>
                  <a:pt x="489857" y="2139043"/>
                </a:cubicBezTo>
                <a:cubicBezTo>
                  <a:pt x="528841" y="2119551"/>
                  <a:pt x="558493" y="2037611"/>
                  <a:pt x="571500" y="1992086"/>
                </a:cubicBezTo>
                <a:cubicBezTo>
                  <a:pt x="577665" y="1970508"/>
                  <a:pt x="581664" y="1948350"/>
                  <a:pt x="587829" y="1926772"/>
                </a:cubicBezTo>
                <a:cubicBezTo>
                  <a:pt x="592557" y="1910222"/>
                  <a:pt x="598714" y="1894115"/>
                  <a:pt x="604157" y="1877786"/>
                </a:cubicBezTo>
                <a:cubicBezTo>
                  <a:pt x="613677" y="1677881"/>
                  <a:pt x="622815" y="1313291"/>
                  <a:pt x="669471" y="1126672"/>
                </a:cubicBezTo>
                <a:cubicBezTo>
                  <a:pt x="680357" y="1083129"/>
                  <a:pt x="687936" y="1038623"/>
                  <a:pt x="702129" y="996043"/>
                </a:cubicBezTo>
                <a:cubicBezTo>
                  <a:pt x="725553" y="925767"/>
                  <a:pt x="714282" y="963755"/>
                  <a:pt x="734786" y="881743"/>
                </a:cubicBezTo>
                <a:cubicBezTo>
                  <a:pt x="722701" y="700466"/>
                  <a:pt x="736728" y="692597"/>
                  <a:pt x="702129" y="571500"/>
                </a:cubicBezTo>
                <a:cubicBezTo>
                  <a:pt x="697401" y="554951"/>
                  <a:pt x="693497" y="537910"/>
                  <a:pt x="685800" y="522515"/>
                </a:cubicBezTo>
                <a:cubicBezTo>
                  <a:pt x="677024" y="504962"/>
                  <a:pt x="664029" y="489858"/>
                  <a:pt x="653143" y="473529"/>
                </a:cubicBezTo>
                <a:cubicBezTo>
                  <a:pt x="647700" y="451758"/>
                  <a:pt x="646850" y="428287"/>
                  <a:pt x="636814" y="408215"/>
                </a:cubicBezTo>
                <a:cubicBezTo>
                  <a:pt x="589683" y="313954"/>
                  <a:pt x="611600" y="445428"/>
                  <a:pt x="587829" y="326572"/>
                </a:cubicBezTo>
                <a:cubicBezTo>
                  <a:pt x="574843" y="261643"/>
                  <a:pt x="571230" y="194867"/>
                  <a:pt x="555171" y="130629"/>
                </a:cubicBezTo>
                <a:cubicBezTo>
                  <a:pt x="549728" y="108858"/>
                  <a:pt x="556083" y="79682"/>
                  <a:pt x="538843" y="65315"/>
                </a:cubicBezTo>
                <a:cubicBezTo>
                  <a:pt x="517522" y="47548"/>
                  <a:pt x="457200" y="48986"/>
                  <a:pt x="457200" y="4898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E059F08-D140-469B-9C1D-8716EBB14B79}"/>
              </a:ext>
            </a:extLst>
          </p:cNvPr>
          <p:cNvSpPr/>
          <p:nvPr/>
        </p:nvSpPr>
        <p:spPr>
          <a:xfrm>
            <a:off x="10460235" y="797076"/>
            <a:ext cx="304793" cy="1425851"/>
          </a:xfrm>
          <a:custGeom>
            <a:avLst/>
            <a:gdLst>
              <a:gd name="connsiteX0" fmla="*/ 522514 w 734786"/>
              <a:gd name="connsiteY0" fmla="*/ 0 h 2155372"/>
              <a:gd name="connsiteX1" fmla="*/ 212271 w 734786"/>
              <a:gd name="connsiteY1" fmla="*/ 16329 h 2155372"/>
              <a:gd name="connsiteX2" fmla="*/ 195943 w 734786"/>
              <a:gd name="connsiteY2" fmla="*/ 65315 h 2155372"/>
              <a:gd name="connsiteX3" fmla="*/ 163286 w 734786"/>
              <a:gd name="connsiteY3" fmla="*/ 114300 h 2155372"/>
              <a:gd name="connsiteX4" fmla="*/ 146957 w 734786"/>
              <a:gd name="connsiteY4" fmla="*/ 163286 h 2155372"/>
              <a:gd name="connsiteX5" fmla="*/ 114300 w 734786"/>
              <a:gd name="connsiteY5" fmla="*/ 228600 h 2155372"/>
              <a:gd name="connsiteX6" fmla="*/ 81643 w 734786"/>
              <a:gd name="connsiteY6" fmla="*/ 538843 h 2155372"/>
              <a:gd name="connsiteX7" fmla="*/ 65314 w 734786"/>
              <a:gd name="connsiteY7" fmla="*/ 587829 h 2155372"/>
              <a:gd name="connsiteX8" fmla="*/ 32657 w 734786"/>
              <a:gd name="connsiteY8" fmla="*/ 718457 h 2155372"/>
              <a:gd name="connsiteX9" fmla="*/ 16329 w 734786"/>
              <a:gd name="connsiteY9" fmla="*/ 849086 h 2155372"/>
              <a:gd name="connsiteX10" fmla="*/ 0 w 734786"/>
              <a:gd name="connsiteY10" fmla="*/ 914400 h 2155372"/>
              <a:gd name="connsiteX11" fmla="*/ 16329 w 734786"/>
              <a:gd name="connsiteY11" fmla="*/ 1126672 h 2155372"/>
              <a:gd name="connsiteX12" fmla="*/ 32657 w 734786"/>
              <a:gd name="connsiteY12" fmla="*/ 1371600 h 2155372"/>
              <a:gd name="connsiteX13" fmla="*/ 48986 w 734786"/>
              <a:gd name="connsiteY13" fmla="*/ 1485900 h 2155372"/>
              <a:gd name="connsiteX14" fmla="*/ 65314 w 734786"/>
              <a:gd name="connsiteY14" fmla="*/ 1632857 h 2155372"/>
              <a:gd name="connsiteX15" fmla="*/ 81643 w 734786"/>
              <a:gd name="connsiteY15" fmla="*/ 1861457 h 2155372"/>
              <a:gd name="connsiteX16" fmla="*/ 97971 w 734786"/>
              <a:gd name="connsiteY16" fmla="*/ 1926772 h 2155372"/>
              <a:gd name="connsiteX17" fmla="*/ 130629 w 734786"/>
              <a:gd name="connsiteY17" fmla="*/ 1959429 h 2155372"/>
              <a:gd name="connsiteX18" fmla="*/ 195943 w 734786"/>
              <a:gd name="connsiteY18" fmla="*/ 2057400 h 2155372"/>
              <a:gd name="connsiteX19" fmla="*/ 228600 w 734786"/>
              <a:gd name="connsiteY19" fmla="*/ 2106386 h 2155372"/>
              <a:gd name="connsiteX20" fmla="*/ 326571 w 734786"/>
              <a:gd name="connsiteY20" fmla="*/ 2155372 h 2155372"/>
              <a:gd name="connsiteX21" fmla="*/ 489857 w 734786"/>
              <a:gd name="connsiteY21" fmla="*/ 2139043 h 2155372"/>
              <a:gd name="connsiteX22" fmla="*/ 571500 w 734786"/>
              <a:gd name="connsiteY22" fmla="*/ 1992086 h 2155372"/>
              <a:gd name="connsiteX23" fmla="*/ 587829 w 734786"/>
              <a:gd name="connsiteY23" fmla="*/ 1926772 h 2155372"/>
              <a:gd name="connsiteX24" fmla="*/ 604157 w 734786"/>
              <a:gd name="connsiteY24" fmla="*/ 1877786 h 2155372"/>
              <a:gd name="connsiteX25" fmla="*/ 669471 w 734786"/>
              <a:gd name="connsiteY25" fmla="*/ 1126672 h 2155372"/>
              <a:gd name="connsiteX26" fmla="*/ 702129 w 734786"/>
              <a:gd name="connsiteY26" fmla="*/ 996043 h 2155372"/>
              <a:gd name="connsiteX27" fmla="*/ 734786 w 734786"/>
              <a:gd name="connsiteY27" fmla="*/ 881743 h 2155372"/>
              <a:gd name="connsiteX28" fmla="*/ 702129 w 734786"/>
              <a:gd name="connsiteY28" fmla="*/ 571500 h 2155372"/>
              <a:gd name="connsiteX29" fmla="*/ 685800 w 734786"/>
              <a:gd name="connsiteY29" fmla="*/ 522515 h 2155372"/>
              <a:gd name="connsiteX30" fmla="*/ 653143 w 734786"/>
              <a:gd name="connsiteY30" fmla="*/ 473529 h 2155372"/>
              <a:gd name="connsiteX31" fmla="*/ 636814 w 734786"/>
              <a:gd name="connsiteY31" fmla="*/ 408215 h 2155372"/>
              <a:gd name="connsiteX32" fmla="*/ 587829 w 734786"/>
              <a:gd name="connsiteY32" fmla="*/ 326572 h 2155372"/>
              <a:gd name="connsiteX33" fmla="*/ 555171 w 734786"/>
              <a:gd name="connsiteY33" fmla="*/ 130629 h 2155372"/>
              <a:gd name="connsiteX34" fmla="*/ 538843 w 734786"/>
              <a:gd name="connsiteY34" fmla="*/ 65315 h 2155372"/>
              <a:gd name="connsiteX35" fmla="*/ 457200 w 734786"/>
              <a:gd name="connsiteY35" fmla="*/ 48986 h 215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34786" h="2155372">
                <a:moveTo>
                  <a:pt x="522514" y="0"/>
                </a:moveTo>
                <a:cubicBezTo>
                  <a:pt x="419100" y="5443"/>
                  <a:pt x="313817" y="-3981"/>
                  <a:pt x="212271" y="16329"/>
                </a:cubicBezTo>
                <a:cubicBezTo>
                  <a:pt x="195393" y="19705"/>
                  <a:pt x="203640" y="49920"/>
                  <a:pt x="195943" y="65315"/>
                </a:cubicBezTo>
                <a:cubicBezTo>
                  <a:pt x="187167" y="82868"/>
                  <a:pt x="172062" y="96748"/>
                  <a:pt x="163286" y="114300"/>
                </a:cubicBezTo>
                <a:cubicBezTo>
                  <a:pt x="155589" y="129695"/>
                  <a:pt x="153737" y="147466"/>
                  <a:pt x="146957" y="163286"/>
                </a:cubicBezTo>
                <a:cubicBezTo>
                  <a:pt x="137369" y="185659"/>
                  <a:pt x="125186" y="206829"/>
                  <a:pt x="114300" y="228600"/>
                </a:cubicBezTo>
                <a:cubicBezTo>
                  <a:pt x="107231" y="313428"/>
                  <a:pt x="99925" y="447432"/>
                  <a:pt x="81643" y="538843"/>
                </a:cubicBezTo>
                <a:cubicBezTo>
                  <a:pt x="78267" y="555721"/>
                  <a:pt x="69488" y="571131"/>
                  <a:pt x="65314" y="587829"/>
                </a:cubicBezTo>
                <a:lnTo>
                  <a:pt x="32657" y="718457"/>
                </a:lnTo>
                <a:cubicBezTo>
                  <a:pt x="27214" y="762000"/>
                  <a:pt x="23543" y="805801"/>
                  <a:pt x="16329" y="849086"/>
                </a:cubicBezTo>
                <a:cubicBezTo>
                  <a:pt x="12640" y="871222"/>
                  <a:pt x="0" y="891959"/>
                  <a:pt x="0" y="914400"/>
                </a:cubicBezTo>
                <a:cubicBezTo>
                  <a:pt x="0" y="985366"/>
                  <a:pt x="11273" y="1055886"/>
                  <a:pt x="16329" y="1126672"/>
                </a:cubicBezTo>
                <a:cubicBezTo>
                  <a:pt x="22159" y="1208288"/>
                  <a:pt x="25249" y="1290112"/>
                  <a:pt x="32657" y="1371600"/>
                </a:cubicBezTo>
                <a:cubicBezTo>
                  <a:pt x="36141" y="1409929"/>
                  <a:pt x="44212" y="1447710"/>
                  <a:pt x="48986" y="1485900"/>
                </a:cubicBezTo>
                <a:cubicBezTo>
                  <a:pt x="55099" y="1534807"/>
                  <a:pt x="61044" y="1583755"/>
                  <a:pt x="65314" y="1632857"/>
                </a:cubicBezTo>
                <a:cubicBezTo>
                  <a:pt x="71932" y="1708964"/>
                  <a:pt x="73207" y="1785530"/>
                  <a:pt x="81643" y="1861457"/>
                </a:cubicBezTo>
                <a:cubicBezTo>
                  <a:pt x="84121" y="1883761"/>
                  <a:pt x="87935" y="1906700"/>
                  <a:pt x="97971" y="1926772"/>
                </a:cubicBezTo>
                <a:cubicBezTo>
                  <a:pt x="104856" y="1940542"/>
                  <a:pt x="119743" y="1948543"/>
                  <a:pt x="130629" y="1959429"/>
                </a:cubicBezTo>
                <a:cubicBezTo>
                  <a:pt x="159324" y="2045517"/>
                  <a:pt x="127991" y="1975858"/>
                  <a:pt x="195943" y="2057400"/>
                </a:cubicBezTo>
                <a:cubicBezTo>
                  <a:pt x="208506" y="2072476"/>
                  <a:pt x="214723" y="2092509"/>
                  <a:pt x="228600" y="2106386"/>
                </a:cubicBezTo>
                <a:cubicBezTo>
                  <a:pt x="260252" y="2138038"/>
                  <a:pt x="286731" y="2142092"/>
                  <a:pt x="326571" y="2155372"/>
                </a:cubicBezTo>
                <a:cubicBezTo>
                  <a:pt x="381000" y="2149929"/>
                  <a:pt x="440932" y="2163506"/>
                  <a:pt x="489857" y="2139043"/>
                </a:cubicBezTo>
                <a:cubicBezTo>
                  <a:pt x="528841" y="2119551"/>
                  <a:pt x="558493" y="2037611"/>
                  <a:pt x="571500" y="1992086"/>
                </a:cubicBezTo>
                <a:cubicBezTo>
                  <a:pt x="577665" y="1970508"/>
                  <a:pt x="581664" y="1948350"/>
                  <a:pt x="587829" y="1926772"/>
                </a:cubicBezTo>
                <a:cubicBezTo>
                  <a:pt x="592557" y="1910222"/>
                  <a:pt x="598714" y="1894115"/>
                  <a:pt x="604157" y="1877786"/>
                </a:cubicBezTo>
                <a:cubicBezTo>
                  <a:pt x="613677" y="1677881"/>
                  <a:pt x="622815" y="1313291"/>
                  <a:pt x="669471" y="1126672"/>
                </a:cubicBezTo>
                <a:cubicBezTo>
                  <a:pt x="680357" y="1083129"/>
                  <a:pt x="687936" y="1038623"/>
                  <a:pt x="702129" y="996043"/>
                </a:cubicBezTo>
                <a:cubicBezTo>
                  <a:pt x="725553" y="925767"/>
                  <a:pt x="714282" y="963755"/>
                  <a:pt x="734786" y="881743"/>
                </a:cubicBezTo>
                <a:cubicBezTo>
                  <a:pt x="722701" y="700466"/>
                  <a:pt x="736728" y="692597"/>
                  <a:pt x="702129" y="571500"/>
                </a:cubicBezTo>
                <a:cubicBezTo>
                  <a:pt x="697401" y="554951"/>
                  <a:pt x="693497" y="537910"/>
                  <a:pt x="685800" y="522515"/>
                </a:cubicBezTo>
                <a:cubicBezTo>
                  <a:pt x="677024" y="504962"/>
                  <a:pt x="664029" y="489858"/>
                  <a:pt x="653143" y="473529"/>
                </a:cubicBezTo>
                <a:cubicBezTo>
                  <a:pt x="647700" y="451758"/>
                  <a:pt x="646850" y="428287"/>
                  <a:pt x="636814" y="408215"/>
                </a:cubicBezTo>
                <a:cubicBezTo>
                  <a:pt x="589683" y="313954"/>
                  <a:pt x="611600" y="445428"/>
                  <a:pt x="587829" y="326572"/>
                </a:cubicBezTo>
                <a:cubicBezTo>
                  <a:pt x="574843" y="261643"/>
                  <a:pt x="571230" y="194867"/>
                  <a:pt x="555171" y="130629"/>
                </a:cubicBezTo>
                <a:cubicBezTo>
                  <a:pt x="549728" y="108858"/>
                  <a:pt x="556083" y="79682"/>
                  <a:pt x="538843" y="65315"/>
                </a:cubicBezTo>
                <a:cubicBezTo>
                  <a:pt x="517522" y="47548"/>
                  <a:pt x="457200" y="48986"/>
                  <a:pt x="457200" y="4898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CD3C41-09FA-404B-95C4-BC65AA8B7200}"/>
              </a:ext>
            </a:extLst>
          </p:cNvPr>
          <p:cNvCxnSpPr>
            <a:cxnSpLocks/>
          </p:cNvCxnSpPr>
          <p:nvPr/>
        </p:nvCxnSpPr>
        <p:spPr>
          <a:xfrm>
            <a:off x="1739996" y="6181009"/>
            <a:ext cx="38709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22DF790-9E80-4DB9-855D-9CEC9BDE5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273" y="2376843"/>
            <a:ext cx="3025189" cy="27310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160A17-C4FB-4446-BB04-5CC4DD9F4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850" y="5203257"/>
            <a:ext cx="3486150" cy="16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5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74F24C-C811-4A92-9D4C-E04D31C17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074" y="2229244"/>
            <a:ext cx="2277128" cy="18231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0127E0-2A5E-4E12-A571-D971D3B4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contd.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84344-CF1D-42EC-A8C4-463ED3272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430" y="1243584"/>
            <a:ext cx="6815162" cy="5485325"/>
          </a:xfrm>
        </p:spPr>
        <p:txBody>
          <a:bodyPr/>
          <a:lstStyle/>
          <a:p>
            <a:pPr marL="6858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/>
              <a:t>At every point, remove any phase contributing ≤ </a:t>
            </a:r>
            <a:r>
              <a:rPr lang="en-US" dirty="0">
                <a:solidFill>
                  <a:srgbClr val="7030A0"/>
                </a:solidFill>
              </a:rPr>
              <a:t>[0.08,0.15,0.25] </a:t>
            </a:r>
          </a:p>
          <a:p>
            <a:pPr marL="6858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/>
              <a:t>At every point, take the 3 most contributing phase if necessary</a:t>
            </a:r>
          </a:p>
          <a:p>
            <a:pPr marL="6858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/>
              <a:t>Plot the wafer map noting that any overlapping phases is a separate cluster (multiphase)</a:t>
            </a:r>
          </a:p>
          <a:p>
            <a:pPr marL="228600" indent="0"/>
            <a:endParaRPr lang="en-US" dirty="0"/>
          </a:p>
          <a:p>
            <a:pPr marL="68580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228600" indent="0"/>
            <a:r>
              <a:rPr lang="en-US" dirty="0"/>
              <a:t> </a:t>
            </a:r>
          </a:p>
          <a:p>
            <a:pPr marL="228600" indent="0" algn="ctr"/>
            <a:endParaRPr lang="en-US" dirty="0"/>
          </a:p>
          <a:p>
            <a:pPr marL="228600" indent="0" algn="ctr"/>
            <a:endParaRPr lang="en-US" dirty="0"/>
          </a:p>
          <a:p>
            <a:pPr marL="228600" indent="0"/>
            <a:endParaRPr lang="en-US" sz="2000" dirty="0">
              <a:solidFill>
                <a:srgbClr val="FF0000"/>
              </a:solidFill>
            </a:endParaRPr>
          </a:p>
          <a:p>
            <a:pPr marL="228600" indent="0" algn="ctr"/>
            <a:endParaRPr lang="en-US" dirty="0"/>
          </a:p>
          <a:p>
            <a:pPr marL="228600" indent="0"/>
            <a:r>
              <a:rPr lang="en-US" dirty="0"/>
              <a:t>			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B471D-25DD-44BF-94ED-4EF68B7DF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161" y="4724938"/>
            <a:ext cx="1745264" cy="17789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ED8F50-A186-48A7-95DC-4C103B8BE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441" y="2217521"/>
            <a:ext cx="2277129" cy="1816028"/>
          </a:xfrm>
          <a:prstGeom prst="rect">
            <a:avLst/>
          </a:prstGeom>
        </p:spPr>
      </p:pic>
      <p:sp>
        <p:nvSpPr>
          <p:cNvPr id="12" name="Google Shape;388;p24">
            <a:extLst>
              <a:ext uri="{FF2B5EF4-FFF2-40B4-BE49-F238E27FC236}">
                <a16:creationId xmlns:a16="http://schemas.microsoft.com/office/drawing/2014/main" id="{327B6630-FAB3-4BC9-A2AC-C7842031C864}"/>
              </a:ext>
            </a:extLst>
          </p:cNvPr>
          <p:cNvSpPr/>
          <p:nvPr/>
        </p:nvSpPr>
        <p:spPr>
          <a:xfrm>
            <a:off x="8479151" y="2713887"/>
            <a:ext cx="178340" cy="16689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388;p24">
            <a:extLst>
              <a:ext uri="{FF2B5EF4-FFF2-40B4-BE49-F238E27FC236}">
                <a16:creationId xmlns:a16="http://schemas.microsoft.com/office/drawing/2014/main" id="{013E56D3-B9EF-4357-AB4D-F8CC7249140A}"/>
              </a:ext>
            </a:extLst>
          </p:cNvPr>
          <p:cNvSpPr/>
          <p:nvPr/>
        </p:nvSpPr>
        <p:spPr>
          <a:xfrm>
            <a:off x="10775372" y="2727955"/>
            <a:ext cx="178340" cy="16689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09E96-5C47-445D-AB97-60CCE42C5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6974" y="4052365"/>
            <a:ext cx="2373695" cy="1915482"/>
          </a:xfrm>
          <a:prstGeom prst="rect">
            <a:avLst/>
          </a:prstGeom>
        </p:spPr>
      </p:pic>
      <p:sp>
        <p:nvSpPr>
          <p:cNvPr id="17" name="Google Shape;388;p24">
            <a:extLst>
              <a:ext uri="{FF2B5EF4-FFF2-40B4-BE49-F238E27FC236}">
                <a16:creationId xmlns:a16="http://schemas.microsoft.com/office/drawing/2014/main" id="{C59837A4-4C82-4A77-BEE4-C218533BA0FA}"/>
              </a:ext>
            </a:extLst>
          </p:cNvPr>
          <p:cNvSpPr/>
          <p:nvPr/>
        </p:nvSpPr>
        <p:spPr>
          <a:xfrm>
            <a:off x="9501347" y="4695089"/>
            <a:ext cx="178340" cy="16689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777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27E0-2A5E-4E12-A571-D971D3B4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Observation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84344-CF1D-42EC-A8C4-463ED3272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120" y="1243584"/>
            <a:ext cx="11033760" cy="5485325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The best 4 so far:</a:t>
            </a:r>
          </a:p>
          <a:p>
            <a:pPr lvl="3" fontAlgn="base"/>
            <a:r>
              <a:rPr lang="en-US" sz="1500" dirty="0"/>
              <a:t>r = 4, Correlation Threshold=0.7, Contribution Threshold= 0.25 </a:t>
            </a:r>
          </a:p>
          <a:p>
            <a:pPr lvl="3" fontAlgn="base"/>
            <a:r>
              <a:rPr lang="en-US" sz="1500" dirty="0"/>
              <a:t>r = 4, Correlation Threshold=0.8, Contribution Threshold = 0.25 </a:t>
            </a:r>
          </a:p>
          <a:p>
            <a:pPr lvl="3" fontAlgn="base"/>
            <a:r>
              <a:rPr lang="en-US" sz="1500" dirty="0"/>
              <a:t>r = 4, Correlation Threshold=0.9, Contribution Threshold = 0.25 </a:t>
            </a:r>
          </a:p>
          <a:p>
            <a:pPr lvl="3" fontAlgn="base"/>
            <a:r>
              <a:rPr lang="en-US" sz="1500" dirty="0"/>
              <a:t>r = 10, Correlation Threshold=0.9, Contribution Threshold = 0.15</a:t>
            </a:r>
          </a:p>
          <a:p>
            <a:pPr marL="1463040" lvl="3" indent="0" fontAlgn="base">
              <a:buNone/>
            </a:pPr>
            <a:endParaRPr lang="en-US" sz="1500" dirty="0"/>
          </a:p>
          <a:p>
            <a:pPr marL="1463040" lvl="3" indent="0" fontAlgn="base">
              <a:buNone/>
            </a:pPr>
            <a:endParaRPr lang="en-US" sz="1500" dirty="0"/>
          </a:p>
          <a:p>
            <a:pPr marL="1463040" lvl="3" indent="0" fontAlgn="base">
              <a:buNone/>
            </a:pPr>
            <a:endParaRPr lang="en-US" sz="1500" dirty="0"/>
          </a:p>
          <a:p>
            <a:pPr marL="1463040" lvl="3" indent="0" fontAlgn="base">
              <a:buNone/>
            </a:pPr>
            <a:endParaRPr lang="en-US" sz="1500" dirty="0"/>
          </a:p>
          <a:p>
            <a:pPr marL="1463040" lvl="3" indent="0" fontAlgn="base">
              <a:buNone/>
            </a:pPr>
            <a:endParaRPr lang="en-US" sz="1500" dirty="0"/>
          </a:p>
          <a:p>
            <a:pPr marL="1463040" lvl="3" indent="0" fontAlgn="base">
              <a:buNone/>
            </a:pPr>
            <a:endParaRPr lang="en-US" sz="1500" dirty="0"/>
          </a:p>
          <a:p>
            <a:pPr marL="1463040" lvl="3" indent="0" fontAlgn="base">
              <a:buNone/>
            </a:pPr>
            <a:endParaRPr lang="en-US" sz="1500" dirty="0"/>
          </a:p>
          <a:p>
            <a:pPr marL="1463040" lvl="3" indent="0" fontAlgn="base">
              <a:buNone/>
            </a:pPr>
            <a:endParaRPr lang="en-US" sz="1500" dirty="0"/>
          </a:p>
          <a:p>
            <a:pPr marL="1463040" lvl="3" indent="0" fontAlgn="base">
              <a:buNone/>
            </a:pPr>
            <a:endParaRPr lang="en-US" sz="1500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463040" lvl="3" indent="0" fontAlgn="base">
              <a:buNone/>
            </a:pPr>
            <a:endParaRPr lang="en-US" sz="1500" dirty="0"/>
          </a:p>
          <a:p>
            <a:pPr marL="1463040" lvl="3" indent="0" fontAlgn="base">
              <a:buNone/>
            </a:pPr>
            <a:endParaRPr lang="en-US" sz="1500" dirty="0"/>
          </a:p>
          <a:p>
            <a:pPr marL="1463040" lvl="3" indent="0" fontAlgn="base">
              <a:buNone/>
            </a:pPr>
            <a:endParaRPr lang="en-US" sz="1500" dirty="0"/>
          </a:p>
          <a:p>
            <a:pPr marL="1463040" lvl="3" indent="0" fontAlgn="base">
              <a:buNone/>
            </a:pPr>
            <a:endParaRPr lang="en-US" sz="1500" dirty="0"/>
          </a:p>
          <a:p>
            <a:pPr marL="1463040" lvl="3" indent="0" fontAlgn="base">
              <a:buNone/>
            </a:pPr>
            <a:endParaRPr lang="en-US" sz="1500" dirty="0"/>
          </a:p>
          <a:p>
            <a:pPr marL="1463040" lvl="3" indent="0" fontAlgn="base">
              <a:buNone/>
            </a:pPr>
            <a:endParaRPr lang="en-US" sz="1500" dirty="0"/>
          </a:p>
          <a:p>
            <a:pPr marL="1463040" lvl="3" indent="0" fontAlgn="base">
              <a:buNone/>
            </a:pPr>
            <a:endParaRPr lang="en-US" sz="1500" dirty="0"/>
          </a:p>
          <a:p>
            <a:pPr marL="1463040" lvl="3" indent="0" fontAlgn="base">
              <a:buNone/>
            </a:pPr>
            <a:endParaRPr lang="en-US" sz="1500" dirty="0"/>
          </a:p>
          <a:p>
            <a:pPr marL="1463040" lvl="3" indent="0" fontAlgn="base">
              <a:buNone/>
            </a:pPr>
            <a:endParaRPr lang="en-US" sz="1500" dirty="0"/>
          </a:p>
          <a:p>
            <a:pPr marL="1463040" lvl="3" indent="0" fontAlgn="base">
              <a:buNone/>
            </a:pPr>
            <a:endParaRPr lang="en-US" sz="1500" dirty="0"/>
          </a:p>
          <a:p>
            <a:pPr marL="1463040" lvl="3" indent="0" fontAlgn="base">
              <a:buNone/>
            </a:pPr>
            <a:endParaRPr lang="en-US" sz="1500" dirty="0"/>
          </a:p>
          <a:p>
            <a:pPr marL="1463040" lvl="3" indent="0" fontAlgn="base">
              <a:buNone/>
            </a:pPr>
            <a:endParaRPr lang="en-US" sz="1500" dirty="0"/>
          </a:p>
          <a:p>
            <a:pPr marL="1463040" lvl="3" indent="0" fontAlgn="base">
              <a:buNone/>
            </a:pPr>
            <a:endParaRPr lang="en-US" sz="15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B66581-4E84-43C7-9AFA-5D2B73A7A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198" y="3302282"/>
            <a:ext cx="8804013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8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  </a:t>
            </a:r>
            <a:r>
              <a:rPr kumimoji="0" lang="en-US" altLang="en-US" sz="8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8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Ground Truth:1.00                           0.731279                                   0.731279                                 0.731279                                     0.646537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6AE00A0-1BB4-4A37-B065-C5FCB8B3F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796" y="2840725"/>
            <a:ext cx="1798883" cy="181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1888E75A-7EC5-4A3E-8A96-844110DA7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013" y="2840725"/>
            <a:ext cx="1798883" cy="182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518D23B-1BEE-4E59-AB03-0592EEF5A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230" y="2854120"/>
            <a:ext cx="1798883" cy="187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511D215-9722-417C-BC60-A362ADDA2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242" y="2840724"/>
            <a:ext cx="1714450" cy="181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6DEBB4-48DF-4A90-A610-2FCEE3FB0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546" y="2840724"/>
            <a:ext cx="1821277" cy="1837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305D0C9-6D0E-4E1B-AF2C-E3A5A8F27177}"/>
                  </a:ext>
                </a:extLst>
              </p14:cNvPr>
              <p14:cNvContentPartPr/>
              <p14:nvPr/>
            </p14:nvContentPartPr>
            <p14:xfrm>
              <a:off x="927360" y="3542928"/>
              <a:ext cx="775800" cy="1003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305D0C9-6D0E-4E1B-AF2C-E3A5A8F271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368" y="3524928"/>
                <a:ext cx="811423" cy="10389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2ADF4EB-68F3-4BF1-AEFE-E5BC140B8B0D}"/>
              </a:ext>
            </a:extLst>
          </p:cNvPr>
          <p:cNvSpPr txBox="1"/>
          <p:nvPr/>
        </p:nvSpPr>
        <p:spPr>
          <a:xfrm>
            <a:off x="820837" y="5387291"/>
            <a:ext cx="9752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So far the algorithm is not detecting that cluster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Is still not better than Cosine!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6167D1-8F88-427F-98A9-139AA61490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3514" y="4894231"/>
            <a:ext cx="2699304" cy="183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5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27E0-2A5E-4E12-A571-D971D3B4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84344-CF1D-42EC-A8C4-463ED3272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43583"/>
            <a:ext cx="11033760" cy="5485325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Improve Algorithm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US" dirty="0"/>
              <a:t>Look into </a:t>
            </a:r>
            <a:r>
              <a:rPr lang="en-US" dirty="0" err="1"/>
              <a:t>NMFk</a:t>
            </a:r>
            <a:r>
              <a:rPr lang="en-US" dirty="0"/>
              <a:t> algorithm to find best r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US" dirty="0"/>
              <a:t>Adjust the same peak threshold to account for different max. peaks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Expand dataset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US" dirty="0"/>
              <a:t>TiNiSn_600C dataset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US" dirty="0" err="1"/>
              <a:t>Citrination</a:t>
            </a:r>
            <a:r>
              <a:rPr lang="en-US" dirty="0"/>
              <a:t> website</a:t>
            </a:r>
          </a:p>
          <a:p>
            <a:pPr marL="228600" indent="0"/>
            <a:endParaRPr lang="en-US" dirty="0"/>
          </a:p>
          <a:p>
            <a:pPr marL="228600" indent="0" algn="ctr"/>
            <a:endParaRPr lang="en-US" dirty="0"/>
          </a:p>
          <a:p>
            <a:pPr marL="228600" indent="0" algn="ctr"/>
            <a:endParaRPr lang="en-US" dirty="0"/>
          </a:p>
          <a:p>
            <a:pPr marL="228600" indent="0"/>
            <a:endParaRPr lang="en-US" sz="2000" dirty="0">
              <a:solidFill>
                <a:srgbClr val="FF0000"/>
              </a:solidFill>
            </a:endParaRPr>
          </a:p>
          <a:p>
            <a:pPr marL="228600" indent="0" algn="ctr"/>
            <a:endParaRPr lang="en-US" dirty="0"/>
          </a:p>
          <a:p>
            <a:pPr marL="228600" indent="0"/>
            <a:r>
              <a:rPr lang="en-US" dirty="0"/>
              <a:t>			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1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87076-A5A5-42C1-8D7C-643C6C6BD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4500" dirty="0"/>
          </a:p>
          <a:p>
            <a:pPr algn="ctr"/>
            <a:endParaRPr lang="en-US" sz="4500" dirty="0"/>
          </a:p>
          <a:p>
            <a:pPr algn="ctr"/>
            <a:r>
              <a:rPr lang="en-US" sz="5000" dirty="0">
                <a:solidFill>
                  <a:srgbClr val="C0000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5905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27E0-2A5E-4E12-A571-D971D3B4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84344-CF1D-42EC-A8C4-463ED3272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43583"/>
            <a:ext cx="11033760" cy="5485325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Background info and work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NMF and methods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Results so far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Future work</a:t>
            </a:r>
          </a:p>
          <a:p>
            <a:pPr marL="228600" indent="0"/>
            <a:endParaRPr lang="en-US" dirty="0"/>
          </a:p>
          <a:p>
            <a:pPr marL="228600" indent="0"/>
            <a:endParaRPr lang="en-US" dirty="0"/>
          </a:p>
          <a:p>
            <a:pPr marL="228600" indent="0" algn="ctr"/>
            <a:endParaRPr lang="en-US" dirty="0"/>
          </a:p>
          <a:p>
            <a:pPr marL="228600" indent="0" algn="ctr"/>
            <a:endParaRPr lang="en-US" dirty="0"/>
          </a:p>
          <a:p>
            <a:pPr marL="228600" indent="0"/>
            <a:endParaRPr lang="en-US" sz="2000" dirty="0">
              <a:solidFill>
                <a:srgbClr val="FF0000"/>
              </a:solidFill>
            </a:endParaRPr>
          </a:p>
          <a:p>
            <a:pPr marL="228600" indent="0" algn="ctr"/>
            <a:endParaRPr lang="en-US" dirty="0"/>
          </a:p>
          <a:p>
            <a:pPr marL="228600" indent="0"/>
            <a:r>
              <a:rPr lang="en-US" dirty="0"/>
              <a:t>			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98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27E0-2A5E-4E12-A571-D971D3B4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84344-CF1D-42EC-A8C4-463ED3272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0993" y="1200831"/>
            <a:ext cx="4296472" cy="5485325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/>
              <a:t>X-ray experiments like those at SSRL help produce XRD patterns for crystal structure identification in materials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/>
              <a:t>Non-negative Matrix Factorization(NMF) is a dimensional reduction and clustering technique used for datasets with positive values  like XRD datasets</a:t>
            </a:r>
          </a:p>
          <a:p>
            <a:pPr marL="228600" indent="0"/>
            <a:endParaRPr lang="en-US" dirty="0"/>
          </a:p>
          <a:p>
            <a:pPr marL="228600" indent="0" algn="ctr"/>
            <a:endParaRPr lang="en-US" dirty="0"/>
          </a:p>
          <a:p>
            <a:pPr marL="228600" indent="0" algn="ctr"/>
            <a:endParaRPr lang="en-US" dirty="0"/>
          </a:p>
          <a:p>
            <a:pPr marL="228600" indent="0"/>
            <a:endParaRPr lang="en-US" sz="2000" dirty="0">
              <a:solidFill>
                <a:srgbClr val="FF0000"/>
              </a:solidFill>
            </a:endParaRPr>
          </a:p>
          <a:p>
            <a:pPr marL="228600" indent="0" algn="ctr"/>
            <a:endParaRPr lang="en-US" dirty="0"/>
          </a:p>
          <a:p>
            <a:pPr marL="228600" indent="0"/>
            <a:r>
              <a:rPr lang="en-US" dirty="0"/>
              <a:t>			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Google Shape;385;p24" descr="https://attachments.office.net/owa/roberttk%40slac.stanford.edu/service.svc/s/GetAttachmentThumbnail?id=AAMkADQxOTFhMTE0LTA4NjAtNDJiYi1iZDJjLWYwZTc2OTg1YWU5ZABGAAAAAAAhXyOviwMqRKNtG42lSOhXBwDRxp9JPezoRJBKyqt6uA3kAAAAAAEMAADRxp9JPezoRJBKyqt6uA3kAAIQQvcqAAABEgAQAMF9J5qo28JFmXavzAq0%2FYk%3D&amp;thumbnailType=2&amp;owa=outlook.office.com&amp;scriptVer=2020050302.03&amp;X-OWA-CANARY=KF4qVXrGw0Kyj365ku-_bnAuJE5n9dcY8-GdtXLiR2Re6-vOuWdq4kQ9T3VSTRquiRPiTrNnVUM.&amp;token=eyJhbGciOiJSUzI1NiIsImtpZCI6IjU2MzU4ODUyMzRCOTI1MkRERTAwNTc2NkQ5RDlGMjc2NTY1RjYzRTIiLCJ4NXQiOiJWaldJVWpTNUpTM2VBRmRtMmRueWRsWmZZLUkiLCJ0eXAiOiJKV1QifQ.eyJvcmlnaW4iOiJodHRwczovL291dGxvb2sub2ZmaWNlLmNvbSIsInNpZ25pbl9zdGF0ZSI6IltcImttc2lcIl0iLCJ2ZXIiOiJFeGNoYW5nZS5DYWxsYmFjay5WMSIsImFwcGN0eHNlbmRlciI6Ik93YURvd25sb2FkQGNlZjJhZTVhLTI2NjYtNDcxNi05YjYwLWU4OGUyYWViZjQ5YSIsImlzc3JpbmciOiJXVyIsImFwcGN0eCI6IntcIm1zZXhjaHByb3RcIjpcIm93YVwiLFwicHJpbWFyeXNpZFwiOlwiUy0xLTUtMjEtMjA1MDMzNDkxMC0zNTA1MDU5NzAtNDA0ODY3MzcwMi03ODQ1MjU4XCIsXCJwdWlkXCI6XCIxMTUzODM2Mjk2ODEyMjkxODM5XCIsXCJvaWRcIjpcIjQyZTNiYzI1LTIwMjAtNDMwMS1hYjYwLTJhYTE4Y2RiNzU4Y1wiLFwic2NvcGVcIjpcIk93YURvd25sb2FkXCJ9IiwibmJmIjoxNTg5MTcyODMwLCJleHAiOjE1ODkxNzM0MzAsImlzcyI6IjAwMDAwMDAyLTAwMDAtMGZmMS1jZTAwLTAwMDAwMDAwMDAwMEBjZWYyYWU1YS0yNjY2LTQ3MTYtOWI2MC1lODhlMmFlYmY0OWEiLCJhdWQiOiIwMDAwMDAwMi0wMDAwLTBmZjEtY2UwMC0wMDAwMDAwMDAwMDAvYXR0YWNobWVudHMub2ZmaWNlLm5ldEBjZWYyYWU1YS0yNjY2LTQ3MTYtOWI2MC1lODhlMmFlYmY0OWEiLCJoYXBwIjoib3dhIn0.hNpONk_Y37_9-zbEe5aEdLhIzKu40i_pBVgX4f2q0Owwf7DifsHzBUXfFWshpzeVV28CbYZbEThA-l4HHap51ZQnTTvbqzAufwWcK1p3W34k5tce0DiFEzdkuqdzCDOga3Z8Z-N8UO6zJXPjusrOqDvaDxjKGSE2F5OFwBibQLwDM9sC2k8nOsKAbV42Nw4JYFPm4SZriaaSHSvSsAwPNfQcG1NBGVJXEoA1B33WPwr29KkUZ7i4Uv35R_xkKzPZ5KBV9NSEzkQv1N4qkci24DUCJcNpvdRKtdoixpt_SwVfx75xE498ErNPkJDbajbE0dtZ961WJABDJS28RxgBxA&amp;animation=true">
            <a:extLst>
              <a:ext uri="{FF2B5EF4-FFF2-40B4-BE49-F238E27FC236}">
                <a16:creationId xmlns:a16="http://schemas.microsoft.com/office/drawing/2014/main" id="{312EA20C-7219-4D38-A94C-79BC1DCC31D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97242" y="1374108"/>
            <a:ext cx="3645134" cy="4894568"/>
          </a:xfrm>
          <a:prstGeom prst="rect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BD5109-6F52-4283-B59B-B3EA935DE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39" y="1275733"/>
            <a:ext cx="2629489" cy="2620561"/>
          </a:xfrm>
          <a:prstGeom prst="rect">
            <a:avLst/>
          </a:prstGeom>
        </p:spPr>
      </p:pic>
      <p:pic>
        <p:nvPicPr>
          <p:cNvPr id="10" name="Picture 2" descr="X-ray diffraction pattern of zinc oxide nanoparticles. | Open-i">
            <a:extLst>
              <a:ext uri="{FF2B5EF4-FFF2-40B4-BE49-F238E27FC236}">
                <a16:creationId xmlns:a16="http://schemas.microsoft.com/office/drawing/2014/main" id="{387B3FFA-6ACA-406E-95FE-F0A47FD9B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020" y="4207816"/>
            <a:ext cx="3678999" cy="273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88;p24">
            <a:extLst>
              <a:ext uri="{FF2B5EF4-FFF2-40B4-BE49-F238E27FC236}">
                <a16:creationId xmlns:a16="http://schemas.microsoft.com/office/drawing/2014/main" id="{7D32D103-E34D-454F-BE69-B9B3605F71DB}"/>
              </a:ext>
            </a:extLst>
          </p:cNvPr>
          <p:cNvSpPr/>
          <p:nvPr/>
        </p:nvSpPr>
        <p:spPr>
          <a:xfrm>
            <a:off x="5905938" y="3440723"/>
            <a:ext cx="178340" cy="16689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7D54931-7797-409D-9014-24976E15E33A}"/>
                  </a:ext>
                </a:extLst>
              </p14:cNvPr>
              <p14:cNvContentPartPr/>
              <p14:nvPr/>
            </p14:nvContentPartPr>
            <p14:xfrm>
              <a:off x="9851400" y="3245400"/>
              <a:ext cx="1074240" cy="793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7D54931-7797-409D-9014-24976E15E3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33400" y="3227400"/>
                <a:ext cx="1109880" cy="82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32" name="Ink 1031">
                <a:extLst>
                  <a:ext uri="{FF2B5EF4-FFF2-40B4-BE49-F238E27FC236}">
                    <a16:creationId xmlns:a16="http://schemas.microsoft.com/office/drawing/2014/main" id="{4A7CA989-A254-4D17-AD99-2920F8B5E22F}"/>
                  </a:ext>
                </a:extLst>
              </p14:cNvPr>
              <p14:cNvContentPartPr/>
              <p14:nvPr/>
            </p14:nvContentPartPr>
            <p14:xfrm>
              <a:off x="7351560" y="3015000"/>
              <a:ext cx="2883960" cy="1744920"/>
            </p14:xfrm>
          </p:contentPart>
        </mc:Choice>
        <mc:Fallback xmlns="">
          <p:pic>
            <p:nvPicPr>
              <p:cNvPr id="1032" name="Ink 1031">
                <a:extLst>
                  <a:ext uri="{FF2B5EF4-FFF2-40B4-BE49-F238E27FC236}">
                    <a16:creationId xmlns:a16="http://schemas.microsoft.com/office/drawing/2014/main" id="{4A7CA989-A254-4D17-AD99-2920F8B5E22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33920" y="2997360"/>
                <a:ext cx="2919600" cy="17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061178AD-AFDD-4E80-B13F-22DF5B27345F}"/>
                  </a:ext>
                </a:extLst>
              </p14:cNvPr>
              <p14:cNvContentPartPr/>
              <p14:nvPr/>
            </p14:nvContentPartPr>
            <p14:xfrm>
              <a:off x="7249680" y="2707200"/>
              <a:ext cx="646200" cy="720360"/>
            </p14:xfrm>
          </p:contentPart>
        </mc:Choice>
        <mc:Fallback xmlns=""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061178AD-AFDD-4E80-B13F-22DF5B27345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32040" y="2689560"/>
                <a:ext cx="681840" cy="75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F46C6373-15FD-456B-B227-559114D645CA}"/>
              </a:ext>
            </a:extLst>
          </p:cNvPr>
          <p:cNvGrpSpPr/>
          <p:nvPr/>
        </p:nvGrpSpPr>
        <p:grpSpPr>
          <a:xfrm>
            <a:off x="5374800" y="3591000"/>
            <a:ext cx="659880" cy="986759"/>
            <a:chOff x="5374800" y="3591000"/>
            <a:chExt cx="659880" cy="98675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04A8A4C5-9E26-4A3B-9C1B-9F8D911A1DC4}"/>
                    </a:ext>
                  </a:extLst>
                </p14:cNvPr>
                <p14:cNvContentPartPr/>
                <p14:nvPr/>
              </p14:nvContentPartPr>
              <p14:xfrm>
                <a:off x="5468400" y="3591000"/>
                <a:ext cx="566280" cy="936360"/>
              </p14:xfrm>
            </p:contentPart>
          </mc:Choice>
          <mc:Fallback xmlns=""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04A8A4C5-9E26-4A3B-9C1B-9F8D911A1DC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50760" y="3573000"/>
                  <a:ext cx="601920" cy="9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42" name="Ink 1041">
                  <a:extLst>
                    <a:ext uri="{FF2B5EF4-FFF2-40B4-BE49-F238E27FC236}">
                      <a16:creationId xmlns:a16="http://schemas.microsoft.com/office/drawing/2014/main" id="{C2FC2D1E-1F67-4FBE-B825-119CAE620C48}"/>
                    </a:ext>
                  </a:extLst>
                </p14:cNvPr>
                <p14:cNvContentPartPr/>
                <p14:nvPr/>
              </p14:nvContentPartPr>
              <p14:xfrm>
                <a:off x="5374800" y="4302198"/>
                <a:ext cx="529548" cy="275561"/>
              </p14:xfrm>
            </p:contentPart>
          </mc:Choice>
          <mc:Fallback xmlns="">
            <p:pic>
              <p:nvPicPr>
                <p:cNvPr id="1042" name="Ink 1041">
                  <a:extLst>
                    <a:ext uri="{FF2B5EF4-FFF2-40B4-BE49-F238E27FC236}">
                      <a16:creationId xmlns:a16="http://schemas.microsoft.com/office/drawing/2014/main" id="{C2FC2D1E-1F67-4FBE-B825-119CAE620C4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56813" y="4284211"/>
                  <a:ext cx="565163" cy="31117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582D01A-5367-4E64-83D5-3322ECC072BD}"/>
              </a:ext>
            </a:extLst>
          </p:cNvPr>
          <p:cNvSpPr txBox="1"/>
          <p:nvPr/>
        </p:nvSpPr>
        <p:spPr>
          <a:xfrm>
            <a:off x="5338279" y="987437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Al-Fe-Sn</a:t>
            </a:r>
          </a:p>
        </p:txBody>
      </p:sp>
    </p:spTree>
    <p:extLst>
      <p:ext uri="{BB962C8B-B14F-4D97-AF65-F5344CB8AC3E}">
        <p14:creationId xmlns:p14="http://schemas.microsoft.com/office/powerpoint/2010/main" val="161973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84344-CF1D-42EC-A8C4-463ED3272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640" y="1117478"/>
            <a:ext cx="11033760" cy="5485325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/>
              <a:t>Train computer to divide the materials on the wafer plates into their different clusters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/>
              <a:t>Some clusters could be single, double or triple phased </a:t>
            </a:r>
            <a:r>
              <a:rPr lang="en-US" sz="2000" dirty="0" err="1"/>
              <a:t>e.g</a:t>
            </a:r>
            <a:r>
              <a:rPr lang="en-US" sz="2000" dirty="0"/>
              <a:t> BCC, FCC+BCC, </a:t>
            </a:r>
            <a:r>
              <a:rPr lang="en-US" sz="2000" dirty="0" err="1"/>
              <a:t>etc</a:t>
            </a:r>
            <a:r>
              <a:rPr lang="en-US" sz="2000" dirty="0"/>
              <a:t>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/>
              <a:t>Work with TiNiSn_500C XRD dataset for now</a:t>
            </a:r>
          </a:p>
          <a:p>
            <a:pPr marL="228600" indent="0"/>
            <a:endParaRPr lang="en-US" sz="2000" dirty="0"/>
          </a:p>
          <a:p>
            <a:pPr marL="228600" indent="0"/>
            <a:endParaRPr lang="en-US" sz="2200" dirty="0"/>
          </a:p>
          <a:p>
            <a:pPr marL="228600" indent="0" algn="ctr"/>
            <a:endParaRPr lang="en-US" dirty="0"/>
          </a:p>
          <a:p>
            <a:pPr marL="228600" indent="0"/>
            <a:endParaRPr lang="en-US" sz="2000" dirty="0">
              <a:solidFill>
                <a:srgbClr val="FF0000"/>
              </a:solidFill>
            </a:endParaRPr>
          </a:p>
          <a:p>
            <a:pPr marL="228600" indent="0" algn="ctr"/>
            <a:endParaRPr lang="en-US" dirty="0"/>
          </a:p>
          <a:p>
            <a:pPr marL="228600" indent="0"/>
            <a:r>
              <a:rPr lang="en-US" dirty="0"/>
              <a:t>			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810B49-6403-4002-8F14-B348469AA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692" y="4359539"/>
            <a:ext cx="2547518" cy="236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048E10-4EAE-43FC-ABDC-8A4C8BB91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760" y="1809712"/>
            <a:ext cx="3494435" cy="23569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0127E0-2A5E-4E12-A571-D971D3B4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07F6D-6279-4BC0-81F9-24B203621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847" y="3066755"/>
            <a:ext cx="2807246" cy="2466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AF6BCF-C2EF-4EFB-AD3F-807CDCD67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98" y="2253828"/>
            <a:ext cx="2398027" cy="23898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7A5A13-6C9A-4070-9080-01A89247937C}"/>
              </a:ext>
            </a:extLst>
          </p:cNvPr>
          <p:cNvSpPr txBox="1"/>
          <p:nvPr/>
        </p:nvSpPr>
        <p:spPr>
          <a:xfrm>
            <a:off x="8793481" y="6620916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189CDDE-64A8-42B9-A367-6B951C17D4A9}"/>
                  </a:ext>
                </a:extLst>
              </p14:cNvPr>
              <p14:cNvContentPartPr/>
              <p14:nvPr/>
            </p14:nvContentPartPr>
            <p14:xfrm>
              <a:off x="2473800" y="2562240"/>
              <a:ext cx="1177920" cy="301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189CDDE-64A8-42B9-A367-6B951C17D4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5800" y="2544240"/>
                <a:ext cx="121356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25" name="Ink 1024">
                <a:extLst>
                  <a:ext uri="{FF2B5EF4-FFF2-40B4-BE49-F238E27FC236}">
                    <a16:creationId xmlns:a16="http://schemas.microsoft.com/office/drawing/2014/main" id="{3E29FF3E-362E-4B11-BA1A-56EFEB9041DB}"/>
                  </a:ext>
                </a:extLst>
              </p14:cNvPr>
              <p14:cNvContentPartPr/>
              <p14:nvPr/>
            </p14:nvContentPartPr>
            <p14:xfrm>
              <a:off x="3232320" y="2615160"/>
              <a:ext cx="446760" cy="355680"/>
            </p14:xfrm>
          </p:contentPart>
        </mc:Choice>
        <mc:Fallback xmlns="">
          <p:pic>
            <p:nvPicPr>
              <p:cNvPr id="1025" name="Ink 1024">
                <a:extLst>
                  <a:ext uri="{FF2B5EF4-FFF2-40B4-BE49-F238E27FC236}">
                    <a16:creationId xmlns:a16="http://schemas.microsoft.com/office/drawing/2014/main" id="{3E29FF3E-362E-4B11-BA1A-56EFEB9041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14680" y="2597520"/>
                <a:ext cx="482400" cy="39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B46E51B6-1CD5-4E1B-AD15-4F534945B023}"/>
              </a:ext>
            </a:extLst>
          </p:cNvPr>
          <p:cNvGrpSpPr/>
          <p:nvPr/>
        </p:nvGrpSpPr>
        <p:grpSpPr>
          <a:xfrm>
            <a:off x="4642440" y="5417760"/>
            <a:ext cx="1908720" cy="767520"/>
            <a:chOff x="4642440" y="5417760"/>
            <a:chExt cx="1908720" cy="76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DE5E4E3F-B1B1-4FE8-B045-00779D424E1F}"/>
                    </a:ext>
                  </a:extLst>
                </p14:cNvPr>
                <p14:cNvContentPartPr/>
                <p14:nvPr/>
              </p14:nvContentPartPr>
              <p14:xfrm>
                <a:off x="4642440" y="5472840"/>
                <a:ext cx="1896480" cy="480960"/>
              </p14:xfrm>
            </p:contentPart>
          </mc:Choice>
          <mc:Fallback xmlns=""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DE5E4E3F-B1B1-4FE8-B045-00779D424E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24800" y="5454840"/>
                  <a:ext cx="19321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1D3375DD-467D-4741-BF20-BDCA0E07F5F1}"/>
                    </a:ext>
                  </a:extLst>
                </p14:cNvPr>
                <p14:cNvContentPartPr/>
                <p14:nvPr/>
              </p14:nvContentPartPr>
              <p14:xfrm>
                <a:off x="6029160" y="5417760"/>
                <a:ext cx="522000" cy="767520"/>
              </p14:xfrm>
            </p:contentPart>
          </mc:Choice>
          <mc:Fallback xmlns=""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1D3375DD-467D-4741-BF20-BDCA0E07F5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11520" y="5399760"/>
                  <a:ext cx="557640" cy="80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BC5410E3-698C-499D-B361-63CD7311FF7E}"/>
              </a:ext>
            </a:extLst>
          </p:cNvPr>
          <p:cNvGrpSpPr/>
          <p:nvPr/>
        </p:nvGrpSpPr>
        <p:grpSpPr>
          <a:xfrm>
            <a:off x="7711920" y="2279601"/>
            <a:ext cx="1532520" cy="3628440"/>
            <a:chOff x="7765080" y="2304840"/>
            <a:chExt cx="1532520" cy="362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8810B56C-5AF4-47BB-9AAD-AE71E3678807}"/>
                    </a:ext>
                  </a:extLst>
                </p14:cNvPr>
                <p14:cNvContentPartPr/>
                <p14:nvPr/>
              </p14:nvContentPartPr>
              <p14:xfrm>
                <a:off x="8401920" y="4650960"/>
                <a:ext cx="895680" cy="128232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8810B56C-5AF4-47BB-9AAD-AE71E36788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83920" y="4633320"/>
                  <a:ext cx="931320" cy="13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23FEBDAA-5A27-4CEE-88B7-8A0C6879BFB0}"/>
                    </a:ext>
                  </a:extLst>
                </p14:cNvPr>
                <p14:cNvContentPartPr/>
                <p14:nvPr/>
              </p14:nvContentPartPr>
              <p14:xfrm>
                <a:off x="7765080" y="2304840"/>
                <a:ext cx="939240" cy="2430720"/>
              </p14:xfrm>
            </p:contentPart>
          </mc:Choice>
          <mc:Fallback xmlns=""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23FEBDAA-5A27-4CEE-88B7-8A0C6879BFB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47080" y="2286840"/>
                  <a:ext cx="974880" cy="246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36" name="Ink 1035">
                <a:extLst>
                  <a:ext uri="{FF2B5EF4-FFF2-40B4-BE49-F238E27FC236}">
                    <a16:creationId xmlns:a16="http://schemas.microsoft.com/office/drawing/2014/main" id="{E5C6BBB7-AB01-429F-8047-A6C83DBEB0E6}"/>
                  </a:ext>
                </a:extLst>
              </p14:cNvPr>
              <p14:cNvContentPartPr/>
              <p14:nvPr/>
            </p14:nvContentPartPr>
            <p14:xfrm>
              <a:off x="8431800" y="2143920"/>
              <a:ext cx="363960" cy="406800"/>
            </p14:xfrm>
          </p:contentPart>
        </mc:Choice>
        <mc:Fallback xmlns="">
          <p:pic>
            <p:nvPicPr>
              <p:cNvPr id="1036" name="Ink 1035">
                <a:extLst>
                  <a:ext uri="{FF2B5EF4-FFF2-40B4-BE49-F238E27FC236}">
                    <a16:creationId xmlns:a16="http://schemas.microsoft.com/office/drawing/2014/main" id="{E5C6BBB7-AB01-429F-8047-A6C83DBEB0E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13800" y="2126280"/>
                <a:ext cx="399600" cy="442440"/>
              </a:xfrm>
              <a:prstGeom prst="rect">
                <a:avLst/>
              </a:prstGeom>
            </p:spPr>
          </p:pic>
        </mc:Fallback>
      </mc:AlternateContent>
      <p:sp>
        <p:nvSpPr>
          <p:cNvPr id="1037" name="TextBox 1036">
            <a:extLst>
              <a:ext uri="{FF2B5EF4-FFF2-40B4-BE49-F238E27FC236}">
                <a16:creationId xmlns:a16="http://schemas.microsoft.com/office/drawing/2014/main" id="{D0953FEA-4B1C-436C-8BFA-E8C1075892D4}"/>
              </a:ext>
            </a:extLst>
          </p:cNvPr>
          <p:cNvSpPr txBox="1"/>
          <p:nvPr/>
        </p:nvSpPr>
        <p:spPr>
          <a:xfrm>
            <a:off x="9586884" y="2193431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BCC or BCC+FCC?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844DE4-C3D9-4684-A11C-773926C26AE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424381" y="4432886"/>
            <a:ext cx="2183900" cy="220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4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10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27E0-2A5E-4E12-A571-D971D3B4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Peripheral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84344-CF1D-42EC-A8C4-463ED3272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69" y="1218773"/>
            <a:ext cx="11818571" cy="5981383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/>
              <a:t>First Attempt: Agglomerative Clustering with different distance metrics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/>
              <a:t>Assessment score: average of adjusted mutual info, adjusted rand index, and Fowlkes mallows scores (</a:t>
            </a:r>
            <a:r>
              <a:rPr lang="en-US" sz="2000" dirty="0">
                <a:solidFill>
                  <a:srgbClr val="7030A0"/>
                </a:solidFill>
              </a:rPr>
              <a:t>AMI, ARI &amp; FM scores</a:t>
            </a:r>
            <a:r>
              <a:rPr lang="en-US" sz="2000" dirty="0"/>
              <a:t>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0"/>
            <a:endParaRPr lang="en-US" dirty="0"/>
          </a:p>
          <a:p>
            <a:pPr marL="228600" indent="0" algn="ctr"/>
            <a:endParaRPr lang="en-US" dirty="0"/>
          </a:p>
          <a:p>
            <a:pPr marL="228600" indent="0" algn="ctr"/>
            <a:endParaRPr lang="en-US" dirty="0"/>
          </a:p>
          <a:p>
            <a:pPr marL="228600" indent="0"/>
            <a:endParaRPr lang="en-US" sz="2000" dirty="0">
              <a:solidFill>
                <a:srgbClr val="FF0000"/>
              </a:solidFill>
            </a:endParaRPr>
          </a:p>
          <a:p>
            <a:pPr marL="228600" indent="0" algn="ctr"/>
            <a:endParaRPr lang="en-US" dirty="0"/>
          </a:p>
          <a:p>
            <a:pPr marL="228600" indent="0"/>
            <a:r>
              <a:rPr lang="en-US" dirty="0"/>
              <a:t>			</a:t>
            </a:r>
          </a:p>
          <a:p>
            <a:pPr marL="228600" indent="0"/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064F323-274C-4904-911D-CC8E8D73E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787" y="2780045"/>
            <a:ext cx="829746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9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  </a:t>
            </a:r>
            <a:r>
              <a:rPr kumimoji="0" lang="en-US" altLang="en-US" sz="9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  </a:t>
            </a:r>
            <a:r>
              <a:rPr kumimoji="0" lang="en-US" altLang="en-US" sz="9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Cosine: 0.799978                 Average Diff.: 0.642952                   Manhattan: 0.629109     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  </a:t>
            </a:r>
            <a:r>
              <a:rPr kumimoji="0" lang="en-US" altLang="en-US" sz="9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      </a:t>
            </a:r>
            <a:r>
              <a:rPr kumimoji="0" lang="en-US" altLang="en-US" sz="9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  </a:t>
            </a:r>
            <a:r>
              <a:rPr kumimoji="0" lang="en-US" altLang="en-US" sz="9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D31267-B453-4E29-881B-FAFFAD3E4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377" y="2312164"/>
            <a:ext cx="1708243" cy="186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CAD30793-8CE4-430D-998C-9BBD4D11D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385" y="2316573"/>
            <a:ext cx="1705655" cy="186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934A0B3-ACD2-469E-AABC-CBFDA4BD7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413" y="2312164"/>
            <a:ext cx="1705655" cy="186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38E24FEF-8D97-4B5F-8EE9-8DF289B7E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499" y="4684237"/>
            <a:ext cx="1705655" cy="188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B1F8C29-0BD4-4D33-A485-BB3063A6A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270" y="4676339"/>
            <a:ext cx="1705653" cy="1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DDB3AA-1B83-4AA6-A701-69F9034EC698}"/>
              </a:ext>
            </a:extLst>
          </p:cNvPr>
          <p:cNvSpPr txBox="1"/>
          <p:nvPr/>
        </p:nvSpPr>
        <p:spPr>
          <a:xfrm>
            <a:off x="4054514" y="6550223"/>
            <a:ext cx="4382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sEuclidean</a:t>
            </a:r>
            <a:r>
              <a:rPr lang="en-US" dirty="0"/>
              <a:t>: 0.504296               Euclidean: 0.504296</a:t>
            </a:r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4D233727-9530-49EC-AE70-D6B88DEAC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21" y="2978852"/>
            <a:ext cx="2309427" cy="230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CF7987-8FD2-42AC-871F-DFD7C12B802B}"/>
              </a:ext>
            </a:extLst>
          </p:cNvPr>
          <p:cNvSpPr txBox="1"/>
          <p:nvPr/>
        </p:nvSpPr>
        <p:spPr>
          <a:xfrm>
            <a:off x="560570" y="5422890"/>
            <a:ext cx="1694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Truth :1.00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16F7A4-0623-4846-80C1-69256A187C9C}"/>
              </a:ext>
            </a:extLst>
          </p:cNvPr>
          <p:cNvSpPr txBox="1"/>
          <p:nvPr/>
        </p:nvSpPr>
        <p:spPr>
          <a:xfrm>
            <a:off x="8437445" y="5399455"/>
            <a:ext cx="3381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/>
            <a:r>
              <a:rPr lang="en-US" sz="2000" dirty="0">
                <a:solidFill>
                  <a:srgbClr val="FF0000"/>
                </a:solidFill>
              </a:rPr>
              <a:t>Turns out Alexander had gotten these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11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27E0-2A5E-4E12-A571-D971D3B4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NMF?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84344-CF1D-42EC-A8C4-463ED3272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43583"/>
            <a:ext cx="11033760" cy="5485325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200" dirty="0"/>
              <a:t>NMF has been reported to work well for Al-Li-Fe and Fe-Ga-Pd XRD datasets (</a:t>
            </a:r>
            <a:r>
              <a:rPr lang="en-US" sz="2200" dirty="0" err="1"/>
              <a:t>Stanev</a:t>
            </a:r>
            <a:r>
              <a:rPr lang="en-US" sz="2200" dirty="0"/>
              <a:t> et. al)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200" dirty="0"/>
              <a:t>Will it improve the assessment score for TiNiSn_500C dataset?</a:t>
            </a:r>
          </a:p>
          <a:p>
            <a:pPr marL="228600" indent="0" algn="ctr"/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0"/>
            <a:endParaRPr lang="en-US" dirty="0"/>
          </a:p>
          <a:p>
            <a:pPr marL="228600" indent="0" algn="ctr"/>
            <a:endParaRPr lang="en-US" dirty="0"/>
          </a:p>
          <a:p>
            <a:pPr marL="228600" indent="0" algn="ctr"/>
            <a:endParaRPr lang="en-US" dirty="0"/>
          </a:p>
          <a:p>
            <a:pPr marL="228600" indent="0"/>
            <a:endParaRPr lang="en-US" sz="2000" dirty="0">
              <a:solidFill>
                <a:srgbClr val="FF0000"/>
              </a:solidFill>
            </a:endParaRPr>
          </a:p>
          <a:p>
            <a:pPr marL="228600" indent="0" algn="ctr"/>
            <a:endParaRPr lang="en-US" dirty="0"/>
          </a:p>
          <a:p>
            <a:pPr marL="228600" indent="0"/>
            <a:r>
              <a:rPr lang="en-US" dirty="0"/>
              <a:t>			</a:t>
            </a:r>
          </a:p>
          <a:p>
            <a:pPr marL="228600" indent="0"/>
            <a:endParaRPr lang="en-US" dirty="0"/>
          </a:p>
          <a:p>
            <a:pPr marL="228600" indent="0"/>
            <a:r>
              <a:rPr lang="en-US" sz="1300" dirty="0" err="1">
                <a:solidFill>
                  <a:srgbClr val="7030A0"/>
                </a:solidFill>
              </a:rPr>
              <a:t>Stanev</a:t>
            </a:r>
            <a:r>
              <a:rPr lang="en-US" sz="1300" dirty="0">
                <a:solidFill>
                  <a:srgbClr val="7030A0"/>
                </a:solidFill>
              </a:rPr>
              <a:t> et. al “Unsupervised phase mapping of X-ray diffraction data by nonnegative matrix factorization integrated with custom Clustering”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70A8F-96FC-4BA1-8DEC-E9494B8D4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8" y="2563210"/>
            <a:ext cx="3667125" cy="3714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2D629F-38CF-4BF5-9C33-74504E4CD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563210"/>
            <a:ext cx="39624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27E0-2A5E-4E12-A571-D971D3B4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NMF as a dimension reduction technique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84344-CF1D-42EC-A8C4-463ED3272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43583"/>
            <a:ext cx="11033760" cy="5485325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200" dirty="0"/>
              <a:t>NMF is a dimension reduction technique just like Principal Component Analysis (PCA)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200" dirty="0"/>
              <a:t>However it reduces a matrix V (</a:t>
            </a:r>
            <a:r>
              <a:rPr lang="en-US" sz="2200" dirty="0" err="1"/>
              <a:t>n_features</a:t>
            </a:r>
            <a:r>
              <a:rPr lang="en-US" sz="2200" dirty="0"/>
              <a:t> × </a:t>
            </a:r>
            <a:r>
              <a:rPr lang="en-US" sz="2200" dirty="0" err="1"/>
              <a:t>m_samples</a:t>
            </a:r>
            <a:r>
              <a:rPr lang="en-US" sz="2200" dirty="0"/>
              <a:t>) to 2 matrices: W(</a:t>
            </a:r>
            <a:r>
              <a:rPr lang="en-US" sz="2200" dirty="0" err="1"/>
              <a:t>n_features×r</a:t>
            </a:r>
            <a:r>
              <a:rPr lang="en-US" sz="2200" dirty="0"/>
              <a:t>) and H(</a:t>
            </a:r>
            <a:r>
              <a:rPr lang="en-US" sz="2200" dirty="0" err="1"/>
              <a:t>r×m_samples</a:t>
            </a:r>
            <a:r>
              <a:rPr lang="en-US" sz="2200" dirty="0"/>
              <a:t>).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200" dirty="0"/>
              <a:t>r is smaller than both n and m hence dimension reduction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200" dirty="0"/>
              <a:t>Main idea: Find W and H such that</a:t>
            </a:r>
          </a:p>
          <a:p>
            <a:pPr marL="228600" indent="0" algn="ctr"/>
            <a:endParaRPr lang="en-US" dirty="0"/>
          </a:p>
          <a:p>
            <a:pPr marL="228600" indent="0" algn="ctr"/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0"/>
            <a:endParaRPr lang="en-US" dirty="0"/>
          </a:p>
          <a:p>
            <a:pPr marL="228600" indent="0" algn="ctr"/>
            <a:endParaRPr lang="en-US" dirty="0"/>
          </a:p>
          <a:p>
            <a:pPr marL="228600" indent="0" algn="ctr"/>
            <a:endParaRPr lang="en-US" dirty="0"/>
          </a:p>
          <a:p>
            <a:pPr marL="228600" indent="0"/>
            <a:endParaRPr lang="en-US" sz="2000" dirty="0">
              <a:solidFill>
                <a:srgbClr val="FF0000"/>
              </a:solidFill>
            </a:endParaRPr>
          </a:p>
          <a:p>
            <a:pPr marL="228600" indent="0" algn="ctr"/>
            <a:endParaRPr lang="en-US" dirty="0"/>
          </a:p>
          <a:p>
            <a:pPr marL="228600" indent="0"/>
            <a:r>
              <a:rPr lang="en-US" dirty="0"/>
              <a:t>			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30" name="Picture 6" descr="Non-negative matrix factorization. | Download Scientific Diagram">
            <a:extLst>
              <a:ext uri="{FF2B5EF4-FFF2-40B4-BE49-F238E27FC236}">
                <a16:creationId xmlns:a16="http://schemas.microsoft.com/office/drawing/2014/main" id="{3414C47F-E54E-4D3B-AA79-97ED8056A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811" y="3779520"/>
            <a:ext cx="5659097" cy="294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63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B2DA9D-6DB2-4C28-A641-5C999E262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03" y="4270621"/>
            <a:ext cx="3928110" cy="18593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1D8113-A775-454B-A73E-12DE455E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NMF Solution Implementation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22A25-DF6B-4D65-9545-BD187FD50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092" y="1372675"/>
            <a:ext cx="10988040" cy="5485325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/>
              <a:t>NMF aims to find the best W and H by iteratively updating them until their product is very similar to V starting with random W and H</a:t>
            </a:r>
          </a:p>
          <a:p>
            <a:pPr marL="228600" indent="0"/>
            <a:endParaRPr lang="en-US" sz="2000" dirty="0">
              <a:solidFill>
                <a:srgbClr val="7030A0"/>
              </a:solidFill>
            </a:endParaRPr>
          </a:p>
          <a:p>
            <a:pPr marL="228600" indent="0">
              <a:lnSpc>
                <a:spcPct val="150000"/>
              </a:lnSpc>
            </a:pPr>
            <a:r>
              <a:rPr lang="en-US" sz="2000" dirty="0" err="1">
                <a:solidFill>
                  <a:srgbClr val="7030A0"/>
                </a:solidFill>
              </a:rPr>
              <a:t>Frobenius</a:t>
            </a:r>
            <a:r>
              <a:rPr lang="en-US" sz="2000" dirty="0">
                <a:solidFill>
                  <a:srgbClr val="7030A0"/>
                </a:solidFill>
              </a:rPr>
              <a:t> Norm method</a:t>
            </a:r>
          </a:p>
          <a:p>
            <a:pPr marL="228600" indent="0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Minimize</a:t>
            </a:r>
          </a:p>
          <a:p>
            <a:pPr marL="228600" indent="0">
              <a:lnSpc>
                <a:spcPct val="150000"/>
              </a:lnSpc>
            </a:pPr>
            <a:endParaRPr lang="en-US" dirty="0">
              <a:solidFill>
                <a:srgbClr val="7030A0"/>
              </a:solidFill>
            </a:endParaRPr>
          </a:p>
          <a:p>
            <a:pPr marL="228600" indent="0"/>
            <a:r>
              <a:rPr lang="en-US" sz="2000" dirty="0"/>
              <a:t>Update:</a:t>
            </a:r>
          </a:p>
          <a:p>
            <a:pPr marL="228600" indent="0"/>
            <a:endParaRPr lang="en-US" sz="2000" dirty="0"/>
          </a:p>
          <a:p>
            <a:pPr marL="228600" indent="0"/>
            <a:endParaRPr lang="en-US" sz="2000" dirty="0"/>
          </a:p>
          <a:p>
            <a:pPr marL="228600" indent="0"/>
            <a:endParaRPr lang="en-US" dirty="0">
              <a:solidFill>
                <a:srgbClr val="FF0000"/>
              </a:solidFill>
            </a:endParaRPr>
          </a:p>
          <a:p>
            <a:pPr marL="228600" indent="0"/>
            <a:endParaRPr lang="en-US" dirty="0">
              <a:solidFill>
                <a:srgbClr val="FF0000"/>
              </a:solidFill>
            </a:endParaRPr>
          </a:p>
          <a:p>
            <a:pPr marL="228600" indent="0"/>
            <a:endParaRPr lang="en-US" sz="2000" dirty="0">
              <a:solidFill>
                <a:srgbClr val="FF0000"/>
              </a:solidFill>
            </a:endParaRPr>
          </a:p>
          <a:p>
            <a:pPr marL="228600" indent="0"/>
            <a:r>
              <a:rPr lang="en-US" sz="2000" dirty="0">
                <a:solidFill>
                  <a:srgbClr val="FF0000"/>
                </a:solidFill>
              </a:rPr>
              <a:t>Note that updates are done element-wise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[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i,j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] and solution is not unique</a:t>
            </a:r>
            <a:endParaRPr lang="en-US" sz="2000" dirty="0">
              <a:solidFill>
                <a:srgbClr val="FF0000"/>
              </a:solidFill>
            </a:endParaRPr>
          </a:p>
          <a:p>
            <a:pPr marL="228600" indent="0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828565-FDD2-430C-9395-3737241BF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177" y="2954728"/>
            <a:ext cx="1522096" cy="5707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A4E354-FD6D-4945-B427-860726A8FCCC}"/>
              </a:ext>
            </a:extLst>
          </p:cNvPr>
          <p:cNvSpPr txBox="1"/>
          <p:nvPr/>
        </p:nvSpPr>
        <p:spPr>
          <a:xfrm>
            <a:off x="3359418" y="3080412"/>
            <a:ext cx="2849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(Similar to Euclidean Distance)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3B38F7-C8E3-4CD9-B5FA-1EF8B30E21CA}"/>
              </a:ext>
            </a:extLst>
          </p:cNvPr>
          <p:cNvSpPr txBox="1"/>
          <p:nvPr/>
        </p:nvSpPr>
        <p:spPr>
          <a:xfrm>
            <a:off x="5993801" y="4492431"/>
            <a:ext cx="14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2985F0-E959-4047-82F0-702B48E5C799}"/>
              </a:ext>
            </a:extLst>
          </p:cNvPr>
          <p:cNvCxnSpPr>
            <a:stCxn id="16" idx="1"/>
          </p:cNvCxnSpPr>
          <p:nvPr/>
        </p:nvCxnSpPr>
        <p:spPr>
          <a:xfrm flipH="1">
            <a:off x="3840480" y="4646320"/>
            <a:ext cx="2153321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05C032-A8D5-439E-BC3E-7A4C4DB371AB}"/>
              </a:ext>
            </a:extLst>
          </p:cNvPr>
          <p:cNvCxnSpPr/>
          <p:nvPr/>
        </p:nvCxnSpPr>
        <p:spPr>
          <a:xfrm flipH="1">
            <a:off x="3550920" y="4800208"/>
            <a:ext cx="2453889" cy="102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9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72A91E0A-1A67-425F-AB9A-E127F1557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43" y="2225669"/>
            <a:ext cx="4833534" cy="40155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0D4978-02DD-45D9-8610-68E9DAEC6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67" y="2109137"/>
            <a:ext cx="1854982" cy="1899148"/>
          </a:xfrm>
          <a:prstGeom prst="rect">
            <a:avLst/>
          </a:prstGeom>
        </p:spPr>
      </p:pic>
      <p:pic>
        <p:nvPicPr>
          <p:cNvPr id="14" name="Picture 13" descr="A close up of a mans face&#10;&#10;Description automatically generated">
            <a:extLst>
              <a:ext uri="{FF2B5EF4-FFF2-40B4-BE49-F238E27FC236}">
                <a16:creationId xmlns:a16="http://schemas.microsoft.com/office/drawing/2014/main" id="{1CD15C42-841D-4AEE-9A3F-C6D262C33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035" y="2058194"/>
            <a:ext cx="4694663" cy="39001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7DE90E-A837-4C36-950D-9F253ABF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with NMF/Visualizing W and H matrices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6864E-87B7-4833-8DBF-62085E6FF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51" y="1045815"/>
            <a:ext cx="12526560" cy="5065522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column of the W matrix represents 1 distinct phase so r = no. of phases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row of the H matrix represents the weight/abundance of each phase in our wafer map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Multiphased</a:t>
            </a:r>
            <a:r>
              <a:rPr lang="en-US" sz="2000" dirty="0"/>
              <a:t> region is a cluster 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5E7AAB1-83C8-417B-B4AD-8A1DE7489EDC}"/>
              </a:ext>
            </a:extLst>
          </p:cNvPr>
          <p:cNvSpPr/>
          <p:nvPr/>
        </p:nvSpPr>
        <p:spPr>
          <a:xfrm>
            <a:off x="6182700" y="3264548"/>
            <a:ext cx="2941320" cy="652131"/>
          </a:xfrm>
          <a:custGeom>
            <a:avLst/>
            <a:gdLst>
              <a:gd name="connsiteX0" fmla="*/ 563880 w 2941320"/>
              <a:gd name="connsiteY0" fmla="*/ 121920 h 883920"/>
              <a:gd name="connsiteX1" fmla="*/ 487680 w 2941320"/>
              <a:gd name="connsiteY1" fmla="*/ 152400 h 883920"/>
              <a:gd name="connsiteX2" fmla="*/ 411480 w 2941320"/>
              <a:gd name="connsiteY2" fmla="*/ 198120 h 883920"/>
              <a:gd name="connsiteX3" fmla="*/ 350520 w 2941320"/>
              <a:gd name="connsiteY3" fmla="*/ 213360 h 883920"/>
              <a:gd name="connsiteX4" fmla="*/ 198120 w 2941320"/>
              <a:gd name="connsiteY4" fmla="*/ 243840 h 883920"/>
              <a:gd name="connsiteX5" fmla="*/ 60960 w 2941320"/>
              <a:gd name="connsiteY5" fmla="*/ 304800 h 883920"/>
              <a:gd name="connsiteX6" fmla="*/ 15240 w 2941320"/>
              <a:gd name="connsiteY6" fmla="*/ 396240 h 883920"/>
              <a:gd name="connsiteX7" fmla="*/ 0 w 2941320"/>
              <a:gd name="connsiteY7" fmla="*/ 441960 h 883920"/>
              <a:gd name="connsiteX8" fmla="*/ 15240 w 2941320"/>
              <a:gd name="connsiteY8" fmla="*/ 624840 h 883920"/>
              <a:gd name="connsiteX9" fmla="*/ 30480 w 2941320"/>
              <a:gd name="connsiteY9" fmla="*/ 670560 h 883920"/>
              <a:gd name="connsiteX10" fmla="*/ 167640 w 2941320"/>
              <a:gd name="connsiteY10" fmla="*/ 746760 h 883920"/>
              <a:gd name="connsiteX11" fmla="*/ 213360 w 2941320"/>
              <a:gd name="connsiteY11" fmla="*/ 777240 h 883920"/>
              <a:gd name="connsiteX12" fmla="*/ 259080 w 2941320"/>
              <a:gd name="connsiteY12" fmla="*/ 792480 h 883920"/>
              <a:gd name="connsiteX13" fmla="*/ 304800 w 2941320"/>
              <a:gd name="connsiteY13" fmla="*/ 822960 h 883920"/>
              <a:gd name="connsiteX14" fmla="*/ 457200 w 2941320"/>
              <a:gd name="connsiteY14" fmla="*/ 853440 h 883920"/>
              <a:gd name="connsiteX15" fmla="*/ 548640 w 2941320"/>
              <a:gd name="connsiteY15" fmla="*/ 883920 h 883920"/>
              <a:gd name="connsiteX16" fmla="*/ 929640 w 2941320"/>
              <a:gd name="connsiteY16" fmla="*/ 868680 h 883920"/>
              <a:gd name="connsiteX17" fmla="*/ 1005840 w 2941320"/>
              <a:gd name="connsiteY17" fmla="*/ 838200 h 883920"/>
              <a:gd name="connsiteX18" fmla="*/ 1127760 w 2941320"/>
              <a:gd name="connsiteY18" fmla="*/ 822960 h 883920"/>
              <a:gd name="connsiteX19" fmla="*/ 1219200 w 2941320"/>
              <a:gd name="connsiteY19" fmla="*/ 807720 h 883920"/>
              <a:gd name="connsiteX20" fmla="*/ 1280160 w 2941320"/>
              <a:gd name="connsiteY20" fmla="*/ 792480 h 883920"/>
              <a:gd name="connsiteX21" fmla="*/ 2499360 w 2941320"/>
              <a:gd name="connsiteY21" fmla="*/ 762000 h 883920"/>
              <a:gd name="connsiteX22" fmla="*/ 2545080 w 2941320"/>
              <a:gd name="connsiteY22" fmla="*/ 746760 h 883920"/>
              <a:gd name="connsiteX23" fmla="*/ 2865120 w 2941320"/>
              <a:gd name="connsiteY23" fmla="*/ 716280 h 883920"/>
              <a:gd name="connsiteX24" fmla="*/ 2910840 w 2941320"/>
              <a:gd name="connsiteY24" fmla="*/ 609600 h 883920"/>
              <a:gd name="connsiteX25" fmla="*/ 2941320 w 2941320"/>
              <a:gd name="connsiteY25" fmla="*/ 563880 h 883920"/>
              <a:gd name="connsiteX26" fmla="*/ 2926080 w 2941320"/>
              <a:gd name="connsiteY26" fmla="*/ 396240 h 883920"/>
              <a:gd name="connsiteX27" fmla="*/ 2895600 w 2941320"/>
              <a:gd name="connsiteY27" fmla="*/ 350520 h 883920"/>
              <a:gd name="connsiteX28" fmla="*/ 2788920 w 2941320"/>
              <a:gd name="connsiteY28" fmla="*/ 213360 h 883920"/>
              <a:gd name="connsiteX29" fmla="*/ 2682240 w 2941320"/>
              <a:gd name="connsiteY29" fmla="*/ 182880 h 883920"/>
              <a:gd name="connsiteX30" fmla="*/ 2545080 w 2941320"/>
              <a:gd name="connsiteY30" fmla="*/ 152400 h 883920"/>
              <a:gd name="connsiteX31" fmla="*/ 2438400 w 2941320"/>
              <a:gd name="connsiteY31" fmla="*/ 121920 h 883920"/>
              <a:gd name="connsiteX32" fmla="*/ 2194560 w 2941320"/>
              <a:gd name="connsiteY32" fmla="*/ 76200 h 883920"/>
              <a:gd name="connsiteX33" fmla="*/ 1996440 w 2941320"/>
              <a:gd name="connsiteY33" fmla="*/ 30480 h 883920"/>
              <a:gd name="connsiteX34" fmla="*/ 1935480 w 2941320"/>
              <a:gd name="connsiteY34" fmla="*/ 15240 h 883920"/>
              <a:gd name="connsiteX35" fmla="*/ 1676400 w 2941320"/>
              <a:gd name="connsiteY35" fmla="*/ 0 h 883920"/>
              <a:gd name="connsiteX36" fmla="*/ 822960 w 2941320"/>
              <a:gd name="connsiteY36" fmla="*/ 15240 h 883920"/>
              <a:gd name="connsiteX37" fmla="*/ 670560 w 2941320"/>
              <a:gd name="connsiteY37" fmla="*/ 60960 h 883920"/>
              <a:gd name="connsiteX38" fmla="*/ 624840 w 2941320"/>
              <a:gd name="connsiteY38" fmla="*/ 76200 h 883920"/>
              <a:gd name="connsiteX39" fmla="*/ 579120 w 2941320"/>
              <a:gd name="connsiteY39" fmla="*/ 106680 h 883920"/>
              <a:gd name="connsiteX40" fmla="*/ 563880 w 2941320"/>
              <a:gd name="connsiteY40" fmla="*/ 152400 h 883920"/>
              <a:gd name="connsiteX41" fmla="*/ 518160 w 2941320"/>
              <a:gd name="connsiteY41" fmla="*/ 19812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941320" h="883920">
                <a:moveTo>
                  <a:pt x="563880" y="121920"/>
                </a:moveTo>
                <a:cubicBezTo>
                  <a:pt x="538480" y="132080"/>
                  <a:pt x="512149" y="140166"/>
                  <a:pt x="487680" y="152400"/>
                </a:cubicBezTo>
                <a:cubicBezTo>
                  <a:pt x="461186" y="165647"/>
                  <a:pt x="438548" y="186090"/>
                  <a:pt x="411480" y="198120"/>
                </a:cubicBezTo>
                <a:cubicBezTo>
                  <a:pt x="392340" y="206627"/>
                  <a:pt x="370659" y="207606"/>
                  <a:pt x="350520" y="213360"/>
                </a:cubicBezTo>
                <a:cubicBezTo>
                  <a:pt x="244123" y="243759"/>
                  <a:pt x="380181" y="217831"/>
                  <a:pt x="198120" y="243840"/>
                </a:cubicBezTo>
                <a:cubicBezTo>
                  <a:pt x="89304" y="280112"/>
                  <a:pt x="133413" y="256498"/>
                  <a:pt x="60960" y="304800"/>
                </a:cubicBezTo>
                <a:cubicBezTo>
                  <a:pt x="22654" y="419718"/>
                  <a:pt x="74326" y="278067"/>
                  <a:pt x="15240" y="396240"/>
                </a:cubicBezTo>
                <a:cubicBezTo>
                  <a:pt x="8056" y="410608"/>
                  <a:pt x="5080" y="426720"/>
                  <a:pt x="0" y="441960"/>
                </a:cubicBezTo>
                <a:cubicBezTo>
                  <a:pt x="5080" y="502920"/>
                  <a:pt x="7155" y="564205"/>
                  <a:pt x="15240" y="624840"/>
                </a:cubicBezTo>
                <a:cubicBezTo>
                  <a:pt x="17363" y="640763"/>
                  <a:pt x="19121" y="659201"/>
                  <a:pt x="30480" y="670560"/>
                </a:cubicBezTo>
                <a:cubicBezTo>
                  <a:pt x="126584" y="766664"/>
                  <a:pt x="90984" y="708432"/>
                  <a:pt x="167640" y="746760"/>
                </a:cubicBezTo>
                <a:cubicBezTo>
                  <a:pt x="184023" y="754951"/>
                  <a:pt x="196977" y="769049"/>
                  <a:pt x="213360" y="777240"/>
                </a:cubicBezTo>
                <a:cubicBezTo>
                  <a:pt x="227728" y="784424"/>
                  <a:pt x="244712" y="785296"/>
                  <a:pt x="259080" y="792480"/>
                </a:cubicBezTo>
                <a:cubicBezTo>
                  <a:pt x="275463" y="800671"/>
                  <a:pt x="287965" y="815745"/>
                  <a:pt x="304800" y="822960"/>
                </a:cubicBezTo>
                <a:cubicBezTo>
                  <a:pt x="340260" y="838157"/>
                  <a:pt x="426945" y="845876"/>
                  <a:pt x="457200" y="853440"/>
                </a:cubicBezTo>
                <a:cubicBezTo>
                  <a:pt x="488369" y="861232"/>
                  <a:pt x="548640" y="883920"/>
                  <a:pt x="548640" y="883920"/>
                </a:cubicBezTo>
                <a:cubicBezTo>
                  <a:pt x="675640" y="878840"/>
                  <a:pt x="803169" y="881327"/>
                  <a:pt x="929640" y="868680"/>
                </a:cubicBezTo>
                <a:cubicBezTo>
                  <a:pt x="956861" y="865958"/>
                  <a:pt x="979184" y="844351"/>
                  <a:pt x="1005840" y="838200"/>
                </a:cubicBezTo>
                <a:cubicBezTo>
                  <a:pt x="1045747" y="828991"/>
                  <a:pt x="1087215" y="828752"/>
                  <a:pt x="1127760" y="822960"/>
                </a:cubicBezTo>
                <a:cubicBezTo>
                  <a:pt x="1158350" y="818590"/>
                  <a:pt x="1188900" y="813780"/>
                  <a:pt x="1219200" y="807720"/>
                </a:cubicBezTo>
                <a:cubicBezTo>
                  <a:pt x="1239739" y="803612"/>
                  <a:pt x="1259264" y="793921"/>
                  <a:pt x="1280160" y="792480"/>
                </a:cubicBezTo>
                <a:cubicBezTo>
                  <a:pt x="1563811" y="772918"/>
                  <a:pt x="2362012" y="764497"/>
                  <a:pt x="2499360" y="762000"/>
                </a:cubicBezTo>
                <a:cubicBezTo>
                  <a:pt x="2514600" y="756920"/>
                  <a:pt x="2529398" y="750245"/>
                  <a:pt x="2545080" y="746760"/>
                </a:cubicBezTo>
                <a:cubicBezTo>
                  <a:pt x="2652289" y="722936"/>
                  <a:pt x="2752890" y="723762"/>
                  <a:pt x="2865120" y="716280"/>
                </a:cubicBezTo>
                <a:cubicBezTo>
                  <a:pt x="2941642" y="601497"/>
                  <a:pt x="2851793" y="747376"/>
                  <a:pt x="2910840" y="609600"/>
                </a:cubicBezTo>
                <a:cubicBezTo>
                  <a:pt x="2918055" y="592765"/>
                  <a:pt x="2931160" y="579120"/>
                  <a:pt x="2941320" y="563880"/>
                </a:cubicBezTo>
                <a:cubicBezTo>
                  <a:pt x="2936240" y="508000"/>
                  <a:pt x="2937837" y="451105"/>
                  <a:pt x="2926080" y="396240"/>
                </a:cubicBezTo>
                <a:cubicBezTo>
                  <a:pt x="2922242" y="378330"/>
                  <a:pt x="2903791" y="366903"/>
                  <a:pt x="2895600" y="350520"/>
                </a:cubicBezTo>
                <a:cubicBezTo>
                  <a:pt x="2866650" y="292620"/>
                  <a:pt x="2891931" y="239113"/>
                  <a:pt x="2788920" y="213360"/>
                </a:cubicBezTo>
                <a:cubicBezTo>
                  <a:pt x="2598349" y="165717"/>
                  <a:pt x="2835285" y="226607"/>
                  <a:pt x="2682240" y="182880"/>
                </a:cubicBezTo>
                <a:cubicBezTo>
                  <a:pt x="2572727" y="151591"/>
                  <a:pt x="2670786" y="183827"/>
                  <a:pt x="2545080" y="152400"/>
                </a:cubicBezTo>
                <a:cubicBezTo>
                  <a:pt x="2428879" y="123350"/>
                  <a:pt x="2580933" y="150427"/>
                  <a:pt x="2438400" y="121920"/>
                </a:cubicBezTo>
                <a:cubicBezTo>
                  <a:pt x="2369198" y="108080"/>
                  <a:pt x="2254304" y="96115"/>
                  <a:pt x="2194560" y="76200"/>
                </a:cubicBezTo>
                <a:cubicBezTo>
                  <a:pt x="2093435" y="42492"/>
                  <a:pt x="2184771" y="70837"/>
                  <a:pt x="1996440" y="30480"/>
                </a:cubicBezTo>
                <a:cubicBezTo>
                  <a:pt x="1975960" y="26091"/>
                  <a:pt x="1956331" y="17226"/>
                  <a:pt x="1935480" y="15240"/>
                </a:cubicBezTo>
                <a:cubicBezTo>
                  <a:pt x="1849360" y="7038"/>
                  <a:pt x="1762760" y="5080"/>
                  <a:pt x="1676400" y="0"/>
                </a:cubicBezTo>
                <a:lnTo>
                  <a:pt x="822960" y="15240"/>
                </a:lnTo>
                <a:cubicBezTo>
                  <a:pt x="797368" y="16093"/>
                  <a:pt x="679806" y="57878"/>
                  <a:pt x="670560" y="60960"/>
                </a:cubicBezTo>
                <a:cubicBezTo>
                  <a:pt x="655320" y="66040"/>
                  <a:pt x="638206" y="67289"/>
                  <a:pt x="624840" y="76200"/>
                </a:cubicBezTo>
                <a:lnTo>
                  <a:pt x="579120" y="106680"/>
                </a:lnTo>
                <a:cubicBezTo>
                  <a:pt x="574040" y="121920"/>
                  <a:pt x="572791" y="139034"/>
                  <a:pt x="563880" y="152400"/>
                </a:cubicBezTo>
                <a:cubicBezTo>
                  <a:pt x="551925" y="170333"/>
                  <a:pt x="518160" y="198120"/>
                  <a:pt x="518160" y="19812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96E79BC-40F7-422F-9D1C-402C5D1A60C3}"/>
              </a:ext>
            </a:extLst>
          </p:cNvPr>
          <p:cNvSpPr/>
          <p:nvPr/>
        </p:nvSpPr>
        <p:spPr>
          <a:xfrm>
            <a:off x="2636669" y="3235578"/>
            <a:ext cx="496110" cy="2155372"/>
          </a:xfrm>
          <a:custGeom>
            <a:avLst/>
            <a:gdLst>
              <a:gd name="connsiteX0" fmla="*/ 522514 w 734786"/>
              <a:gd name="connsiteY0" fmla="*/ 0 h 2155372"/>
              <a:gd name="connsiteX1" fmla="*/ 212271 w 734786"/>
              <a:gd name="connsiteY1" fmla="*/ 16329 h 2155372"/>
              <a:gd name="connsiteX2" fmla="*/ 195943 w 734786"/>
              <a:gd name="connsiteY2" fmla="*/ 65315 h 2155372"/>
              <a:gd name="connsiteX3" fmla="*/ 163286 w 734786"/>
              <a:gd name="connsiteY3" fmla="*/ 114300 h 2155372"/>
              <a:gd name="connsiteX4" fmla="*/ 146957 w 734786"/>
              <a:gd name="connsiteY4" fmla="*/ 163286 h 2155372"/>
              <a:gd name="connsiteX5" fmla="*/ 114300 w 734786"/>
              <a:gd name="connsiteY5" fmla="*/ 228600 h 2155372"/>
              <a:gd name="connsiteX6" fmla="*/ 81643 w 734786"/>
              <a:gd name="connsiteY6" fmla="*/ 538843 h 2155372"/>
              <a:gd name="connsiteX7" fmla="*/ 65314 w 734786"/>
              <a:gd name="connsiteY7" fmla="*/ 587829 h 2155372"/>
              <a:gd name="connsiteX8" fmla="*/ 32657 w 734786"/>
              <a:gd name="connsiteY8" fmla="*/ 718457 h 2155372"/>
              <a:gd name="connsiteX9" fmla="*/ 16329 w 734786"/>
              <a:gd name="connsiteY9" fmla="*/ 849086 h 2155372"/>
              <a:gd name="connsiteX10" fmla="*/ 0 w 734786"/>
              <a:gd name="connsiteY10" fmla="*/ 914400 h 2155372"/>
              <a:gd name="connsiteX11" fmla="*/ 16329 w 734786"/>
              <a:gd name="connsiteY11" fmla="*/ 1126672 h 2155372"/>
              <a:gd name="connsiteX12" fmla="*/ 32657 w 734786"/>
              <a:gd name="connsiteY12" fmla="*/ 1371600 h 2155372"/>
              <a:gd name="connsiteX13" fmla="*/ 48986 w 734786"/>
              <a:gd name="connsiteY13" fmla="*/ 1485900 h 2155372"/>
              <a:gd name="connsiteX14" fmla="*/ 65314 w 734786"/>
              <a:gd name="connsiteY14" fmla="*/ 1632857 h 2155372"/>
              <a:gd name="connsiteX15" fmla="*/ 81643 w 734786"/>
              <a:gd name="connsiteY15" fmla="*/ 1861457 h 2155372"/>
              <a:gd name="connsiteX16" fmla="*/ 97971 w 734786"/>
              <a:gd name="connsiteY16" fmla="*/ 1926772 h 2155372"/>
              <a:gd name="connsiteX17" fmla="*/ 130629 w 734786"/>
              <a:gd name="connsiteY17" fmla="*/ 1959429 h 2155372"/>
              <a:gd name="connsiteX18" fmla="*/ 195943 w 734786"/>
              <a:gd name="connsiteY18" fmla="*/ 2057400 h 2155372"/>
              <a:gd name="connsiteX19" fmla="*/ 228600 w 734786"/>
              <a:gd name="connsiteY19" fmla="*/ 2106386 h 2155372"/>
              <a:gd name="connsiteX20" fmla="*/ 326571 w 734786"/>
              <a:gd name="connsiteY20" fmla="*/ 2155372 h 2155372"/>
              <a:gd name="connsiteX21" fmla="*/ 489857 w 734786"/>
              <a:gd name="connsiteY21" fmla="*/ 2139043 h 2155372"/>
              <a:gd name="connsiteX22" fmla="*/ 571500 w 734786"/>
              <a:gd name="connsiteY22" fmla="*/ 1992086 h 2155372"/>
              <a:gd name="connsiteX23" fmla="*/ 587829 w 734786"/>
              <a:gd name="connsiteY23" fmla="*/ 1926772 h 2155372"/>
              <a:gd name="connsiteX24" fmla="*/ 604157 w 734786"/>
              <a:gd name="connsiteY24" fmla="*/ 1877786 h 2155372"/>
              <a:gd name="connsiteX25" fmla="*/ 669471 w 734786"/>
              <a:gd name="connsiteY25" fmla="*/ 1126672 h 2155372"/>
              <a:gd name="connsiteX26" fmla="*/ 702129 w 734786"/>
              <a:gd name="connsiteY26" fmla="*/ 996043 h 2155372"/>
              <a:gd name="connsiteX27" fmla="*/ 734786 w 734786"/>
              <a:gd name="connsiteY27" fmla="*/ 881743 h 2155372"/>
              <a:gd name="connsiteX28" fmla="*/ 702129 w 734786"/>
              <a:gd name="connsiteY28" fmla="*/ 571500 h 2155372"/>
              <a:gd name="connsiteX29" fmla="*/ 685800 w 734786"/>
              <a:gd name="connsiteY29" fmla="*/ 522515 h 2155372"/>
              <a:gd name="connsiteX30" fmla="*/ 653143 w 734786"/>
              <a:gd name="connsiteY30" fmla="*/ 473529 h 2155372"/>
              <a:gd name="connsiteX31" fmla="*/ 636814 w 734786"/>
              <a:gd name="connsiteY31" fmla="*/ 408215 h 2155372"/>
              <a:gd name="connsiteX32" fmla="*/ 587829 w 734786"/>
              <a:gd name="connsiteY32" fmla="*/ 326572 h 2155372"/>
              <a:gd name="connsiteX33" fmla="*/ 555171 w 734786"/>
              <a:gd name="connsiteY33" fmla="*/ 130629 h 2155372"/>
              <a:gd name="connsiteX34" fmla="*/ 538843 w 734786"/>
              <a:gd name="connsiteY34" fmla="*/ 65315 h 2155372"/>
              <a:gd name="connsiteX35" fmla="*/ 457200 w 734786"/>
              <a:gd name="connsiteY35" fmla="*/ 48986 h 215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34786" h="2155372">
                <a:moveTo>
                  <a:pt x="522514" y="0"/>
                </a:moveTo>
                <a:cubicBezTo>
                  <a:pt x="419100" y="5443"/>
                  <a:pt x="313817" y="-3981"/>
                  <a:pt x="212271" y="16329"/>
                </a:cubicBezTo>
                <a:cubicBezTo>
                  <a:pt x="195393" y="19705"/>
                  <a:pt x="203640" y="49920"/>
                  <a:pt x="195943" y="65315"/>
                </a:cubicBezTo>
                <a:cubicBezTo>
                  <a:pt x="187167" y="82868"/>
                  <a:pt x="172062" y="96748"/>
                  <a:pt x="163286" y="114300"/>
                </a:cubicBezTo>
                <a:cubicBezTo>
                  <a:pt x="155589" y="129695"/>
                  <a:pt x="153737" y="147466"/>
                  <a:pt x="146957" y="163286"/>
                </a:cubicBezTo>
                <a:cubicBezTo>
                  <a:pt x="137369" y="185659"/>
                  <a:pt x="125186" y="206829"/>
                  <a:pt x="114300" y="228600"/>
                </a:cubicBezTo>
                <a:cubicBezTo>
                  <a:pt x="107231" y="313428"/>
                  <a:pt x="99925" y="447432"/>
                  <a:pt x="81643" y="538843"/>
                </a:cubicBezTo>
                <a:cubicBezTo>
                  <a:pt x="78267" y="555721"/>
                  <a:pt x="69488" y="571131"/>
                  <a:pt x="65314" y="587829"/>
                </a:cubicBezTo>
                <a:lnTo>
                  <a:pt x="32657" y="718457"/>
                </a:lnTo>
                <a:cubicBezTo>
                  <a:pt x="27214" y="762000"/>
                  <a:pt x="23543" y="805801"/>
                  <a:pt x="16329" y="849086"/>
                </a:cubicBezTo>
                <a:cubicBezTo>
                  <a:pt x="12640" y="871222"/>
                  <a:pt x="0" y="891959"/>
                  <a:pt x="0" y="914400"/>
                </a:cubicBezTo>
                <a:cubicBezTo>
                  <a:pt x="0" y="985366"/>
                  <a:pt x="11273" y="1055886"/>
                  <a:pt x="16329" y="1126672"/>
                </a:cubicBezTo>
                <a:cubicBezTo>
                  <a:pt x="22159" y="1208288"/>
                  <a:pt x="25249" y="1290112"/>
                  <a:pt x="32657" y="1371600"/>
                </a:cubicBezTo>
                <a:cubicBezTo>
                  <a:pt x="36141" y="1409929"/>
                  <a:pt x="44212" y="1447710"/>
                  <a:pt x="48986" y="1485900"/>
                </a:cubicBezTo>
                <a:cubicBezTo>
                  <a:pt x="55099" y="1534807"/>
                  <a:pt x="61044" y="1583755"/>
                  <a:pt x="65314" y="1632857"/>
                </a:cubicBezTo>
                <a:cubicBezTo>
                  <a:pt x="71932" y="1708964"/>
                  <a:pt x="73207" y="1785530"/>
                  <a:pt x="81643" y="1861457"/>
                </a:cubicBezTo>
                <a:cubicBezTo>
                  <a:pt x="84121" y="1883761"/>
                  <a:pt x="87935" y="1906700"/>
                  <a:pt x="97971" y="1926772"/>
                </a:cubicBezTo>
                <a:cubicBezTo>
                  <a:pt x="104856" y="1940542"/>
                  <a:pt x="119743" y="1948543"/>
                  <a:pt x="130629" y="1959429"/>
                </a:cubicBezTo>
                <a:cubicBezTo>
                  <a:pt x="159324" y="2045517"/>
                  <a:pt x="127991" y="1975858"/>
                  <a:pt x="195943" y="2057400"/>
                </a:cubicBezTo>
                <a:cubicBezTo>
                  <a:pt x="208506" y="2072476"/>
                  <a:pt x="214723" y="2092509"/>
                  <a:pt x="228600" y="2106386"/>
                </a:cubicBezTo>
                <a:cubicBezTo>
                  <a:pt x="260252" y="2138038"/>
                  <a:pt x="286731" y="2142092"/>
                  <a:pt x="326571" y="2155372"/>
                </a:cubicBezTo>
                <a:cubicBezTo>
                  <a:pt x="381000" y="2149929"/>
                  <a:pt x="440932" y="2163506"/>
                  <a:pt x="489857" y="2139043"/>
                </a:cubicBezTo>
                <a:cubicBezTo>
                  <a:pt x="528841" y="2119551"/>
                  <a:pt x="558493" y="2037611"/>
                  <a:pt x="571500" y="1992086"/>
                </a:cubicBezTo>
                <a:cubicBezTo>
                  <a:pt x="577665" y="1970508"/>
                  <a:pt x="581664" y="1948350"/>
                  <a:pt x="587829" y="1926772"/>
                </a:cubicBezTo>
                <a:cubicBezTo>
                  <a:pt x="592557" y="1910222"/>
                  <a:pt x="598714" y="1894115"/>
                  <a:pt x="604157" y="1877786"/>
                </a:cubicBezTo>
                <a:cubicBezTo>
                  <a:pt x="613677" y="1677881"/>
                  <a:pt x="622815" y="1313291"/>
                  <a:pt x="669471" y="1126672"/>
                </a:cubicBezTo>
                <a:cubicBezTo>
                  <a:pt x="680357" y="1083129"/>
                  <a:pt x="687936" y="1038623"/>
                  <a:pt x="702129" y="996043"/>
                </a:cubicBezTo>
                <a:cubicBezTo>
                  <a:pt x="725553" y="925767"/>
                  <a:pt x="714282" y="963755"/>
                  <a:pt x="734786" y="881743"/>
                </a:cubicBezTo>
                <a:cubicBezTo>
                  <a:pt x="722701" y="700466"/>
                  <a:pt x="736728" y="692597"/>
                  <a:pt x="702129" y="571500"/>
                </a:cubicBezTo>
                <a:cubicBezTo>
                  <a:pt x="697401" y="554951"/>
                  <a:pt x="693497" y="537910"/>
                  <a:pt x="685800" y="522515"/>
                </a:cubicBezTo>
                <a:cubicBezTo>
                  <a:pt x="677024" y="504962"/>
                  <a:pt x="664029" y="489858"/>
                  <a:pt x="653143" y="473529"/>
                </a:cubicBezTo>
                <a:cubicBezTo>
                  <a:pt x="647700" y="451758"/>
                  <a:pt x="646850" y="428287"/>
                  <a:pt x="636814" y="408215"/>
                </a:cubicBezTo>
                <a:cubicBezTo>
                  <a:pt x="589683" y="313954"/>
                  <a:pt x="611600" y="445428"/>
                  <a:pt x="587829" y="326572"/>
                </a:cubicBezTo>
                <a:cubicBezTo>
                  <a:pt x="574843" y="261643"/>
                  <a:pt x="571230" y="194867"/>
                  <a:pt x="555171" y="130629"/>
                </a:cubicBezTo>
                <a:cubicBezTo>
                  <a:pt x="549728" y="108858"/>
                  <a:pt x="556083" y="79682"/>
                  <a:pt x="538843" y="65315"/>
                </a:cubicBezTo>
                <a:cubicBezTo>
                  <a:pt x="517522" y="47548"/>
                  <a:pt x="457200" y="48986"/>
                  <a:pt x="457200" y="4898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E5A8531-6241-42ED-ABEF-9BCF7AE4C76A}"/>
              </a:ext>
            </a:extLst>
          </p:cNvPr>
          <p:cNvSpPr/>
          <p:nvPr/>
        </p:nvSpPr>
        <p:spPr>
          <a:xfrm>
            <a:off x="3462181" y="3187880"/>
            <a:ext cx="414058" cy="2155372"/>
          </a:xfrm>
          <a:custGeom>
            <a:avLst/>
            <a:gdLst>
              <a:gd name="connsiteX0" fmla="*/ 522514 w 734786"/>
              <a:gd name="connsiteY0" fmla="*/ 0 h 2155372"/>
              <a:gd name="connsiteX1" fmla="*/ 212271 w 734786"/>
              <a:gd name="connsiteY1" fmla="*/ 16329 h 2155372"/>
              <a:gd name="connsiteX2" fmla="*/ 195943 w 734786"/>
              <a:gd name="connsiteY2" fmla="*/ 65315 h 2155372"/>
              <a:gd name="connsiteX3" fmla="*/ 163286 w 734786"/>
              <a:gd name="connsiteY3" fmla="*/ 114300 h 2155372"/>
              <a:gd name="connsiteX4" fmla="*/ 146957 w 734786"/>
              <a:gd name="connsiteY4" fmla="*/ 163286 h 2155372"/>
              <a:gd name="connsiteX5" fmla="*/ 114300 w 734786"/>
              <a:gd name="connsiteY5" fmla="*/ 228600 h 2155372"/>
              <a:gd name="connsiteX6" fmla="*/ 81643 w 734786"/>
              <a:gd name="connsiteY6" fmla="*/ 538843 h 2155372"/>
              <a:gd name="connsiteX7" fmla="*/ 65314 w 734786"/>
              <a:gd name="connsiteY7" fmla="*/ 587829 h 2155372"/>
              <a:gd name="connsiteX8" fmla="*/ 32657 w 734786"/>
              <a:gd name="connsiteY8" fmla="*/ 718457 h 2155372"/>
              <a:gd name="connsiteX9" fmla="*/ 16329 w 734786"/>
              <a:gd name="connsiteY9" fmla="*/ 849086 h 2155372"/>
              <a:gd name="connsiteX10" fmla="*/ 0 w 734786"/>
              <a:gd name="connsiteY10" fmla="*/ 914400 h 2155372"/>
              <a:gd name="connsiteX11" fmla="*/ 16329 w 734786"/>
              <a:gd name="connsiteY11" fmla="*/ 1126672 h 2155372"/>
              <a:gd name="connsiteX12" fmla="*/ 32657 w 734786"/>
              <a:gd name="connsiteY12" fmla="*/ 1371600 h 2155372"/>
              <a:gd name="connsiteX13" fmla="*/ 48986 w 734786"/>
              <a:gd name="connsiteY13" fmla="*/ 1485900 h 2155372"/>
              <a:gd name="connsiteX14" fmla="*/ 65314 w 734786"/>
              <a:gd name="connsiteY14" fmla="*/ 1632857 h 2155372"/>
              <a:gd name="connsiteX15" fmla="*/ 81643 w 734786"/>
              <a:gd name="connsiteY15" fmla="*/ 1861457 h 2155372"/>
              <a:gd name="connsiteX16" fmla="*/ 97971 w 734786"/>
              <a:gd name="connsiteY16" fmla="*/ 1926772 h 2155372"/>
              <a:gd name="connsiteX17" fmla="*/ 130629 w 734786"/>
              <a:gd name="connsiteY17" fmla="*/ 1959429 h 2155372"/>
              <a:gd name="connsiteX18" fmla="*/ 195943 w 734786"/>
              <a:gd name="connsiteY18" fmla="*/ 2057400 h 2155372"/>
              <a:gd name="connsiteX19" fmla="*/ 228600 w 734786"/>
              <a:gd name="connsiteY19" fmla="*/ 2106386 h 2155372"/>
              <a:gd name="connsiteX20" fmla="*/ 326571 w 734786"/>
              <a:gd name="connsiteY20" fmla="*/ 2155372 h 2155372"/>
              <a:gd name="connsiteX21" fmla="*/ 489857 w 734786"/>
              <a:gd name="connsiteY21" fmla="*/ 2139043 h 2155372"/>
              <a:gd name="connsiteX22" fmla="*/ 571500 w 734786"/>
              <a:gd name="connsiteY22" fmla="*/ 1992086 h 2155372"/>
              <a:gd name="connsiteX23" fmla="*/ 587829 w 734786"/>
              <a:gd name="connsiteY23" fmla="*/ 1926772 h 2155372"/>
              <a:gd name="connsiteX24" fmla="*/ 604157 w 734786"/>
              <a:gd name="connsiteY24" fmla="*/ 1877786 h 2155372"/>
              <a:gd name="connsiteX25" fmla="*/ 669471 w 734786"/>
              <a:gd name="connsiteY25" fmla="*/ 1126672 h 2155372"/>
              <a:gd name="connsiteX26" fmla="*/ 702129 w 734786"/>
              <a:gd name="connsiteY26" fmla="*/ 996043 h 2155372"/>
              <a:gd name="connsiteX27" fmla="*/ 734786 w 734786"/>
              <a:gd name="connsiteY27" fmla="*/ 881743 h 2155372"/>
              <a:gd name="connsiteX28" fmla="*/ 702129 w 734786"/>
              <a:gd name="connsiteY28" fmla="*/ 571500 h 2155372"/>
              <a:gd name="connsiteX29" fmla="*/ 685800 w 734786"/>
              <a:gd name="connsiteY29" fmla="*/ 522515 h 2155372"/>
              <a:gd name="connsiteX30" fmla="*/ 653143 w 734786"/>
              <a:gd name="connsiteY30" fmla="*/ 473529 h 2155372"/>
              <a:gd name="connsiteX31" fmla="*/ 636814 w 734786"/>
              <a:gd name="connsiteY31" fmla="*/ 408215 h 2155372"/>
              <a:gd name="connsiteX32" fmla="*/ 587829 w 734786"/>
              <a:gd name="connsiteY32" fmla="*/ 326572 h 2155372"/>
              <a:gd name="connsiteX33" fmla="*/ 555171 w 734786"/>
              <a:gd name="connsiteY33" fmla="*/ 130629 h 2155372"/>
              <a:gd name="connsiteX34" fmla="*/ 538843 w 734786"/>
              <a:gd name="connsiteY34" fmla="*/ 65315 h 2155372"/>
              <a:gd name="connsiteX35" fmla="*/ 457200 w 734786"/>
              <a:gd name="connsiteY35" fmla="*/ 48986 h 215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34786" h="2155372">
                <a:moveTo>
                  <a:pt x="522514" y="0"/>
                </a:moveTo>
                <a:cubicBezTo>
                  <a:pt x="419100" y="5443"/>
                  <a:pt x="313817" y="-3981"/>
                  <a:pt x="212271" y="16329"/>
                </a:cubicBezTo>
                <a:cubicBezTo>
                  <a:pt x="195393" y="19705"/>
                  <a:pt x="203640" y="49920"/>
                  <a:pt x="195943" y="65315"/>
                </a:cubicBezTo>
                <a:cubicBezTo>
                  <a:pt x="187167" y="82868"/>
                  <a:pt x="172062" y="96748"/>
                  <a:pt x="163286" y="114300"/>
                </a:cubicBezTo>
                <a:cubicBezTo>
                  <a:pt x="155589" y="129695"/>
                  <a:pt x="153737" y="147466"/>
                  <a:pt x="146957" y="163286"/>
                </a:cubicBezTo>
                <a:cubicBezTo>
                  <a:pt x="137369" y="185659"/>
                  <a:pt x="125186" y="206829"/>
                  <a:pt x="114300" y="228600"/>
                </a:cubicBezTo>
                <a:cubicBezTo>
                  <a:pt x="107231" y="313428"/>
                  <a:pt x="99925" y="447432"/>
                  <a:pt x="81643" y="538843"/>
                </a:cubicBezTo>
                <a:cubicBezTo>
                  <a:pt x="78267" y="555721"/>
                  <a:pt x="69488" y="571131"/>
                  <a:pt x="65314" y="587829"/>
                </a:cubicBezTo>
                <a:lnTo>
                  <a:pt x="32657" y="718457"/>
                </a:lnTo>
                <a:cubicBezTo>
                  <a:pt x="27214" y="762000"/>
                  <a:pt x="23543" y="805801"/>
                  <a:pt x="16329" y="849086"/>
                </a:cubicBezTo>
                <a:cubicBezTo>
                  <a:pt x="12640" y="871222"/>
                  <a:pt x="0" y="891959"/>
                  <a:pt x="0" y="914400"/>
                </a:cubicBezTo>
                <a:cubicBezTo>
                  <a:pt x="0" y="985366"/>
                  <a:pt x="11273" y="1055886"/>
                  <a:pt x="16329" y="1126672"/>
                </a:cubicBezTo>
                <a:cubicBezTo>
                  <a:pt x="22159" y="1208288"/>
                  <a:pt x="25249" y="1290112"/>
                  <a:pt x="32657" y="1371600"/>
                </a:cubicBezTo>
                <a:cubicBezTo>
                  <a:pt x="36141" y="1409929"/>
                  <a:pt x="44212" y="1447710"/>
                  <a:pt x="48986" y="1485900"/>
                </a:cubicBezTo>
                <a:cubicBezTo>
                  <a:pt x="55099" y="1534807"/>
                  <a:pt x="61044" y="1583755"/>
                  <a:pt x="65314" y="1632857"/>
                </a:cubicBezTo>
                <a:cubicBezTo>
                  <a:pt x="71932" y="1708964"/>
                  <a:pt x="73207" y="1785530"/>
                  <a:pt x="81643" y="1861457"/>
                </a:cubicBezTo>
                <a:cubicBezTo>
                  <a:pt x="84121" y="1883761"/>
                  <a:pt x="87935" y="1906700"/>
                  <a:pt x="97971" y="1926772"/>
                </a:cubicBezTo>
                <a:cubicBezTo>
                  <a:pt x="104856" y="1940542"/>
                  <a:pt x="119743" y="1948543"/>
                  <a:pt x="130629" y="1959429"/>
                </a:cubicBezTo>
                <a:cubicBezTo>
                  <a:pt x="159324" y="2045517"/>
                  <a:pt x="127991" y="1975858"/>
                  <a:pt x="195943" y="2057400"/>
                </a:cubicBezTo>
                <a:cubicBezTo>
                  <a:pt x="208506" y="2072476"/>
                  <a:pt x="214723" y="2092509"/>
                  <a:pt x="228600" y="2106386"/>
                </a:cubicBezTo>
                <a:cubicBezTo>
                  <a:pt x="260252" y="2138038"/>
                  <a:pt x="286731" y="2142092"/>
                  <a:pt x="326571" y="2155372"/>
                </a:cubicBezTo>
                <a:cubicBezTo>
                  <a:pt x="381000" y="2149929"/>
                  <a:pt x="440932" y="2163506"/>
                  <a:pt x="489857" y="2139043"/>
                </a:cubicBezTo>
                <a:cubicBezTo>
                  <a:pt x="528841" y="2119551"/>
                  <a:pt x="558493" y="2037611"/>
                  <a:pt x="571500" y="1992086"/>
                </a:cubicBezTo>
                <a:cubicBezTo>
                  <a:pt x="577665" y="1970508"/>
                  <a:pt x="581664" y="1948350"/>
                  <a:pt x="587829" y="1926772"/>
                </a:cubicBezTo>
                <a:cubicBezTo>
                  <a:pt x="592557" y="1910222"/>
                  <a:pt x="598714" y="1894115"/>
                  <a:pt x="604157" y="1877786"/>
                </a:cubicBezTo>
                <a:cubicBezTo>
                  <a:pt x="613677" y="1677881"/>
                  <a:pt x="622815" y="1313291"/>
                  <a:pt x="669471" y="1126672"/>
                </a:cubicBezTo>
                <a:cubicBezTo>
                  <a:pt x="680357" y="1083129"/>
                  <a:pt x="687936" y="1038623"/>
                  <a:pt x="702129" y="996043"/>
                </a:cubicBezTo>
                <a:cubicBezTo>
                  <a:pt x="725553" y="925767"/>
                  <a:pt x="714282" y="963755"/>
                  <a:pt x="734786" y="881743"/>
                </a:cubicBezTo>
                <a:cubicBezTo>
                  <a:pt x="722701" y="700466"/>
                  <a:pt x="736728" y="692597"/>
                  <a:pt x="702129" y="571500"/>
                </a:cubicBezTo>
                <a:cubicBezTo>
                  <a:pt x="697401" y="554951"/>
                  <a:pt x="693497" y="537910"/>
                  <a:pt x="685800" y="522515"/>
                </a:cubicBezTo>
                <a:cubicBezTo>
                  <a:pt x="677024" y="504962"/>
                  <a:pt x="664029" y="489858"/>
                  <a:pt x="653143" y="473529"/>
                </a:cubicBezTo>
                <a:cubicBezTo>
                  <a:pt x="647700" y="451758"/>
                  <a:pt x="646850" y="428287"/>
                  <a:pt x="636814" y="408215"/>
                </a:cubicBezTo>
                <a:cubicBezTo>
                  <a:pt x="589683" y="313954"/>
                  <a:pt x="611600" y="445428"/>
                  <a:pt x="587829" y="326572"/>
                </a:cubicBezTo>
                <a:cubicBezTo>
                  <a:pt x="574843" y="261643"/>
                  <a:pt x="571230" y="194867"/>
                  <a:pt x="555171" y="130629"/>
                </a:cubicBezTo>
                <a:cubicBezTo>
                  <a:pt x="549728" y="108858"/>
                  <a:pt x="556083" y="79682"/>
                  <a:pt x="538843" y="65315"/>
                </a:cubicBezTo>
                <a:cubicBezTo>
                  <a:pt x="517522" y="47548"/>
                  <a:pt x="457200" y="48986"/>
                  <a:pt x="457200" y="4898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272C6-E0E7-4BFB-9508-010D627CB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29" y="5597462"/>
            <a:ext cx="2334835" cy="132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D96A05-1174-4245-9E09-15434267AE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5016" y="5491703"/>
            <a:ext cx="2327406" cy="13106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4DA1C7D-5583-49F1-8297-949024F254C1}"/>
                  </a:ext>
                </a:extLst>
              </p14:cNvPr>
              <p14:cNvContentPartPr/>
              <p14:nvPr/>
            </p14:nvContentPartPr>
            <p14:xfrm>
              <a:off x="75600" y="60948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4DA1C7D-5583-49F1-8297-949024F254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960" y="59148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91A4CFA6-EAC3-420C-8678-EB5661112154}"/>
              </a:ext>
            </a:extLst>
          </p:cNvPr>
          <p:cNvGrpSpPr/>
          <p:nvPr/>
        </p:nvGrpSpPr>
        <p:grpSpPr>
          <a:xfrm rot="20865229">
            <a:off x="3683160" y="5194800"/>
            <a:ext cx="1032480" cy="848520"/>
            <a:chOff x="3683160" y="5194800"/>
            <a:chExt cx="1032480" cy="84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0D4AD89-837D-4138-9E3B-6A60EFC15871}"/>
                    </a:ext>
                  </a:extLst>
                </p14:cNvPr>
                <p14:cNvContentPartPr/>
                <p14:nvPr/>
              </p14:nvContentPartPr>
              <p14:xfrm>
                <a:off x="3683160" y="5194800"/>
                <a:ext cx="799920" cy="753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0D4AD89-837D-4138-9E3B-6A60EFC1587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65160" y="5177160"/>
                  <a:ext cx="835560" cy="78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ACB418F-B718-4BC6-AB91-88E631C5375E}"/>
                    </a:ext>
                  </a:extLst>
                </p14:cNvPr>
                <p14:cNvContentPartPr/>
                <p14:nvPr/>
              </p14:nvContentPartPr>
              <p14:xfrm>
                <a:off x="4282560" y="5825880"/>
                <a:ext cx="433080" cy="217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ACB418F-B718-4BC6-AB91-88E631C5375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64560" y="5807880"/>
                  <a:ext cx="468720" cy="25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5146D46-8297-486B-A2A5-68F09808BED0}"/>
                  </a:ext>
                </a:extLst>
              </p14:cNvPr>
              <p14:cNvContentPartPr/>
              <p14:nvPr/>
            </p14:nvContentPartPr>
            <p14:xfrm>
              <a:off x="8072280" y="2846520"/>
              <a:ext cx="1590120" cy="275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5146D46-8297-486B-A2A5-68F09808BED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54640" y="2828520"/>
                <a:ext cx="162576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A7DD190-511E-4B1F-B66F-958F73D22590}"/>
                  </a:ext>
                </a:extLst>
              </p14:cNvPr>
              <p14:cNvContentPartPr/>
              <p14:nvPr/>
            </p14:nvContentPartPr>
            <p14:xfrm>
              <a:off x="4617360" y="-701640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A7DD190-511E-4B1F-B66F-958F73D2259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99720" y="-71964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8D72FBD-7492-4039-A38F-C5278C1AD05C}"/>
                  </a:ext>
                </a:extLst>
              </p14:cNvPr>
              <p14:cNvContentPartPr/>
              <p14:nvPr/>
            </p14:nvContentPartPr>
            <p14:xfrm>
              <a:off x="9425160" y="2643120"/>
              <a:ext cx="257040" cy="359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8D72FBD-7492-4039-A38F-C5278C1AD05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07520" y="2625480"/>
                <a:ext cx="292680" cy="39528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90EEFD9-AF9F-4A6D-9AD0-7FD65358400F}"/>
              </a:ext>
            </a:extLst>
          </p:cNvPr>
          <p:cNvSpPr/>
          <p:nvPr/>
        </p:nvSpPr>
        <p:spPr>
          <a:xfrm>
            <a:off x="6335100" y="4161159"/>
            <a:ext cx="2671740" cy="487041"/>
          </a:xfrm>
          <a:custGeom>
            <a:avLst/>
            <a:gdLst>
              <a:gd name="connsiteX0" fmla="*/ 563880 w 2941320"/>
              <a:gd name="connsiteY0" fmla="*/ 121920 h 883920"/>
              <a:gd name="connsiteX1" fmla="*/ 487680 w 2941320"/>
              <a:gd name="connsiteY1" fmla="*/ 152400 h 883920"/>
              <a:gd name="connsiteX2" fmla="*/ 411480 w 2941320"/>
              <a:gd name="connsiteY2" fmla="*/ 198120 h 883920"/>
              <a:gd name="connsiteX3" fmla="*/ 350520 w 2941320"/>
              <a:gd name="connsiteY3" fmla="*/ 213360 h 883920"/>
              <a:gd name="connsiteX4" fmla="*/ 198120 w 2941320"/>
              <a:gd name="connsiteY4" fmla="*/ 243840 h 883920"/>
              <a:gd name="connsiteX5" fmla="*/ 60960 w 2941320"/>
              <a:gd name="connsiteY5" fmla="*/ 304800 h 883920"/>
              <a:gd name="connsiteX6" fmla="*/ 15240 w 2941320"/>
              <a:gd name="connsiteY6" fmla="*/ 396240 h 883920"/>
              <a:gd name="connsiteX7" fmla="*/ 0 w 2941320"/>
              <a:gd name="connsiteY7" fmla="*/ 441960 h 883920"/>
              <a:gd name="connsiteX8" fmla="*/ 15240 w 2941320"/>
              <a:gd name="connsiteY8" fmla="*/ 624840 h 883920"/>
              <a:gd name="connsiteX9" fmla="*/ 30480 w 2941320"/>
              <a:gd name="connsiteY9" fmla="*/ 670560 h 883920"/>
              <a:gd name="connsiteX10" fmla="*/ 167640 w 2941320"/>
              <a:gd name="connsiteY10" fmla="*/ 746760 h 883920"/>
              <a:gd name="connsiteX11" fmla="*/ 213360 w 2941320"/>
              <a:gd name="connsiteY11" fmla="*/ 777240 h 883920"/>
              <a:gd name="connsiteX12" fmla="*/ 259080 w 2941320"/>
              <a:gd name="connsiteY12" fmla="*/ 792480 h 883920"/>
              <a:gd name="connsiteX13" fmla="*/ 304800 w 2941320"/>
              <a:gd name="connsiteY13" fmla="*/ 822960 h 883920"/>
              <a:gd name="connsiteX14" fmla="*/ 457200 w 2941320"/>
              <a:gd name="connsiteY14" fmla="*/ 853440 h 883920"/>
              <a:gd name="connsiteX15" fmla="*/ 548640 w 2941320"/>
              <a:gd name="connsiteY15" fmla="*/ 883920 h 883920"/>
              <a:gd name="connsiteX16" fmla="*/ 929640 w 2941320"/>
              <a:gd name="connsiteY16" fmla="*/ 868680 h 883920"/>
              <a:gd name="connsiteX17" fmla="*/ 1005840 w 2941320"/>
              <a:gd name="connsiteY17" fmla="*/ 838200 h 883920"/>
              <a:gd name="connsiteX18" fmla="*/ 1127760 w 2941320"/>
              <a:gd name="connsiteY18" fmla="*/ 822960 h 883920"/>
              <a:gd name="connsiteX19" fmla="*/ 1219200 w 2941320"/>
              <a:gd name="connsiteY19" fmla="*/ 807720 h 883920"/>
              <a:gd name="connsiteX20" fmla="*/ 1280160 w 2941320"/>
              <a:gd name="connsiteY20" fmla="*/ 792480 h 883920"/>
              <a:gd name="connsiteX21" fmla="*/ 2499360 w 2941320"/>
              <a:gd name="connsiteY21" fmla="*/ 762000 h 883920"/>
              <a:gd name="connsiteX22" fmla="*/ 2545080 w 2941320"/>
              <a:gd name="connsiteY22" fmla="*/ 746760 h 883920"/>
              <a:gd name="connsiteX23" fmla="*/ 2865120 w 2941320"/>
              <a:gd name="connsiteY23" fmla="*/ 716280 h 883920"/>
              <a:gd name="connsiteX24" fmla="*/ 2910840 w 2941320"/>
              <a:gd name="connsiteY24" fmla="*/ 609600 h 883920"/>
              <a:gd name="connsiteX25" fmla="*/ 2941320 w 2941320"/>
              <a:gd name="connsiteY25" fmla="*/ 563880 h 883920"/>
              <a:gd name="connsiteX26" fmla="*/ 2926080 w 2941320"/>
              <a:gd name="connsiteY26" fmla="*/ 396240 h 883920"/>
              <a:gd name="connsiteX27" fmla="*/ 2895600 w 2941320"/>
              <a:gd name="connsiteY27" fmla="*/ 350520 h 883920"/>
              <a:gd name="connsiteX28" fmla="*/ 2788920 w 2941320"/>
              <a:gd name="connsiteY28" fmla="*/ 213360 h 883920"/>
              <a:gd name="connsiteX29" fmla="*/ 2682240 w 2941320"/>
              <a:gd name="connsiteY29" fmla="*/ 182880 h 883920"/>
              <a:gd name="connsiteX30" fmla="*/ 2545080 w 2941320"/>
              <a:gd name="connsiteY30" fmla="*/ 152400 h 883920"/>
              <a:gd name="connsiteX31" fmla="*/ 2438400 w 2941320"/>
              <a:gd name="connsiteY31" fmla="*/ 121920 h 883920"/>
              <a:gd name="connsiteX32" fmla="*/ 2194560 w 2941320"/>
              <a:gd name="connsiteY32" fmla="*/ 76200 h 883920"/>
              <a:gd name="connsiteX33" fmla="*/ 1996440 w 2941320"/>
              <a:gd name="connsiteY33" fmla="*/ 30480 h 883920"/>
              <a:gd name="connsiteX34" fmla="*/ 1935480 w 2941320"/>
              <a:gd name="connsiteY34" fmla="*/ 15240 h 883920"/>
              <a:gd name="connsiteX35" fmla="*/ 1676400 w 2941320"/>
              <a:gd name="connsiteY35" fmla="*/ 0 h 883920"/>
              <a:gd name="connsiteX36" fmla="*/ 822960 w 2941320"/>
              <a:gd name="connsiteY36" fmla="*/ 15240 h 883920"/>
              <a:gd name="connsiteX37" fmla="*/ 670560 w 2941320"/>
              <a:gd name="connsiteY37" fmla="*/ 60960 h 883920"/>
              <a:gd name="connsiteX38" fmla="*/ 624840 w 2941320"/>
              <a:gd name="connsiteY38" fmla="*/ 76200 h 883920"/>
              <a:gd name="connsiteX39" fmla="*/ 579120 w 2941320"/>
              <a:gd name="connsiteY39" fmla="*/ 106680 h 883920"/>
              <a:gd name="connsiteX40" fmla="*/ 563880 w 2941320"/>
              <a:gd name="connsiteY40" fmla="*/ 152400 h 883920"/>
              <a:gd name="connsiteX41" fmla="*/ 518160 w 2941320"/>
              <a:gd name="connsiteY41" fmla="*/ 19812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941320" h="883920">
                <a:moveTo>
                  <a:pt x="563880" y="121920"/>
                </a:moveTo>
                <a:cubicBezTo>
                  <a:pt x="538480" y="132080"/>
                  <a:pt x="512149" y="140166"/>
                  <a:pt x="487680" y="152400"/>
                </a:cubicBezTo>
                <a:cubicBezTo>
                  <a:pt x="461186" y="165647"/>
                  <a:pt x="438548" y="186090"/>
                  <a:pt x="411480" y="198120"/>
                </a:cubicBezTo>
                <a:cubicBezTo>
                  <a:pt x="392340" y="206627"/>
                  <a:pt x="370659" y="207606"/>
                  <a:pt x="350520" y="213360"/>
                </a:cubicBezTo>
                <a:cubicBezTo>
                  <a:pt x="244123" y="243759"/>
                  <a:pt x="380181" y="217831"/>
                  <a:pt x="198120" y="243840"/>
                </a:cubicBezTo>
                <a:cubicBezTo>
                  <a:pt x="89304" y="280112"/>
                  <a:pt x="133413" y="256498"/>
                  <a:pt x="60960" y="304800"/>
                </a:cubicBezTo>
                <a:cubicBezTo>
                  <a:pt x="22654" y="419718"/>
                  <a:pt x="74326" y="278067"/>
                  <a:pt x="15240" y="396240"/>
                </a:cubicBezTo>
                <a:cubicBezTo>
                  <a:pt x="8056" y="410608"/>
                  <a:pt x="5080" y="426720"/>
                  <a:pt x="0" y="441960"/>
                </a:cubicBezTo>
                <a:cubicBezTo>
                  <a:pt x="5080" y="502920"/>
                  <a:pt x="7155" y="564205"/>
                  <a:pt x="15240" y="624840"/>
                </a:cubicBezTo>
                <a:cubicBezTo>
                  <a:pt x="17363" y="640763"/>
                  <a:pt x="19121" y="659201"/>
                  <a:pt x="30480" y="670560"/>
                </a:cubicBezTo>
                <a:cubicBezTo>
                  <a:pt x="126584" y="766664"/>
                  <a:pt x="90984" y="708432"/>
                  <a:pt x="167640" y="746760"/>
                </a:cubicBezTo>
                <a:cubicBezTo>
                  <a:pt x="184023" y="754951"/>
                  <a:pt x="196977" y="769049"/>
                  <a:pt x="213360" y="777240"/>
                </a:cubicBezTo>
                <a:cubicBezTo>
                  <a:pt x="227728" y="784424"/>
                  <a:pt x="244712" y="785296"/>
                  <a:pt x="259080" y="792480"/>
                </a:cubicBezTo>
                <a:cubicBezTo>
                  <a:pt x="275463" y="800671"/>
                  <a:pt x="287965" y="815745"/>
                  <a:pt x="304800" y="822960"/>
                </a:cubicBezTo>
                <a:cubicBezTo>
                  <a:pt x="340260" y="838157"/>
                  <a:pt x="426945" y="845876"/>
                  <a:pt x="457200" y="853440"/>
                </a:cubicBezTo>
                <a:cubicBezTo>
                  <a:pt x="488369" y="861232"/>
                  <a:pt x="548640" y="883920"/>
                  <a:pt x="548640" y="883920"/>
                </a:cubicBezTo>
                <a:cubicBezTo>
                  <a:pt x="675640" y="878840"/>
                  <a:pt x="803169" y="881327"/>
                  <a:pt x="929640" y="868680"/>
                </a:cubicBezTo>
                <a:cubicBezTo>
                  <a:pt x="956861" y="865958"/>
                  <a:pt x="979184" y="844351"/>
                  <a:pt x="1005840" y="838200"/>
                </a:cubicBezTo>
                <a:cubicBezTo>
                  <a:pt x="1045747" y="828991"/>
                  <a:pt x="1087215" y="828752"/>
                  <a:pt x="1127760" y="822960"/>
                </a:cubicBezTo>
                <a:cubicBezTo>
                  <a:pt x="1158350" y="818590"/>
                  <a:pt x="1188900" y="813780"/>
                  <a:pt x="1219200" y="807720"/>
                </a:cubicBezTo>
                <a:cubicBezTo>
                  <a:pt x="1239739" y="803612"/>
                  <a:pt x="1259264" y="793921"/>
                  <a:pt x="1280160" y="792480"/>
                </a:cubicBezTo>
                <a:cubicBezTo>
                  <a:pt x="1563811" y="772918"/>
                  <a:pt x="2362012" y="764497"/>
                  <a:pt x="2499360" y="762000"/>
                </a:cubicBezTo>
                <a:cubicBezTo>
                  <a:pt x="2514600" y="756920"/>
                  <a:pt x="2529398" y="750245"/>
                  <a:pt x="2545080" y="746760"/>
                </a:cubicBezTo>
                <a:cubicBezTo>
                  <a:pt x="2652289" y="722936"/>
                  <a:pt x="2752890" y="723762"/>
                  <a:pt x="2865120" y="716280"/>
                </a:cubicBezTo>
                <a:cubicBezTo>
                  <a:pt x="2941642" y="601497"/>
                  <a:pt x="2851793" y="747376"/>
                  <a:pt x="2910840" y="609600"/>
                </a:cubicBezTo>
                <a:cubicBezTo>
                  <a:pt x="2918055" y="592765"/>
                  <a:pt x="2931160" y="579120"/>
                  <a:pt x="2941320" y="563880"/>
                </a:cubicBezTo>
                <a:cubicBezTo>
                  <a:pt x="2936240" y="508000"/>
                  <a:pt x="2937837" y="451105"/>
                  <a:pt x="2926080" y="396240"/>
                </a:cubicBezTo>
                <a:cubicBezTo>
                  <a:pt x="2922242" y="378330"/>
                  <a:pt x="2903791" y="366903"/>
                  <a:pt x="2895600" y="350520"/>
                </a:cubicBezTo>
                <a:cubicBezTo>
                  <a:pt x="2866650" y="292620"/>
                  <a:pt x="2891931" y="239113"/>
                  <a:pt x="2788920" y="213360"/>
                </a:cubicBezTo>
                <a:cubicBezTo>
                  <a:pt x="2598349" y="165717"/>
                  <a:pt x="2835285" y="226607"/>
                  <a:pt x="2682240" y="182880"/>
                </a:cubicBezTo>
                <a:cubicBezTo>
                  <a:pt x="2572727" y="151591"/>
                  <a:pt x="2670786" y="183827"/>
                  <a:pt x="2545080" y="152400"/>
                </a:cubicBezTo>
                <a:cubicBezTo>
                  <a:pt x="2428879" y="123350"/>
                  <a:pt x="2580933" y="150427"/>
                  <a:pt x="2438400" y="121920"/>
                </a:cubicBezTo>
                <a:cubicBezTo>
                  <a:pt x="2369198" y="108080"/>
                  <a:pt x="2254304" y="96115"/>
                  <a:pt x="2194560" y="76200"/>
                </a:cubicBezTo>
                <a:cubicBezTo>
                  <a:pt x="2093435" y="42492"/>
                  <a:pt x="2184771" y="70837"/>
                  <a:pt x="1996440" y="30480"/>
                </a:cubicBezTo>
                <a:cubicBezTo>
                  <a:pt x="1975960" y="26091"/>
                  <a:pt x="1956331" y="17226"/>
                  <a:pt x="1935480" y="15240"/>
                </a:cubicBezTo>
                <a:cubicBezTo>
                  <a:pt x="1849360" y="7038"/>
                  <a:pt x="1762760" y="5080"/>
                  <a:pt x="1676400" y="0"/>
                </a:cubicBezTo>
                <a:lnTo>
                  <a:pt x="822960" y="15240"/>
                </a:lnTo>
                <a:cubicBezTo>
                  <a:pt x="797368" y="16093"/>
                  <a:pt x="679806" y="57878"/>
                  <a:pt x="670560" y="60960"/>
                </a:cubicBezTo>
                <a:cubicBezTo>
                  <a:pt x="655320" y="66040"/>
                  <a:pt x="638206" y="67289"/>
                  <a:pt x="624840" y="76200"/>
                </a:cubicBezTo>
                <a:lnTo>
                  <a:pt x="579120" y="106680"/>
                </a:lnTo>
                <a:cubicBezTo>
                  <a:pt x="574040" y="121920"/>
                  <a:pt x="572791" y="139034"/>
                  <a:pt x="563880" y="152400"/>
                </a:cubicBezTo>
                <a:cubicBezTo>
                  <a:pt x="551925" y="170333"/>
                  <a:pt x="518160" y="198120"/>
                  <a:pt x="518160" y="19812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27F4805-77A6-4AED-9277-A857FD446E4D}"/>
                  </a:ext>
                </a:extLst>
              </p14:cNvPr>
              <p14:cNvContentPartPr/>
              <p14:nvPr/>
            </p14:nvContentPartPr>
            <p14:xfrm rot="2176072">
              <a:off x="8587706" y="4803399"/>
              <a:ext cx="1590120" cy="2757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27F4805-77A6-4AED-9277-A857FD446E4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 rot="2176072">
                <a:off x="8570066" y="4785399"/>
                <a:ext cx="162576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2A33452-203E-43F5-B764-4EF779812BCC}"/>
                  </a:ext>
                </a:extLst>
              </p14:cNvPr>
              <p14:cNvContentPartPr/>
              <p14:nvPr/>
            </p14:nvContentPartPr>
            <p14:xfrm rot="2176072">
              <a:off x="9957240" y="5071130"/>
              <a:ext cx="257040" cy="359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2A33452-203E-43F5-B764-4EF779812BC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 rot="2176072">
                <a:off x="9939600" y="5053490"/>
                <a:ext cx="292680" cy="39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43FFB9A2-90E3-4CEC-BA0A-52C5F9179A40}"/>
              </a:ext>
            </a:extLst>
          </p:cNvPr>
          <p:cNvGrpSpPr/>
          <p:nvPr/>
        </p:nvGrpSpPr>
        <p:grpSpPr>
          <a:xfrm>
            <a:off x="2599200" y="5312880"/>
            <a:ext cx="358920" cy="874800"/>
            <a:chOff x="2599200" y="5312880"/>
            <a:chExt cx="358920" cy="87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9C5E5EC-FDE1-4F0E-8540-0652133B96BC}"/>
                    </a:ext>
                  </a:extLst>
                </p14:cNvPr>
                <p14:cNvContentPartPr/>
                <p14:nvPr/>
              </p14:nvContentPartPr>
              <p14:xfrm>
                <a:off x="2653560" y="5312880"/>
                <a:ext cx="304560" cy="734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9C5E5EC-FDE1-4F0E-8540-0652133B96B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35920" y="5294880"/>
                  <a:ext cx="340200" cy="77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C18AA1A-949B-46DA-A375-936F615C44B2}"/>
                    </a:ext>
                  </a:extLst>
                </p14:cNvPr>
                <p14:cNvContentPartPr/>
                <p14:nvPr/>
              </p14:nvContentPartPr>
              <p14:xfrm>
                <a:off x="2599200" y="5739840"/>
                <a:ext cx="216720" cy="447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C18AA1A-949B-46DA-A375-936F615C44B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81200" y="5722200"/>
                  <a:ext cx="252360" cy="4834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CD279DE4-54C7-4852-AF95-E85F8B80C8B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293267" y="4748523"/>
            <a:ext cx="1854982" cy="191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31862"/>
      </p:ext>
    </p:extLst>
  </p:cSld>
  <p:clrMapOvr>
    <a:masterClrMapping/>
  </p:clrMapOvr>
</p:sld>
</file>

<file path=ppt/theme/theme1.xml><?xml version="1.0" encoding="utf-8"?>
<a:theme xmlns:a="http://schemas.openxmlformats.org/drawingml/2006/main" name="SLACtheme">
  <a:themeElements>
    <a:clrScheme name="SLAC_RevisedPalette_2012">
      <a:dk1>
        <a:srgbClr val="000000"/>
      </a:dk1>
      <a:lt1>
        <a:srgbClr val="FFFFFF"/>
      </a:lt1>
      <a:dk2>
        <a:srgbClr val="E17000"/>
      </a:dk2>
      <a:lt2>
        <a:srgbClr val="A4001D"/>
      </a:lt2>
      <a:accent1>
        <a:srgbClr val="A4001D"/>
      </a:accent1>
      <a:accent2>
        <a:srgbClr val="E17000"/>
      </a:accent2>
      <a:accent3>
        <a:srgbClr val="4D4F53"/>
      </a:accent3>
      <a:accent4>
        <a:srgbClr val="545455"/>
      </a:accent4>
      <a:accent5>
        <a:srgbClr val="0099CC"/>
      </a:accent5>
      <a:accent6>
        <a:srgbClr val="69BE28"/>
      </a:accent6>
      <a:hlink>
        <a:srgbClr val="A4001D"/>
      </a:hlink>
      <a:folHlink>
        <a:srgbClr val="A4001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Ctheme" id="{B6CAF966-9FE2-4922-BEC2-1E84422C4AC0}" vid="{6D4804E7-1521-45FD-874D-8D6A37F144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SLACtheme</Template>
  <TotalTime>1202</TotalTime>
  <Words>746</Words>
  <Application>Microsoft Office PowerPoint</Application>
  <PresentationFormat>Widescreen</PresentationFormat>
  <Paragraphs>182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Wingdings</vt:lpstr>
      <vt:lpstr>SLACtheme</vt:lpstr>
      <vt:lpstr>NMF Clustering on X-ray Diffraction Patterns </vt:lpstr>
      <vt:lpstr>Outline</vt:lpstr>
      <vt:lpstr>Background </vt:lpstr>
      <vt:lpstr>Objective</vt:lpstr>
      <vt:lpstr>Peripheral Work</vt:lpstr>
      <vt:lpstr>Why NMF?</vt:lpstr>
      <vt:lpstr>NMF as a dimension reduction technique</vt:lpstr>
      <vt:lpstr>NMF Solution Implementation </vt:lpstr>
      <vt:lpstr>Clustering with NMF/Visualizing W and H matrices</vt:lpstr>
      <vt:lpstr>Procedures</vt:lpstr>
      <vt:lpstr>Procedures contd.</vt:lpstr>
      <vt:lpstr>Results and Observation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Abimbola Oluwade</dc:creator>
  <cp:lastModifiedBy>Abimbola Oluwade</cp:lastModifiedBy>
  <cp:revision>3</cp:revision>
  <dcterms:created xsi:type="dcterms:W3CDTF">2020-07-31T02:13:09Z</dcterms:created>
  <dcterms:modified xsi:type="dcterms:W3CDTF">2020-08-10T13:56:27Z</dcterms:modified>
</cp:coreProperties>
</file>