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926E94-264A-4E43-B9FF-EE6840BE47DD}">
          <p14:sldIdLst>
            <p14:sldId id="257"/>
            <p14:sldId id="262"/>
            <p14:sldId id="258"/>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6BA19-36B1-4C22-BD64-8B7569FF24F0}" v="121" dt="2020-08-04T04:23:28.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p:scale>
          <a:sx n="82" d="100"/>
          <a:sy n="82" d="100"/>
        </p:scale>
        <p:origin x="79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mbola Oluwade" userId="ed38779ee54ca276" providerId="LiveId" clId="{A0F6BA19-36B1-4C22-BD64-8B7569FF24F0}"/>
    <pc:docChg chg="undo redo custSel mod addSld modSld addSection delSection">
      <pc:chgData name="Abimbola Oluwade" userId="ed38779ee54ca276" providerId="LiveId" clId="{A0F6BA19-36B1-4C22-BD64-8B7569FF24F0}" dt="2020-08-04T20:26:19.705" v="4805" actId="14100"/>
      <pc:docMkLst>
        <pc:docMk/>
      </pc:docMkLst>
      <pc:sldChg chg="modSp">
        <pc:chgData name="Abimbola Oluwade" userId="ed38779ee54ca276" providerId="LiveId" clId="{A0F6BA19-36B1-4C22-BD64-8B7569FF24F0}" dt="2020-08-03T23:29:02.486" v="32" actId="20577"/>
        <pc:sldMkLst>
          <pc:docMk/>
          <pc:sldMk cId="2414577623" sldId="257"/>
        </pc:sldMkLst>
        <pc:spChg chg="mod">
          <ac:chgData name="Abimbola Oluwade" userId="ed38779ee54ca276" providerId="LiveId" clId="{A0F6BA19-36B1-4C22-BD64-8B7569FF24F0}" dt="2020-08-03T23:24:52.105" v="6" actId="114"/>
          <ac:spMkLst>
            <pc:docMk/>
            <pc:sldMk cId="2414577623" sldId="257"/>
            <ac:spMk id="4" creationId="{6AB6F9AA-C722-4AB8-B51B-86C60C29E210}"/>
          </ac:spMkLst>
        </pc:spChg>
        <pc:spChg chg="mod">
          <ac:chgData name="Abimbola Oluwade" userId="ed38779ee54ca276" providerId="LiveId" clId="{A0F6BA19-36B1-4C22-BD64-8B7569FF24F0}" dt="2020-08-03T23:29:02.486" v="32" actId="20577"/>
          <ac:spMkLst>
            <pc:docMk/>
            <pc:sldMk cId="2414577623" sldId="257"/>
            <ac:spMk id="13" creationId="{EAA94482-E500-448F-A85A-F5F0D43E4DD2}"/>
          </ac:spMkLst>
        </pc:spChg>
      </pc:sldChg>
      <pc:sldChg chg="modSp">
        <pc:chgData name="Abimbola Oluwade" userId="ed38779ee54ca276" providerId="LiveId" clId="{A0F6BA19-36B1-4C22-BD64-8B7569FF24F0}" dt="2020-08-04T17:38:15.715" v="4739" actId="255"/>
        <pc:sldMkLst>
          <pc:docMk/>
          <pc:sldMk cId="1619731508" sldId="258"/>
        </pc:sldMkLst>
        <pc:spChg chg="mod">
          <ac:chgData name="Abimbola Oluwade" userId="ed38779ee54ca276" providerId="LiveId" clId="{A0F6BA19-36B1-4C22-BD64-8B7569FF24F0}" dt="2020-08-03T23:28:29.485" v="29" actId="20577"/>
          <ac:spMkLst>
            <pc:docMk/>
            <pc:sldMk cId="1619731508" sldId="258"/>
            <ac:spMk id="2" creationId="{FF0127E0-2A5E-4E12-A571-D971D3B47D28}"/>
          </ac:spMkLst>
        </pc:spChg>
        <pc:spChg chg="mod">
          <ac:chgData name="Abimbola Oluwade" userId="ed38779ee54ca276" providerId="LiveId" clId="{A0F6BA19-36B1-4C22-BD64-8B7569FF24F0}" dt="2020-08-04T17:38:15.715" v="4739" actId="255"/>
          <ac:spMkLst>
            <pc:docMk/>
            <pc:sldMk cId="1619731508" sldId="258"/>
            <ac:spMk id="3" creationId="{9B684344-CF1D-42EC-A8C4-463ED3272B0A}"/>
          </ac:spMkLst>
        </pc:spChg>
      </pc:sldChg>
      <pc:sldChg chg="addSp modSp">
        <pc:chgData name="Abimbola Oluwade" userId="ed38779ee54ca276" providerId="LiveId" clId="{A0F6BA19-36B1-4C22-BD64-8B7569FF24F0}" dt="2020-08-04T00:13:57.480" v="1394" actId="313"/>
        <pc:sldMkLst>
          <pc:docMk/>
          <pc:sldMk cId="2490987529" sldId="262"/>
        </pc:sldMkLst>
        <pc:spChg chg="mod">
          <ac:chgData name="Abimbola Oluwade" userId="ed38779ee54ca276" providerId="LiveId" clId="{A0F6BA19-36B1-4C22-BD64-8B7569FF24F0}" dt="2020-08-03T23:27:54.307" v="24" actId="20577"/>
          <ac:spMkLst>
            <pc:docMk/>
            <pc:sldMk cId="2490987529" sldId="262"/>
            <ac:spMk id="2" creationId="{FF0127E0-2A5E-4E12-A571-D971D3B47D28}"/>
          </ac:spMkLst>
        </pc:spChg>
        <pc:spChg chg="mod">
          <ac:chgData name="Abimbola Oluwade" userId="ed38779ee54ca276" providerId="LiveId" clId="{A0F6BA19-36B1-4C22-BD64-8B7569FF24F0}" dt="2020-08-04T00:13:57.480" v="1394" actId="313"/>
          <ac:spMkLst>
            <pc:docMk/>
            <pc:sldMk cId="2490987529" sldId="262"/>
            <ac:spMk id="3" creationId="{9B684344-CF1D-42EC-A8C4-463ED3272B0A}"/>
          </ac:spMkLst>
        </pc:spChg>
        <pc:picChg chg="add mod">
          <ac:chgData name="Abimbola Oluwade" userId="ed38779ee54ca276" providerId="LiveId" clId="{A0F6BA19-36B1-4C22-BD64-8B7569FF24F0}" dt="2020-08-03T23:37:02.968" v="79" actId="1076"/>
          <ac:picMkLst>
            <pc:docMk/>
            <pc:sldMk cId="2490987529" sldId="262"/>
            <ac:picMk id="1026" creationId="{29E7B9E0-0FF8-4067-A876-3436F61B64BC}"/>
          </ac:picMkLst>
        </pc:picChg>
        <pc:picChg chg="add mod">
          <ac:chgData name="Abimbola Oluwade" userId="ed38779ee54ca276" providerId="LiveId" clId="{A0F6BA19-36B1-4C22-BD64-8B7569FF24F0}" dt="2020-08-03T23:37:00.556" v="78" actId="14100"/>
          <ac:picMkLst>
            <pc:docMk/>
            <pc:sldMk cId="2490987529" sldId="262"/>
            <ac:picMk id="1028" creationId="{DFB9997F-6EF7-419A-B515-B6A40864FFED}"/>
          </ac:picMkLst>
        </pc:picChg>
      </pc:sldChg>
      <pc:sldChg chg="modSp">
        <pc:chgData name="Abimbola Oluwade" userId="ed38779ee54ca276" providerId="LiveId" clId="{A0F6BA19-36B1-4C22-BD64-8B7569FF24F0}" dt="2020-08-04T02:50:09.194" v="3057" actId="20577"/>
        <pc:sldMkLst>
          <pc:docMk/>
          <pc:sldMk cId="3808456556" sldId="263"/>
        </pc:sldMkLst>
        <pc:spChg chg="mod">
          <ac:chgData name="Abimbola Oluwade" userId="ed38779ee54ca276" providerId="LiveId" clId="{A0F6BA19-36B1-4C22-BD64-8B7569FF24F0}" dt="2020-08-03T23:49:24.917" v="359" actId="255"/>
          <ac:spMkLst>
            <pc:docMk/>
            <pc:sldMk cId="3808456556" sldId="263"/>
            <ac:spMk id="2" creationId="{4910801D-EF2A-43F0-B311-2776AE0E0097}"/>
          </ac:spMkLst>
        </pc:spChg>
        <pc:spChg chg="mod">
          <ac:chgData name="Abimbola Oluwade" userId="ed38779ee54ca276" providerId="LiveId" clId="{A0F6BA19-36B1-4C22-BD64-8B7569FF24F0}" dt="2020-08-04T02:50:09.194" v="3057" actId="20577"/>
          <ac:spMkLst>
            <pc:docMk/>
            <pc:sldMk cId="3808456556" sldId="263"/>
            <ac:spMk id="3" creationId="{975BD85B-C84C-4576-97DF-404D6035A718}"/>
          </ac:spMkLst>
        </pc:spChg>
      </pc:sldChg>
      <pc:sldChg chg="addSp delSp modSp">
        <pc:chgData name="Abimbola Oluwade" userId="ed38779ee54ca276" providerId="LiveId" clId="{A0F6BA19-36B1-4C22-BD64-8B7569FF24F0}" dt="2020-08-04T17:50:23.328" v="4740" actId="20577"/>
        <pc:sldMkLst>
          <pc:docMk/>
          <pc:sldMk cId="823562470" sldId="264"/>
        </pc:sldMkLst>
        <pc:spChg chg="del mod">
          <ac:chgData name="Abimbola Oluwade" userId="ed38779ee54ca276" providerId="LiveId" clId="{A0F6BA19-36B1-4C22-BD64-8B7569FF24F0}" dt="2020-08-03T23:57:56.694" v="595" actId="478"/>
          <ac:spMkLst>
            <pc:docMk/>
            <pc:sldMk cId="823562470" sldId="264"/>
            <ac:spMk id="2" creationId="{9D1B3125-C262-4B68-AD3F-B9044725658D}"/>
          </ac:spMkLst>
        </pc:spChg>
        <pc:spChg chg="mod ord">
          <ac:chgData name="Abimbola Oluwade" userId="ed38779ee54ca276" providerId="LiveId" clId="{A0F6BA19-36B1-4C22-BD64-8B7569FF24F0}" dt="2020-08-04T17:50:23.328" v="4740" actId="20577"/>
          <ac:spMkLst>
            <pc:docMk/>
            <pc:sldMk cId="823562470" sldId="264"/>
            <ac:spMk id="3" creationId="{3C502F14-9102-4D1A-B6CD-2E26BFB32492}"/>
          </ac:spMkLst>
        </pc:spChg>
        <pc:spChg chg="add mod">
          <ac:chgData name="Abimbola Oluwade" userId="ed38779ee54ca276" providerId="LiveId" clId="{A0F6BA19-36B1-4C22-BD64-8B7569FF24F0}" dt="2020-08-04T00:38:07.498" v="1810" actId="20577"/>
          <ac:spMkLst>
            <pc:docMk/>
            <pc:sldMk cId="823562470" sldId="264"/>
            <ac:spMk id="5" creationId="{A3696D36-07F6-422E-B7E7-2B7B4223A632}"/>
          </ac:spMkLst>
        </pc:spChg>
        <pc:picChg chg="add mod">
          <ac:chgData name="Abimbola Oluwade" userId="ed38779ee54ca276" providerId="LiveId" clId="{A0F6BA19-36B1-4C22-BD64-8B7569FF24F0}" dt="2020-08-04T00:12:50.281" v="1376" actId="14100"/>
          <ac:picMkLst>
            <pc:docMk/>
            <pc:sldMk cId="823562470" sldId="264"/>
            <ac:picMk id="4" creationId="{727C5C64-6D42-4481-B6AE-FA7DC5674AA0}"/>
          </ac:picMkLst>
        </pc:picChg>
        <pc:picChg chg="add mod">
          <ac:chgData name="Abimbola Oluwade" userId="ed38779ee54ca276" providerId="LiveId" clId="{A0F6BA19-36B1-4C22-BD64-8B7569FF24F0}" dt="2020-08-04T00:12:46.174" v="1375" actId="1076"/>
          <ac:picMkLst>
            <pc:docMk/>
            <pc:sldMk cId="823562470" sldId="264"/>
            <ac:picMk id="6" creationId="{D1A8375C-AE95-4351-B751-BD39AAD340CD}"/>
          </ac:picMkLst>
        </pc:picChg>
        <pc:picChg chg="add del mod">
          <ac:chgData name="Abimbola Oluwade" userId="ed38779ee54ca276" providerId="LiveId" clId="{A0F6BA19-36B1-4C22-BD64-8B7569FF24F0}" dt="2020-08-04T00:16:18.908" v="1408"/>
          <ac:picMkLst>
            <pc:docMk/>
            <pc:sldMk cId="823562470" sldId="264"/>
            <ac:picMk id="7" creationId="{45B71903-1E4C-42AB-952C-D056E32DD606}"/>
          </ac:picMkLst>
        </pc:picChg>
      </pc:sldChg>
      <pc:sldChg chg="addSp delSp modSp add">
        <pc:chgData name="Abimbola Oluwade" userId="ed38779ee54ca276" providerId="LiveId" clId="{A0F6BA19-36B1-4C22-BD64-8B7569FF24F0}" dt="2020-08-04T01:14:04.158" v="2389" actId="20577"/>
        <pc:sldMkLst>
          <pc:docMk/>
          <pc:sldMk cId="4100020595" sldId="265"/>
        </pc:sldMkLst>
        <pc:spChg chg="del">
          <ac:chgData name="Abimbola Oluwade" userId="ed38779ee54ca276" providerId="LiveId" clId="{A0F6BA19-36B1-4C22-BD64-8B7569FF24F0}" dt="2020-08-04T00:16:04.219" v="1399" actId="478"/>
          <ac:spMkLst>
            <pc:docMk/>
            <pc:sldMk cId="4100020595" sldId="265"/>
            <ac:spMk id="2" creationId="{B0339DFC-83DF-4415-9722-06080A905B90}"/>
          </ac:spMkLst>
        </pc:spChg>
        <pc:spChg chg="add del mod ord">
          <ac:chgData name="Abimbola Oluwade" userId="ed38779ee54ca276" providerId="LiveId" clId="{A0F6BA19-36B1-4C22-BD64-8B7569FF24F0}" dt="2020-08-04T01:14:04.158" v="2389" actId="20577"/>
          <ac:spMkLst>
            <pc:docMk/>
            <pc:sldMk cId="4100020595" sldId="265"/>
            <ac:spMk id="3" creationId="{A0C683AA-AC1C-49A8-8F44-37728A9DA06B}"/>
          </ac:spMkLst>
        </pc:spChg>
        <pc:spChg chg="add del">
          <ac:chgData name="Abimbola Oluwade" userId="ed38779ee54ca276" providerId="LiveId" clId="{A0F6BA19-36B1-4C22-BD64-8B7569FF24F0}" dt="2020-08-04T00:15:55.611" v="1398"/>
          <ac:spMkLst>
            <pc:docMk/>
            <pc:sldMk cId="4100020595" sldId="265"/>
            <ac:spMk id="4" creationId="{44242A74-7101-4469-87FB-1A7E2FDB8233}"/>
          </ac:spMkLst>
        </pc:spChg>
        <pc:spChg chg="add mod">
          <ac:chgData name="Abimbola Oluwade" userId="ed38779ee54ca276" providerId="LiveId" clId="{A0F6BA19-36B1-4C22-BD64-8B7569FF24F0}" dt="2020-08-04T00:38:41.499" v="1835" actId="20577"/>
          <ac:spMkLst>
            <pc:docMk/>
            <pc:sldMk cId="4100020595" sldId="265"/>
            <ac:spMk id="5" creationId="{D0739597-4DAF-47F6-8620-97128B280589}"/>
          </ac:spMkLst>
        </pc:spChg>
        <pc:picChg chg="add mod">
          <ac:chgData name="Abimbola Oluwade" userId="ed38779ee54ca276" providerId="LiveId" clId="{A0F6BA19-36B1-4C22-BD64-8B7569FF24F0}" dt="2020-08-04T00:20:17.259" v="1497" actId="1076"/>
          <ac:picMkLst>
            <pc:docMk/>
            <pc:sldMk cId="4100020595" sldId="265"/>
            <ac:picMk id="6" creationId="{1266FED7-FAED-487C-80F3-683A1D1EA70A}"/>
          </ac:picMkLst>
        </pc:picChg>
        <pc:picChg chg="add mod">
          <ac:chgData name="Abimbola Oluwade" userId="ed38779ee54ca276" providerId="LiveId" clId="{A0F6BA19-36B1-4C22-BD64-8B7569FF24F0}" dt="2020-08-04T00:21:13.785" v="1578" actId="14100"/>
          <ac:picMkLst>
            <pc:docMk/>
            <pc:sldMk cId="4100020595" sldId="265"/>
            <ac:picMk id="7" creationId="{55FD9B09-9A07-49AF-9B9F-734C5218ACC3}"/>
          </ac:picMkLst>
        </pc:picChg>
      </pc:sldChg>
      <pc:sldChg chg="addSp delSp modSp add">
        <pc:chgData name="Abimbola Oluwade" userId="ed38779ee54ca276" providerId="LiveId" clId="{A0F6BA19-36B1-4C22-BD64-8B7569FF24F0}" dt="2020-08-04T17:53:52.265" v="4760" actId="20577"/>
        <pc:sldMkLst>
          <pc:docMk/>
          <pc:sldMk cId="3539663331" sldId="266"/>
        </pc:sldMkLst>
        <pc:spChg chg="del">
          <ac:chgData name="Abimbola Oluwade" userId="ed38779ee54ca276" providerId="LiveId" clId="{A0F6BA19-36B1-4C22-BD64-8B7569FF24F0}" dt="2020-08-04T00:38:25.080" v="1811"/>
          <ac:spMkLst>
            <pc:docMk/>
            <pc:sldMk cId="3539663331" sldId="266"/>
            <ac:spMk id="2" creationId="{1E02F529-3354-4FD9-8016-F47F48BE8F41}"/>
          </ac:spMkLst>
        </pc:spChg>
        <pc:spChg chg="mod ord">
          <ac:chgData name="Abimbola Oluwade" userId="ed38779ee54ca276" providerId="LiveId" clId="{A0F6BA19-36B1-4C22-BD64-8B7569FF24F0}" dt="2020-08-04T17:53:52.265" v="4760" actId="20577"/>
          <ac:spMkLst>
            <pc:docMk/>
            <pc:sldMk cId="3539663331" sldId="266"/>
            <ac:spMk id="3" creationId="{A2C6A36B-7C45-485E-9962-20529B564A05}"/>
          </ac:spMkLst>
        </pc:spChg>
        <pc:spChg chg="add mod">
          <ac:chgData name="Abimbola Oluwade" userId="ed38779ee54ca276" providerId="LiveId" clId="{A0F6BA19-36B1-4C22-BD64-8B7569FF24F0}" dt="2020-08-04T00:38:33.977" v="1824" actId="20577"/>
          <ac:spMkLst>
            <pc:docMk/>
            <pc:sldMk cId="3539663331" sldId="266"/>
            <ac:spMk id="4" creationId="{380F8313-E6F7-44A7-AC44-82EF97930F14}"/>
          </ac:spMkLst>
        </pc:spChg>
        <pc:picChg chg="add mod">
          <ac:chgData name="Abimbola Oluwade" userId="ed38779ee54ca276" providerId="LiveId" clId="{A0F6BA19-36B1-4C22-BD64-8B7569FF24F0}" dt="2020-08-04T00:55:21.704" v="2082" actId="1076"/>
          <ac:picMkLst>
            <pc:docMk/>
            <pc:sldMk cId="3539663331" sldId="266"/>
            <ac:picMk id="5" creationId="{98E18DC4-A671-404E-9F54-8759025E6E15}"/>
          </ac:picMkLst>
        </pc:picChg>
      </pc:sldChg>
      <pc:sldChg chg="addSp delSp modSp add">
        <pc:chgData name="Abimbola Oluwade" userId="ed38779ee54ca276" providerId="LiveId" clId="{A0F6BA19-36B1-4C22-BD64-8B7569FF24F0}" dt="2020-08-04T17:55:26.162" v="4761" actId="1076"/>
        <pc:sldMkLst>
          <pc:docMk/>
          <pc:sldMk cId="1824558770" sldId="267"/>
        </pc:sldMkLst>
        <pc:spChg chg="mod">
          <ac:chgData name="Abimbola Oluwade" userId="ed38779ee54ca276" providerId="LiveId" clId="{A0F6BA19-36B1-4C22-BD64-8B7569FF24F0}" dt="2020-08-04T01:03:09.505" v="2279" actId="255"/>
          <ac:spMkLst>
            <pc:docMk/>
            <pc:sldMk cId="1824558770" sldId="267"/>
            <ac:spMk id="2" creationId="{0BFAC7C2-AF24-4CCA-8FF0-F5F84BEE1C46}"/>
          </ac:spMkLst>
        </pc:spChg>
        <pc:spChg chg="mod">
          <ac:chgData name="Abimbola Oluwade" userId="ed38779ee54ca276" providerId="LiveId" clId="{A0F6BA19-36B1-4C22-BD64-8B7569FF24F0}" dt="2020-08-04T17:55:26.162" v="4761" actId="1076"/>
          <ac:spMkLst>
            <pc:docMk/>
            <pc:sldMk cId="1824558770" sldId="267"/>
            <ac:spMk id="3" creationId="{E8B74241-F105-4349-8DC2-98396394A9F0}"/>
          </ac:spMkLst>
        </pc:spChg>
        <pc:spChg chg="add del">
          <ac:chgData name="Abimbola Oluwade" userId="ed38779ee54ca276" providerId="LiveId" clId="{A0F6BA19-36B1-4C22-BD64-8B7569FF24F0}" dt="2020-08-04T01:10:23.606" v="2315"/>
          <ac:spMkLst>
            <pc:docMk/>
            <pc:sldMk cId="1824558770" sldId="267"/>
            <ac:spMk id="4" creationId="{BBE358D3-E0F5-4668-8DE4-BD89499EE3FF}"/>
          </ac:spMkLst>
        </pc:spChg>
        <pc:picChg chg="add del">
          <ac:chgData name="Abimbola Oluwade" userId="ed38779ee54ca276" providerId="LiveId" clId="{A0F6BA19-36B1-4C22-BD64-8B7569FF24F0}" dt="2020-08-04T01:10:23.606" v="2315"/>
          <ac:picMkLst>
            <pc:docMk/>
            <pc:sldMk cId="1824558770" sldId="267"/>
            <ac:picMk id="2050" creationId="{6954186E-E06F-4DDF-B5F6-7DF6181675B3}"/>
          </ac:picMkLst>
        </pc:picChg>
        <pc:picChg chg="add mod">
          <ac:chgData name="Abimbola Oluwade" userId="ed38779ee54ca276" providerId="LiveId" clId="{A0F6BA19-36B1-4C22-BD64-8B7569FF24F0}" dt="2020-08-04T02:50:41.687" v="3059" actId="1076"/>
          <ac:picMkLst>
            <pc:docMk/>
            <pc:sldMk cId="1824558770" sldId="267"/>
            <ac:picMk id="2052" creationId="{92EA238B-0867-449C-88D2-429121B4135A}"/>
          </ac:picMkLst>
        </pc:picChg>
      </pc:sldChg>
      <pc:sldChg chg="addSp modSp add">
        <pc:chgData name="Abimbola Oluwade" userId="ed38779ee54ca276" providerId="LiveId" clId="{A0F6BA19-36B1-4C22-BD64-8B7569FF24F0}" dt="2020-08-04T03:19:10.819" v="3298" actId="255"/>
        <pc:sldMkLst>
          <pc:docMk/>
          <pc:sldMk cId="1526975280" sldId="268"/>
        </pc:sldMkLst>
        <pc:spChg chg="mod">
          <ac:chgData name="Abimbola Oluwade" userId="ed38779ee54ca276" providerId="LiveId" clId="{A0F6BA19-36B1-4C22-BD64-8B7569FF24F0}" dt="2020-08-04T03:19:10.819" v="3298" actId="255"/>
          <ac:spMkLst>
            <pc:docMk/>
            <pc:sldMk cId="1526975280" sldId="268"/>
            <ac:spMk id="2" creationId="{D263D7A5-FBF7-45DA-9571-2CAC78B659FA}"/>
          </ac:spMkLst>
        </pc:spChg>
        <pc:spChg chg="mod">
          <ac:chgData name="Abimbola Oluwade" userId="ed38779ee54ca276" providerId="LiveId" clId="{A0F6BA19-36B1-4C22-BD64-8B7569FF24F0}" dt="2020-08-04T01:39:04.704" v="2923" actId="20577"/>
          <ac:spMkLst>
            <pc:docMk/>
            <pc:sldMk cId="1526975280" sldId="268"/>
            <ac:spMk id="3" creationId="{708506A2-4FA2-48FD-8A56-59266EC68FA8}"/>
          </ac:spMkLst>
        </pc:spChg>
        <pc:picChg chg="add mod">
          <ac:chgData name="Abimbola Oluwade" userId="ed38779ee54ca276" providerId="LiveId" clId="{A0F6BA19-36B1-4C22-BD64-8B7569FF24F0}" dt="2020-08-04T01:38:42.550" v="2902" actId="14100"/>
          <ac:picMkLst>
            <pc:docMk/>
            <pc:sldMk cId="1526975280" sldId="268"/>
            <ac:picMk id="4" creationId="{E9D4CAFC-F2E5-4967-BBD7-2733982A0C36}"/>
          </ac:picMkLst>
        </pc:picChg>
      </pc:sldChg>
      <pc:sldChg chg="addSp delSp modSp add">
        <pc:chgData name="Abimbola Oluwade" userId="ed38779ee54ca276" providerId="LiveId" clId="{A0F6BA19-36B1-4C22-BD64-8B7569FF24F0}" dt="2020-08-04T04:22:47.536" v="4706" actId="5793"/>
        <pc:sldMkLst>
          <pc:docMk/>
          <pc:sldMk cId="1436468111" sldId="269"/>
        </pc:sldMkLst>
        <pc:spChg chg="del mod">
          <ac:chgData name="Abimbola Oluwade" userId="ed38779ee54ca276" providerId="LiveId" clId="{A0F6BA19-36B1-4C22-BD64-8B7569FF24F0}" dt="2020-08-04T02:48:23.345" v="2932" actId="478"/>
          <ac:spMkLst>
            <pc:docMk/>
            <pc:sldMk cId="1436468111" sldId="269"/>
            <ac:spMk id="2" creationId="{E223A3DE-2ED4-4B22-8890-146C7A45D667}"/>
          </ac:spMkLst>
        </pc:spChg>
        <pc:spChg chg="mod">
          <ac:chgData name="Abimbola Oluwade" userId="ed38779ee54ca276" providerId="LiveId" clId="{A0F6BA19-36B1-4C22-BD64-8B7569FF24F0}" dt="2020-08-04T04:22:47.536" v="4706" actId="5793"/>
          <ac:spMkLst>
            <pc:docMk/>
            <pc:sldMk cId="1436468111" sldId="269"/>
            <ac:spMk id="3" creationId="{15A2C100-4FF4-4FB1-A8FE-854E71CE96D6}"/>
          </ac:spMkLst>
        </pc:spChg>
        <pc:spChg chg="add mod">
          <ac:chgData name="Abimbola Oluwade" userId="ed38779ee54ca276" providerId="LiveId" clId="{A0F6BA19-36B1-4C22-BD64-8B7569FF24F0}" dt="2020-08-04T03:26:35.639" v="3399" actId="20577"/>
          <ac:spMkLst>
            <pc:docMk/>
            <pc:sldMk cId="1436468111" sldId="269"/>
            <ac:spMk id="4" creationId="{04EAE6A4-52EA-4F81-9F03-692CC60F324B}"/>
          </ac:spMkLst>
        </pc:spChg>
        <pc:picChg chg="add mod">
          <ac:chgData name="Abimbola Oluwade" userId="ed38779ee54ca276" providerId="LiveId" clId="{A0F6BA19-36B1-4C22-BD64-8B7569FF24F0}" dt="2020-08-04T03:34:40.802" v="3561" actId="1076"/>
          <ac:picMkLst>
            <pc:docMk/>
            <pc:sldMk cId="1436468111" sldId="269"/>
            <ac:picMk id="5" creationId="{25CE74FC-B0A4-4EB1-9FED-8A35A9DDF72F}"/>
          </ac:picMkLst>
        </pc:picChg>
        <pc:picChg chg="add mod">
          <ac:chgData name="Abimbola Oluwade" userId="ed38779ee54ca276" providerId="LiveId" clId="{A0F6BA19-36B1-4C22-BD64-8B7569FF24F0}" dt="2020-08-04T03:26:59.396" v="3443" actId="1076"/>
          <ac:picMkLst>
            <pc:docMk/>
            <pc:sldMk cId="1436468111" sldId="269"/>
            <ac:picMk id="6" creationId="{645929FB-FA39-425D-B809-5401582A77AF}"/>
          </ac:picMkLst>
        </pc:picChg>
        <pc:picChg chg="add mod">
          <ac:chgData name="Abimbola Oluwade" userId="ed38779ee54ca276" providerId="LiveId" clId="{A0F6BA19-36B1-4C22-BD64-8B7569FF24F0}" dt="2020-08-04T03:34:48.935" v="3563" actId="1076"/>
          <ac:picMkLst>
            <pc:docMk/>
            <pc:sldMk cId="1436468111" sldId="269"/>
            <ac:picMk id="7" creationId="{9EE2E852-5A7E-4E14-895C-7D4E08002BE9}"/>
          </ac:picMkLst>
        </pc:picChg>
      </pc:sldChg>
      <pc:sldChg chg="addSp delSp modSp add mod modClrScheme chgLayout">
        <pc:chgData name="Abimbola Oluwade" userId="ed38779ee54ca276" providerId="LiveId" clId="{A0F6BA19-36B1-4C22-BD64-8B7569FF24F0}" dt="2020-08-04T20:25:59.734" v="4802" actId="14100"/>
        <pc:sldMkLst>
          <pc:docMk/>
          <pc:sldMk cId="768174447" sldId="270"/>
        </pc:sldMkLst>
        <pc:spChg chg="del">
          <ac:chgData name="Abimbola Oluwade" userId="ed38779ee54ca276" providerId="LiveId" clId="{A0F6BA19-36B1-4C22-BD64-8B7569FF24F0}" dt="2020-08-04T03:23:43.926" v="3396" actId="478"/>
          <ac:spMkLst>
            <pc:docMk/>
            <pc:sldMk cId="768174447" sldId="270"/>
            <ac:spMk id="2" creationId="{BE2CF09A-8777-4B1B-B633-043240B6BE18}"/>
          </ac:spMkLst>
        </pc:spChg>
        <pc:spChg chg="mod ord">
          <ac:chgData name="Abimbola Oluwade" userId="ed38779ee54ca276" providerId="LiveId" clId="{A0F6BA19-36B1-4C22-BD64-8B7569FF24F0}" dt="2020-08-04T19:39:33.446" v="4769" actId="14100"/>
          <ac:spMkLst>
            <pc:docMk/>
            <pc:sldMk cId="768174447" sldId="270"/>
            <ac:spMk id="3" creationId="{2C21C856-C3A9-441E-BA48-4AD27BB2A9B9}"/>
          </ac:spMkLst>
        </pc:spChg>
        <pc:spChg chg="add mod">
          <ac:chgData name="Abimbola Oluwade" userId="ed38779ee54ca276" providerId="LiveId" clId="{A0F6BA19-36B1-4C22-BD64-8B7569FF24F0}" dt="2020-08-04T03:41:41.154" v="3717" actId="26606"/>
          <ac:spMkLst>
            <pc:docMk/>
            <pc:sldMk cId="768174447" sldId="270"/>
            <ac:spMk id="4" creationId="{2AF6BCA2-E24E-4737-8BD4-2DD6D139E42C}"/>
          </ac:spMkLst>
        </pc:spChg>
        <pc:picChg chg="add del mod">
          <ac:chgData name="Abimbola Oluwade" userId="ed38779ee54ca276" providerId="LiveId" clId="{A0F6BA19-36B1-4C22-BD64-8B7569FF24F0}" dt="2020-08-04T03:34:22.773" v="3554"/>
          <ac:picMkLst>
            <pc:docMk/>
            <pc:sldMk cId="768174447" sldId="270"/>
            <ac:picMk id="5" creationId="{42F57066-5CC5-4A10-9FD8-6B52EDD1FD65}"/>
          </ac:picMkLst>
        </pc:picChg>
        <pc:picChg chg="add mod">
          <ac:chgData name="Abimbola Oluwade" userId="ed38779ee54ca276" providerId="LiveId" clId="{A0F6BA19-36B1-4C22-BD64-8B7569FF24F0}" dt="2020-08-04T20:25:48.500" v="4798" actId="1076"/>
          <ac:picMkLst>
            <pc:docMk/>
            <pc:sldMk cId="768174447" sldId="270"/>
            <ac:picMk id="6" creationId="{31B67EB6-B2A3-42D8-B017-37C2B676172B}"/>
          </ac:picMkLst>
        </pc:picChg>
        <pc:picChg chg="add mod">
          <ac:chgData name="Abimbola Oluwade" userId="ed38779ee54ca276" providerId="LiveId" clId="{A0F6BA19-36B1-4C22-BD64-8B7569FF24F0}" dt="2020-08-04T20:25:56.505" v="4801" actId="14100"/>
          <ac:picMkLst>
            <pc:docMk/>
            <pc:sldMk cId="768174447" sldId="270"/>
            <ac:picMk id="7" creationId="{DB742236-563E-4BE1-9340-3157B03E66A2}"/>
          </ac:picMkLst>
        </pc:picChg>
        <pc:picChg chg="add mod">
          <ac:chgData name="Abimbola Oluwade" userId="ed38779ee54ca276" providerId="LiveId" clId="{A0F6BA19-36B1-4C22-BD64-8B7569FF24F0}" dt="2020-08-04T20:25:59.734" v="4802" actId="14100"/>
          <ac:picMkLst>
            <pc:docMk/>
            <pc:sldMk cId="768174447" sldId="270"/>
            <ac:picMk id="8" creationId="{73AF53A0-ACC8-4D5C-B3AE-53C70EE8584C}"/>
          </ac:picMkLst>
        </pc:picChg>
        <pc:picChg chg="add del">
          <ac:chgData name="Abimbola Oluwade" userId="ed38779ee54ca276" providerId="LiveId" clId="{A0F6BA19-36B1-4C22-BD64-8B7569FF24F0}" dt="2020-08-04T03:50:46.206" v="4010"/>
          <ac:picMkLst>
            <pc:docMk/>
            <pc:sldMk cId="768174447" sldId="270"/>
            <ac:picMk id="9" creationId="{29735A53-FD49-487E-85CB-1F3AB0D6C427}"/>
          </ac:picMkLst>
        </pc:picChg>
        <pc:picChg chg="add del">
          <ac:chgData name="Abimbola Oluwade" userId="ed38779ee54ca276" providerId="LiveId" clId="{A0F6BA19-36B1-4C22-BD64-8B7569FF24F0}" dt="2020-08-04T03:51:12.367" v="4012"/>
          <ac:picMkLst>
            <pc:docMk/>
            <pc:sldMk cId="768174447" sldId="270"/>
            <ac:picMk id="10" creationId="{B6D89901-BCC5-4248-BB5A-6A0EC61C02FD}"/>
          </ac:picMkLst>
        </pc:picChg>
      </pc:sldChg>
      <pc:sldChg chg="addSp modSp add">
        <pc:chgData name="Abimbola Oluwade" userId="ed38779ee54ca276" providerId="LiveId" clId="{A0F6BA19-36B1-4C22-BD64-8B7569FF24F0}" dt="2020-08-04T20:26:19.705" v="4805" actId="14100"/>
        <pc:sldMkLst>
          <pc:docMk/>
          <pc:sldMk cId="501540973" sldId="271"/>
        </pc:sldMkLst>
        <pc:spChg chg="mod">
          <ac:chgData name="Abimbola Oluwade" userId="ed38779ee54ca276" providerId="LiveId" clId="{A0F6BA19-36B1-4C22-BD64-8B7569FF24F0}" dt="2020-08-04T04:08:05.536" v="4493" actId="20577"/>
          <ac:spMkLst>
            <pc:docMk/>
            <pc:sldMk cId="501540973" sldId="271"/>
            <ac:spMk id="2" creationId="{96E19787-A4EB-4634-B181-5DB09C18670F}"/>
          </ac:spMkLst>
        </pc:spChg>
        <pc:spChg chg="mod">
          <ac:chgData name="Abimbola Oluwade" userId="ed38779ee54ca276" providerId="LiveId" clId="{A0F6BA19-36B1-4C22-BD64-8B7569FF24F0}" dt="2020-08-04T04:14:05.672" v="4627" actId="20577"/>
          <ac:spMkLst>
            <pc:docMk/>
            <pc:sldMk cId="501540973" sldId="271"/>
            <ac:spMk id="3" creationId="{B9EE3021-C804-46FF-BB02-3B1AACC2039C}"/>
          </ac:spMkLst>
        </pc:spChg>
        <pc:picChg chg="add mod">
          <ac:chgData name="Abimbola Oluwade" userId="ed38779ee54ca276" providerId="LiveId" clId="{A0F6BA19-36B1-4C22-BD64-8B7569FF24F0}" dt="2020-08-04T20:26:19.705" v="4805" actId="14100"/>
          <ac:picMkLst>
            <pc:docMk/>
            <pc:sldMk cId="501540973" sldId="271"/>
            <ac:picMk id="4" creationId="{9A7C3024-6D6B-4D56-81B4-6F2F0E977138}"/>
          </ac:picMkLst>
        </pc:picChg>
        <pc:picChg chg="add mod">
          <ac:chgData name="Abimbola Oluwade" userId="ed38779ee54ca276" providerId="LiveId" clId="{A0F6BA19-36B1-4C22-BD64-8B7569FF24F0}" dt="2020-08-04T20:26:13.596" v="4804" actId="14100"/>
          <ac:picMkLst>
            <pc:docMk/>
            <pc:sldMk cId="501540973" sldId="271"/>
            <ac:picMk id="5" creationId="{BC641612-ADBF-41FC-B1C3-DD6308B891B3}"/>
          </ac:picMkLst>
        </pc:picChg>
      </pc:sldChg>
      <pc:sldChg chg="addSp delSp modSp add">
        <pc:chgData name="Abimbola Oluwade" userId="ed38779ee54ca276" providerId="LiveId" clId="{A0F6BA19-36B1-4C22-BD64-8B7569FF24F0}" dt="2020-08-04T04:23:39.767" v="4737" actId="20577"/>
        <pc:sldMkLst>
          <pc:docMk/>
          <pc:sldMk cId="873529240" sldId="272"/>
        </pc:sldMkLst>
        <pc:spChg chg="mod">
          <ac:chgData name="Abimbola Oluwade" userId="ed38779ee54ca276" providerId="LiveId" clId="{A0F6BA19-36B1-4C22-BD64-8B7569FF24F0}" dt="2020-08-04T04:20:49.634" v="4643" actId="255"/>
          <ac:spMkLst>
            <pc:docMk/>
            <pc:sldMk cId="873529240" sldId="272"/>
            <ac:spMk id="2" creationId="{BD35E8F4-7441-4033-8ACE-2B4A911F61D8}"/>
          </ac:spMkLst>
        </pc:spChg>
        <pc:spChg chg="mod">
          <ac:chgData name="Abimbola Oluwade" userId="ed38779ee54ca276" providerId="LiveId" clId="{A0F6BA19-36B1-4C22-BD64-8B7569FF24F0}" dt="2020-08-04T04:23:39.767" v="4737" actId="20577"/>
          <ac:spMkLst>
            <pc:docMk/>
            <pc:sldMk cId="873529240" sldId="272"/>
            <ac:spMk id="3" creationId="{4F3DE67D-73E2-404E-A7B6-CE6BBE71FD60}"/>
          </ac:spMkLst>
        </pc:spChg>
        <pc:spChg chg="add del">
          <ac:chgData name="Abimbola Oluwade" userId="ed38779ee54ca276" providerId="LiveId" clId="{A0F6BA19-36B1-4C22-BD64-8B7569FF24F0}" dt="2020-08-04T04:19:40.435" v="4631"/>
          <ac:spMkLst>
            <pc:docMk/>
            <pc:sldMk cId="873529240" sldId="272"/>
            <ac:spMk id="4" creationId="{425E8310-6EA5-4D0B-8D59-35D78C7E64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2830-B258-4FE9-83D6-4309739A3B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0EF20-1479-4232-8C56-AD41154317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CEFA60-E615-4E09-AC50-D8148BB798C4}"/>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4FCBACD8-2FF4-4873-8294-DF713165E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E7E81-5E39-476D-B3FD-5F6D8ECC3744}"/>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17181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7144-E2A7-42B9-9DF9-F9519C0453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FD38C-B421-4E16-838E-71C63366B3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3D16D-1806-438F-95CF-9C6E731E5DEF}"/>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6326D048-A525-4CC8-8316-BC032E9E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B6DEB-238E-4CDD-979E-AD56295320A2}"/>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299408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1ACE9-B12D-402C-BA23-D5E47B1F0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0E9009-54DA-4D5A-9F5C-D5C342765E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39759-D79B-4801-81B6-C72BA9290BE4}"/>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6C54BA66-721B-4044-87AB-AA8ABFE63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439D6-FC8D-4D2E-ACA2-CF778DD71BF4}"/>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2028568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9157912" y="6196868"/>
            <a:ext cx="3034088" cy="661133"/>
          </a:xfrm>
          <a:prstGeom prst="rect">
            <a:avLst/>
          </a:prstGeom>
          <a:noFill/>
          <a:ln>
            <a:noFill/>
          </a:ln>
        </p:spPr>
      </p:pic>
      <p:pic>
        <p:nvPicPr>
          <p:cNvPr id="15" name="Google Shape;15;p2"/>
          <p:cNvPicPr preferRelativeResize="0"/>
          <p:nvPr/>
        </p:nvPicPr>
        <p:blipFill rotWithShape="1">
          <a:blip r:embed="rId3">
            <a:alphaModFix/>
          </a:blip>
          <a:srcRect/>
          <a:stretch/>
        </p:blipFill>
        <p:spPr>
          <a:xfrm>
            <a:off x="0" y="6140196"/>
            <a:ext cx="2631445" cy="717805"/>
          </a:xfrm>
          <a:prstGeom prst="rect">
            <a:avLst/>
          </a:prstGeom>
          <a:noFill/>
          <a:ln>
            <a:noFill/>
          </a:ln>
        </p:spPr>
      </p:pic>
      <p:sp>
        <p:nvSpPr>
          <p:cNvPr id="16" name="Google Shape;16;p2"/>
          <p:cNvSpPr txBox="1">
            <a:spLocks noGrp="1"/>
          </p:cNvSpPr>
          <p:nvPr>
            <p:ph type="ctrTitle"/>
          </p:nvPr>
        </p:nvSpPr>
        <p:spPr>
          <a:xfrm>
            <a:off x="742951" y="536576"/>
            <a:ext cx="10678583" cy="2246313"/>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4300"/>
              <a:buFont typeface="Arial"/>
              <a:buNone/>
              <a:defRPr sz="4300" b="1">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2"/>
          <p:cNvSpPr txBox="1">
            <a:spLocks noGrp="1"/>
          </p:cNvSpPr>
          <p:nvPr>
            <p:ph type="subTitle" idx="1"/>
          </p:nvPr>
        </p:nvSpPr>
        <p:spPr>
          <a:xfrm>
            <a:off x="742951" y="3646170"/>
            <a:ext cx="10653183" cy="2187702"/>
          </a:xfrm>
          <a:prstGeom prst="rect">
            <a:avLst/>
          </a:prstGeom>
          <a:noFill/>
          <a:ln>
            <a:noFill/>
          </a:ln>
        </p:spPr>
        <p:txBody>
          <a:bodyPr spcFirstLastPara="1" wrap="square" lIns="0" tIns="0" rIns="0" bIns="0" anchor="t" anchorCtr="0">
            <a:noAutofit/>
          </a:bodyPr>
          <a:lstStyle>
            <a:lvl1pPr lvl="0" algn="l">
              <a:lnSpc>
                <a:spcPct val="110000"/>
              </a:lnSpc>
              <a:spcBef>
                <a:spcPts val="0"/>
              </a:spcBef>
              <a:spcAft>
                <a:spcPts val="0"/>
              </a:spcAft>
              <a:buSzPts val="1600"/>
              <a:buNone/>
              <a:defRPr sz="1600" b="0">
                <a:solidFill>
                  <a:schemeClr val="dk1"/>
                </a:solidFill>
                <a:latin typeface="Arial"/>
                <a:ea typeface="Arial"/>
                <a:cs typeface="Arial"/>
                <a:sym typeface="Arial"/>
              </a:defRPr>
            </a:lvl1pPr>
            <a:lvl2pPr lvl="1" algn="ctr">
              <a:lnSpc>
                <a:spcPct val="120000"/>
              </a:lnSpc>
              <a:spcBef>
                <a:spcPts val="300"/>
              </a:spcBef>
              <a:spcAft>
                <a:spcPts val="0"/>
              </a:spcAft>
              <a:buSzPts val="2640"/>
              <a:buNone/>
              <a:defRPr>
                <a:solidFill>
                  <a:srgbClr val="888888"/>
                </a:solidFill>
              </a:defRPr>
            </a:lvl2pPr>
            <a:lvl3pPr lvl="2" algn="ctr">
              <a:lnSpc>
                <a:spcPct val="120000"/>
              </a:lnSpc>
              <a:spcBef>
                <a:spcPts val="0"/>
              </a:spcBef>
              <a:spcAft>
                <a:spcPts val="0"/>
              </a:spcAft>
              <a:buSzPts val="2400"/>
              <a:buNone/>
              <a:defRPr>
                <a:solidFill>
                  <a:srgbClr val="888888"/>
                </a:solidFill>
              </a:defRPr>
            </a:lvl3pPr>
            <a:lvl4pPr lvl="3" algn="ctr">
              <a:lnSpc>
                <a:spcPct val="120000"/>
              </a:lnSpc>
              <a:spcBef>
                <a:spcPts val="0"/>
              </a:spcBef>
              <a:spcAft>
                <a:spcPts val="0"/>
              </a:spcAft>
              <a:buSzPts val="2160"/>
              <a:buNone/>
              <a:defRPr>
                <a:solidFill>
                  <a:srgbClr val="888888"/>
                </a:solidFill>
              </a:defRPr>
            </a:lvl4pPr>
            <a:lvl5pPr lvl="4" algn="ctr">
              <a:lnSpc>
                <a:spcPct val="120000"/>
              </a:lnSpc>
              <a:spcBef>
                <a:spcPts val="0"/>
              </a:spcBef>
              <a:spcAft>
                <a:spcPts val="0"/>
              </a:spcAft>
              <a:buSzPts val="192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r>
              <a:rPr lang="en-US"/>
              <a:t>Click to edit Master subtitle style</a:t>
            </a:r>
            <a:endParaRPr/>
          </a:p>
        </p:txBody>
      </p:sp>
      <p:sp>
        <p:nvSpPr>
          <p:cNvPr id="18" name="Google Shape;18;p2"/>
          <p:cNvSpPr txBox="1">
            <a:spLocks noGrp="1"/>
          </p:cNvSpPr>
          <p:nvPr>
            <p:ph type="body" idx="2"/>
          </p:nvPr>
        </p:nvSpPr>
        <p:spPr>
          <a:xfrm>
            <a:off x="742951" y="2755012"/>
            <a:ext cx="10678583" cy="6358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4200"/>
              <a:buNone/>
              <a:defRPr sz="4200" b="0">
                <a:solidFill>
                  <a:schemeClr val="dk1"/>
                </a:solidFill>
                <a:latin typeface="Arial"/>
                <a:ea typeface="Arial"/>
                <a:cs typeface="Arial"/>
                <a:sym typeface="Arial"/>
              </a:defRPr>
            </a:lvl1pPr>
            <a:lvl2pPr marL="914400" lvl="1" indent="-365760" algn="l">
              <a:lnSpc>
                <a:spcPct val="120000"/>
              </a:lnSpc>
              <a:spcBef>
                <a:spcPts val="300"/>
              </a:spcBef>
              <a:spcAft>
                <a:spcPts val="0"/>
              </a:spcAft>
              <a:buSzPts val="2160"/>
              <a:buChar char="•"/>
              <a:defRPr/>
            </a:lvl2pPr>
            <a:lvl3pPr marL="1371600" lvl="2" indent="-365760" algn="l">
              <a:lnSpc>
                <a:spcPct val="120000"/>
              </a:lnSpc>
              <a:spcBef>
                <a:spcPts val="0"/>
              </a:spcBef>
              <a:spcAft>
                <a:spcPts val="0"/>
              </a:spcAft>
              <a:buSzPts val="2160"/>
              <a:buChar char="-"/>
              <a:defRPr/>
            </a:lvl3pPr>
            <a:lvl4pPr marL="1828800" lvl="3" indent="-365760" algn="l">
              <a:lnSpc>
                <a:spcPct val="120000"/>
              </a:lnSpc>
              <a:spcBef>
                <a:spcPts val="0"/>
              </a:spcBef>
              <a:spcAft>
                <a:spcPts val="0"/>
              </a:spcAft>
              <a:buSzPts val="2160"/>
              <a:buChar char="•"/>
              <a:defRPr/>
            </a:lvl4pPr>
            <a:lvl5pPr marL="2286000" lvl="4" indent="-365760" algn="l">
              <a:lnSpc>
                <a:spcPct val="120000"/>
              </a:lnSpc>
              <a:spcBef>
                <a:spcPts val="0"/>
              </a:spcBef>
              <a:spcAft>
                <a:spcPts val="0"/>
              </a:spcAft>
              <a:buSzPts val="21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pic>
        <p:nvPicPr>
          <p:cNvPr id="19" name="Google Shape;19;p2"/>
          <p:cNvPicPr preferRelativeResize="0"/>
          <p:nvPr/>
        </p:nvPicPr>
        <p:blipFill rotWithShape="1">
          <a:blip r:embed="rId4">
            <a:alphaModFix/>
          </a:blip>
          <a:srcRect/>
          <a:stretch/>
        </p:blipFill>
        <p:spPr>
          <a:xfrm>
            <a:off x="0" y="-43500"/>
            <a:ext cx="12211200" cy="6868800"/>
          </a:xfrm>
          <a:prstGeom prst="rect">
            <a:avLst/>
          </a:prstGeom>
          <a:noFill/>
          <a:ln>
            <a:noFill/>
          </a:ln>
        </p:spPr>
      </p:pic>
    </p:spTree>
    <p:extLst>
      <p:ext uri="{BB962C8B-B14F-4D97-AF65-F5344CB8AC3E}">
        <p14:creationId xmlns:p14="http://schemas.microsoft.com/office/powerpoint/2010/main" val="3516973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a:stretch/>
        </p:blipFill>
        <p:spPr>
          <a:xfrm>
            <a:off x="0" y="0"/>
            <a:ext cx="12192000" cy="1252728"/>
          </a:xfrm>
          <a:prstGeom prst="rect">
            <a:avLst/>
          </a:prstGeom>
          <a:noFill/>
          <a:ln>
            <a:noFill/>
          </a:ln>
        </p:spPr>
      </p:pic>
      <p:pic>
        <p:nvPicPr>
          <p:cNvPr id="22" name="Google Shape;22;p3"/>
          <p:cNvPicPr preferRelativeResize="0"/>
          <p:nvPr/>
        </p:nvPicPr>
        <p:blipFill rotWithShape="1">
          <a:blip r:embed="rId3">
            <a:alphaModFix/>
          </a:blip>
          <a:srcRect/>
          <a:stretch/>
        </p:blipFill>
        <p:spPr>
          <a:xfrm>
            <a:off x="29" y="934934"/>
            <a:ext cx="11580335" cy="202691"/>
          </a:xfrm>
          <a:prstGeom prst="rect">
            <a:avLst/>
          </a:prstGeom>
          <a:noFill/>
          <a:ln>
            <a:noFill/>
          </a:ln>
        </p:spPr>
      </p:pic>
      <p:sp>
        <p:nvSpPr>
          <p:cNvPr id="23" name="Google Shape;23;p3"/>
          <p:cNvSpPr txBox="1">
            <a:spLocks noGrp="1"/>
          </p:cNvSpPr>
          <p:nvPr>
            <p:ph type="sldNum" idx="12"/>
          </p:nvPr>
        </p:nvSpPr>
        <p:spPr>
          <a:xfrm>
            <a:off x="11421533" y="6318251"/>
            <a:ext cx="425243" cy="539750"/>
          </a:xfrm>
          <a:prstGeom prst="rect">
            <a:avLst/>
          </a:prstGeom>
          <a:noFill/>
          <a:ln>
            <a:noFill/>
          </a:ln>
        </p:spPr>
        <p:txBody>
          <a:bodyPr spcFirstLastPara="1" wrap="square" lIns="72000" tIns="57600" rIns="720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fld id="{39400100-1E87-4F7F-BCDB-DEA61ABA5952}" type="slidenum">
              <a:rPr lang="en-US" smtClean="0"/>
              <a:t>‹#›</a:t>
            </a:fld>
            <a:endParaRPr lang="en-US"/>
          </a:p>
        </p:txBody>
      </p:sp>
      <p:sp>
        <p:nvSpPr>
          <p:cNvPr id="24" name="Google Shape;24;p3"/>
          <p:cNvSpPr txBox="1">
            <a:spLocks noGrp="1"/>
          </p:cNvSpPr>
          <p:nvPr>
            <p:ph type="title"/>
          </p:nvPr>
        </p:nvSpPr>
        <p:spPr>
          <a:xfrm>
            <a:off x="602429" y="129091"/>
            <a:ext cx="10804760" cy="753033"/>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5" name="Google Shape;25;p3"/>
          <p:cNvSpPr txBox="1">
            <a:spLocks noGrp="1"/>
          </p:cNvSpPr>
          <p:nvPr>
            <p:ph type="body" idx="1"/>
          </p:nvPr>
        </p:nvSpPr>
        <p:spPr>
          <a:xfrm>
            <a:off x="609600" y="1243584"/>
            <a:ext cx="10811933" cy="5065522"/>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981E32"/>
              </a:buClr>
              <a:buSzPts val="2400"/>
              <a:buNone/>
              <a:defRPr/>
            </a:lvl1pPr>
            <a:lvl2pPr marL="914400" lvl="1" indent="-396240" algn="l">
              <a:lnSpc>
                <a:spcPct val="120000"/>
              </a:lnSpc>
              <a:spcBef>
                <a:spcPts val="300"/>
              </a:spcBef>
              <a:spcAft>
                <a:spcPts val="0"/>
              </a:spcAft>
              <a:buClr>
                <a:srgbClr val="981E32"/>
              </a:buClr>
              <a:buSzPts val="2640"/>
              <a:buChar char="•"/>
              <a:defRPr/>
            </a:lvl2pPr>
            <a:lvl3pPr marL="1371600" lvl="2" indent="-381000" algn="l">
              <a:lnSpc>
                <a:spcPct val="120000"/>
              </a:lnSpc>
              <a:spcBef>
                <a:spcPts val="0"/>
              </a:spcBef>
              <a:spcAft>
                <a:spcPts val="0"/>
              </a:spcAft>
              <a:buClr>
                <a:srgbClr val="981E32"/>
              </a:buClr>
              <a:buSzPts val="2400"/>
              <a:buChar char="-"/>
              <a:defRPr b="0"/>
            </a:lvl3pPr>
            <a:lvl4pPr marL="1828800" lvl="3" indent="-365760" algn="l">
              <a:lnSpc>
                <a:spcPct val="120000"/>
              </a:lnSpc>
              <a:spcBef>
                <a:spcPts val="0"/>
              </a:spcBef>
              <a:spcAft>
                <a:spcPts val="0"/>
              </a:spcAft>
              <a:buClr>
                <a:srgbClr val="981E32"/>
              </a:buClr>
              <a:buSzPts val="2160"/>
              <a:buChar char="•"/>
              <a:defRPr/>
            </a:lvl4pPr>
            <a:lvl5pPr marL="2286000" lvl="4" indent="-350520" algn="l">
              <a:lnSpc>
                <a:spcPct val="120000"/>
              </a:lnSpc>
              <a:spcBef>
                <a:spcPts val="0"/>
              </a:spcBef>
              <a:spcAft>
                <a:spcPts val="0"/>
              </a:spcAft>
              <a:buClr>
                <a:srgbClr val="981E32"/>
              </a:buClr>
              <a:buSzPts val="19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329803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9F9F-59C5-4559-973E-C35CE0687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D6DB97-9543-4A3B-BB98-D2774F5DBE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D941F-293B-46EB-BA75-628853CBC56A}"/>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6092DE3D-3A55-4A7A-95E6-7197F0F18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FEA1B-03DC-4F45-85B9-4AAE775B1DCB}"/>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265851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9A65-45E8-4A37-A5E3-62580049C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7E1FE9-242B-4D42-8A18-1E99903AB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FB2A5E-0D41-4B21-A0EA-03684C7EC26F}"/>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880E6852-7D94-4E44-9199-E34B87BEF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284F6-0469-47F9-B9AF-B9DCB9B1A4A9}"/>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346378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D8ED-E993-409D-B95A-5D4C602BA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563F68-8D65-4AC6-BCCC-D10B0F458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85258-483E-44B6-A570-CFB0B9456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7AA83-7418-4D9A-9AC3-0C53D49C0CBF}"/>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6" name="Footer Placeholder 5">
            <a:extLst>
              <a:ext uri="{FF2B5EF4-FFF2-40B4-BE49-F238E27FC236}">
                <a16:creationId xmlns:a16="http://schemas.microsoft.com/office/drawing/2014/main" id="{034B40B4-8A79-4057-89CD-4929B10D1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839B5-BA00-4676-A02F-E3E7C987F640}"/>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51389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28F8D-D0E3-4777-AFBC-883274F0F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94352F-3779-459F-AD6C-05336056B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74B6F-5ED2-4501-BA56-AC27B94CF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E4F118-55F3-46E2-AC66-72BD806442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D1046-510A-4B62-BA48-FA7A7812C4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68A893-EF7B-4E7F-86D0-54BC36A2ED8E}"/>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8" name="Footer Placeholder 7">
            <a:extLst>
              <a:ext uri="{FF2B5EF4-FFF2-40B4-BE49-F238E27FC236}">
                <a16:creationId xmlns:a16="http://schemas.microsoft.com/office/drawing/2014/main" id="{5818FA0C-273E-4051-9602-B21DB4BDC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536AA-9A9D-439A-8700-979CB874F81C}"/>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56957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A13A-3832-4FA0-8928-29ED6A5E8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D4190-E7DF-4089-A305-2E54631CB490}"/>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4" name="Footer Placeholder 3">
            <a:extLst>
              <a:ext uri="{FF2B5EF4-FFF2-40B4-BE49-F238E27FC236}">
                <a16:creationId xmlns:a16="http://schemas.microsoft.com/office/drawing/2014/main" id="{24F260D5-A754-4409-A4D7-081C4A9FC1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85ACE0-7D8E-4002-AC49-90467F6D3F7E}"/>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183532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D03EA-B6CE-406F-BAA7-28408BEBF347}"/>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3" name="Footer Placeholder 2">
            <a:extLst>
              <a:ext uri="{FF2B5EF4-FFF2-40B4-BE49-F238E27FC236}">
                <a16:creationId xmlns:a16="http://schemas.microsoft.com/office/drawing/2014/main" id="{2F0CB9A7-BA6D-494E-AFA4-205AAE3EE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C1E107-0867-4431-B774-A123CEC9F5FE}"/>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258700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1561-0266-41E0-86C1-BA071AAF9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43054-255C-4C76-8B2F-0C19C6A76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A9245A-E207-4397-AB15-72604EE2D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6DEC5-4A11-403A-BC81-F137F6007612}"/>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6" name="Footer Placeholder 5">
            <a:extLst>
              <a:ext uri="{FF2B5EF4-FFF2-40B4-BE49-F238E27FC236}">
                <a16:creationId xmlns:a16="http://schemas.microsoft.com/office/drawing/2014/main" id="{8D388B6E-0BE3-46D0-897A-21D01DC87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CD02F-555A-485A-9E06-287BEABE489C}"/>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155847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A52-3045-4188-8933-5D261D91C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AF312F-DB70-413E-8B85-1BF6298E0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6C9613-3AA5-4143-8668-3B42F4C26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E20BA-7608-4EF6-9364-03B72F5372D4}"/>
              </a:ext>
            </a:extLst>
          </p:cNvPr>
          <p:cNvSpPr>
            <a:spLocks noGrp="1"/>
          </p:cNvSpPr>
          <p:nvPr>
            <p:ph type="dt" sz="half" idx="10"/>
          </p:nvPr>
        </p:nvSpPr>
        <p:spPr/>
        <p:txBody>
          <a:bodyPr/>
          <a:lstStyle/>
          <a:p>
            <a:fld id="{471FF0D5-F833-4353-9EB3-1451477B1D23}" type="datetimeFigureOut">
              <a:rPr lang="en-US" smtClean="0"/>
              <a:t>8/2/2020</a:t>
            </a:fld>
            <a:endParaRPr lang="en-US"/>
          </a:p>
        </p:txBody>
      </p:sp>
      <p:sp>
        <p:nvSpPr>
          <p:cNvPr id="6" name="Footer Placeholder 5">
            <a:extLst>
              <a:ext uri="{FF2B5EF4-FFF2-40B4-BE49-F238E27FC236}">
                <a16:creationId xmlns:a16="http://schemas.microsoft.com/office/drawing/2014/main" id="{C1CFBB6D-1D1A-45BA-9F09-FD6611982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82135-65DD-4B19-9901-B46511EE3258}"/>
              </a:ext>
            </a:extLst>
          </p:cNvPr>
          <p:cNvSpPr>
            <a:spLocks noGrp="1"/>
          </p:cNvSpPr>
          <p:nvPr>
            <p:ph type="sldNum" sz="quarter" idx="12"/>
          </p:nvPr>
        </p:nvSpPr>
        <p:spPr/>
        <p:txBody>
          <a:bodyPr/>
          <a:lstStyle/>
          <a:p>
            <a:fld id="{A217C465-839B-4933-A43D-C193548A9DEB}" type="slidenum">
              <a:rPr lang="en-US" smtClean="0"/>
              <a:t>‹#›</a:t>
            </a:fld>
            <a:endParaRPr lang="en-US"/>
          </a:p>
        </p:txBody>
      </p:sp>
    </p:spTree>
    <p:extLst>
      <p:ext uri="{BB962C8B-B14F-4D97-AF65-F5344CB8AC3E}">
        <p14:creationId xmlns:p14="http://schemas.microsoft.com/office/powerpoint/2010/main" val="341210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CABBD-9C7A-4816-BC13-08B7143C6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90496-0D82-4398-AC33-5F2CB112B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D1D01-1AFA-493F-B214-31D8BE8B4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FF0D5-F833-4353-9EB3-1451477B1D23}" type="datetimeFigureOut">
              <a:rPr lang="en-US" smtClean="0"/>
              <a:t>8/2/2020</a:t>
            </a:fld>
            <a:endParaRPr lang="en-US"/>
          </a:p>
        </p:txBody>
      </p:sp>
      <p:sp>
        <p:nvSpPr>
          <p:cNvPr id="5" name="Footer Placeholder 4">
            <a:extLst>
              <a:ext uri="{FF2B5EF4-FFF2-40B4-BE49-F238E27FC236}">
                <a16:creationId xmlns:a16="http://schemas.microsoft.com/office/drawing/2014/main" id="{082E1AC0-F08C-418D-9EC9-818D922A8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E873C-8956-4566-A26B-9975C352C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7C465-839B-4933-A43D-C193548A9DEB}" type="slidenum">
              <a:rPr lang="en-US" smtClean="0"/>
              <a:t>‹#›</a:t>
            </a:fld>
            <a:endParaRPr lang="en-US"/>
          </a:p>
        </p:txBody>
      </p:sp>
    </p:spTree>
    <p:extLst>
      <p:ext uri="{BB962C8B-B14F-4D97-AF65-F5344CB8AC3E}">
        <p14:creationId xmlns:p14="http://schemas.microsoft.com/office/powerpoint/2010/main" val="287813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A94482-E500-448F-A85A-F5F0D43E4DD2}"/>
              </a:ext>
            </a:extLst>
          </p:cNvPr>
          <p:cNvSpPr>
            <a:spLocks noGrp="1"/>
          </p:cNvSpPr>
          <p:nvPr>
            <p:ph type="ctrTitle"/>
          </p:nvPr>
        </p:nvSpPr>
        <p:spPr>
          <a:xfrm>
            <a:off x="1185170" y="644014"/>
            <a:ext cx="8955291" cy="2464687"/>
          </a:xfrm>
        </p:spPr>
        <p:txBody>
          <a:bodyPr/>
          <a:lstStyle/>
          <a:p>
            <a:pPr algn="ctr"/>
            <a:r>
              <a:rPr lang="en-US" dirty="0"/>
              <a:t>Identifying Physical Sources Affecting Aquifer Water level Fluctuations with </a:t>
            </a:r>
            <a:r>
              <a:rPr lang="en-US" dirty="0" err="1"/>
              <a:t>NMFk</a:t>
            </a:r>
            <a:br>
              <a:rPr lang="en-US" dirty="0"/>
            </a:br>
            <a:endParaRPr lang="en-US" dirty="0"/>
          </a:p>
        </p:txBody>
      </p:sp>
      <p:sp>
        <p:nvSpPr>
          <p:cNvPr id="12" name="Text Placeholder 3">
            <a:extLst>
              <a:ext uri="{FF2B5EF4-FFF2-40B4-BE49-F238E27FC236}">
                <a16:creationId xmlns:a16="http://schemas.microsoft.com/office/drawing/2014/main" id="{AE93B45B-F4CE-4F55-829F-00A6053BD915}"/>
              </a:ext>
            </a:extLst>
          </p:cNvPr>
          <p:cNvSpPr>
            <a:spLocks noGrp="1"/>
          </p:cNvSpPr>
          <p:nvPr>
            <p:ph type="body" idx="2"/>
          </p:nvPr>
        </p:nvSpPr>
        <p:spPr>
          <a:xfrm>
            <a:off x="631582" y="3862753"/>
            <a:ext cx="10678583" cy="635889"/>
          </a:xfrm>
        </p:spPr>
        <p:txBody>
          <a:bodyPr/>
          <a:lstStyle/>
          <a:p>
            <a:pPr marL="0" indent="0">
              <a:lnSpc>
                <a:spcPct val="110000"/>
              </a:lnSpc>
              <a:buSzPts val="2000"/>
            </a:pPr>
            <a:r>
              <a:rPr lang="en-US" sz="2800" i="1" dirty="0"/>
              <a:t>Abimbola Oluwade | 08/03/2020</a:t>
            </a:r>
            <a:endParaRPr lang="en-US" sz="2800" dirty="0"/>
          </a:p>
          <a:p>
            <a:pPr marL="0" lvl="0" indent="0">
              <a:lnSpc>
                <a:spcPct val="110000"/>
              </a:lnSpc>
              <a:buSzPts val="2000"/>
            </a:pPr>
            <a:endParaRPr lang="en-US" sz="2800" i="1" dirty="0"/>
          </a:p>
        </p:txBody>
      </p:sp>
      <p:sp>
        <p:nvSpPr>
          <p:cNvPr id="4" name="Title 1">
            <a:extLst>
              <a:ext uri="{FF2B5EF4-FFF2-40B4-BE49-F238E27FC236}">
                <a16:creationId xmlns:a16="http://schemas.microsoft.com/office/drawing/2014/main" id="{6AB6F9AA-C722-4AB8-B51B-86C60C29E210}"/>
              </a:ext>
            </a:extLst>
          </p:cNvPr>
          <p:cNvSpPr txBox="1">
            <a:spLocks/>
          </p:cNvSpPr>
          <p:nvPr/>
        </p:nvSpPr>
        <p:spPr>
          <a:xfrm>
            <a:off x="631582" y="2137951"/>
            <a:ext cx="8627044" cy="1201615"/>
          </a:xfrm>
          <a:prstGeom prst="rect">
            <a:avLst/>
          </a:prstGeom>
          <a:noFill/>
          <a:ln>
            <a:noFill/>
          </a:ln>
        </p:spPr>
        <p:txBody>
          <a:bodyPr spcFirstLastPara="1" vert="horz" wrap="square" lIns="0" tIns="0" rIns="0" bIns="0" rtlCol="0" anchor="b" anchorCtr="0">
            <a:noAutofit/>
          </a:bodyPr>
          <a:lstStyle>
            <a:lvl1pPr lvl="0" algn="l" defTabSz="914400" rtl="0" eaLnBrk="1" latinLnBrk="0" hangingPunct="1">
              <a:lnSpc>
                <a:spcPct val="90000"/>
              </a:lnSpc>
              <a:spcBef>
                <a:spcPts val="0"/>
              </a:spcBef>
              <a:spcAft>
                <a:spcPts val="0"/>
              </a:spcAft>
              <a:buClr>
                <a:schemeClr val="dk1"/>
              </a:buClr>
              <a:buSzPts val="4300"/>
              <a:buFont typeface="Arial"/>
              <a:buNone/>
              <a:defRPr sz="4300" b="1" kern="1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z="1600" b="0" i="1" dirty="0"/>
              <a:t>Paper Review of </a:t>
            </a:r>
            <a:r>
              <a:rPr lang="en-US" sz="1600" b="0" i="1" dirty="0" err="1"/>
              <a:t>Boian</a:t>
            </a:r>
            <a:r>
              <a:rPr lang="en-US" sz="1600" b="0" i="1" dirty="0"/>
              <a:t> S. </a:t>
            </a:r>
            <a:r>
              <a:rPr lang="en-US" sz="1600" b="0" i="1" dirty="0" err="1"/>
              <a:t>Alexandrov</a:t>
            </a:r>
            <a:r>
              <a:rPr lang="en-US" sz="1600" b="0" i="1" dirty="0"/>
              <a:t> et al. “Blind source separation for groundwater pressure analysis based on nonnegative matrix factorization”</a:t>
            </a:r>
            <a:endParaRPr lang="en-US" sz="1600" i="1" dirty="0"/>
          </a:p>
        </p:txBody>
      </p:sp>
    </p:spTree>
    <p:extLst>
      <p:ext uri="{BB962C8B-B14F-4D97-AF65-F5344CB8AC3E}">
        <p14:creationId xmlns:p14="http://schemas.microsoft.com/office/powerpoint/2010/main" val="241457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2C100-4FF4-4FB1-A8FE-854E71CE96D6}"/>
              </a:ext>
            </a:extLst>
          </p:cNvPr>
          <p:cNvSpPr>
            <a:spLocks noGrp="1"/>
          </p:cNvSpPr>
          <p:nvPr>
            <p:ph type="body" idx="1"/>
          </p:nvPr>
        </p:nvSpPr>
        <p:spPr>
          <a:xfrm>
            <a:off x="287042" y="1208415"/>
            <a:ext cx="7157111" cy="5065522"/>
          </a:xfrm>
        </p:spPr>
        <p:txBody>
          <a:bodyPr/>
          <a:lstStyle/>
          <a:p>
            <a:pPr marL="685800" indent="-457200">
              <a:buFont typeface="Arial" panose="020B0604020202020204" pitchFamily="34" charset="0"/>
              <a:buChar char="•"/>
            </a:pPr>
            <a:r>
              <a:rPr lang="en-US" sz="2000" dirty="0"/>
              <a:t>Pressure data were collected at 4 monitoring/observation wells within the regional aquifer beneath the LANL site (m=4)</a:t>
            </a:r>
          </a:p>
          <a:p>
            <a:pPr marL="685800" indent="-457200">
              <a:buFont typeface="Arial" panose="020B0604020202020204" pitchFamily="34" charset="0"/>
              <a:buChar char="•"/>
            </a:pPr>
            <a:r>
              <a:rPr lang="en-US" sz="2000" dirty="0"/>
              <a:t>Data was collected between 6 May 2005 and 27 August 2006</a:t>
            </a:r>
          </a:p>
          <a:p>
            <a:pPr marL="685800" indent="-457200">
              <a:buFont typeface="Arial" panose="020B0604020202020204" pitchFamily="34" charset="0"/>
              <a:buChar char="•"/>
            </a:pPr>
            <a:r>
              <a:rPr lang="en-US" sz="2000" dirty="0"/>
              <a:t>For each day of this period, observations were taken hourly then averaged to obtain daily records with p=481 data points</a:t>
            </a:r>
          </a:p>
          <a:p>
            <a:pPr marL="685800" indent="-457200">
              <a:buFont typeface="Arial" panose="020B0604020202020204" pitchFamily="34" charset="0"/>
              <a:buChar char="•"/>
            </a:pPr>
            <a:r>
              <a:rPr lang="en-US" sz="2000" dirty="0"/>
              <a:t>The pressure records of R-11, R-13, R-15, and R-28 denote</a:t>
            </a:r>
          </a:p>
          <a:p>
            <a:pPr marL="228600" indent="0"/>
            <a:r>
              <a:rPr lang="en-US" sz="2000" dirty="0"/>
              <a:t>         h1, h2, h3 and h4 respectively.</a:t>
            </a:r>
          </a:p>
          <a:p>
            <a:pPr marL="571500" indent="-342900">
              <a:buFont typeface="Arial" panose="020B0604020202020204" pitchFamily="34" charset="0"/>
              <a:buChar char="•"/>
            </a:pPr>
            <a:r>
              <a:rPr lang="en-US" sz="2000" dirty="0"/>
              <a:t>All the 481 datapoints in each h are normalized to obtain the H matrix fed into </a:t>
            </a:r>
            <a:r>
              <a:rPr lang="en-US" sz="2000" dirty="0" err="1"/>
              <a:t>NMFk</a:t>
            </a:r>
            <a:endParaRPr lang="en-US" sz="2000" dirty="0"/>
          </a:p>
          <a:p>
            <a:pPr marL="228600" indent="0"/>
            <a:endParaRPr lang="en-US" sz="2000" dirty="0"/>
          </a:p>
        </p:txBody>
      </p:sp>
      <p:sp>
        <p:nvSpPr>
          <p:cNvPr id="4" name="Title 1">
            <a:extLst>
              <a:ext uri="{FF2B5EF4-FFF2-40B4-BE49-F238E27FC236}">
                <a16:creationId xmlns:a16="http://schemas.microsoft.com/office/drawing/2014/main" id="{04EAE6A4-52EA-4F81-9F03-692CC60F324B}"/>
              </a:ext>
            </a:extLst>
          </p:cNvPr>
          <p:cNvSpPr>
            <a:spLocks noGrp="1"/>
          </p:cNvSpPr>
          <p:nvPr>
            <p:ph type="title"/>
          </p:nvPr>
        </p:nvSpPr>
        <p:spPr>
          <a:xfrm>
            <a:off x="602429" y="129091"/>
            <a:ext cx="10804760" cy="753033"/>
          </a:xfrm>
        </p:spPr>
        <p:txBody>
          <a:bodyPr/>
          <a:lstStyle/>
          <a:p>
            <a:r>
              <a:rPr lang="en-US" sz="2000" b="1" dirty="0">
                <a:solidFill>
                  <a:srgbClr val="C00000"/>
                </a:solidFill>
                <a:latin typeface="Arial" panose="020B0604020202020204" pitchFamily="34" charset="0"/>
                <a:cs typeface="Arial" panose="020B0604020202020204" pitchFamily="34" charset="0"/>
              </a:rPr>
              <a:t>Application of </a:t>
            </a:r>
            <a:r>
              <a:rPr lang="en-US" sz="2000" b="1" dirty="0" err="1">
                <a:solidFill>
                  <a:srgbClr val="C00000"/>
                </a:solidFill>
                <a:latin typeface="Arial" panose="020B0604020202020204" pitchFamily="34" charset="0"/>
                <a:cs typeface="Arial" panose="020B0604020202020204" pitchFamily="34" charset="0"/>
              </a:rPr>
              <a:t>NMFk</a:t>
            </a:r>
            <a:r>
              <a:rPr lang="en-US" sz="2000" b="1" dirty="0">
                <a:solidFill>
                  <a:srgbClr val="C00000"/>
                </a:solidFill>
                <a:latin typeface="Arial" panose="020B0604020202020204" pitchFamily="34" charset="0"/>
                <a:cs typeface="Arial" panose="020B0604020202020204" pitchFamily="34" charset="0"/>
              </a:rPr>
              <a:t> to Hydrogeological Data (Pgs. 7-8) </a:t>
            </a:r>
            <a:endParaRPr lang="en-US" sz="2000" dirty="0"/>
          </a:p>
        </p:txBody>
      </p:sp>
      <p:pic>
        <p:nvPicPr>
          <p:cNvPr id="5" name="Picture 4">
            <a:extLst>
              <a:ext uri="{FF2B5EF4-FFF2-40B4-BE49-F238E27FC236}">
                <a16:creationId xmlns:a16="http://schemas.microsoft.com/office/drawing/2014/main" id="{25CE74FC-B0A4-4EB1-9FED-8A35A9DDF72F}"/>
              </a:ext>
            </a:extLst>
          </p:cNvPr>
          <p:cNvPicPr>
            <a:picLocks noChangeAspect="1"/>
          </p:cNvPicPr>
          <p:nvPr/>
        </p:nvPicPr>
        <p:blipFill>
          <a:blip r:embed="rId2"/>
          <a:stretch>
            <a:fillRect/>
          </a:stretch>
        </p:blipFill>
        <p:spPr>
          <a:xfrm>
            <a:off x="7888092" y="129091"/>
            <a:ext cx="4133749" cy="3691916"/>
          </a:xfrm>
          <a:prstGeom prst="rect">
            <a:avLst/>
          </a:prstGeom>
        </p:spPr>
      </p:pic>
      <p:pic>
        <p:nvPicPr>
          <p:cNvPr id="6" name="Picture 5">
            <a:extLst>
              <a:ext uri="{FF2B5EF4-FFF2-40B4-BE49-F238E27FC236}">
                <a16:creationId xmlns:a16="http://schemas.microsoft.com/office/drawing/2014/main" id="{645929FB-FA39-425D-B809-5401582A77AF}"/>
              </a:ext>
            </a:extLst>
          </p:cNvPr>
          <p:cNvPicPr>
            <a:picLocks noChangeAspect="1"/>
          </p:cNvPicPr>
          <p:nvPr/>
        </p:nvPicPr>
        <p:blipFill>
          <a:blip r:embed="rId3"/>
          <a:stretch>
            <a:fillRect/>
          </a:stretch>
        </p:blipFill>
        <p:spPr>
          <a:xfrm>
            <a:off x="4079314" y="4197501"/>
            <a:ext cx="2295525" cy="1847850"/>
          </a:xfrm>
          <a:prstGeom prst="rect">
            <a:avLst/>
          </a:prstGeom>
        </p:spPr>
      </p:pic>
      <p:pic>
        <p:nvPicPr>
          <p:cNvPr id="7" name="Picture 6">
            <a:extLst>
              <a:ext uri="{FF2B5EF4-FFF2-40B4-BE49-F238E27FC236}">
                <a16:creationId xmlns:a16="http://schemas.microsoft.com/office/drawing/2014/main" id="{9EE2E852-5A7E-4E14-895C-7D4E08002BE9}"/>
              </a:ext>
            </a:extLst>
          </p:cNvPr>
          <p:cNvPicPr>
            <a:picLocks noChangeAspect="1"/>
          </p:cNvPicPr>
          <p:nvPr/>
        </p:nvPicPr>
        <p:blipFill>
          <a:blip r:embed="rId4"/>
          <a:stretch>
            <a:fillRect/>
          </a:stretch>
        </p:blipFill>
        <p:spPr>
          <a:xfrm>
            <a:off x="7911539" y="3963551"/>
            <a:ext cx="4303908" cy="3035126"/>
          </a:xfrm>
          <a:prstGeom prst="rect">
            <a:avLst/>
          </a:prstGeom>
        </p:spPr>
      </p:pic>
    </p:spTree>
    <p:extLst>
      <p:ext uri="{BB962C8B-B14F-4D97-AF65-F5344CB8AC3E}">
        <p14:creationId xmlns:p14="http://schemas.microsoft.com/office/powerpoint/2010/main" val="143646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1C856-C3A9-441E-BA48-4AD27BB2A9B9}"/>
              </a:ext>
            </a:extLst>
          </p:cNvPr>
          <p:cNvSpPr>
            <a:spLocks noGrp="1"/>
          </p:cNvSpPr>
          <p:nvPr>
            <p:ph type="body" idx="1"/>
          </p:nvPr>
        </p:nvSpPr>
        <p:spPr>
          <a:xfrm>
            <a:off x="262460" y="1118074"/>
            <a:ext cx="6830001" cy="4110418"/>
          </a:xfrm>
        </p:spPr>
        <p:txBody>
          <a:bodyPr/>
          <a:lstStyle/>
          <a:p>
            <a:pPr marL="685800" indent="-457200">
              <a:buFont typeface="Arial" panose="020B0604020202020204" pitchFamily="34" charset="0"/>
              <a:buChar char="•"/>
            </a:pPr>
            <a:r>
              <a:rPr lang="en-US" sz="2000" dirty="0"/>
              <a:t>Obtained m solution sets with r=1,2,3 &amp; 4 respectively</a:t>
            </a:r>
          </a:p>
          <a:p>
            <a:pPr marL="685800" indent="-457200">
              <a:buFont typeface="Arial" panose="020B0604020202020204" pitchFamily="34" charset="0"/>
              <a:buChar char="•"/>
            </a:pPr>
            <a:r>
              <a:rPr lang="en-US" sz="2000" dirty="0"/>
              <a:t>200 solutions were obtained for each solution set (n=200) and the number of iteration steps is 10</a:t>
            </a:r>
            <a:r>
              <a:rPr lang="en-US" sz="2000" baseline="30000" dirty="0"/>
              <a:t>6</a:t>
            </a:r>
            <a:r>
              <a:rPr lang="en-US" sz="2000" dirty="0"/>
              <a:t> for each solution</a:t>
            </a:r>
          </a:p>
          <a:p>
            <a:pPr marL="685800" indent="-457200">
              <a:buFont typeface="Arial" panose="020B0604020202020204" pitchFamily="34" charset="0"/>
              <a:buChar char="•"/>
            </a:pPr>
            <a:r>
              <a:rPr lang="en-US" sz="2000" dirty="0"/>
              <a:t>Silhouette scores and </a:t>
            </a:r>
            <a:r>
              <a:rPr lang="en-US" sz="2000" dirty="0" err="1"/>
              <a:t>Frobenius</a:t>
            </a:r>
            <a:r>
              <a:rPr lang="en-US" sz="2000" dirty="0"/>
              <a:t> reconstruction errors were calculated for the 4 solution sets</a:t>
            </a:r>
          </a:p>
          <a:p>
            <a:pPr marL="685800" indent="-457200">
              <a:buFont typeface="Arial" panose="020B0604020202020204" pitchFamily="34" charset="0"/>
              <a:buChar char="•"/>
            </a:pPr>
            <a:r>
              <a:rPr lang="en-US" sz="2000" dirty="0"/>
              <a:t>2 sources (r=2) was selected based on the above values </a:t>
            </a:r>
          </a:p>
          <a:p>
            <a:pPr marL="685800" indent="-457200">
              <a:buFont typeface="Arial" panose="020B0604020202020204" pitchFamily="34" charset="0"/>
              <a:buChar char="•"/>
            </a:pPr>
            <a:r>
              <a:rPr lang="en-US" sz="2000" dirty="0"/>
              <a:t>Reconstructed H has correlations of 0.991, 0.976, 0.986, and 0.978 for each sample h1,h2,h3,h4 respectively signifying high quality reconstruction</a:t>
            </a:r>
          </a:p>
          <a:p>
            <a:pPr marL="685800" indent="-457200">
              <a:buFont typeface="Arial" panose="020B0604020202020204" pitchFamily="34" charset="0"/>
              <a:buChar char="•"/>
            </a:pPr>
            <a:r>
              <a:rPr lang="en-US" sz="2000" dirty="0"/>
              <a:t>SNR </a:t>
            </a:r>
            <a:r>
              <a:rPr lang="en-US" sz="2000" dirty="0">
                <a:latin typeface="Calibri" panose="020F0502020204030204" pitchFamily="34" charset="0"/>
                <a:cs typeface="Calibri" panose="020F0502020204030204" pitchFamily="34" charset="0"/>
              </a:rPr>
              <a:t>≈</a:t>
            </a:r>
            <a:r>
              <a:rPr lang="en-US" sz="2000" dirty="0"/>
              <a:t> 16 000, 10 000, 32 000 &amp; 5 000 for h1,h2,h3 &amp; h4 signifying good result</a:t>
            </a:r>
          </a:p>
          <a:p>
            <a:pPr marL="228600" indent="0"/>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p:txBody>
      </p:sp>
      <p:sp>
        <p:nvSpPr>
          <p:cNvPr id="4" name="Title 1">
            <a:extLst>
              <a:ext uri="{FF2B5EF4-FFF2-40B4-BE49-F238E27FC236}">
                <a16:creationId xmlns:a16="http://schemas.microsoft.com/office/drawing/2014/main" id="{2AF6BCA2-E24E-4737-8BD4-2DD6D139E42C}"/>
              </a:ext>
            </a:extLst>
          </p:cNvPr>
          <p:cNvSpPr>
            <a:spLocks noGrp="1"/>
          </p:cNvSpPr>
          <p:nvPr>
            <p:ph type="title"/>
          </p:nvPr>
        </p:nvSpPr>
        <p:spPr>
          <a:xfrm>
            <a:off x="602429" y="129091"/>
            <a:ext cx="10804760" cy="753033"/>
          </a:xfrm>
        </p:spPr>
        <p:txBody>
          <a:bodyPr/>
          <a:lstStyle/>
          <a:p>
            <a:r>
              <a:rPr lang="en-US" sz="2000" b="1" dirty="0">
                <a:solidFill>
                  <a:srgbClr val="C00000"/>
                </a:solidFill>
                <a:latin typeface="Arial" panose="020B0604020202020204" pitchFamily="34" charset="0"/>
                <a:cs typeface="Arial" panose="020B0604020202020204" pitchFamily="34" charset="0"/>
              </a:rPr>
              <a:t>Results (Pgs. 8-16) </a:t>
            </a:r>
            <a:endParaRPr lang="en-US" sz="2000" dirty="0"/>
          </a:p>
        </p:txBody>
      </p:sp>
      <p:pic>
        <p:nvPicPr>
          <p:cNvPr id="6" name="Picture 5">
            <a:extLst>
              <a:ext uri="{FF2B5EF4-FFF2-40B4-BE49-F238E27FC236}">
                <a16:creationId xmlns:a16="http://schemas.microsoft.com/office/drawing/2014/main" id="{31B67EB6-B2A3-42D8-B017-37C2B676172B}"/>
              </a:ext>
            </a:extLst>
          </p:cNvPr>
          <p:cNvPicPr>
            <a:picLocks noChangeAspect="1"/>
          </p:cNvPicPr>
          <p:nvPr/>
        </p:nvPicPr>
        <p:blipFill>
          <a:blip r:embed="rId2"/>
          <a:stretch>
            <a:fillRect/>
          </a:stretch>
        </p:blipFill>
        <p:spPr>
          <a:xfrm>
            <a:off x="7826097" y="0"/>
            <a:ext cx="4192692" cy="2485291"/>
          </a:xfrm>
          <a:prstGeom prst="rect">
            <a:avLst/>
          </a:prstGeom>
        </p:spPr>
      </p:pic>
      <p:pic>
        <p:nvPicPr>
          <p:cNvPr id="7" name="Picture 6">
            <a:extLst>
              <a:ext uri="{FF2B5EF4-FFF2-40B4-BE49-F238E27FC236}">
                <a16:creationId xmlns:a16="http://schemas.microsoft.com/office/drawing/2014/main" id="{DB742236-563E-4BE1-9340-3157B03E66A2}"/>
              </a:ext>
            </a:extLst>
          </p:cNvPr>
          <p:cNvPicPr>
            <a:picLocks noChangeAspect="1"/>
          </p:cNvPicPr>
          <p:nvPr/>
        </p:nvPicPr>
        <p:blipFill>
          <a:blip r:embed="rId3"/>
          <a:stretch>
            <a:fillRect/>
          </a:stretch>
        </p:blipFill>
        <p:spPr>
          <a:xfrm>
            <a:off x="7826097" y="2620887"/>
            <a:ext cx="4192692" cy="2073231"/>
          </a:xfrm>
          <a:prstGeom prst="rect">
            <a:avLst/>
          </a:prstGeom>
        </p:spPr>
      </p:pic>
      <p:pic>
        <p:nvPicPr>
          <p:cNvPr id="8" name="Picture 7">
            <a:extLst>
              <a:ext uri="{FF2B5EF4-FFF2-40B4-BE49-F238E27FC236}">
                <a16:creationId xmlns:a16="http://schemas.microsoft.com/office/drawing/2014/main" id="{73AF53A0-ACC8-4D5C-B3AE-53C70EE8584C}"/>
              </a:ext>
            </a:extLst>
          </p:cNvPr>
          <p:cNvPicPr>
            <a:picLocks noChangeAspect="1"/>
          </p:cNvPicPr>
          <p:nvPr/>
        </p:nvPicPr>
        <p:blipFill>
          <a:blip r:embed="rId4"/>
          <a:stretch>
            <a:fillRect/>
          </a:stretch>
        </p:blipFill>
        <p:spPr>
          <a:xfrm>
            <a:off x="8112369" y="4694118"/>
            <a:ext cx="3817171" cy="2034791"/>
          </a:xfrm>
          <a:prstGeom prst="rect">
            <a:avLst/>
          </a:prstGeom>
        </p:spPr>
      </p:pic>
    </p:spTree>
    <p:extLst>
      <p:ext uri="{BB962C8B-B14F-4D97-AF65-F5344CB8AC3E}">
        <p14:creationId xmlns:p14="http://schemas.microsoft.com/office/powerpoint/2010/main" val="76817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9787-A4EB-4634-B181-5DB09C18670F}"/>
              </a:ext>
            </a:extLst>
          </p:cNvPr>
          <p:cNvSpPr>
            <a:spLocks noGrp="1"/>
          </p:cNvSpPr>
          <p:nvPr>
            <p:ph type="title"/>
          </p:nvPr>
        </p:nvSpPr>
        <p:spPr/>
        <p:txBody>
          <a:bodyPr/>
          <a:lstStyle/>
          <a:p>
            <a:r>
              <a:rPr lang="en-US" sz="2400" b="1" dirty="0">
                <a:solidFill>
                  <a:srgbClr val="C00000"/>
                </a:solidFill>
                <a:latin typeface="Arial" panose="020B0604020202020204" pitchFamily="34" charset="0"/>
                <a:cs typeface="Arial" panose="020B0604020202020204" pitchFamily="34" charset="0"/>
              </a:rPr>
              <a:t>Results (Pgs. 8-16) Contd.</a:t>
            </a:r>
            <a:endParaRPr lang="en-US" sz="2400" dirty="0"/>
          </a:p>
        </p:txBody>
      </p:sp>
      <p:sp>
        <p:nvSpPr>
          <p:cNvPr id="3" name="Text Placeholder 2">
            <a:extLst>
              <a:ext uri="{FF2B5EF4-FFF2-40B4-BE49-F238E27FC236}">
                <a16:creationId xmlns:a16="http://schemas.microsoft.com/office/drawing/2014/main" id="{B9EE3021-C804-46FF-BB02-3B1AACC2039C}"/>
              </a:ext>
            </a:extLst>
          </p:cNvPr>
          <p:cNvSpPr>
            <a:spLocks noGrp="1"/>
          </p:cNvSpPr>
          <p:nvPr>
            <p:ph type="body" idx="1"/>
          </p:nvPr>
        </p:nvSpPr>
        <p:spPr>
          <a:xfrm>
            <a:off x="609601" y="1243584"/>
            <a:ext cx="6693876" cy="5065522"/>
          </a:xfrm>
        </p:spPr>
        <p:txBody>
          <a:bodyPr/>
          <a:lstStyle/>
          <a:p>
            <a:pPr marL="571500" indent="-342900">
              <a:buFont typeface="Arial" panose="020B0604020202020204" pitchFamily="34" charset="0"/>
              <a:buChar char="•"/>
            </a:pPr>
            <a:r>
              <a:rPr lang="en-US" sz="2000" dirty="0"/>
              <a:t>Two source signals were found to be related to barometric pressure effects and the water-supply pumping, respectively </a:t>
            </a:r>
          </a:p>
          <a:p>
            <a:pPr marL="571500" indent="-342900">
              <a:buFont typeface="Arial" panose="020B0604020202020204" pitchFamily="34" charset="0"/>
              <a:buChar char="•"/>
            </a:pPr>
            <a:r>
              <a:rPr lang="en-US" sz="2000" dirty="0"/>
              <a:t>First source signal has </a:t>
            </a:r>
            <a:r>
              <a:rPr lang="en-US" sz="2000" dirty="0">
                <a:latin typeface="Calibri" panose="020F0502020204030204" pitchFamily="34" charset="0"/>
                <a:cs typeface="Calibri" panose="020F0502020204030204" pitchFamily="34" charset="0"/>
              </a:rPr>
              <a:t>≈</a:t>
            </a:r>
            <a:r>
              <a:rPr lang="en-US" sz="2000" dirty="0"/>
              <a:t>  -0.85 correlation with the barometric pressure effects</a:t>
            </a:r>
          </a:p>
          <a:p>
            <a:pPr marL="571500" indent="-342900">
              <a:buFont typeface="Arial" panose="020B0604020202020204" pitchFamily="34" charset="0"/>
              <a:buChar char="•"/>
            </a:pPr>
            <a:r>
              <a:rPr lang="en-US" sz="2000" dirty="0"/>
              <a:t> The second source signal matches the water-supply pumping signal (see image). </a:t>
            </a:r>
            <a:r>
              <a:rPr lang="en-US" sz="2000" dirty="0">
                <a:solidFill>
                  <a:srgbClr val="C00000"/>
                </a:solidFill>
              </a:rPr>
              <a:t>Note the 20 days lag</a:t>
            </a:r>
          </a:p>
          <a:p>
            <a:pPr marL="571500" indent="-34290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9A7C3024-6D6B-4D56-81B4-6F2F0E977138}"/>
              </a:ext>
            </a:extLst>
          </p:cNvPr>
          <p:cNvPicPr>
            <a:picLocks noChangeAspect="1"/>
          </p:cNvPicPr>
          <p:nvPr/>
        </p:nvPicPr>
        <p:blipFill>
          <a:blip r:embed="rId2"/>
          <a:stretch>
            <a:fillRect/>
          </a:stretch>
        </p:blipFill>
        <p:spPr>
          <a:xfrm>
            <a:off x="7303477" y="801000"/>
            <a:ext cx="4921532" cy="2811268"/>
          </a:xfrm>
          <a:prstGeom prst="rect">
            <a:avLst/>
          </a:prstGeom>
        </p:spPr>
      </p:pic>
      <p:pic>
        <p:nvPicPr>
          <p:cNvPr id="5" name="Picture 4">
            <a:extLst>
              <a:ext uri="{FF2B5EF4-FFF2-40B4-BE49-F238E27FC236}">
                <a16:creationId xmlns:a16="http://schemas.microsoft.com/office/drawing/2014/main" id="{BC641612-ADBF-41FC-B1C3-DD6308B891B3}"/>
              </a:ext>
            </a:extLst>
          </p:cNvPr>
          <p:cNvPicPr>
            <a:picLocks noChangeAspect="1"/>
          </p:cNvPicPr>
          <p:nvPr/>
        </p:nvPicPr>
        <p:blipFill>
          <a:blip r:embed="rId3"/>
          <a:stretch>
            <a:fillRect/>
          </a:stretch>
        </p:blipFill>
        <p:spPr>
          <a:xfrm>
            <a:off x="7303477" y="3917641"/>
            <a:ext cx="4888523" cy="2811268"/>
          </a:xfrm>
          <a:prstGeom prst="rect">
            <a:avLst/>
          </a:prstGeom>
        </p:spPr>
      </p:pic>
    </p:spTree>
    <p:extLst>
      <p:ext uri="{BB962C8B-B14F-4D97-AF65-F5344CB8AC3E}">
        <p14:creationId xmlns:p14="http://schemas.microsoft.com/office/powerpoint/2010/main" val="50154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E8F4-7441-4033-8ACE-2B4A911F61D8}"/>
              </a:ext>
            </a:extLst>
          </p:cNvPr>
          <p:cNvSpPr>
            <a:spLocks noGrp="1"/>
          </p:cNvSpPr>
          <p:nvPr>
            <p:ph type="title"/>
          </p:nvPr>
        </p:nvSpPr>
        <p:spPr/>
        <p:txBody>
          <a:bodyPr/>
          <a:lstStyle/>
          <a:p>
            <a:r>
              <a:rPr lang="en-US" sz="2400" b="1" dirty="0">
                <a:solidFill>
                  <a:srgbClr val="C00000"/>
                </a:solidFill>
                <a:latin typeface="Arial" panose="020B0604020202020204" pitchFamily="34" charset="0"/>
                <a:cs typeface="Arial" panose="020B0604020202020204" pitchFamily="34" charset="0"/>
              </a:rPr>
              <a:t>Results (Pgs. 8-16) Contd.</a:t>
            </a:r>
            <a:endParaRPr lang="en-US" sz="2400" dirty="0"/>
          </a:p>
        </p:txBody>
      </p:sp>
      <p:sp>
        <p:nvSpPr>
          <p:cNvPr id="3" name="Text Placeholder 2">
            <a:extLst>
              <a:ext uri="{FF2B5EF4-FFF2-40B4-BE49-F238E27FC236}">
                <a16:creationId xmlns:a16="http://schemas.microsoft.com/office/drawing/2014/main" id="{4F3DE67D-73E2-404E-A7B6-CE6BBE71FD60}"/>
              </a:ext>
            </a:extLst>
          </p:cNvPr>
          <p:cNvSpPr>
            <a:spLocks noGrp="1"/>
          </p:cNvSpPr>
          <p:nvPr>
            <p:ph type="body" idx="1"/>
          </p:nvPr>
        </p:nvSpPr>
        <p:spPr/>
        <p:txBody>
          <a:bodyPr/>
          <a:lstStyle/>
          <a:p>
            <a:pPr marL="571500" indent="-342900">
              <a:buFont typeface="Arial" panose="020B0604020202020204" pitchFamily="34" charset="0"/>
              <a:buChar char="•"/>
            </a:pPr>
            <a:r>
              <a:rPr lang="en-US" sz="2000" dirty="0"/>
              <a:t>Another important conclusion: there are apparently no strong signal in the observed pressure data caused by other factors such as variability in infiltration recharge or surface/subsurface water flow</a:t>
            </a:r>
          </a:p>
          <a:p>
            <a:pPr marL="571500" indent="-342900">
              <a:buFont typeface="Arial" panose="020B0604020202020204" pitchFamily="34" charset="0"/>
              <a:buChar char="•"/>
            </a:pPr>
            <a:r>
              <a:rPr lang="en-US" sz="2000" dirty="0"/>
              <a:t>Very thick vadose zone of </a:t>
            </a:r>
            <a:r>
              <a:rPr lang="en-US" sz="2000" dirty="0">
                <a:latin typeface="Calibri" panose="020F0502020204030204" pitchFamily="34" charset="0"/>
                <a:cs typeface="Calibri" panose="020F0502020204030204" pitchFamily="34" charset="0"/>
              </a:rPr>
              <a:t>≈ 300m might be the reason</a:t>
            </a:r>
            <a:r>
              <a:rPr lang="en-US" sz="2000" dirty="0"/>
              <a:t> </a:t>
            </a:r>
          </a:p>
          <a:p>
            <a:pPr marL="5715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87352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27E0-2A5E-4E12-A571-D971D3B47D28}"/>
              </a:ext>
            </a:extLst>
          </p:cNvPr>
          <p:cNvSpPr>
            <a:spLocks noGrp="1"/>
          </p:cNvSpPr>
          <p:nvPr>
            <p:ph type="title"/>
          </p:nvPr>
        </p:nvSpPr>
        <p:spPr/>
        <p:txBody>
          <a:bodyPr/>
          <a:lstStyle/>
          <a:p>
            <a:r>
              <a:rPr lang="en-US" sz="2400" b="1" dirty="0">
                <a:solidFill>
                  <a:srgbClr val="C00000"/>
                </a:solidFill>
                <a:latin typeface="Arial" panose="020B0604020202020204" pitchFamily="34" charset="0"/>
                <a:cs typeface="Arial" panose="020B0604020202020204" pitchFamily="34" charset="0"/>
              </a:rPr>
              <a:t>Objective and Background (Pgs. 1-4) </a:t>
            </a:r>
          </a:p>
        </p:txBody>
      </p:sp>
      <p:sp>
        <p:nvSpPr>
          <p:cNvPr id="3" name="Text Placeholder 2">
            <a:extLst>
              <a:ext uri="{FF2B5EF4-FFF2-40B4-BE49-F238E27FC236}">
                <a16:creationId xmlns:a16="http://schemas.microsoft.com/office/drawing/2014/main" id="{9B684344-CF1D-42EC-A8C4-463ED3272B0A}"/>
              </a:ext>
            </a:extLst>
          </p:cNvPr>
          <p:cNvSpPr>
            <a:spLocks noGrp="1"/>
          </p:cNvSpPr>
          <p:nvPr>
            <p:ph type="body" idx="1"/>
          </p:nvPr>
        </p:nvSpPr>
        <p:spPr>
          <a:xfrm>
            <a:off x="609600" y="1243583"/>
            <a:ext cx="6858000" cy="5485325"/>
          </a:xfrm>
        </p:spPr>
        <p:txBody>
          <a:bodyPr/>
          <a:lstStyle/>
          <a:p>
            <a:pPr marL="571500" indent="-342900">
              <a:buFont typeface="Arial" panose="020B0604020202020204" pitchFamily="34" charset="0"/>
              <a:buChar char="•"/>
            </a:pPr>
            <a:r>
              <a:rPr lang="en-US" sz="2000" dirty="0"/>
              <a:t>Identifying physical sources causing fluctuations in water level of aquifers</a:t>
            </a:r>
          </a:p>
          <a:p>
            <a:pPr marL="571500" indent="-342900">
              <a:buFont typeface="Arial" panose="020B0604020202020204" pitchFamily="34" charset="0"/>
              <a:buChar char="•"/>
            </a:pPr>
            <a:r>
              <a:rPr lang="en-US" sz="2000" dirty="0"/>
              <a:t>Why?</a:t>
            </a:r>
          </a:p>
          <a:p>
            <a:pPr marL="1028700" lvl="1" indent="-342900">
              <a:buFont typeface="Wingdings" panose="05000000000000000000" pitchFamily="2" charset="2"/>
              <a:buChar char="Ø"/>
            </a:pPr>
            <a:r>
              <a:rPr lang="en-US" sz="2000" dirty="0"/>
              <a:t>This information allows evaluation of aquifer recharge, estimation of surface/subsurface water interactions etc.</a:t>
            </a:r>
          </a:p>
          <a:p>
            <a:pPr marL="685800" indent="-457200">
              <a:buFont typeface="Arial" panose="020B0604020202020204" pitchFamily="34" charset="0"/>
              <a:buChar char="•"/>
            </a:pPr>
            <a:r>
              <a:rPr lang="en-US" sz="2000" dirty="0"/>
              <a:t>Typically, these are the sources that can cause the observed  water-level fluctuations: municipal water-supply pumping, seasonal recharge fluctuations, barometric pressures propagating through vadose zone and boreholes, surface/subsurface water interactions, etc.</a:t>
            </a:r>
          </a:p>
          <a:p>
            <a:pPr marL="685800" indent="-457200">
              <a:buFont typeface="Arial" panose="020B0604020202020204" pitchFamily="34" charset="0"/>
              <a:buChar char="•"/>
            </a:pPr>
            <a:r>
              <a:rPr lang="en-US" sz="2000" dirty="0"/>
              <a:t>If the pressure head signals at the observation wells/points can be obtained, then the properties controlling the fluctuations from the other factors can be analyzed </a:t>
            </a:r>
            <a:r>
              <a:rPr lang="en-US" sz="2000" dirty="0" err="1"/>
              <a:t>i.e</a:t>
            </a:r>
            <a:r>
              <a:rPr lang="en-US" sz="2000" dirty="0"/>
              <a:t> the pressure signals can serve as the water level info </a:t>
            </a:r>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p:txBody>
      </p:sp>
      <p:pic>
        <p:nvPicPr>
          <p:cNvPr id="1026" name="Picture 2" descr="Chapter 7 Part 2">
            <a:extLst>
              <a:ext uri="{FF2B5EF4-FFF2-40B4-BE49-F238E27FC236}">
                <a16:creationId xmlns:a16="http://schemas.microsoft.com/office/drawing/2014/main" id="{29E7B9E0-0FF8-4067-A876-3436F61B6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351" y="1243583"/>
            <a:ext cx="332422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Groundwater? - Heron Instruments">
            <a:extLst>
              <a:ext uri="{FF2B5EF4-FFF2-40B4-BE49-F238E27FC236}">
                <a16:creationId xmlns:a16="http://schemas.microsoft.com/office/drawing/2014/main" id="{DFB9997F-6EF7-419A-B515-B6A40864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836" y="3900500"/>
            <a:ext cx="3783256" cy="2642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9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27E0-2A5E-4E12-A571-D971D3B47D28}"/>
              </a:ext>
            </a:extLst>
          </p:cNvPr>
          <p:cNvSpPr>
            <a:spLocks noGrp="1"/>
          </p:cNvSpPr>
          <p:nvPr>
            <p:ph type="title"/>
          </p:nvPr>
        </p:nvSpPr>
        <p:spPr/>
        <p:txBody>
          <a:bodyPr/>
          <a:lstStyle/>
          <a:p>
            <a:r>
              <a:rPr lang="en-US" sz="2400" b="1" dirty="0">
                <a:solidFill>
                  <a:srgbClr val="C00000"/>
                </a:solidFill>
                <a:latin typeface="Arial" panose="020B0604020202020204" pitchFamily="34" charset="0"/>
                <a:cs typeface="Arial" panose="020B0604020202020204" pitchFamily="34" charset="0"/>
              </a:rPr>
              <a:t>Objective and Background (Pgs. 1-4)</a:t>
            </a:r>
            <a:endParaRPr lang="en-US" sz="2400" dirty="0"/>
          </a:p>
        </p:txBody>
      </p:sp>
      <p:sp>
        <p:nvSpPr>
          <p:cNvPr id="3" name="Text Placeholder 2">
            <a:extLst>
              <a:ext uri="{FF2B5EF4-FFF2-40B4-BE49-F238E27FC236}">
                <a16:creationId xmlns:a16="http://schemas.microsoft.com/office/drawing/2014/main" id="{9B684344-CF1D-42EC-A8C4-463ED3272B0A}"/>
              </a:ext>
            </a:extLst>
          </p:cNvPr>
          <p:cNvSpPr>
            <a:spLocks noGrp="1"/>
          </p:cNvSpPr>
          <p:nvPr>
            <p:ph type="body" idx="1"/>
          </p:nvPr>
        </p:nvSpPr>
        <p:spPr>
          <a:xfrm>
            <a:off x="-60993" y="1200831"/>
            <a:ext cx="11468182" cy="5485325"/>
          </a:xfrm>
        </p:spPr>
        <p:txBody>
          <a:bodyPr/>
          <a:lstStyle/>
          <a:p>
            <a:pPr marL="571500" indent="-342900">
              <a:buFont typeface="Arial" panose="020B0604020202020204" pitchFamily="34" charset="0"/>
              <a:buChar char="•"/>
            </a:pPr>
            <a:r>
              <a:rPr lang="en-US" sz="2400" dirty="0"/>
              <a:t>Ways to identify the sources causing pressure fluctuation at observation points:</a:t>
            </a:r>
          </a:p>
          <a:p>
            <a:pPr marL="1028700" lvl="1" indent="-342900">
              <a:buFont typeface="Wingdings" panose="05000000000000000000" pitchFamily="2" charset="2"/>
              <a:buChar char="Ø"/>
            </a:pPr>
            <a:r>
              <a:rPr lang="en-US" sz="2000" dirty="0"/>
              <a:t>Simulations from different physical parameters. Creating a complex physics model (ill-posed, too many unknowns and computationally expensive)</a:t>
            </a:r>
          </a:p>
          <a:p>
            <a:pPr marL="1028700" lvl="1" indent="-342900">
              <a:buFont typeface="Wingdings" panose="05000000000000000000" pitchFamily="2" charset="2"/>
              <a:buChar char="Ø"/>
            </a:pPr>
            <a:r>
              <a:rPr lang="en-US" sz="2000" dirty="0"/>
              <a:t>Statistical means </a:t>
            </a:r>
            <a:r>
              <a:rPr lang="en-US" sz="2000" dirty="0" err="1"/>
              <a:t>e.g</a:t>
            </a:r>
            <a:r>
              <a:rPr lang="en-US" sz="2000" dirty="0"/>
              <a:t> PCA, Correlation, regression, etc. (some data may be correlated and hard to catch)</a:t>
            </a:r>
          </a:p>
          <a:p>
            <a:pPr marL="1028700" lvl="1" indent="-342900">
              <a:buFont typeface="Wingdings" panose="05000000000000000000" pitchFamily="2" charset="2"/>
              <a:buChar char="Ø"/>
            </a:pPr>
            <a:r>
              <a:rPr lang="en-US" sz="2000" dirty="0"/>
              <a:t>Blind Source Separation(BSS): cock-tail party problem (good but it can only identify the manifestation of the source signal at the observation points; it can’t identify the source location itself and its strength at that location; also, it is ill-posed as the r is unknown)</a:t>
            </a:r>
          </a:p>
          <a:p>
            <a:pPr marL="1485900" lvl="2" indent="-342900"/>
            <a:r>
              <a:rPr lang="en-US" sz="1800" dirty="0"/>
              <a:t>ICA (looks for the maximized statistically independent non-gaussian sources that reproduce the experimental data)</a:t>
            </a:r>
          </a:p>
          <a:p>
            <a:pPr marL="1485900" lvl="2" indent="-342900"/>
            <a:r>
              <a:rPr lang="en-US" sz="1800" dirty="0"/>
              <a:t>NMF (enforces a non-negativity constraint on the two output matrices, S &amp; A)</a:t>
            </a:r>
          </a:p>
          <a:p>
            <a:pPr marL="1143000" lvl="2" indent="0">
              <a:buNone/>
            </a:pPr>
            <a:endParaRPr lang="en-US" dirty="0"/>
          </a:p>
          <a:p>
            <a:pPr marL="1143000" lvl="2" indent="0">
              <a:buNone/>
            </a:pPr>
            <a:endParaRPr lang="en-US" dirty="0"/>
          </a:p>
          <a:p>
            <a:pPr marL="1028700" lvl="1" indent="-342900"/>
            <a:endParaRPr lang="en-US" dirty="0"/>
          </a:p>
          <a:p>
            <a:pPr marL="685800" lvl="1" indent="0">
              <a:buNone/>
            </a:pPr>
            <a:endParaRPr lang="en-US" dirty="0"/>
          </a:p>
        </p:txBody>
      </p:sp>
    </p:spTree>
    <p:extLst>
      <p:ext uri="{BB962C8B-B14F-4D97-AF65-F5344CB8AC3E}">
        <p14:creationId xmlns:p14="http://schemas.microsoft.com/office/powerpoint/2010/main" val="161973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801D-EF2A-43F0-B311-2776AE0E0097}"/>
              </a:ext>
            </a:extLst>
          </p:cNvPr>
          <p:cNvSpPr>
            <a:spLocks noGrp="1"/>
          </p:cNvSpPr>
          <p:nvPr>
            <p:ph type="title"/>
          </p:nvPr>
        </p:nvSpPr>
        <p:spPr/>
        <p:txBody>
          <a:bodyPr/>
          <a:lstStyle/>
          <a:p>
            <a:r>
              <a:rPr lang="en-US" sz="2400" b="1" dirty="0">
                <a:solidFill>
                  <a:srgbClr val="C00000"/>
                </a:solidFill>
                <a:latin typeface="Arial" panose="020B0604020202020204" pitchFamily="34" charset="0"/>
                <a:cs typeface="Arial" panose="020B0604020202020204" pitchFamily="34" charset="0"/>
              </a:rPr>
              <a:t>Objective and Background (Pgs. 1-4)</a:t>
            </a:r>
            <a:endParaRPr lang="en-US" sz="2400" dirty="0"/>
          </a:p>
        </p:txBody>
      </p:sp>
      <p:sp>
        <p:nvSpPr>
          <p:cNvPr id="3" name="Text Placeholder 2">
            <a:extLst>
              <a:ext uri="{FF2B5EF4-FFF2-40B4-BE49-F238E27FC236}">
                <a16:creationId xmlns:a16="http://schemas.microsoft.com/office/drawing/2014/main" id="{975BD85B-C84C-4576-97DF-404D6035A718}"/>
              </a:ext>
            </a:extLst>
          </p:cNvPr>
          <p:cNvSpPr>
            <a:spLocks noGrp="1"/>
          </p:cNvSpPr>
          <p:nvPr>
            <p:ph type="body" idx="1"/>
          </p:nvPr>
        </p:nvSpPr>
        <p:spPr>
          <a:xfrm>
            <a:off x="387496" y="1044291"/>
            <a:ext cx="11148011" cy="5684618"/>
          </a:xfrm>
        </p:spPr>
        <p:txBody>
          <a:bodyPr/>
          <a:lstStyle/>
          <a:p>
            <a:pPr marL="228600" indent="0"/>
            <a:endParaRPr lang="en-US" sz="2000" dirty="0"/>
          </a:p>
          <a:p>
            <a:pPr marL="685800" indent="-457200">
              <a:buFont typeface="Arial" panose="020B0604020202020204" pitchFamily="34" charset="0"/>
              <a:buChar char="•"/>
            </a:pPr>
            <a:r>
              <a:rPr lang="en-US" sz="2000" dirty="0"/>
              <a:t>The paper deals with Blind Source Separation (BSS)</a:t>
            </a:r>
          </a:p>
          <a:p>
            <a:pPr marL="685800" indent="-457200">
              <a:buFont typeface="Arial" panose="020B0604020202020204" pitchFamily="34" charset="0"/>
              <a:buChar char="•"/>
            </a:pPr>
            <a:r>
              <a:rPr lang="en-US" sz="2000" dirty="0"/>
              <a:t>Why is NMF better than ICA for the dataset?</a:t>
            </a:r>
          </a:p>
          <a:p>
            <a:pPr marL="1143000" lvl="1" indent="-457200">
              <a:buFont typeface="Wingdings" panose="05000000000000000000" pitchFamily="2" charset="2"/>
              <a:buChar char="Ø"/>
            </a:pPr>
            <a:r>
              <a:rPr lang="en-US" sz="2000" dirty="0"/>
              <a:t>Physical properties like energy, pressure, frequencies are naturally non-negative so NMF would be a good candidate</a:t>
            </a:r>
          </a:p>
          <a:p>
            <a:pPr marL="1143000" lvl="1" indent="-457200">
              <a:buFont typeface="Wingdings" panose="05000000000000000000" pitchFamily="2" charset="2"/>
              <a:buChar char="Ø"/>
            </a:pPr>
            <a:r>
              <a:rPr lang="en-US" sz="2000" dirty="0"/>
              <a:t>Since physical parameters are being measured, there could be dependencies in the data due to seasonality and ICA would not capture that (it will return one source instead of two or more sources since it is looking for statistically independent sources)</a:t>
            </a:r>
          </a:p>
          <a:p>
            <a:pPr marL="1143000" lvl="1" indent="-457200">
              <a:buFont typeface="Wingdings" panose="05000000000000000000" pitchFamily="2" charset="2"/>
              <a:buChar char="Ø"/>
            </a:pPr>
            <a:r>
              <a:rPr lang="en-US" sz="2000" dirty="0"/>
              <a:t>Easier to physically interpret due to sparsity in result</a:t>
            </a:r>
          </a:p>
          <a:p>
            <a:pPr marL="685800" indent="-457200">
              <a:buFont typeface="Arial" panose="020B0604020202020204" pitchFamily="34" charset="0"/>
              <a:buChar char="•"/>
            </a:pPr>
            <a:r>
              <a:rPr lang="en-US" sz="2000" dirty="0"/>
              <a:t>The issue with NMF is that you need to know r before hand hence </a:t>
            </a:r>
            <a:r>
              <a:rPr lang="en-US" sz="2000" dirty="0" err="1"/>
              <a:t>NMFk</a:t>
            </a:r>
            <a:endParaRPr lang="en-US" sz="2000" dirty="0"/>
          </a:p>
        </p:txBody>
      </p:sp>
    </p:spTree>
    <p:extLst>
      <p:ext uri="{BB962C8B-B14F-4D97-AF65-F5344CB8AC3E}">
        <p14:creationId xmlns:p14="http://schemas.microsoft.com/office/powerpoint/2010/main" val="380845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502F14-9102-4D1A-B6CD-2E26BFB32492}"/>
              </a:ext>
            </a:extLst>
          </p:cNvPr>
          <p:cNvSpPr>
            <a:spLocks noGrp="1"/>
          </p:cNvSpPr>
          <p:nvPr>
            <p:ph type="body" idx="1"/>
          </p:nvPr>
        </p:nvSpPr>
        <p:spPr/>
        <p:txBody>
          <a:bodyPr/>
          <a:lstStyle/>
          <a:p>
            <a:pPr marL="685800" indent="-457200">
              <a:buFont typeface="Arial" panose="020B0604020202020204" pitchFamily="34" charset="0"/>
              <a:buChar char="•"/>
            </a:pPr>
            <a:r>
              <a:rPr lang="en-US" sz="2000" dirty="0"/>
              <a:t>Consider an aquifer with </a:t>
            </a:r>
            <a:r>
              <a:rPr lang="en-US" sz="2000" dirty="0">
                <a:solidFill>
                  <a:srgbClr val="C00000"/>
                </a:solidFill>
              </a:rPr>
              <a:t>m observation points </a:t>
            </a:r>
            <a:r>
              <a:rPr lang="en-US" sz="2000" dirty="0"/>
              <a:t>measuring pressure heads (no. of samples)</a:t>
            </a:r>
          </a:p>
          <a:p>
            <a:pPr marL="685800" indent="-457200">
              <a:buFont typeface="Arial" panose="020B0604020202020204" pitchFamily="34" charset="0"/>
              <a:buChar char="•"/>
            </a:pPr>
            <a:r>
              <a:rPr lang="en-US" sz="2000" dirty="0"/>
              <a:t>There are </a:t>
            </a:r>
            <a:r>
              <a:rPr lang="en-US" sz="2000" dirty="0">
                <a:solidFill>
                  <a:srgbClr val="C00000"/>
                </a:solidFill>
              </a:rPr>
              <a:t>r unknown physical sources</a:t>
            </a:r>
            <a:r>
              <a:rPr lang="en-US" sz="2000" dirty="0"/>
              <a:t> causing the pressure/water-level fluctuation</a:t>
            </a:r>
          </a:p>
          <a:p>
            <a:pPr marL="685800" indent="-457200">
              <a:buFont typeface="Arial" panose="020B0604020202020204" pitchFamily="34" charset="0"/>
              <a:buChar char="•"/>
            </a:pPr>
            <a:r>
              <a:rPr lang="en-US" sz="2000" dirty="0">
                <a:solidFill>
                  <a:srgbClr val="C00000"/>
                </a:solidFill>
              </a:rPr>
              <a:t>p discrete measurement </a:t>
            </a:r>
            <a:r>
              <a:rPr lang="en-US" sz="2000" dirty="0"/>
              <a:t>are taken at each observation point (no. of features)</a:t>
            </a:r>
          </a:p>
          <a:p>
            <a:pPr marL="685800" indent="-457200">
              <a:buFont typeface="Arial" panose="020B0604020202020204" pitchFamily="34" charset="0"/>
              <a:buChar char="•"/>
            </a:pPr>
            <a:r>
              <a:rPr lang="en-US" sz="2000" dirty="0"/>
              <a:t>Our problem becomes:</a:t>
            </a:r>
          </a:p>
          <a:p>
            <a:pPr marL="228600" indent="0"/>
            <a:endParaRPr lang="en-US" sz="2000" dirty="0"/>
          </a:p>
          <a:p>
            <a:pPr marL="228600" indent="0"/>
            <a:endParaRPr lang="en-US" sz="2000" dirty="0"/>
          </a:p>
          <a:p>
            <a:pPr marL="228600" indent="0"/>
            <a:r>
              <a:rPr lang="en-US" sz="2000" dirty="0"/>
              <a:t>Some notes:</a:t>
            </a:r>
          </a:p>
          <a:p>
            <a:pPr marL="685800" indent="-457200">
              <a:buFont typeface="Arial" panose="020B0604020202020204" pitchFamily="34" charset="0"/>
              <a:buChar char="•"/>
            </a:pPr>
            <a:r>
              <a:rPr lang="en-US" sz="2000" dirty="0"/>
              <a:t>Do not worry about alteration of signal at it travels from source location to observation point</a:t>
            </a:r>
          </a:p>
          <a:p>
            <a:pPr marL="685800" indent="-457200">
              <a:buFont typeface="Arial" panose="020B0604020202020204" pitchFamily="34" charset="0"/>
              <a:buChar char="•"/>
            </a:pPr>
            <a:r>
              <a:rPr lang="en-US" sz="2000" dirty="0"/>
              <a:t>Assumption: The source signals are proportionally manifested at each observation point*</a:t>
            </a:r>
          </a:p>
          <a:p>
            <a:pPr marL="685800" indent="-457200">
              <a:buFont typeface="Arial" panose="020B0604020202020204" pitchFamily="34" charset="0"/>
              <a:buChar char="•"/>
            </a:pPr>
            <a:r>
              <a:rPr lang="en-US" sz="2000" dirty="0"/>
              <a:t>BSS Cocktail-party problem analogy</a:t>
            </a:r>
          </a:p>
          <a:p>
            <a:pPr marL="228600" indent="0"/>
            <a:endParaRPr lang="en-US" dirty="0"/>
          </a:p>
        </p:txBody>
      </p:sp>
      <p:pic>
        <p:nvPicPr>
          <p:cNvPr id="4" name="Picture 3">
            <a:extLst>
              <a:ext uri="{FF2B5EF4-FFF2-40B4-BE49-F238E27FC236}">
                <a16:creationId xmlns:a16="http://schemas.microsoft.com/office/drawing/2014/main" id="{727C5C64-6D42-4481-B6AE-FA7DC5674AA0}"/>
              </a:ext>
            </a:extLst>
          </p:cNvPr>
          <p:cNvPicPr>
            <a:picLocks noChangeAspect="1"/>
          </p:cNvPicPr>
          <p:nvPr/>
        </p:nvPicPr>
        <p:blipFill>
          <a:blip r:embed="rId2"/>
          <a:stretch>
            <a:fillRect/>
          </a:stretch>
        </p:blipFill>
        <p:spPr>
          <a:xfrm>
            <a:off x="4053986" y="2491517"/>
            <a:ext cx="2254292" cy="403400"/>
          </a:xfrm>
          <a:prstGeom prst="rect">
            <a:avLst/>
          </a:prstGeom>
        </p:spPr>
      </p:pic>
      <p:sp>
        <p:nvSpPr>
          <p:cNvPr id="5" name="Title 1">
            <a:extLst>
              <a:ext uri="{FF2B5EF4-FFF2-40B4-BE49-F238E27FC236}">
                <a16:creationId xmlns:a16="http://schemas.microsoft.com/office/drawing/2014/main" id="{A3696D36-07F6-422E-B7E7-2B7B4223A632}"/>
              </a:ext>
            </a:extLst>
          </p:cNvPr>
          <p:cNvSpPr>
            <a:spLocks noGrp="1"/>
          </p:cNvSpPr>
          <p:nvPr>
            <p:ph type="title"/>
          </p:nvPr>
        </p:nvSpPr>
        <p:spPr>
          <a:xfrm>
            <a:off x="602429" y="129091"/>
            <a:ext cx="10804760" cy="753033"/>
          </a:xfrm>
        </p:spPr>
        <p:txBody>
          <a:bodyPr/>
          <a:lstStyle/>
          <a:p>
            <a:r>
              <a:rPr lang="en-US" sz="2400" b="1" dirty="0" err="1">
                <a:solidFill>
                  <a:srgbClr val="C00000"/>
                </a:solidFill>
                <a:latin typeface="Arial" panose="020B0604020202020204" pitchFamily="34" charset="0"/>
                <a:cs typeface="Arial" panose="020B0604020202020204" pitchFamily="34" charset="0"/>
              </a:rPr>
              <a:t>NMFk</a:t>
            </a:r>
            <a:r>
              <a:rPr lang="en-US" sz="2400" b="1" dirty="0">
                <a:solidFill>
                  <a:srgbClr val="C00000"/>
                </a:solidFill>
                <a:latin typeface="Arial" panose="020B0604020202020204" pitchFamily="34" charset="0"/>
                <a:cs typeface="Arial" panose="020B0604020202020204" pitchFamily="34" charset="0"/>
              </a:rPr>
              <a:t> Methodology (Pgs. 4-7)</a:t>
            </a:r>
            <a:endParaRPr lang="en-US" sz="2400" dirty="0"/>
          </a:p>
        </p:txBody>
      </p:sp>
      <p:pic>
        <p:nvPicPr>
          <p:cNvPr id="6" name="Picture 5">
            <a:extLst>
              <a:ext uri="{FF2B5EF4-FFF2-40B4-BE49-F238E27FC236}">
                <a16:creationId xmlns:a16="http://schemas.microsoft.com/office/drawing/2014/main" id="{D1A8375C-AE95-4351-B751-BD39AAD340CD}"/>
              </a:ext>
            </a:extLst>
          </p:cNvPr>
          <p:cNvPicPr>
            <a:picLocks noChangeAspect="1"/>
          </p:cNvPicPr>
          <p:nvPr/>
        </p:nvPicPr>
        <p:blipFill>
          <a:blip r:embed="rId3"/>
          <a:stretch>
            <a:fillRect/>
          </a:stretch>
        </p:blipFill>
        <p:spPr>
          <a:xfrm>
            <a:off x="4053986" y="3084438"/>
            <a:ext cx="2254292" cy="343875"/>
          </a:xfrm>
          <a:prstGeom prst="rect">
            <a:avLst/>
          </a:prstGeom>
        </p:spPr>
      </p:pic>
    </p:spTree>
    <p:extLst>
      <p:ext uri="{BB962C8B-B14F-4D97-AF65-F5344CB8AC3E}">
        <p14:creationId xmlns:p14="http://schemas.microsoft.com/office/powerpoint/2010/main" val="82356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683AA-AC1C-49A8-8F44-37728A9DA06B}"/>
              </a:ext>
            </a:extLst>
          </p:cNvPr>
          <p:cNvSpPr>
            <a:spLocks noGrp="1"/>
          </p:cNvSpPr>
          <p:nvPr>
            <p:ph type="body" idx="1"/>
          </p:nvPr>
        </p:nvSpPr>
        <p:spPr/>
        <p:txBody>
          <a:bodyPr/>
          <a:lstStyle/>
          <a:p>
            <a:pPr marL="685800" indent="-457200">
              <a:buFont typeface="Arial" panose="020B0604020202020204" pitchFamily="34" charset="0"/>
              <a:buChar char="•"/>
            </a:pPr>
            <a:r>
              <a:rPr lang="en-US" sz="2000" dirty="0"/>
              <a:t>Cost function: minimize the </a:t>
            </a:r>
            <a:r>
              <a:rPr lang="en-US" sz="2000" dirty="0" err="1"/>
              <a:t>Frobenius</a:t>
            </a:r>
            <a:r>
              <a:rPr lang="en-US" sz="2000" dirty="0"/>
              <a:t> norm</a:t>
            </a:r>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r>
              <a:rPr lang="en-US" sz="2000" dirty="0"/>
              <a:t>Gradient Descent: multiplicatively update the two matrices one at a time</a:t>
            </a:r>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685800" indent="-457200">
              <a:buFont typeface="Arial" panose="020B0604020202020204" pitchFamily="34" charset="0"/>
              <a:buChar char="•"/>
            </a:pPr>
            <a:endParaRPr lang="en-US" sz="2000" dirty="0"/>
          </a:p>
          <a:p>
            <a:pPr marL="228600" indent="0"/>
            <a:endParaRPr lang="en-US" sz="2000" dirty="0"/>
          </a:p>
          <a:p>
            <a:pPr marL="228600" indent="0"/>
            <a:r>
              <a:rPr lang="en-US" sz="2000" dirty="0"/>
              <a:t>Note: </a:t>
            </a:r>
            <a:r>
              <a:rPr lang="en-US" sz="2000" dirty="0">
                <a:latin typeface="Calibri" panose="020F0502020204030204" pitchFamily="34" charset="0"/>
                <a:cs typeface="Calibri" panose="020F0502020204030204" pitchFamily="34" charset="0"/>
              </a:rPr>
              <a:t>η = 10</a:t>
            </a:r>
            <a:r>
              <a:rPr lang="en-US" sz="2000" baseline="30000" dirty="0">
                <a:latin typeface="Calibri" panose="020F0502020204030204" pitchFamily="34" charset="0"/>
                <a:cs typeface="Calibri" panose="020F0502020204030204" pitchFamily="34" charset="0"/>
              </a:rPr>
              <a:t>-16</a:t>
            </a:r>
            <a:r>
              <a:rPr lang="en-US" dirty="0"/>
              <a:t> </a:t>
            </a:r>
            <a:r>
              <a:rPr lang="en-US" sz="2000" dirty="0"/>
              <a:t>is applied to force all elements to be greater than a small positive number (avoid zeros &amp; division by zero)</a:t>
            </a:r>
          </a:p>
        </p:txBody>
      </p:sp>
      <p:pic>
        <p:nvPicPr>
          <p:cNvPr id="7" name="Picture 6">
            <a:extLst>
              <a:ext uri="{FF2B5EF4-FFF2-40B4-BE49-F238E27FC236}">
                <a16:creationId xmlns:a16="http://schemas.microsoft.com/office/drawing/2014/main" id="{55FD9B09-9A07-49AF-9B9F-734C5218ACC3}"/>
              </a:ext>
            </a:extLst>
          </p:cNvPr>
          <p:cNvPicPr>
            <a:picLocks noChangeAspect="1"/>
          </p:cNvPicPr>
          <p:nvPr/>
        </p:nvPicPr>
        <p:blipFill>
          <a:blip r:embed="rId2"/>
          <a:stretch>
            <a:fillRect/>
          </a:stretch>
        </p:blipFill>
        <p:spPr>
          <a:xfrm>
            <a:off x="3108384" y="2813538"/>
            <a:ext cx="4841199" cy="2153059"/>
          </a:xfrm>
          <a:prstGeom prst="rect">
            <a:avLst/>
          </a:prstGeom>
        </p:spPr>
      </p:pic>
      <p:sp>
        <p:nvSpPr>
          <p:cNvPr id="5" name="Title 1">
            <a:extLst>
              <a:ext uri="{FF2B5EF4-FFF2-40B4-BE49-F238E27FC236}">
                <a16:creationId xmlns:a16="http://schemas.microsoft.com/office/drawing/2014/main" id="{D0739597-4DAF-47F6-8620-97128B280589}"/>
              </a:ext>
            </a:extLst>
          </p:cNvPr>
          <p:cNvSpPr>
            <a:spLocks noGrp="1"/>
          </p:cNvSpPr>
          <p:nvPr>
            <p:ph type="title"/>
          </p:nvPr>
        </p:nvSpPr>
        <p:spPr>
          <a:xfrm>
            <a:off x="602429" y="129091"/>
            <a:ext cx="10804760" cy="753033"/>
          </a:xfrm>
        </p:spPr>
        <p:txBody>
          <a:bodyPr/>
          <a:lstStyle/>
          <a:p>
            <a:r>
              <a:rPr lang="en-US" sz="2400" b="1" dirty="0" err="1">
                <a:solidFill>
                  <a:srgbClr val="C00000"/>
                </a:solidFill>
                <a:latin typeface="Arial" panose="020B0604020202020204" pitchFamily="34" charset="0"/>
                <a:cs typeface="Arial" panose="020B0604020202020204" pitchFamily="34" charset="0"/>
              </a:rPr>
              <a:t>NMFk</a:t>
            </a:r>
            <a:r>
              <a:rPr lang="en-US" sz="2400" b="1" dirty="0">
                <a:solidFill>
                  <a:srgbClr val="C00000"/>
                </a:solidFill>
                <a:latin typeface="Arial" panose="020B0604020202020204" pitchFamily="34" charset="0"/>
                <a:cs typeface="Arial" panose="020B0604020202020204" pitchFamily="34" charset="0"/>
              </a:rPr>
              <a:t> Methodology (Pgs. 4-7) contd.</a:t>
            </a:r>
            <a:endParaRPr lang="en-US" sz="2400" dirty="0"/>
          </a:p>
        </p:txBody>
      </p:sp>
      <p:pic>
        <p:nvPicPr>
          <p:cNvPr id="6" name="Picture 5">
            <a:extLst>
              <a:ext uri="{FF2B5EF4-FFF2-40B4-BE49-F238E27FC236}">
                <a16:creationId xmlns:a16="http://schemas.microsoft.com/office/drawing/2014/main" id="{1266FED7-FAED-487C-80F3-683A1D1EA70A}"/>
              </a:ext>
            </a:extLst>
          </p:cNvPr>
          <p:cNvPicPr>
            <a:picLocks noChangeAspect="1"/>
          </p:cNvPicPr>
          <p:nvPr/>
        </p:nvPicPr>
        <p:blipFill>
          <a:blip r:embed="rId3"/>
          <a:stretch>
            <a:fillRect/>
          </a:stretch>
        </p:blipFill>
        <p:spPr>
          <a:xfrm>
            <a:off x="3671521" y="1634109"/>
            <a:ext cx="1930340" cy="667278"/>
          </a:xfrm>
          <a:prstGeom prst="rect">
            <a:avLst/>
          </a:prstGeom>
        </p:spPr>
      </p:pic>
    </p:spTree>
    <p:extLst>
      <p:ext uri="{BB962C8B-B14F-4D97-AF65-F5344CB8AC3E}">
        <p14:creationId xmlns:p14="http://schemas.microsoft.com/office/powerpoint/2010/main" val="410002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C6A36B-7C45-485E-9962-20529B564A05}"/>
              </a:ext>
            </a:extLst>
          </p:cNvPr>
          <p:cNvSpPr>
            <a:spLocks noGrp="1"/>
          </p:cNvSpPr>
          <p:nvPr>
            <p:ph type="body" idx="1"/>
          </p:nvPr>
        </p:nvSpPr>
        <p:spPr/>
        <p:txBody>
          <a:bodyPr/>
          <a:lstStyle/>
          <a:p>
            <a:pPr marL="76200" indent="0" fontAlgn="base"/>
            <a:r>
              <a:rPr lang="en-US" sz="2000" dirty="0"/>
              <a:t>Obtaining the best number of sources, r</a:t>
            </a:r>
          </a:p>
          <a:p>
            <a:pPr marL="419100" indent="-342900" fontAlgn="base">
              <a:buFont typeface="Arial" panose="020B0604020202020204" pitchFamily="34" charset="0"/>
              <a:buChar char="•"/>
            </a:pPr>
            <a:r>
              <a:rPr lang="en-US" sz="2000" dirty="0" err="1"/>
              <a:t>NMFk</a:t>
            </a:r>
            <a:r>
              <a:rPr lang="en-US" sz="2000" dirty="0"/>
              <a:t> analyses m independent solution sets. For a certain solution set, say m=2, there will be </a:t>
            </a:r>
            <a:r>
              <a:rPr lang="en-US" sz="2000" dirty="0">
                <a:solidFill>
                  <a:srgbClr val="C00000"/>
                </a:solidFill>
              </a:rPr>
              <a:t>r=m</a:t>
            </a:r>
            <a:r>
              <a:rPr lang="en-US" sz="2000" dirty="0"/>
              <a:t>=2 sources and </a:t>
            </a:r>
            <a:r>
              <a:rPr lang="en-US" sz="2000" dirty="0">
                <a:solidFill>
                  <a:srgbClr val="C00000"/>
                </a:solidFill>
              </a:rPr>
              <a:t>n number of solutions </a:t>
            </a:r>
            <a:r>
              <a:rPr lang="en-US" sz="2000" dirty="0"/>
              <a:t>of S(</a:t>
            </a:r>
            <a:r>
              <a:rPr lang="en-US" sz="2000" dirty="0" err="1"/>
              <a:t>p,r</a:t>
            </a:r>
            <a:r>
              <a:rPr lang="en-US" sz="2000" dirty="0"/>
              <a:t>) &amp; A(</a:t>
            </a:r>
            <a:r>
              <a:rPr lang="en-US" sz="2000" dirty="0" err="1"/>
              <a:t>r,m</a:t>
            </a:r>
            <a:r>
              <a:rPr lang="en-US" sz="2000" dirty="0"/>
              <a:t>) </a:t>
            </a:r>
          </a:p>
          <a:p>
            <a:pPr marL="419100" indent="-342900" fontAlgn="base">
              <a:buFont typeface="Arial" panose="020B0604020202020204" pitchFamily="34" charset="0"/>
              <a:buChar char="•"/>
            </a:pPr>
            <a:r>
              <a:rPr lang="en-US" sz="2000" dirty="0"/>
              <a:t>For each solution set, </a:t>
            </a:r>
            <a:r>
              <a:rPr lang="en-US" sz="2000" dirty="0" err="1"/>
              <a:t>NMFk</a:t>
            </a:r>
            <a:r>
              <a:rPr lang="en-US" sz="2000" dirty="0"/>
              <a:t> deals with S and A separately. For S, it creates </a:t>
            </a:r>
            <a:r>
              <a:rPr lang="en-US" sz="2000" dirty="0">
                <a:solidFill>
                  <a:srgbClr val="C00000"/>
                </a:solidFill>
              </a:rPr>
              <a:t>r clusters </a:t>
            </a:r>
            <a:r>
              <a:rPr lang="en-US" sz="2000" dirty="0"/>
              <a:t>using K-means clustering with </a:t>
            </a:r>
            <a:r>
              <a:rPr lang="en-US" sz="2000" b="1" dirty="0"/>
              <a:t>cosine dissimilarity</a:t>
            </a:r>
            <a:r>
              <a:rPr lang="en-US" sz="2000" dirty="0"/>
              <a:t> </a:t>
            </a:r>
            <a:r>
              <a:rPr lang="en-US" sz="2000" b="1" dirty="0"/>
              <a:t>(1-cosine)</a:t>
            </a:r>
            <a:r>
              <a:rPr lang="en-US" sz="2000" dirty="0"/>
              <a:t> and groups all the columns of the n S solutions into the r clusters. </a:t>
            </a:r>
            <a:r>
              <a:rPr lang="en-US" sz="2000" dirty="0" err="1"/>
              <a:t>NMFk</a:t>
            </a:r>
            <a:r>
              <a:rPr lang="en-US" sz="2000" dirty="0"/>
              <a:t> then finds the average of all the columns/members in one cluster (centroid of the cluster)</a:t>
            </a:r>
          </a:p>
          <a:p>
            <a:pPr marL="419100" indent="-342900" fontAlgn="base">
              <a:buFont typeface="Arial" panose="020B0604020202020204" pitchFamily="34" charset="0"/>
              <a:buChar char="•"/>
            </a:pPr>
            <a:r>
              <a:rPr lang="en-US" sz="2000" dirty="0"/>
              <a:t>That becomes the average solution S</a:t>
            </a:r>
            <a:r>
              <a:rPr lang="en-US" sz="2000" baseline="30000" dirty="0"/>
              <a:t>a</a:t>
            </a:r>
            <a:r>
              <a:rPr lang="en-US" sz="2000" dirty="0"/>
              <a:t> for that solution set. Note that S</a:t>
            </a:r>
            <a:r>
              <a:rPr lang="en-US" sz="2000" baseline="30000" dirty="0"/>
              <a:t>a</a:t>
            </a:r>
            <a:r>
              <a:rPr lang="en-US" sz="2000" dirty="0"/>
              <a:t>(</a:t>
            </a:r>
            <a:r>
              <a:rPr lang="en-US" sz="2000" dirty="0" err="1"/>
              <a:t>p,r</a:t>
            </a:r>
            <a:r>
              <a:rPr lang="en-US" sz="2000" dirty="0"/>
              <a:t>) have columns that             are the averages/centroids of the clusters. </a:t>
            </a:r>
          </a:p>
          <a:p>
            <a:pPr marL="419100" indent="-342900" fontAlgn="base">
              <a:buFont typeface="Arial" panose="020B0604020202020204" pitchFamily="34" charset="0"/>
              <a:buChar char="•"/>
            </a:pPr>
            <a:r>
              <a:rPr lang="en-US" sz="2000" dirty="0"/>
              <a:t>Same thing is done to A too to obtain the average A, A</a:t>
            </a:r>
            <a:r>
              <a:rPr lang="en-US" sz="2000" baseline="30000" dirty="0"/>
              <a:t>a</a:t>
            </a:r>
            <a:r>
              <a:rPr lang="en-US" sz="2000" dirty="0"/>
              <a:t> using K-means clustering but here </a:t>
            </a:r>
            <a:r>
              <a:rPr lang="en-US" sz="2000" dirty="0" err="1"/>
              <a:t>NMFk</a:t>
            </a:r>
            <a:r>
              <a:rPr lang="en-US" sz="2000" dirty="0"/>
              <a:t> groups rows instead of columns</a:t>
            </a:r>
          </a:p>
          <a:p>
            <a:pPr marL="419100" indent="-342900" fontAlgn="base">
              <a:buFont typeface="Arial" panose="020B0604020202020204" pitchFamily="34" charset="0"/>
              <a:buChar char="•"/>
            </a:pPr>
            <a:r>
              <a:rPr lang="en-US" sz="2000" dirty="0"/>
              <a:t>As a result, we obtain a series of m average solutions ([S</a:t>
            </a:r>
            <a:r>
              <a:rPr lang="en-US" sz="2000" baseline="-25000" dirty="0"/>
              <a:t>1</a:t>
            </a:r>
            <a:r>
              <a:rPr lang="en-US" sz="2000" baseline="30000" dirty="0"/>
              <a:t>a</a:t>
            </a:r>
            <a:r>
              <a:rPr lang="en-US" sz="2000" dirty="0"/>
              <a:t>, A</a:t>
            </a:r>
            <a:r>
              <a:rPr lang="en-US" sz="2000" baseline="-25000" dirty="0"/>
              <a:t>1</a:t>
            </a:r>
            <a:r>
              <a:rPr lang="en-US" sz="2000" baseline="30000" dirty="0"/>
              <a:t>a</a:t>
            </a:r>
            <a:r>
              <a:rPr lang="en-US" sz="2000" dirty="0"/>
              <a:t>],[S</a:t>
            </a:r>
            <a:r>
              <a:rPr lang="en-US" sz="2000" baseline="-25000" dirty="0"/>
              <a:t>2</a:t>
            </a:r>
            <a:r>
              <a:rPr lang="en-US" sz="2000" baseline="30000" dirty="0"/>
              <a:t>a</a:t>
            </a:r>
            <a:r>
              <a:rPr lang="en-US" sz="2000" dirty="0"/>
              <a:t>, A</a:t>
            </a:r>
            <a:r>
              <a:rPr lang="en-US" sz="2000" baseline="-25000" dirty="0"/>
              <a:t>2</a:t>
            </a:r>
            <a:r>
              <a:rPr lang="en-US" sz="2000" baseline="30000" dirty="0"/>
              <a:t>a</a:t>
            </a:r>
            <a:r>
              <a:rPr lang="en-US" sz="2000" dirty="0"/>
              <a:t>],[S</a:t>
            </a:r>
            <a:r>
              <a:rPr lang="en-US" sz="2000" baseline="-25000" dirty="0"/>
              <a:t>3</a:t>
            </a:r>
            <a:r>
              <a:rPr lang="en-US" sz="2000" baseline="30000" dirty="0"/>
              <a:t>a</a:t>
            </a:r>
            <a:r>
              <a:rPr lang="en-US" sz="2000" dirty="0"/>
              <a:t>, A</a:t>
            </a:r>
            <a:r>
              <a:rPr lang="en-US" sz="2000" baseline="-25000" dirty="0"/>
              <a:t>3</a:t>
            </a:r>
            <a:r>
              <a:rPr lang="en-US" sz="2000" baseline="30000" dirty="0"/>
              <a:t>a</a:t>
            </a:r>
            <a:r>
              <a:rPr lang="en-US" sz="2000" dirty="0"/>
              <a:t>],...,[</a:t>
            </a:r>
            <a:r>
              <a:rPr lang="en-US" sz="2000" dirty="0" err="1"/>
              <a:t>S</a:t>
            </a:r>
            <a:r>
              <a:rPr lang="en-US" sz="2000" baseline="30000" dirty="0" err="1"/>
              <a:t>a</a:t>
            </a:r>
            <a:r>
              <a:rPr lang="en-US" sz="2000" baseline="-25000" dirty="0" err="1"/>
              <a:t>m_samples</a:t>
            </a:r>
            <a:r>
              <a:rPr lang="en-US" sz="2000" dirty="0"/>
              <a:t>, </a:t>
            </a:r>
            <a:r>
              <a:rPr lang="en-US" sz="2000" dirty="0" err="1"/>
              <a:t>A</a:t>
            </a:r>
            <a:r>
              <a:rPr lang="en-US" sz="2000" baseline="30000" dirty="0" err="1"/>
              <a:t>a</a:t>
            </a:r>
            <a:r>
              <a:rPr lang="en-US" sz="2000" baseline="-25000" dirty="0" err="1"/>
              <a:t>m_samples</a:t>
            </a:r>
            <a:r>
              <a:rPr lang="en-US" sz="2000" dirty="0"/>
              <a:t>] each with a different number of r (1; 2; 3;. . . ;</a:t>
            </a:r>
            <a:r>
              <a:rPr lang="en-US" sz="2000" dirty="0" err="1"/>
              <a:t>m_samples</a:t>
            </a:r>
            <a:r>
              <a:rPr lang="en-US" sz="2000" dirty="0"/>
              <a:t>).</a:t>
            </a:r>
          </a:p>
        </p:txBody>
      </p:sp>
      <p:sp>
        <p:nvSpPr>
          <p:cNvPr id="4" name="Title 1">
            <a:extLst>
              <a:ext uri="{FF2B5EF4-FFF2-40B4-BE49-F238E27FC236}">
                <a16:creationId xmlns:a16="http://schemas.microsoft.com/office/drawing/2014/main" id="{380F8313-E6F7-44A7-AC44-82EF97930F14}"/>
              </a:ext>
            </a:extLst>
          </p:cNvPr>
          <p:cNvSpPr>
            <a:spLocks noGrp="1"/>
          </p:cNvSpPr>
          <p:nvPr>
            <p:ph type="title"/>
          </p:nvPr>
        </p:nvSpPr>
        <p:spPr>
          <a:xfrm>
            <a:off x="601663" y="128588"/>
            <a:ext cx="10806112" cy="754062"/>
          </a:xfrm>
        </p:spPr>
        <p:txBody>
          <a:bodyPr/>
          <a:lstStyle/>
          <a:p>
            <a:r>
              <a:rPr lang="en-US" sz="2400" b="1" dirty="0" err="1">
                <a:solidFill>
                  <a:srgbClr val="C00000"/>
                </a:solidFill>
                <a:latin typeface="Arial" panose="020B0604020202020204" pitchFamily="34" charset="0"/>
                <a:cs typeface="Arial" panose="020B0604020202020204" pitchFamily="34" charset="0"/>
              </a:rPr>
              <a:t>NMFk</a:t>
            </a:r>
            <a:r>
              <a:rPr lang="en-US" sz="2400" b="1" dirty="0">
                <a:solidFill>
                  <a:srgbClr val="C00000"/>
                </a:solidFill>
                <a:latin typeface="Arial" panose="020B0604020202020204" pitchFamily="34" charset="0"/>
                <a:cs typeface="Arial" panose="020B0604020202020204" pitchFamily="34" charset="0"/>
              </a:rPr>
              <a:t> Methodology (Pgs. 4-7) Contd.</a:t>
            </a:r>
            <a:endParaRPr lang="en-US" sz="2400" dirty="0"/>
          </a:p>
        </p:txBody>
      </p:sp>
      <p:pic>
        <p:nvPicPr>
          <p:cNvPr id="5" name="Picture 4">
            <a:extLst>
              <a:ext uri="{FF2B5EF4-FFF2-40B4-BE49-F238E27FC236}">
                <a16:creationId xmlns:a16="http://schemas.microsoft.com/office/drawing/2014/main" id="{98E18DC4-A671-404E-9F54-8759025E6E15}"/>
              </a:ext>
            </a:extLst>
          </p:cNvPr>
          <p:cNvPicPr>
            <a:picLocks noChangeAspect="1"/>
          </p:cNvPicPr>
          <p:nvPr/>
        </p:nvPicPr>
        <p:blipFill>
          <a:blip r:embed="rId2"/>
          <a:stretch>
            <a:fillRect/>
          </a:stretch>
        </p:blipFill>
        <p:spPr>
          <a:xfrm>
            <a:off x="6805979" y="1965142"/>
            <a:ext cx="2982790" cy="364310"/>
          </a:xfrm>
          <a:prstGeom prst="rect">
            <a:avLst/>
          </a:prstGeom>
        </p:spPr>
      </p:pic>
    </p:spTree>
    <p:extLst>
      <p:ext uri="{BB962C8B-B14F-4D97-AF65-F5344CB8AC3E}">
        <p14:creationId xmlns:p14="http://schemas.microsoft.com/office/powerpoint/2010/main" val="353966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B74241-F105-4349-8DC2-98396394A9F0}"/>
              </a:ext>
            </a:extLst>
          </p:cNvPr>
          <p:cNvSpPr>
            <a:spLocks noGrp="1"/>
          </p:cNvSpPr>
          <p:nvPr>
            <p:ph type="body" idx="1"/>
          </p:nvPr>
        </p:nvSpPr>
        <p:spPr>
          <a:xfrm>
            <a:off x="598842" y="1325645"/>
            <a:ext cx="10811933" cy="5065522"/>
          </a:xfrm>
        </p:spPr>
        <p:txBody>
          <a:bodyPr/>
          <a:lstStyle/>
          <a:p>
            <a:pPr marL="419100" indent="-342900" fontAlgn="base">
              <a:buFont typeface="Arial" panose="020B0604020202020204" pitchFamily="34" charset="0"/>
              <a:buChar char="•"/>
            </a:pPr>
            <a:r>
              <a:rPr lang="en-US" sz="2000" dirty="0"/>
              <a:t>For each solution set, a Silhouette value and average </a:t>
            </a:r>
            <a:r>
              <a:rPr lang="en-US" sz="2000" dirty="0" err="1"/>
              <a:t>Frobenius</a:t>
            </a:r>
            <a:r>
              <a:rPr lang="en-US" sz="2000" dirty="0"/>
              <a:t> reconstruction error is obtained</a:t>
            </a:r>
          </a:p>
          <a:p>
            <a:pPr marL="76200" indent="0" fontAlgn="base"/>
            <a:endParaRPr lang="en-US" sz="2000" dirty="0"/>
          </a:p>
          <a:p>
            <a:pPr marL="419100" indent="-342900" fontAlgn="base">
              <a:buFont typeface="Arial" panose="020B0604020202020204" pitchFamily="34" charset="0"/>
              <a:buChar char="•"/>
            </a:pPr>
            <a:r>
              <a:rPr lang="en-US" sz="2000" dirty="0"/>
              <a:t>Recall there should n members/columns in 1 cluster and there are r clusters in each solution set. Each column is compared with </a:t>
            </a:r>
            <a:r>
              <a:rPr lang="en-US" sz="2000" dirty="0">
                <a:solidFill>
                  <a:srgbClr val="C00000"/>
                </a:solidFill>
              </a:rPr>
              <a:t>other columns in its cluster </a:t>
            </a:r>
            <a:r>
              <a:rPr lang="en-US" sz="2000" dirty="0"/>
              <a:t>using </a:t>
            </a:r>
            <a:r>
              <a:rPr lang="en-US" sz="2000" b="1" dirty="0"/>
              <a:t>cosine</a:t>
            </a:r>
            <a:r>
              <a:rPr lang="en-US" sz="2000" dirty="0"/>
              <a:t> </a:t>
            </a:r>
            <a:r>
              <a:rPr lang="en-US" sz="2000" b="1" dirty="0"/>
              <a:t>similarity</a:t>
            </a:r>
            <a:r>
              <a:rPr lang="en-US" sz="2000" dirty="0"/>
              <a:t>. The average of all these similarities are computed and called </a:t>
            </a:r>
            <a:r>
              <a:rPr lang="en-US" sz="2000" dirty="0">
                <a:solidFill>
                  <a:srgbClr val="C00000"/>
                </a:solidFill>
              </a:rPr>
              <a:t>a</a:t>
            </a:r>
            <a:r>
              <a:rPr lang="en-US" sz="2000" baseline="-25000" dirty="0">
                <a:solidFill>
                  <a:srgbClr val="C00000"/>
                </a:solidFill>
              </a:rPr>
              <a:t>d</a:t>
            </a:r>
            <a:r>
              <a:rPr lang="en-US" sz="2000" dirty="0"/>
              <a:t>. Then this same column is compared with </a:t>
            </a:r>
            <a:r>
              <a:rPr lang="en-US" sz="2000" dirty="0">
                <a:solidFill>
                  <a:srgbClr val="C00000"/>
                </a:solidFill>
              </a:rPr>
              <a:t>the members (columns) of the other clusters</a:t>
            </a:r>
            <a:r>
              <a:rPr lang="en-US" sz="2000" dirty="0"/>
              <a:t>. The similarities for the other clusters are then averaged out and called </a:t>
            </a:r>
            <a:r>
              <a:rPr lang="en-US" sz="2000" dirty="0">
                <a:solidFill>
                  <a:srgbClr val="C00000"/>
                </a:solidFill>
              </a:rPr>
              <a:t>b</a:t>
            </a:r>
            <a:r>
              <a:rPr lang="en-US" sz="2000" baseline="-25000" dirty="0">
                <a:solidFill>
                  <a:srgbClr val="C00000"/>
                </a:solidFill>
              </a:rPr>
              <a:t>d</a:t>
            </a:r>
            <a:r>
              <a:rPr lang="en-US" sz="2000" dirty="0"/>
              <a:t>. So for each column (element of a cluster) we will have a</a:t>
            </a:r>
            <a:r>
              <a:rPr lang="en-US" sz="2000" baseline="-25000" dirty="0"/>
              <a:t>d</a:t>
            </a:r>
            <a:r>
              <a:rPr lang="en-US" sz="2000" dirty="0"/>
              <a:t>(average of the similarities between members of its cluster) and b</a:t>
            </a:r>
            <a:r>
              <a:rPr lang="en-US" sz="2000" baseline="-25000" dirty="0"/>
              <a:t>d</a:t>
            </a:r>
            <a:r>
              <a:rPr lang="en-US" sz="2000" dirty="0"/>
              <a:t>(average of all similarities between members of all the other clusters). Then a silhouette score c</a:t>
            </a:r>
            <a:r>
              <a:rPr lang="en-US" sz="2000" baseline="-25000" dirty="0"/>
              <a:t>d</a:t>
            </a:r>
            <a:r>
              <a:rPr lang="en-US" sz="2000" dirty="0"/>
              <a:t> is computed thus:</a:t>
            </a:r>
          </a:p>
          <a:p>
            <a:pPr marL="419100" indent="-342900" fontAlgn="base">
              <a:buFont typeface="Arial" panose="020B0604020202020204" pitchFamily="34" charset="0"/>
              <a:buChar char="•"/>
            </a:pPr>
            <a:endParaRPr lang="en-US" sz="2000" dirty="0"/>
          </a:p>
          <a:p>
            <a:pPr marL="571500" indent="-342900">
              <a:buFont typeface="Arial" panose="020B0604020202020204" pitchFamily="34" charset="0"/>
              <a:buChar char="•"/>
            </a:pPr>
            <a:endParaRPr lang="en-US" sz="2000" dirty="0"/>
          </a:p>
          <a:p>
            <a:pPr marL="571500" indent="-342900">
              <a:buFont typeface="Arial" panose="020B0604020202020204" pitchFamily="34" charset="0"/>
              <a:buChar char="•"/>
            </a:pPr>
            <a:r>
              <a:rPr lang="en-US" sz="2000" dirty="0"/>
              <a:t>The silhouette value of each specific cluster is found by averaging c</a:t>
            </a:r>
            <a:r>
              <a:rPr lang="en-US" sz="2000" baseline="-25000" dirty="0"/>
              <a:t>d</a:t>
            </a:r>
            <a:r>
              <a:rPr lang="en-US" sz="2000" dirty="0"/>
              <a:t> values of all the members of that cluster. Then the </a:t>
            </a:r>
            <a:r>
              <a:rPr lang="en-US" sz="2000" dirty="0">
                <a:solidFill>
                  <a:srgbClr val="C00000"/>
                </a:solidFill>
              </a:rPr>
              <a:t>Silhouette value for that specific solution set is the average of the Silhouette values for all the clusters.</a:t>
            </a:r>
          </a:p>
          <a:p>
            <a:br>
              <a:rPr lang="en-US" sz="2000" dirty="0"/>
            </a:br>
            <a:endParaRPr lang="en-US" sz="2000" dirty="0"/>
          </a:p>
        </p:txBody>
      </p:sp>
      <p:pic>
        <p:nvPicPr>
          <p:cNvPr id="2052" name="Picture 4">
            <a:extLst>
              <a:ext uri="{FF2B5EF4-FFF2-40B4-BE49-F238E27FC236}">
                <a16:creationId xmlns:a16="http://schemas.microsoft.com/office/drawing/2014/main" id="{92EA238B-0867-449C-88D2-429121B41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355" y="4687765"/>
            <a:ext cx="2657475"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FAC7C2-AF24-4CCA-8FF0-F5F84BEE1C46}"/>
              </a:ext>
            </a:extLst>
          </p:cNvPr>
          <p:cNvSpPr>
            <a:spLocks noGrp="1"/>
          </p:cNvSpPr>
          <p:nvPr>
            <p:ph type="title"/>
          </p:nvPr>
        </p:nvSpPr>
        <p:spPr/>
        <p:txBody>
          <a:bodyPr/>
          <a:lstStyle/>
          <a:p>
            <a:r>
              <a:rPr lang="en-US" sz="2400" b="1" dirty="0" err="1">
                <a:solidFill>
                  <a:srgbClr val="C00000"/>
                </a:solidFill>
                <a:latin typeface="Arial" panose="020B0604020202020204" pitchFamily="34" charset="0"/>
                <a:cs typeface="Arial" panose="020B0604020202020204" pitchFamily="34" charset="0"/>
              </a:rPr>
              <a:t>NMFk</a:t>
            </a:r>
            <a:r>
              <a:rPr lang="en-US" sz="2400" b="1" dirty="0">
                <a:solidFill>
                  <a:srgbClr val="C00000"/>
                </a:solidFill>
                <a:latin typeface="Arial" panose="020B0604020202020204" pitchFamily="34" charset="0"/>
                <a:cs typeface="Arial" panose="020B0604020202020204" pitchFamily="34" charset="0"/>
              </a:rPr>
              <a:t> Methodology (Pgs. 4-7) Contd.</a:t>
            </a:r>
            <a:endParaRPr lang="en-US" sz="2400" dirty="0"/>
          </a:p>
        </p:txBody>
      </p:sp>
    </p:spTree>
    <p:extLst>
      <p:ext uri="{BB962C8B-B14F-4D97-AF65-F5344CB8AC3E}">
        <p14:creationId xmlns:p14="http://schemas.microsoft.com/office/powerpoint/2010/main" val="182455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D7A5-FBF7-45DA-9571-2CAC78B659FA}"/>
              </a:ext>
            </a:extLst>
          </p:cNvPr>
          <p:cNvSpPr>
            <a:spLocks noGrp="1"/>
          </p:cNvSpPr>
          <p:nvPr>
            <p:ph type="title"/>
          </p:nvPr>
        </p:nvSpPr>
        <p:spPr/>
        <p:txBody>
          <a:bodyPr/>
          <a:lstStyle/>
          <a:p>
            <a:r>
              <a:rPr lang="en-US" sz="2400" b="1" dirty="0" err="1">
                <a:solidFill>
                  <a:srgbClr val="C00000"/>
                </a:solidFill>
                <a:latin typeface="Arial" panose="020B0604020202020204" pitchFamily="34" charset="0"/>
                <a:cs typeface="Arial" panose="020B0604020202020204" pitchFamily="34" charset="0"/>
              </a:rPr>
              <a:t>NMFk</a:t>
            </a:r>
            <a:r>
              <a:rPr lang="en-US" sz="2400" b="1" dirty="0">
                <a:solidFill>
                  <a:srgbClr val="C00000"/>
                </a:solidFill>
                <a:latin typeface="Arial" panose="020B0604020202020204" pitchFamily="34" charset="0"/>
                <a:cs typeface="Arial" panose="020B0604020202020204" pitchFamily="34" charset="0"/>
              </a:rPr>
              <a:t> Methodology (Pgs. 4-7) Contd.</a:t>
            </a:r>
            <a:endParaRPr lang="en-US" sz="2400" dirty="0"/>
          </a:p>
        </p:txBody>
      </p:sp>
      <p:sp>
        <p:nvSpPr>
          <p:cNvPr id="3" name="Text Placeholder 2">
            <a:extLst>
              <a:ext uri="{FF2B5EF4-FFF2-40B4-BE49-F238E27FC236}">
                <a16:creationId xmlns:a16="http://schemas.microsoft.com/office/drawing/2014/main" id="{708506A2-4FA2-48FD-8A56-59266EC68FA8}"/>
              </a:ext>
            </a:extLst>
          </p:cNvPr>
          <p:cNvSpPr>
            <a:spLocks noGrp="1"/>
          </p:cNvSpPr>
          <p:nvPr>
            <p:ph type="body" idx="1"/>
          </p:nvPr>
        </p:nvSpPr>
        <p:spPr/>
        <p:txBody>
          <a:bodyPr/>
          <a:lstStyle/>
          <a:p>
            <a:pPr marL="571500" indent="-342900">
              <a:buFont typeface="Arial" panose="020B0604020202020204" pitchFamily="34" charset="0"/>
              <a:buChar char="•"/>
            </a:pPr>
            <a:r>
              <a:rPr lang="en-US" sz="2200" dirty="0"/>
              <a:t>Average Silhouette value </a:t>
            </a:r>
            <a:r>
              <a:rPr lang="en-US" sz="2200" dirty="0">
                <a:latin typeface="Calibri" panose="020F0502020204030204" pitchFamily="34" charset="0"/>
                <a:cs typeface="Calibri" panose="020F0502020204030204" pitchFamily="34" charset="0"/>
              </a:rPr>
              <a:t>≈</a:t>
            </a:r>
            <a:r>
              <a:rPr lang="en-US" sz="2200" dirty="0"/>
              <a:t> 1, indicates tight and reproducible clusters; value </a:t>
            </a:r>
            <a:r>
              <a:rPr lang="en-US" sz="2200" dirty="0">
                <a:latin typeface="Calibri" panose="020F0502020204030204" pitchFamily="34" charset="0"/>
                <a:cs typeface="Calibri" panose="020F0502020204030204" pitchFamily="34" charset="0"/>
              </a:rPr>
              <a:t>≈ </a:t>
            </a:r>
            <a:r>
              <a:rPr lang="en-US" sz="2200" dirty="0"/>
              <a:t>0 is opposite</a:t>
            </a:r>
          </a:p>
          <a:p>
            <a:pPr marL="571500" indent="-342900">
              <a:buFont typeface="Arial" panose="020B0604020202020204" pitchFamily="34" charset="0"/>
              <a:buChar char="•"/>
            </a:pPr>
            <a:r>
              <a:rPr lang="en-US" sz="2200" dirty="0" err="1"/>
              <a:t>Frobenius</a:t>
            </a:r>
            <a:r>
              <a:rPr lang="en-US" sz="2200" dirty="0"/>
              <a:t> reconstruction error is also calculated. Basically error = [H-(S</a:t>
            </a:r>
            <a:r>
              <a:rPr lang="en-US" sz="2200" baseline="30000" dirty="0"/>
              <a:t>a</a:t>
            </a:r>
            <a:r>
              <a:rPr lang="en-US" sz="2200" dirty="0"/>
              <a:t>*A</a:t>
            </a:r>
            <a:r>
              <a:rPr lang="en-US" sz="2200" baseline="30000" dirty="0"/>
              <a:t>a</a:t>
            </a:r>
            <a:r>
              <a:rPr lang="en-US" sz="2200" dirty="0"/>
              <a:t>)]/H</a:t>
            </a:r>
          </a:p>
          <a:p>
            <a:pPr marL="571500" indent="-342900">
              <a:buFont typeface="Arial" panose="020B0604020202020204" pitchFamily="34" charset="0"/>
              <a:buChar char="•"/>
            </a:pPr>
            <a:r>
              <a:rPr lang="en-US" sz="2200" dirty="0"/>
              <a:t>The  solution set value for which silhouette score is high and the error is low in comparison with the others is chosen. The </a:t>
            </a:r>
            <a:r>
              <a:rPr lang="en-US" sz="2200" dirty="0" err="1"/>
              <a:t>S</a:t>
            </a:r>
            <a:r>
              <a:rPr lang="en-US" sz="2200" baseline="30000" dirty="0" err="1"/>
              <a:t>a</a:t>
            </a:r>
            <a:r>
              <a:rPr lang="en-US" sz="2200" dirty="0" err="1"/>
              <a:t>&amp;A</a:t>
            </a:r>
            <a:r>
              <a:rPr lang="en-US" sz="2200" baseline="30000" dirty="0" err="1"/>
              <a:t>a</a:t>
            </a:r>
            <a:r>
              <a:rPr lang="en-US" sz="2200" dirty="0"/>
              <a:t> for that particular set and its r is selected as the best solution.</a:t>
            </a:r>
          </a:p>
          <a:p>
            <a:pPr marL="571500" indent="-342900">
              <a:buFont typeface="Arial" panose="020B0604020202020204" pitchFamily="34" charset="0"/>
              <a:buChar char="•"/>
            </a:pPr>
            <a:r>
              <a:rPr lang="en-US" sz="2200" dirty="0" err="1"/>
              <a:t>NMFk</a:t>
            </a:r>
            <a:r>
              <a:rPr lang="en-US" sz="2200" dirty="0"/>
              <a:t> permits signal to noise ratio calculation for each sample:</a:t>
            </a:r>
          </a:p>
          <a:p>
            <a:pPr marL="228600" indent="0"/>
            <a:endParaRPr lang="en-US" sz="2200" dirty="0"/>
          </a:p>
          <a:p>
            <a:endParaRPr lang="en-US" dirty="0"/>
          </a:p>
        </p:txBody>
      </p:sp>
      <p:pic>
        <p:nvPicPr>
          <p:cNvPr id="4" name="Picture 3">
            <a:extLst>
              <a:ext uri="{FF2B5EF4-FFF2-40B4-BE49-F238E27FC236}">
                <a16:creationId xmlns:a16="http://schemas.microsoft.com/office/drawing/2014/main" id="{E9D4CAFC-F2E5-4967-BBD7-2733982A0C36}"/>
              </a:ext>
            </a:extLst>
          </p:cNvPr>
          <p:cNvPicPr>
            <a:picLocks noChangeAspect="1"/>
          </p:cNvPicPr>
          <p:nvPr/>
        </p:nvPicPr>
        <p:blipFill>
          <a:blip r:embed="rId2"/>
          <a:stretch>
            <a:fillRect/>
          </a:stretch>
        </p:blipFill>
        <p:spPr>
          <a:xfrm>
            <a:off x="4172315" y="4255478"/>
            <a:ext cx="4016541" cy="1200516"/>
          </a:xfrm>
          <a:prstGeom prst="rect">
            <a:avLst/>
          </a:prstGeom>
        </p:spPr>
      </p:pic>
    </p:spTree>
    <p:extLst>
      <p:ext uri="{BB962C8B-B14F-4D97-AF65-F5344CB8AC3E}">
        <p14:creationId xmlns:p14="http://schemas.microsoft.com/office/powerpoint/2010/main" val="152697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F5FD65A-9877-4936-9B67-30EEF233B804}" vid="{DB4CB601-D0EF-4B63-A507-7D392C51BC62}"/>
    </a:ext>
  </a:extLst>
</a:theme>
</file>

<file path=docProps/app.xml><?xml version="1.0" encoding="utf-8"?>
<Properties xmlns="http://schemas.openxmlformats.org/officeDocument/2006/extended-properties" xmlns:vt="http://schemas.openxmlformats.org/officeDocument/2006/docPropsVTypes">
  <Template>SLAC Template</Template>
  <TotalTime>1442</TotalTime>
  <Words>1426</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Identifying Physical Sources Affecting Aquifer Water level Fluctuations with NMFk </vt:lpstr>
      <vt:lpstr>Objective and Background (Pgs. 1-4) </vt:lpstr>
      <vt:lpstr>Objective and Background (Pgs. 1-4)</vt:lpstr>
      <vt:lpstr>Objective and Background (Pgs. 1-4)</vt:lpstr>
      <vt:lpstr>NMFk Methodology (Pgs. 4-7)</vt:lpstr>
      <vt:lpstr>NMFk Methodology (Pgs. 4-7) contd.</vt:lpstr>
      <vt:lpstr>NMFk Methodology (Pgs. 4-7) Contd.</vt:lpstr>
      <vt:lpstr>NMFk Methodology (Pgs. 4-7) Contd.</vt:lpstr>
      <vt:lpstr>NMFk Methodology (Pgs. 4-7) Contd.</vt:lpstr>
      <vt:lpstr>Application of NMFk to Hydrogeological Data (Pgs. 7-8) </vt:lpstr>
      <vt:lpstr>Results (Pgs. 8-16) </vt:lpstr>
      <vt:lpstr>Results (Pgs. 8-16) Contd.</vt:lpstr>
      <vt:lpstr>Results (Pgs. 8-16)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Aquifer Water level Fluctuations with NMFk  </dc:title>
  <dc:creator>Abimbola Oluwade</dc:creator>
  <cp:lastModifiedBy>Abimbola Oluwade</cp:lastModifiedBy>
  <cp:revision>10</cp:revision>
  <dcterms:created xsi:type="dcterms:W3CDTF">2020-08-02T20:32:19Z</dcterms:created>
  <dcterms:modified xsi:type="dcterms:W3CDTF">2020-08-04T20:26:19Z</dcterms:modified>
</cp:coreProperties>
</file>