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4D01E-FB50-4410-B87B-0F4DB9E02532}" v="99" dt="2022-03-28T02:01:39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487" y="802298"/>
            <a:ext cx="11592145" cy="25414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Microsoft JhengHei"/>
                <a:ea typeface="Microsoft JhengHei"/>
                <a:cs typeface="Arial"/>
              </a:rPr>
              <a:t>Data on Texas Car Accidents in 2013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By: Alexander Olvera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D809-D375-B2F6-F8DB-43E6E822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3E6D78AE-48B7-A97D-AA8E-717092FCE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47" y="301232"/>
            <a:ext cx="9145473" cy="5489251"/>
          </a:xfrm>
        </p:spPr>
      </p:pic>
    </p:spTree>
    <p:extLst>
      <p:ext uri="{BB962C8B-B14F-4D97-AF65-F5344CB8AC3E}">
        <p14:creationId xmlns:p14="http://schemas.microsoft.com/office/powerpoint/2010/main" val="248459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1CC1-10BF-BF1B-6FE8-801CB84C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5BACE1C-F852-F7BB-C611-843C9E820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31" y="303888"/>
            <a:ext cx="9138173" cy="5485046"/>
          </a:xfrm>
        </p:spPr>
      </p:pic>
    </p:spTree>
    <p:extLst>
      <p:ext uri="{BB962C8B-B14F-4D97-AF65-F5344CB8AC3E}">
        <p14:creationId xmlns:p14="http://schemas.microsoft.com/office/powerpoint/2010/main" val="390270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045C-BE5B-31F0-90D3-52AE575D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A2B2459-14A5-D961-9EB4-897A215F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044" y="311664"/>
            <a:ext cx="9134798" cy="5488963"/>
          </a:xfrm>
        </p:spPr>
      </p:pic>
    </p:spTree>
    <p:extLst>
      <p:ext uri="{BB962C8B-B14F-4D97-AF65-F5344CB8AC3E}">
        <p14:creationId xmlns:p14="http://schemas.microsoft.com/office/powerpoint/2010/main" val="182970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3A03-8376-861C-42D7-CC5F0226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5E6457F-2DDB-0A94-0BDE-C937844A6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812" y="322141"/>
            <a:ext cx="9134798" cy="5488963"/>
          </a:xfrm>
        </p:spPr>
      </p:pic>
    </p:spTree>
    <p:extLst>
      <p:ext uri="{BB962C8B-B14F-4D97-AF65-F5344CB8AC3E}">
        <p14:creationId xmlns:p14="http://schemas.microsoft.com/office/powerpoint/2010/main" val="277164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C418-6FD1-4BDC-CF6F-E7537084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3447D9C-8135-D963-E84E-E8156F369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420" y="259415"/>
            <a:ext cx="9220523" cy="5536588"/>
          </a:xfrm>
        </p:spPr>
      </p:pic>
    </p:spTree>
    <p:extLst>
      <p:ext uri="{BB962C8B-B14F-4D97-AF65-F5344CB8AC3E}">
        <p14:creationId xmlns:p14="http://schemas.microsoft.com/office/powerpoint/2010/main" val="39511378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Gallery</vt:lpstr>
      <vt:lpstr>Data on Texas Car Accidents in 2013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47</cp:revision>
  <dcterms:created xsi:type="dcterms:W3CDTF">2016-01-13T19:04:32Z</dcterms:created>
  <dcterms:modified xsi:type="dcterms:W3CDTF">2022-03-28T02:02:24Z</dcterms:modified>
</cp:coreProperties>
</file>