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5" r:id="rId4"/>
    <p:sldId id="283" r:id="rId5"/>
    <p:sldId id="286" r:id="rId6"/>
    <p:sldId id="287" r:id="rId7"/>
    <p:sldId id="288" r:id="rId8"/>
    <p:sldId id="289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2" autoAdjust="0"/>
    <p:restoredTop sz="91118" autoAdjust="0"/>
  </p:normalViewPr>
  <p:slideViewPr>
    <p:cSldViewPr>
      <p:cViewPr varScale="1">
        <p:scale>
          <a:sx n="118" d="100"/>
          <a:sy n="118" d="100"/>
        </p:scale>
        <p:origin x="1026" y="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56CBC-B024-4132-9EFB-1B9B15A1CA8D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6856B-187F-4ECB-BCE2-1EFB63B1D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7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6856B-187F-4ECB-BCE2-1EFB63B1DD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7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SOA</a:t>
            </a:r>
            <a:r>
              <a:rPr lang="zh-CN" altLang="en-US" dirty="0"/>
              <a:t>服务</a:t>
            </a:r>
            <a:r>
              <a:rPr lang="zh-CN" altLang="en-US" dirty="0" smtClean="0"/>
              <a:t>框架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RpcLite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介绍</a:t>
            </a:r>
            <a:r>
              <a:rPr lang="zh-CN" altLang="en-US" dirty="0"/>
              <a:t>及原理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Chris Huang</a:t>
            </a:r>
            <a:r>
              <a:rPr lang="zh-CN" altLang="en-US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chrishwang@live.cn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2015-8-25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05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组件架构</a:t>
            </a:r>
            <a:endParaRPr lang="en-US" altLang="zh-CN" dirty="0" smtClean="0"/>
          </a:p>
          <a:p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端主要类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端主要类</a:t>
            </a:r>
            <a:endParaRPr lang="en-US" altLang="zh-CN" dirty="0" smtClean="0"/>
          </a:p>
          <a:p>
            <a:r>
              <a:rPr lang="en-US" altLang="zh-CN" dirty="0"/>
              <a:t>Service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/>
              <a:t>Demo</a:t>
            </a:r>
            <a:endParaRPr lang="en-US" altLang="zh-CN" dirty="0" smtClean="0"/>
          </a:p>
          <a:p>
            <a:r>
              <a:rPr lang="en-US" altLang="zh-CN" dirty="0" smtClean="0"/>
              <a:t>FAQ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54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组件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64904"/>
            <a:ext cx="6192688" cy="4151019"/>
          </a:xfrm>
        </p:spPr>
      </p:pic>
    </p:spTree>
    <p:extLst>
      <p:ext uri="{BB962C8B-B14F-4D97-AF65-F5344CB8AC3E}">
        <p14:creationId xmlns:p14="http://schemas.microsoft.com/office/powerpoint/2010/main" val="333500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基本原理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68960"/>
            <a:ext cx="6934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端主要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0" y="1988840"/>
            <a:ext cx="7157050" cy="464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2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zh-CN" altLang="en-US" dirty="0"/>
              <a:t>主要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80" y="2217384"/>
            <a:ext cx="7714343" cy="43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3" y="1772816"/>
            <a:ext cx="7408333" cy="3777283"/>
          </a:xfrm>
        </p:spPr>
        <p:txBody>
          <a:bodyPr>
            <a:noAutofit/>
          </a:bodyPr>
          <a:lstStyle/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&lt;?xml version="1.0"?&gt;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&lt;configuration&gt;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&lt;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configSections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&lt;section name="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" type="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RpcLite.Config.RpcLiteConfigSection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, 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"/&gt;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&lt;/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configSections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&lt;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&lt;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appId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&gt;10000&lt;/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appId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&lt;services&gt;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&lt;add name="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ProductService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" path="~/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api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/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async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-product/" type="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ServiceImpl.ProductAsyncService,ServiceImpl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"/&gt;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&lt;/services&gt;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&lt;/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&lt;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system.webServer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&lt;handlers&gt;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&lt;add name="1" path="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api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/*" verb="*" type="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RpcLite.Service.RpcAsyncHandler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, 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, Version=1.0.0.0, Culture=neutral"/&gt;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&lt;add name="2" path="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api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/*/*" verb="*" type="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RpcLite.Service.RpcAsyncHandler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, 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, Version=1.0.0.0, Culture=neutral"/&gt;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&lt;add name="3" path="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api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/*/*/*" verb="*" type="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RpcLite.Service.RpcAsyncHandler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, 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, Version=1.0.0.0, Culture=neutral"/&gt;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&lt;add name="4" path="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api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/products/*" verb="*" type="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RpcLite.Service.RpcAsyncHandler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, 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RpcLite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, Version=1.0.0.0, Culture=neutral"/&gt;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&lt;/handlers&gt;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&lt;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httpProtocol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&lt;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customHeaders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  &lt;add name="Access-Control-Allow-Methods" value="OPTIONS,POST,GET"/&gt;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  &lt;add name="Access-Control-Allow-Headers" value="x-requested-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with,content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-type"/&gt;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  &lt;add name="Access-Control-Allow-Origin" value="*"/&gt;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  &lt;/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customHeaders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  &lt;/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httpProtocol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  &lt;/</a:t>
            </a:r>
            <a:r>
              <a:rPr lang="en-US" altLang="zh-CN" sz="900" dirty="0" err="1">
                <a:latin typeface="Segoe UI" panose="020B0502040204020203" pitchFamily="34" charset="0"/>
                <a:ea typeface="Segoe UI" panose="020B0502040204020203" pitchFamily="34" charset="0"/>
              </a:rPr>
              <a:t>system.webServer</a:t>
            </a:r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&gt;</a:t>
            </a:r>
          </a:p>
          <a:p>
            <a:r>
              <a:rPr lang="en-US" altLang="zh-CN" sz="900" dirty="0">
                <a:latin typeface="Segoe UI" panose="020B0502040204020203" pitchFamily="34" charset="0"/>
                <a:ea typeface="Segoe UI" panose="020B0502040204020203" pitchFamily="34" charset="0"/>
              </a:rPr>
              <a:t>&lt;/configuration&gt;</a:t>
            </a:r>
            <a:endParaRPr lang="zh-CN" altLang="en-US" sz="900" dirty="0">
              <a:latin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50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/>
              <a:t>&lt;configuration&gt;</a:t>
            </a:r>
          </a:p>
          <a:p>
            <a:r>
              <a:rPr lang="en-US" altLang="zh-CN" dirty="0"/>
              <a:t>  &lt;</a:t>
            </a:r>
            <a:r>
              <a:rPr lang="en-US" altLang="zh-CN" dirty="0" err="1"/>
              <a:t>configSections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&lt;section name="</a:t>
            </a:r>
            <a:r>
              <a:rPr lang="en-US" altLang="zh-CN" dirty="0" err="1"/>
              <a:t>RpcLite</a:t>
            </a:r>
            <a:r>
              <a:rPr lang="en-US" altLang="zh-CN" dirty="0"/>
              <a:t>" type="</a:t>
            </a:r>
            <a:r>
              <a:rPr lang="en-US" altLang="zh-CN" dirty="0" err="1"/>
              <a:t>RpcLite.Config.RpcLiteConfigSection</a:t>
            </a:r>
            <a:r>
              <a:rPr lang="en-US" altLang="zh-CN" dirty="0"/>
              <a:t>, </a:t>
            </a:r>
            <a:r>
              <a:rPr lang="en-US" altLang="zh-CN" dirty="0" err="1"/>
              <a:t>RpcLite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  &lt;/</a:t>
            </a:r>
            <a:r>
              <a:rPr lang="en-US" altLang="zh-CN" dirty="0" err="1"/>
              <a:t>configSections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&lt;</a:t>
            </a:r>
            <a:r>
              <a:rPr lang="en-US" altLang="zh-CN" dirty="0" err="1"/>
              <a:t>RpcLite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appId</a:t>
            </a:r>
            <a:r>
              <a:rPr lang="en-US" altLang="zh-CN" dirty="0"/>
              <a:t>&gt;10000&lt;/</a:t>
            </a:r>
            <a:r>
              <a:rPr lang="en-US" altLang="zh-CN" dirty="0" err="1"/>
              <a:t>appId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&lt;environment&gt;it&lt;/environment&gt;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addressResolver</a:t>
            </a:r>
            <a:r>
              <a:rPr lang="en-US" altLang="zh-CN" dirty="0"/>
              <a:t> name="default" type="</a:t>
            </a:r>
            <a:r>
              <a:rPr lang="en-US" altLang="zh-CN" dirty="0" err="1"/>
              <a:t>RpcLite.Resolvers.HttpClientAddressResolver</a:t>
            </a:r>
            <a:r>
              <a:rPr lang="en-US" altLang="zh-CN" dirty="0"/>
              <a:t>, </a:t>
            </a:r>
            <a:r>
              <a:rPr lang="en-US" altLang="zh-CN" dirty="0" err="1"/>
              <a:t>RpcLite.Resolvers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    &lt;clients environment="it"&gt;</a:t>
            </a:r>
          </a:p>
          <a:p>
            <a:r>
              <a:rPr lang="en-US" altLang="zh-CN" dirty="0"/>
              <a:t>      &lt;add name="</a:t>
            </a:r>
            <a:r>
              <a:rPr lang="en-US" altLang="zh-CN" dirty="0" err="1"/>
              <a:t>ProductService</a:t>
            </a:r>
            <a:r>
              <a:rPr lang="en-US" altLang="zh-CN" dirty="0"/>
              <a:t>" type="</a:t>
            </a:r>
            <a:r>
              <a:rPr lang="en-US" altLang="zh-CN" dirty="0" err="1"/>
              <a:t>Contracts.IProduct,Contracts</a:t>
            </a:r>
            <a:r>
              <a:rPr lang="en-US" altLang="zh-CN" dirty="0"/>
              <a:t>" namespace="v1" /&gt;</a:t>
            </a:r>
          </a:p>
          <a:p>
            <a:r>
              <a:rPr lang="en-US" altLang="zh-CN" dirty="0"/>
              <a:t>      &lt;add name="</a:t>
            </a:r>
            <a:r>
              <a:rPr lang="en-US" altLang="zh-CN" dirty="0" err="1"/>
              <a:t>RegisteryService</a:t>
            </a:r>
            <a:r>
              <a:rPr lang="en-US" altLang="zh-CN" dirty="0"/>
              <a:t>" type="ServiceRegistery.Contract.IRegistryService,ServiceRegistery.Common" namespace="v1" path="http://localhost:2212/</a:t>
            </a:r>
            <a:r>
              <a:rPr lang="en-US" altLang="zh-CN" dirty="0" err="1"/>
              <a:t>api</a:t>
            </a:r>
            <a:r>
              <a:rPr lang="en-US" altLang="zh-CN" dirty="0"/>
              <a:t>/service/" /&gt;</a:t>
            </a:r>
          </a:p>
          <a:p>
            <a:r>
              <a:rPr lang="en-US" altLang="zh-CN" dirty="0"/>
              <a:t>    &lt;/clients&gt;</a:t>
            </a:r>
          </a:p>
          <a:p>
            <a:r>
              <a:rPr lang="en-US" altLang="zh-CN" dirty="0"/>
              <a:t>  &lt;/</a:t>
            </a:r>
            <a:r>
              <a:rPr lang="en-US" altLang="zh-CN" dirty="0" err="1"/>
              <a:t>RpcLite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&lt;/configuration&gt;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2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6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1550</TotalTime>
  <Words>390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华文新魏</vt:lpstr>
      <vt:lpstr>华文楷体</vt:lpstr>
      <vt:lpstr>宋体</vt:lpstr>
      <vt:lpstr>Calibri</vt:lpstr>
      <vt:lpstr>Candara</vt:lpstr>
      <vt:lpstr>Segoe UI</vt:lpstr>
      <vt:lpstr>Symbol</vt:lpstr>
      <vt:lpstr>波形</vt:lpstr>
      <vt:lpstr>SOA服务框架 - RpcLite 介绍及原理</vt:lpstr>
      <vt:lpstr>目录</vt:lpstr>
      <vt:lpstr>组件架构</vt:lpstr>
      <vt:lpstr>基本原理</vt:lpstr>
      <vt:lpstr>Service端主要类</vt:lpstr>
      <vt:lpstr>Client端主要类</vt:lpstr>
      <vt:lpstr>Service配置</vt:lpstr>
      <vt:lpstr>Client配置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hrj黄瑞杰</dc:creator>
  <cp:lastModifiedBy>Huang Chris</cp:lastModifiedBy>
  <cp:revision>180</cp:revision>
  <dcterms:created xsi:type="dcterms:W3CDTF">2014-09-15T02:09:04Z</dcterms:created>
  <dcterms:modified xsi:type="dcterms:W3CDTF">2016-09-08T13:06:32Z</dcterms:modified>
</cp:coreProperties>
</file>