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9BFF4-8CF6-43E7-99C2-D28C0B74089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213E450-66F9-4C83-BE82-4DFAF83B6FDE}">
      <dgm:prSet phldrT="[Text]" custT="1"/>
      <dgm:spPr/>
      <dgm:t>
        <a:bodyPr/>
        <a:lstStyle/>
        <a:p>
          <a:r>
            <a:rPr lang="en-AU" sz="1400" b="1" dirty="0"/>
            <a:t>Sales</a:t>
          </a:r>
          <a:endParaRPr lang="en-CA" sz="800" b="1" dirty="0"/>
        </a:p>
      </dgm:t>
    </dgm:pt>
    <dgm:pt modelId="{C6CE8CE9-0298-40E6-993E-D2F61DD83E73}" type="parTrans" cxnId="{D4B89241-1F96-4A0B-8134-F263D01235E0}">
      <dgm:prSet/>
      <dgm:spPr/>
      <dgm:t>
        <a:bodyPr/>
        <a:lstStyle/>
        <a:p>
          <a:endParaRPr lang="en-CA"/>
        </a:p>
      </dgm:t>
    </dgm:pt>
    <dgm:pt modelId="{730AF313-2AE2-417A-81D9-DEEF553F7DA5}" type="sibTrans" cxnId="{D4B89241-1F96-4A0B-8134-F263D01235E0}">
      <dgm:prSet/>
      <dgm:spPr/>
      <dgm:t>
        <a:bodyPr/>
        <a:lstStyle/>
        <a:p>
          <a:endParaRPr lang="en-CA"/>
        </a:p>
      </dgm:t>
    </dgm:pt>
    <dgm:pt modelId="{53E7CDF2-E514-4531-97BF-68A8B2D4ABF9}">
      <dgm:prSet phldrT="[Text]" custT="1"/>
      <dgm:spPr/>
      <dgm:t>
        <a:bodyPr/>
        <a:lstStyle/>
        <a:p>
          <a:r>
            <a:rPr lang="en-AU" sz="1600" dirty="0"/>
            <a:t>Track sales details</a:t>
          </a:r>
          <a:endParaRPr lang="en-CA" sz="1600" dirty="0"/>
        </a:p>
      </dgm:t>
    </dgm:pt>
    <dgm:pt modelId="{B5200AFE-5EBD-4F85-8EE7-465CD9EE0331}" type="parTrans" cxnId="{D9ECAB21-FE07-4487-B19F-20B8260BA09F}">
      <dgm:prSet/>
      <dgm:spPr/>
      <dgm:t>
        <a:bodyPr/>
        <a:lstStyle/>
        <a:p>
          <a:endParaRPr lang="en-CA"/>
        </a:p>
      </dgm:t>
    </dgm:pt>
    <dgm:pt modelId="{224BFC42-1B63-46B7-86AB-2E0A8EFCB503}" type="sibTrans" cxnId="{D9ECAB21-FE07-4487-B19F-20B8260BA09F}">
      <dgm:prSet/>
      <dgm:spPr/>
      <dgm:t>
        <a:bodyPr/>
        <a:lstStyle/>
        <a:p>
          <a:endParaRPr lang="en-CA"/>
        </a:p>
      </dgm:t>
    </dgm:pt>
    <dgm:pt modelId="{3A15D5B4-BEDD-46C7-A112-9A2FE6677192}">
      <dgm:prSet phldrT="[Text]" custT="1"/>
      <dgm:spPr/>
      <dgm:t>
        <a:bodyPr/>
        <a:lstStyle/>
        <a:p>
          <a:r>
            <a:rPr lang="en-AU" sz="1600" dirty="0"/>
            <a:t>E.g. amount, date</a:t>
          </a:r>
          <a:endParaRPr lang="en-CA" sz="1600" dirty="0"/>
        </a:p>
      </dgm:t>
    </dgm:pt>
    <dgm:pt modelId="{437A7B5D-DB4A-449F-8776-A61437AF78F5}" type="parTrans" cxnId="{F7537D34-DCEF-4AB2-A667-65BD741FFFDE}">
      <dgm:prSet/>
      <dgm:spPr/>
      <dgm:t>
        <a:bodyPr/>
        <a:lstStyle/>
        <a:p>
          <a:endParaRPr lang="en-CA"/>
        </a:p>
      </dgm:t>
    </dgm:pt>
    <dgm:pt modelId="{2208121C-CACC-427B-8A3F-003448999F12}" type="sibTrans" cxnId="{F7537D34-DCEF-4AB2-A667-65BD741FFFDE}">
      <dgm:prSet/>
      <dgm:spPr/>
      <dgm:t>
        <a:bodyPr/>
        <a:lstStyle/>
        <a:p>
          <a:endParaRPr lang="en-CA"/>
        </a:p>
      </dgm:t>
    </dgm:pt>
    <dgm:pt modelId="{09AF0AA5-146A-4212-B620-E06F0B7F00B6}">
      <dgm:prSet phldrT="[Text]" custT="1"/>
      <dgm:spPr/>
      <dgm:t>
        <a:bodyPr/>
        <a:lstStyle/>
        <a:p>
          <a:r>
            <a:rPr lang="en-AU" sz="1600" b="1" dirty="0"/>
            <a:t>Tax</a:t>
          </a:r>
          <a:endParaRPr lang="en-CA" sz="1400" b="1" dirty="0"/>
        </a:p>
      </dgm:t>
    </dgm:pt>
    <dgm:pt modelId="{3B5C7341-1389-4E60-A80E-781845DEFEB6}" type="parTrans" cxnId="{30ADC1E5-F98F-4EE7-A21B-4E36F458D3C1}">
      <dgm:prSet/>
      <dgm:spPr/>
      <dgm:t>
        <a:bodyPr/>
        <a:lstStyle/>
        <a:p>
          <a:endParaRPr lang="en-CA"/>
        </a:p>
      </dgm:t>
    </dgm:pt>
    <dgm:pt modelId="{367E5914-2762-4CCC-A538-F0679CC00805}" type="sibTrans" cxnId="{30ADC1E5-F98F-4EE7-A21B-4E36F458D3C1}">
      <dgm:prSet/>
      <dgm:spPr/>
      <dgm:t>
        <a:bodyPr/>
        <a:lstStyle/>
        <a:p>
          <a:endParaRPr lang="en-CA"/>
        </a:p>
      </dgm:t>
    </dgm:pt>
    <dgm:pt modelId="{3D0099B8-B735-4A8F-B1AE-CD047BD3E1DE}">
      <dgm:prSet phldrT="[Text]" custT="1"/>
      <dgm:spPr/>
      <dgm:t>
        <a:bodyPr/>
        <a:lstStyle/>
        <a:p>
          <a:r>
            <a:rPr lang="en-AU" sz="1600" dirty="0"/>
            <a:t> Calculates HST based on sales</a:t>
          </a:r>
          <a:endParaRPr lang="en-CA" sz="1600" dirty="0"/>
        </a:p>
      </dgm:t>
    </dgm:pt>
    <dgm:pt modelId="{FAB7CC74-A720-4896-A6EB-191378693FD2}" type="parTrans" cxnId="{D919F47A-68A0-4A9D-8381-C757099D4906}">
      <dgm:prSet/>
      <dgm:spPr/>
      <dgm:t>
        <a:bodyPr/>
        <a:lstStyle/>
        <a:p>
          <a:endParaRPr lang="en-CA"/>
        </a:p>
      </dgm:t>
    </dgm:pt>
    <dgm:pt modelId="{C95507C9-3294-4B4E-868E-11F9EFF61890}" type="sibTrans" cxnId="{D919F47A-68A0-4A9D-8381-C757099D4906}">
      <dgm:prSet/>
      <dgm:spPr/>
      <dgm:t>
        <a:bodyPr/>
        <a:lstStyle/>
        <a:p>
          <a:endParaRPr lang="en-CA"/>
        </a:p>
      </dgm:t>
    </dgm:pt>
    <dgm:pt modelId="{FA73BD28-3C0F-4517-9914-17BCEA6076F1}">
      <dgm:prSet phldrT="[Text]" custT="1"/>
      <dgm:spPr/>
      <dgm:t>
        <a:bodyPr/>
        <a:lstStyle/>
        <a:p>
          <a:r>
            <a:rPr lang="en-AU" sz="1400" b="1" dirty="0" err="1"/>
            <a:t>TaxReport</a:t>
          </a:r>
          <a:endParaRPr lang="en-CA" sz="1200" b="1" dirty="0"/>
        </a:p>
      </dgm:t>
    </dgm:pt>
    <dgm:pt modelId="{6BD6A49B-6970-4A2B-BB6A-E15AE2485354}" type="parTrans" cxnId="{BB1EEC33-46C9-4D45-8508-6485AFB2C509}">
      <dgm:prSet/>
      <dgm:spPr/>
      <dgm:t>
        <a:bodyPr/>
        <a:lstStyle/>
        <a:p>
          <a:endParaRPr lang="en-CA"/>
        </a:p>
      </dgm:t>
    </dgm:pt>
    <dgm:pt modelId="{FAC564A8-CFC6-4AFC-8E11-1D0F3710AE8D}" type="sibTrans" cxnId="{BB1EEC33-46C9-4D45-8508-6485AFB2C509}">
      <dgm:prSet/>
      <dgm:spPr/>
      <dgm:t>
        <a:bodyPr/>
        <a:lstStyle/>
        <a:p>
          <a:endParaRPr lang="en-CA"/>
        </a:p>
      </dgm:t>
    </dgm:pt>
    <dgm:pt modelId="{FDB7DE6D-6872-4AB8-95DE-9AF657C7AA1F}">
      <dgm:prSet phldrT="[Text]" custT="1"/>
      <dgm:spPr/>
      <dgm:t>
        <a:bodyPr/>
        <a:lstStyle/>
        <a:p>
          <a:r>
            <a:rPr lang="en-AU" sz="1600" dirty="0"/>
            <a:t>Generates tax summary reports</a:t>
          </a:r>
          <a:endParaRPr lang="en-CA" sz="1600" dirty="0"/>
        </a:p>
      </dgm:t>
    </dgm:pt>
    <dgm:pt modelId="{78BBFF55-DEBF-4421-A7F2-E73DD888F4C5}" type="parTrans" cxnId="{B9F49840-4566-4AA9-864A-21820F11B645}">
      <dgm:prSet/>
      <dgm:spPr/>
      <dgm:t>
        <a:bodyPr/>
        <a:lstStyle/>
        <a:p>
          <a:endParaRPr lang="en-CA"/>
        </a:p>
      </dgm:t>
    </dgm:pt>
    <dgm:pt modelId="{F5F763E7-D542-4DAD-A790-B0DF01E3EB9A}" type="sibTrans" cxnId="{B9F49840-4566-4AA9-864A-21820F11B645}">
      <dgm:prSet/>
      <dgm:spPr/>
      <dgm:t>
        <a:bodyPr/>
        <a:lstStyle/>
        <a:p>
          <a:endParaRPr lang="en-CA"/>
        </a:p>
      </dgm:t>
    </dgm:pt>
    <dgm:pt modelId="{D48D7187-4E6F-484A-BBB5-18347928A89A}" type="pres">
      <dgm:prSet presAssocID="{0619BFF4-8CF6-43E7-99C2-D28C0B740892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9248205-C3AE-41AF-8133-ACC9FE8F4655}" type="pres">
      <dgm:prSet presAssocID="{0619BFF4-8CF6-43E7-99C2-D28C0B740892}" presName="cycle" presStyleCnt="0"/>
      <dgm:spPr/>
    </dgm:pt>
    <dgm:pt modelId="{1D3E458F-55D7-4768-B35E-CF130924A943}" type="pres">
      <dgm:prSet presAssocID="{0619BFF4-8CF6-43E7-99C2-D28C0B740892}" presName="centerShape" presStyleCnt="0"/>
      <dgm:spPr/>
    </dgm:pt>
    <dgm:pt modelId="{607B4634-0F55-4227-9B42-65E5912FEF8F}" type="pres">
      <dgm:prSet presAssocID="{0619BFF4-8CF6-43E7-99C2-D28C0B740892}" presName="connSite" presStyleLbl="node1" presStyleIdx="0" presStyleCnt="4"/>
      <dgm:spPr/>
    </dgm:pt>
    <dgm:pt modelId="{7F950E4E-A853-4CA0-A064-5739B6177DE3}" type="pres">
      <dgm:prSet presAssocID="{0619BFF4-8CF6-43E7-99C2-D28C0B740892}" presName="visible" presStyleLbl="node1" presStyleIdx="0" presStyleCnt="4" custScaleY="99539" custLinFactNeighborX="95" custLinFactNeighborY="2383"/>
      <dgm:spPr>
        <a:blipFill>
          <a:blip xmlns:r="http://schemas.openxmlformats.org/officeDocument/2006/relationships" r:embed="rId1"/>
          <a:srcRect/>
          <a:stretch>
            <a:fillRect l="-15000" r="-15000"/>
          </a:stretch>
        </a:blipFill>
        <a:ln>
          <a:solidFill>
            <a:schemeClr val="tx1"/>
          </a:solidFill>
        </a:ln>
      </dgm:spPr>
    </dgm:pt>
    <dgm:pt modelId="{77AAEF3E-EE32-4FF3-9CDB-15F0344E0383}" type="pres">
      <dgm:prSet presAssocID="{C6CE8CE9-0298-40E6-993E-D2F61DD83E73}" presName="Name25" presStyleLbl="parChTrans1D1" presStyleIdx="0" presStyleCnt="3"/>
      <dgm:spPr/>
    </dgm:pt>
    <dgm:pt modelId="{C1656A4F-9D4C-463C-8173-00711D2409E5}" type="pres">
      <dgm:prSet presAssocID="{6213E450-66F9-4C83-BE82-4DFAF83B6FDE}" presName="node" presStyleCnt="0"/>
      <dgm:spPr/>
    </dgm:pt>
    <dgm:pt modelId="{D06DB398-50AB-47D4-A22A-B735C7B8E34D}" type="pres">
      <dgm:prSet presAssocID="{6213E450-66F9-4C83-BE82-4DFAF83B6FDE}" presName="parentNode" presStyleLbl="node1" presStyleIdx="1" presStyleCnt="4" custScaleX="91265" custScaleY="62892" custLinFactNeighborX="1796" custLinFactNeighborY="12575">
        <dgm:presLayoutVars>
          <dgm:chMax val="1"/>
          <dgm:bulletEnabled val="1"/>
        </dgm:presLayoutVars>
      </dgm:prSet>
      <dgm:spPr/>
    </dgm:pt>
    <dgm:pt modelId="{13F6BB10-2DB6-4DA8-AB62-5F9A2EBD3585}" type="pres">
      <dgm:prSet presAssocID="{6213E450-66F9-4C83-BE82-4DFAF83B6FDE}" presName="childNode" presStyleLbl="revTx" presStyleIdx="0" presStyleCnt="3">
        <dgm:presLayoutVars>
          <dgm:bulletEnabled val="1"/>
        </dgm:presLayoutVars>
      </dgm:prSet>
      <dgm:spPr/>
    </dgm:pt>
    <dgm:pt modelId="{45569018-BBBF-4870-B1B6-711A00D3EE46}" type="pres">
      <dgm:prSet presAssocID="{3B5C7341-1389-4E60-A80E-781845DEFEB6}" presName="Name25" presStyleLbl="parChTrans1D1" presStyleIdx="1" presStyleCnt="3"/>
      <dgm:spPr/>
    </dgm:pt>
    <dgm:pt modelId="{2E6E7F10-BFBB-4CF6-AF44-F628A8C8B788}" type="pres">
      <dgm:prSet presAssocID="{09AF0AA5-146A-4212-B620-E06F0B7F00B6}" presName="node" presStyleCnt="0"/>
      <dgm:spPr/>
    </dgm:pt>
    <dgm:pt modelId="{C038E404-37F7-4807-9879-FB7DE788DAC0}" type="pres">
      <dgm:prSet presAssocID="{09AF0AA5-146A-4212-B620-E06F0B7F00B6}" presName="parentNode" presStyleLbl="node1" presStyleIdx="2" presStyleCnt="4" custScaleX="85852" custScaleY="53116" custLinFactNeighborX="3593" custLinFactNeighborY="-10297">
        <dgm:presLayoutVars>
          <dgm:chMax val="1"/>
          <dgm:bulletEnabled val="1"/>
        </dgm:presLayoutVars>
      </dgm:prSet>
      <dgm:spPr/>
    </dgm:pt>
    <dgm:pt modelId="{17D5C672-FDBC-4F9D-8201-2715BCCCCD08}" type="pres">
      <dgm:prSet presAssocID="{09AF0AA5-146A-4212-B620-E06F0B7F00B6}" presName="childNode" presStyleLbl="revTx" presStyleIdx="1" presStyleCnt="3">
        <dgm:presLayoutVars>
          <dgm:bulletEnabled val="1"/>
        </dgm:presLayoutVars>
      </dgm:prSet>
      <dgm:spPr/>
    </dgm:pt>
    <dgm:pt modelId="{AD560898-3767-4A8A-ACCB-FFC85D9936B8}" type="pres">
      <dgm:prSet presAssocID="{6BD6A49B-6970-4A2B-BB6A-E15AE2485354}" presName="Name25" presStyleLbl="parChTrans1D1" presStyleIdx="2" presStyleCnt="3"/>
      <dgm:spPr/>
    </dgm:pt>
    <dgm:pt modelId="{6C8A6D44-7F10-4B7D-BBB7-B9CB43E8AD37}" type="pres">
      <dgm:prSet presAssocID="{FA73BD28-3C0F-4517-9914-17BCEA6076F1}" presName="node" presStyleCnt="0"/>
      <dgm:spPr/>
    </dgm:pt>
    <dgm:pt modelId="{F05E1A92-1C1D-41DD-9B2D-8043219F572D}" type="pres">
      <dgm:prSet presAssocID="{FA73BD28-3C0F-4517-9914-17BCEA6076F1}" presName="parentNode" presStyleLbl="node1" presStyleIdx="3" presStyleCnt="4" custScaleX="101107" custScaleY="48383">
        <dgm:presLayoutVars>
          <dgm:chMax val="1"/>
          <dgm:bulletEnabled val="1"/>
        </dgm:presLayoutVars>
      </dgm:prSet>
      <dgm:spPr/>
    </dgm:pt>
    <dgm:pt modelId="{98A59A93-6AE3-4174-9878-457C33217E8D}" type="pres">
      <dgm:prSet presAssocID="{FA73BD28-3C0F-4517-9914-17BCEA6076F1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D9ECAB21-FE07-4487-B19F-20B8260BA09F}" srcId="{6213E450-66F9-4C83-BE82-4DFAF83B6FDE}" destId="{53E7CDF2-E514-4531-97BF-68A8B2D4ABF9}" srcOrd="0" destOrd="0" parTransId="{B5200AFE-5EBD-4F85-8EE7-465CD9EE0331}" sibTransId="{224BFC42-1B63-46B7-86AB-2E0A8EFCB503}"/>
    <dgm:cxn modelId="{EA82B531-F802-4071-88CE-A248A4D3B69F}" type="presOf" srcId="{3B5C7341-1389-4E60-A80E-781845DEFEB6}" destId="{45569018-BBBF-4870-B1B6-711A00D3EE46}" srcOrd="0" destOrd="0" presId="urn:microsoft.com/office/officeart/2005/8/layout/radial2"/>
    <dgm:cxn modelId="{BB1EEC33-46C9-4D45-8508-6485AFB2C509}" srcId="{0619BFF4-8CF6-43E7-99C2-D28C0B740892}" destId="{FA73BD28-3C0F-4517-9914-17BCEA6076F1}" srcOrd="2" destOrd="0" parTransId="{6BD6A49B-6970-4A2B-BB6A-E15AE2485354}" sibTransId="{FAC564A8-CFC6-4AFC-8E11-1D0F3710AE8D}"/>
    <dgm:cxn modelId="{F7537D34-DCEF-4AB2-A667-65BD741FFFDE}" srcId="{6213E450-66F9-4C83-BE82-4DFAF83B6FDE}" destId="{3A15D5B4-BEDD-46C7-A112-9A2FE6677192}" srcOrd="1" destOrd="0" parTransId="{437A7B5D-DB4A-449F-8776-A61437AF78F5}" sibTransId="{2208121C-CACC-427B-8A3F-003448999F12}"/>
    <dgm:cxn modelId="{CB62B33C-BB42-4BA7-8E50-A5C6E8CB2F39}" type="presOf" srcId="{C6CE8CE9-0298-40E6-993E-D2F61DD83E73}" destId="{77AAEF3E-EE32-4FF3-9CDB-15F0344E0383}" srcOrd="0" destOrd="0" presId="urn:microsoft.com/office/officeart/2005/8/layout/radial2"/>
    <dgm:cxn modelId="{B9F49840-4566-4AA9-864A-21820F11B645}" srcId="{FA73BD28-3C0F-4517-9914-17BCEA6076F1}" destId="{FDB7DE6D-6872-4AB8-95DE-9AF657C7AA1F}" srcOrd="0" destOrd="0" parTransId="{78BBFF55-DEBF-4421-A7F2-E73DD888F4C5}" sibTransId="{F5F763E7-D542-4DAD-A790-B0DF01E3EB9A}"/>
    <dgm:cxn modelId="{B824D35F-F1B6-4262-8AB9-FF92E82ED449}" type="presOf" srcId="{0619BFF4-8CF6-43E7-99C2-D28C0B740892}" destId="{D48D7187-4E6F-484A-BBB5-18347928A89A}" srcOrd="0" destOrd="0" presId="urn:microsoft.com/office/officeart/2005/8/layout/radial2"/>
    <dgm:cxn modelId="{D4B89241-1F96-4A0B-8134-F263D01235E0}" srcId="{0619BFF4-8CF6-43E7-99C2-D28C0B740892}" destId="{6213E450-66F9-4C83-BE82-4DFAF83B6FDE}" srcOrd="0" destOrd="0" parTransId="{C6CE8CE9-0298-40E6-993E-D2F61DD83E73}" sibTransId="{730AF313-2AE2-417A-81D9-DEEF553F7DA5}"/>
    <dgm:cxn modelId="{EC483C4B-6F74-4330-8709-102C5146B328}" type="presOf" srcId="{6BD6A49B-6970-4A2B-BB6A-E15AE2485354}" destId="{AD560898-3767-4A8A-ACCB-FFC85D9936B8}" srcOrd="0" destOrd="0" presId="urn:microsoft.com/office/officeart/2005/8/layout/radial2"/>
    <dgm:cxn modelId="{4E715851-9EFC-430B-85FC-7E13B7421345}" type="presOf" srcId="{6213E450-66F9-4C83-BE82-4DFAF83B6FDE}" destId="{D06DB398-50AB-47D4-A22A-B735C7B8E34D}" srcOrd="0" destOrd="0" presId="urn:microsoft.com/office/officeart/2005/8/layout/radial2"/>
    <dgm:cxn modelId="{D919F47A-68A0-4A9D-8381-C757099D4906}" srcId="{09AF0AA5-146A-4212-B620-E06F0B7F00B6}" destId="{3D0099B8-B735-4A8F-B1AE-CD047BD3E1DE}" srcOrd="0" destOrd="0" parTransId="{FAB7CC74-A720-4896-A6EB-191378693FD2}" sibTransId="{C95507C9-3294-4B4E-868E-11F9EFF61890}"/>
    <dgm:cxn modelId="{019F7187-B2D8-486E-B69F-CBF760317B4B}" type="presOf" srcId="{FDB7DE6D-6872-4AB8-95DE-9AF657C7AA1F}" destId="{98A59A93-6AE3-4174-9878-457C33217E8D}" srcOrd="0" destOrd="0" presId="urn:microsoft.com/office/officeart/2005/8/layout/radial2"/>
    <dgm:cxn modelId="{B64C76B3-0DE2-416B-A3F2-0981A464AE5A}" type="presOf" srcId="{09AF0AA5-146A-4212-B620-E06F0B7F00B6}" destId="{C038E404-37F7-4807-9879-FB7DE788DAC0}" srcOrd="0" destOrd="0" presId="urn:microsoft.com/office/officeart/2005/8/layout/radial2"/>
    <dgm:cxn modelId="{EF4F49C1-2B4B-4D07-819D-A8C23CD7D962}" type="presOf" srcId="{3A15D5B4-BEDD-46C7-A112-9A2FE6677192}" destId="{13F6BB10-2DB6-4DA8-AB62-5F9A2EBD3585}" srcOrd="0" destOrd="1" presId="urn:microsoft.com/office/officeart/2005/8/layout/radial2"/>
    <dgm:cxn modelId="{257AF3D3-FD10-4D75-8463-5C08F2200FFE}" type="presOf" srcId="{3D0099B8-B735-4A8F-B1AE-CD047BD3E1DE}" destId="{17D5C672-FDBC-4F9D-8201-2715BCCCCD08}" srcOrd="0" destOrd="0" presId="urn:microsoft.com/office/officeart/2005/8/layout/radial2"/>
    <dgm:cxn modelId="{30ADC1E5-F98F-4EE7-A21B-4E36F458D3C1}" srcId="{0619BFF4-8CF6-43E7-99C2-D28C0B740892}" destId="{09AF0AA5-146A-4212-B620-E06F0B7F00B6}" srcOrd="1" destOrd="0" parTransId="{3B5C7341-1389-4E60-A80E-781845DEFEB6}" sibTransId="{367E5914-2762-4CCC-A538-F0679CC00805}"/>
    <dgm:cxn modelId="{68B470F4-59EB-4C81-88C5-F973E08EDB7F}" type="presOf" srcId="{FA73BD28-3C0F-4517-9914-17BCEA6076F1}" destId="{F05E1A92-1C1D-41DD-9B2D-8043219F572D}" srcOrd="0" destOrd="0" presId="urn:microsoft.com/office/officeart/2005/8/layout/radial2"/>
    <dgm:cxn modelId="{74F7F9FF-9B20-42A0-9E85-00DD2329AF8D}" type="presOf" srcId="{53E7CDF2-E514-4531-97BF-68A8B2D4ABF9}" destId="{13F6BB10-2DB6-4DA8-AB62-5F9A2EBD3585}" srcOrd="0" destOrd="0" presId="urn:microsoft.com/office/officeart/2005/8/layout/radial2"/>
    <dgm:cxn modelId="{B7D30FA8-1065-424C-9917-A1E53E5EEBF6}" type="presParOf" srcId="{D48D7187-4E6F-484A-BBB5-18347928A89A}" destId="{A9248205-C3AE-41AF-8133-ACC9FE8F4655}" srcOrd="0" destOrd="0" presId="urn:microsoft.com/office/officeart/2005/8/layout/radial2"/>
    <dgm:cxn modelId="{814EE6CB-71F4-4DB8-AEB2-A734CBB810A1}" type="presParOf" srcId="{A9248205-C3AE-41AF-8133-ACC9FE8F4655}" destId="{1D3E458F-55D7-4768-B35E-CF130924A943}" srcOrd="0" destOrd="0" presId="urn:microsoft.com/office/officeart/2005/8/layout/radial2"/>
    <dgm:cxn modelId="{4143A0F9-F400-478B-9F31-64208F4FA1A4}" type="presParOf" srcId="{1D3E458F-55D7-4768-B35E-CF130924A943}" destId="{607B4634-0F55-4227-9B42-65E5912FEF8F}" srcOrd="0" destOrd="0" presId="urn:microsoft.com/office/officeart/2005/8/layout/radial2"/>
    <dgm:cxn modelId="{434EA4E2-1194-44C5-BA85-A75B363A8A27}" type="presParOf" srcId="{1D3E458F-55D7-4768-B35E-CF130924A943}" destId="{7F950E4E-A853-4CA0-A064-5739B6177DE3}" srcOrd="1" destOrd="0" presId="urn:microsoft.com/office/officeart/2005/8/layout/radial2"/>
    <dgm:cxn modelId="{91F9A9D1-39E0-48A6-86CD-03A12C388DCE}" type="presParOf" srcId="{A9248205-C3AE-41AF-8133-ACC9FE8F4655}" destId="{77AAEF3E-EE32-4FF3-9CDB-15F0344E0383}" srcOrd="1" destOrd="0" presId="urn:microsoft.com/office/officeart/2005/8/layout/radial2"/>
    <dgm:cxn modelId="{5304D189-D4A1-4B49-AE87-1874C49A936D}" type="presParOf" srcId="{A9248205-C3AE-41AF-8133-ACC9FE8F4655}" destId="{C1656A4F-9D4C-463C-8173-00711D2409E5}" srcOrd="2" destOrd="0" presId="urn:microsoft.com/office/officeart/2005/8/layout/radial2"/>
    <dgm:cxn modelId="{DBC11375-B543-4DDA-B0BF-DC5A050A69CB}" type="presParOf" srcId="{C1656A4F-9D4C-463C-8173-00711D2409E5}" destId="{D06DB398-50AB-47D4-A22A-B735C7B8E34D}" srcOrd="0" destOrd="0" presId="urn:microsoft.com/office/officeart/2005/8/layout/radial2"/>
    <dgm:cxn modelId="{2855E2ED-603C-4B00-9F5F-5886B95D07B0}" type="presParOf" srcId="{C1656A4F-9D4C-463C-8173-00711D2409E5}" destId="{13F6BB10-2DB6-4DA8-AB62-5F9A2EBD3585}" srcOrd="1" destOrd="0" presId="urn:microsoft.com/office/officeart/2005/8/layout/radial2"/>
    <dgm:cxn modelId="{E28E6FC8-3BFA-4334-940F-F74D8AE787F6}" type="presParOf" srcId="{A9248205-C3AE-41AF-8133-ACC9FE8F4655}" destId="{45569018-BBBF-4870-B1B6-711A00D3EE46}" srcOrd="3" destOrd="0" presId="urn:microsoft.com/office/officeart/2005/8/layout/radial2"/>
    <dgm:cxn modelId="{C4F96EAA-74B3-44F2-B817-FB99FF1A476F}" type="presParOf" srcId="{A9248205-C3AE-41AF-8133-ACC9FE8F4655}" destId="{2E6E7F10-BFBB-4CF6-AF44-F628A8C8B788}" srcOrd="4" destOrd="0" presId="urn:microsoft.com/office/officeart/2005/8/layout/radial2"/>
    <dgm:cxn modelId="{80312E3D-7672-4819-B2B0-A74DA3840740}" type="presParOf" srcId="{2E6E7F10-BFBB-4CF6-AF44-F628A8C8B788}" destId="{C038E404-37F7-4807-9879-FB7DE788DAC0}" srcOrd="0" destOrd="0" presId="urn:microsoft.com/office/officeart/2005/8/layout/radial2"/>
    <dgm:cxn modelId="{12EF5780-0996-49FC-BAEA-C769E60E490A}" type="presParOf" srcId="{2E6E7F10-BFBB-4CF6-AF44-F628A8C8B788}" destId="{17D5C672-FDBC-4F9D-8201-2715BCCCCD08}" srcOrd="1" destOrd="0" presId="urn:microsoft.com/office/officeart/2005/8/layout/radial2"/>
    <dgm:cxn modelId="{6454CFE4-EF09-4E5F-A456-A51F879F2525}" type="presParOf" srcId="{A9248205-C3AE-41AF-8133-ACC9FE8F4655}" destId="{AD560898-3767-4A8A-ACCB-FFC85D9936B8}" srcOrd="5" destOrd="0" presId="urn:microsoft.com/office/officeart/2005/8/layout/radial2"/>
    <dgm:cxn modelId="{1465BAB4-AFFB-40CD-8575-687490202389}" type="presParOf" srcId="{A9248205-C3AE-41AF-8133-ACC9FE8F4655}" destId="{6C8A6D44-7F10-4B7D-BBB7-B9CB43E8AD37}" srcOrd="6" destOrd="0" presId="urn:microsoft.com/office/officeart/2005/8/layout/radial2"/>
    <dgm:cxn modelId="{0204F27D-F91D-4830-86F1-A1D594DAAE92}" type="presParOf" srcId="{6C8A6D44-7F10-4B7D-BBB7-B9CB43E8AD37}" destId="{F05E1A92-1C1D-41DD-9B2D-8043219F572D}" srcOrd="0" destOrd="0" presId="urn:microsoft.com/office/officeart/2005/8/layout/radial2"/>
    <dgm:cxn modelId="{9A385C22-74BC-43F7-9FA3-41F49F99D694}" type="presParOf" srcId="{6C8A6D44-7F10-4B7D-BBB7-B9CB43E8AD37}" destId="{98A59A93-6AE3-4174-9878-457C33217E8D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1481D-C293-4C92-A935-91AF4456F0A7}" type="doc">
      <dgm:prSet loTypeId="urn:microsoft.com/office/officeart/2005/8/layout/process4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0944281F-9206-4275-A2F3-EBEE0CE31E1C}">
      <dgm:prSet phldrT="[Text]" custT="1"/>
      <dgm:spPr/>
      <dgm:t>
        <a:bodyPr/>
        <a:lstStyle/>
        <a:p>
          <a:r>
            <a:rPr lang="en-AU" sz="1800" b="1" dirty="0"/>
            <a:t>Select Date Range</a:t>
          </a:r>
          <a:endParaRPr lang="en-CA" sz="1800" b="1" dirty="0"/>
        </a:p>
      </dgm:t>
    </dgm:pt>
    <dgm:pt modelId="{C482BC4E-59D1-4461-9574-339DF9ED14DF}" type="parTrans" cxnId="{7D99D1EF-4CB3-4D43-8784-141E69F43793}">
      <dgm:prSet/>
      <dgm:spPr/>
      <dgm:t>
        <a:bodyPr/>
        <a:lstStyle/>
        <a:p>
          <a:endParaRPr lang="en-CA"/>
        </a:p>
      </dgm:t>
    </dgm:pt>
    <dgm:pt modelId="{7B110F1E-E4B1-4611-82C4-0AEFAD32511E}" type="sibTrans" cxnId="{7D99D1EF-4CB3-4D43-8784-141E69F43793}">
      <dgm:prSet/>
      <dgm:spPr/>
      <dgm:t>
        <a:bodyPr/>
        <a:lstStyle/>
        <a:p>
          <a:endParaRPr lang="en-CA"/>
        </a:p>
      </dgm:t>
    </dgm:pt>
    <dgm:pt modelId="{424D18C7-E82E-480A-BA4F-E05E932C2C90}">
      <dgm:prSet phldrT="[Text]" custT="1"/>
      <dgm:spPr/>
      <dgm:t>
        <a:bodyPr/>
        <a:lstStyle/>
        <a:p>
          <a:r>
            <a:rPr lang="en-AU" sz="1600" dirty="0" err="1"/>
            <a:t>Start_date</a:t>
          </a:r>
          <a:endParaRPr lang="en-CA" sz="1600" dirty="0"/>
        </a:p>
      </dgm:t>
    </dgm:pt>
    <dgm:pt modelId="{8A18CDB4-15CB-4E61-A9F5-CA710046E36C}" type="parTrans" cxnId="{237DF9C1-A9D7-4D89-8B7B-7A174BE71F5F}">
      <dgm:prSet/>
      <dgm:spPr/>
      <dgm:t>
        <a:bodyPr/>
        <a:lstStyle/>
        <a:p>
          <a:endParaRPr lang="en-CA"/>
        </a:p>
      </dgm:t>
    </dgm:pt>
    <dgm:pt modelId="{96170F25-E3E0-4A42-814C-5285B32995C6}" type="sibTrans" cxnId="{237DF9C1-A9D7-4D89-8B7B-7A174BE71F5F}">
      <dgm:prSet/>
      <dgm:spPr/>
      <dgm:t>
        <a:bodyPr/>
        <a:lstStyle/>
        <a:p>
          <a:endParaRPr lang="en-CA"/>
        </a:p>
      </dgm:t>
    </dgm:pt>
    <dgm:pt modelId="{71884A31-66A2-4968-8221-4B1EA4E90FD8}">
      <dgm:prSet phldrT="[Text]" custT="1"/>
      <dgm:spPr/>
      <dgm:t>
        <a:bodyPr/>
        <a:lstStyle/>
        <a:p>
          <a:r>
            <a:rPr lang="en-AU" sz="1600" dirty="0" err="1"/>
            <a:t>End_date</a:t>
          </a:r>
          <a:endParaRPr lang="en-CA" sz="1600" dirty="0"/>
        </a:p>
      </dgm:t>
    </dgm:pt>
    <dgm:pt modelId="{1EB62657-21A4-4386-960B-A7B558BCD81E}" type="parTrans" cxnId="{1AFAC23C-85C0-43F9-9120-ECD0489DECA2}">
      <dgm:prSet/>
      <dgm:spPr/>
      <dgm:t>
        <a:bodyPr/>
        <a:lstStyle/>
        <a:p>
          <a:endParaRPr lang="en-CA"/>
        </a:p>
      </dgm:t>
    </dgm:pt>
    <dgm:pt modelId="{027F9A4C-F0DC-4897-8F59-F4B50B02E639}" type="sibTrans" cxnId="{1AFAC23C-85C0-43F9-9120-ECD0489DECA2}">
      <dgm:prSet/>
      <dgm:spPr/>
      <dgm:t>
        <a:bodyPr/>
        <a:lstStyle/>
        <a:p>
          <a:endParaRPr lang="en-CA"/>
        </a:p>
      </dgm:t>
    </dgm:pt>
    <dgm:pt modelId="{51781949-7B99-491D-8E29-92B423612FB6}">
      <dgm:prSet phldrT="[Text]" custT="1"/>
      <dgm:spPr/>
      <dgm:t>
        <a:bodyPr/>
        <a:lstStyle/>
        <a:p>
          <a:r>
            <a:rPr lang="en-AU" sz="1600" b="1" dirty="0"/>
            <a:t>System retrieves sales</a:t>
          </a:r>
          <a:endParaRPr lang="en-CA" sz="1600" b="1" dirty="0"/>
        </a:p>
      </dgm:t>
    </dgm:pt>
    <dgm:pt modelId="{D42A9E9B-6CF4-4542-BDF4-CC3C29E3CC37}" type="parTrans" cxnId="{20D896AF-E1B8-4E32-A345-FFA6DF304328}">
      <dgm:prSet/>
      <dgm:spPr/>
      <dgm:t>
        <a:bodyPr/>
        <a:lstStyle/>
        <a:p>
          <a:endParaRPr lang="en-CA"/>
        </a:p>
      </dgm:t>
    </dgm:pt>
    <dgm:pt modelId="{4530F6AA-4678-4AAC-87BF-CAD2B2B2564F}" type="sibTrans" cxnId="{20D896AF-E1B8-4E32-A345-FFA6DF304328}">
      <dgm:prSet/>
      <dgm:spPr/>
      <dgm:t>
        <a:bodyPr/>
        <a:lstStyle/>
        <a:p>
          <a:endParaRPr lang="en-CA"/>
        </a:p>
      </dgm:t>
    </dgm:pt>
    <dgm:pt modelId="{7A3F7B52-2DB4-4CBE-B292-84C6611015A2}">
      <dgm:prSet phldrT="[Text]" custT="1"/>
      <dgm:spPr/>
      <dgm:t>
        <a:bodyPr/>
        <a:lstStyle/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dirty="0"/>
            <a:t>Calculate total sales amount</a:t>
          </a:r>
          <a:endParaRPr lang="en-CA" sz="1600" b="1" dirty="0"/>
        </a:p>
      </dgm:t>
    </dgm:pt>
    <dgm:pt modelId="{BD2BDFE9-03CF-41B7-AFC0-3B3C6872EB5D}" type="parTrans" cxnId="{A931796C-7C8E-4C2E-960F-5D019AD93503}">
      <dgm:prSet/>
      <dgm:spPr/>
      <dgm:t>
        <a:bodyPr/>
        <a:lstStyle/>
        <a:p>
          <a:endParaRPr lang="en-CA"/>
        </a:p>
      </dgm:t>
    </dgm:pt>
    <dgm:pt modelId="{ABF65936-1A86-41B4-A2BA-26A972A3A44D}" type="sibTrans" cxnId="{A931796C-7C8E-4C2E-960F-5D019AD93503}">
      <dgm:prSet/>
      <dgm:spPr/>
      <dgm:t>
        <a:bodyPr/>
        <a:lstStyle/>
        <a:p>
          <a:endParaRPr lang="en-CA"/>
        </a:p>
      </dgm:t>
    </dgm:pt>
    <dgm:pt modelId="{8329250B-550F-48A9-8640-E33B65F80F1A}">
      <dgm:prSet custT="1"/>
      <dgm:spPr/>
      <dgm:t>
        <a:bodyPr/>
        <a:lstStyle/>
        <a:p>
          <a:r>
            <a:rPr lang="en-AU" sz="1600" b="1" dirty="0"/>
            <a:t>Generate Tax Report</a:t>
          </a:r>
          <a:endParaRPr lang="en-CA" sz="1600" b="1" dirty="0"/>
        </a:p>
      </dgm:t>
    </dgm:pt>
    <dgm:pt modelId="{8D8ABABD-6F4F-4304-A09C-B2945AB3F126}" type="parTrans" cxnId="{91D38921-7915-4CBE-8E6E-64B4811CAC8B}">
      <dgm:prSet/>
      <dgm:spPr/>
      <dgm:t>
        <a:bodyPr/>
        <a:lstStyle/>
        <a:p>
          <a:endParaRPr lang="en-CA"/>
        </a:p>
      </dgm:t>
    </dgm:pt>
    <dgm:pt modelId="{9911DD82-797B-4E31-82BF-09BB22BDE500}" type="sibTrans" cxnId="{91D38921-7915-4CBE-8E6E-64B4811CAC8B}">
      <dgm:prSet/>
      <dgm:spPr/>
      <dgm:t>
        <a:bodyPr/>
        <a:lstStyle/>
        <a:p>
          <a:endParaRPr lang="en-CA"/>
        </a:p>
      </dgm:t>
    </dgm:pt>
    <dgm:pt modelId="{1BD45DCD-BFE4-4A26-8D73-53A0497CA8BB}">
      <dgm:prSet phldrT="[Text]" custT="1"/>
      <dgm:spPr/>
      <dgm:t>
        <a:bodyPr/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AU" sz="1600" dirty="0"/>
            <a:t>Sales below $30,000</a:t>
          </a:r>
          <a:endParaRPr lang="en-CA" sz="1600" dirty="0"/>
        </a:p>
      </dgm:t>
    </dgm:pt>
    <dgm:pt modelId="{5FB902DF-329C-465A-84F8-762FCAE5BA21}" type="parTrans" cxnId="{02A96AB0-1587-4EDF-B729-3092108CBFD3}">
      <dgm:prSet/>
      <dgm:spPr/>
      <dgm:t>
        <a:bodyPr/>
        <a:lstStyle/>
        <a:p>
          <a:endParaRPr lang="en-CA"/>
        </a:p>
      </dgm:t>
    </dgm:pt>
    <dgm:pt modelId="{B0B172ED-53F3-4C7F-9A00-61771DE459AE}" type="sibTrans" cxnId="{02A96AB0-1587-4EDF-B729-3092108CBFD3}">
      <dgm:prSet/>
      <dgm:spPr/>
      <dgm:t>
        <a:bodyPr/>
        <a:lstStyle/>
        <a:p>
          <a:endParaRPr lang="en-CA"/>
        </a:p>
      </dgm:t>
    </dgm:pt>
    <dgm:pt modelId="{8E9D6A8F-F45B-453A-A25D-78AA32BC706A}">
      <dgm:prSet phldrT="[Text]" custT="1"/>
      <dgm:spPr/>
      <dgm:t>
        <a:bodyPr/>
        <a:lstStyle/>
        <a:p>
          <a:pPr marL="285750" lvl="1" indent="0" algn="ctr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AU" sz="1600" dirty="0"/>
            <a:t>Sales exceeds $30,000</a:t>
          </a:r>
          <a:endParaRPr lang="en-CA" sz="1600" dirty="0"/>
        </a:p>
      </dgm:t>
    </dgm:pt>
    <dgm:pt modelId="{BAF35277-6902-41A8-957D-2F7598E55B3C}" type="parTrans" cxnId="{45CB8CE8-924D-4A99-9FA7-B3798F53A537}">
      <dgm:prSet/>
      <dgm:spPr/>
      <dgm:t>
        <a:bodyPr/>
        <a:lstStyle/>
        <a:p>
          <a:endParaRPr lang="en-CA"/>
        </a:p>
      </dgm:t>
    </dgm:pt>
    <dgm:pt modelId="{9220EF4A-D92C-4C6F-867F-9FBB52A614A3}" type="sibTrans" cxnId="{45CB8CE8-924D-4A99-9FA7-B3798F53A537}">
      <dgm:prSet/>
      <dgm:spPr/>
      <dgm:t>
        <a:bodyPr/>
        <a:lstStyle/>
        <a:p>
          <a:endParaRPr lang="en-CA"/>
        </a:p>
      </dgm:t>
    </dgm:pt>
    <dgm:pt modelId="{24C80BB5-91F1-44CE-8DB0-91E8517FB4AD}">
      <dgm:prSet phldrT="[Text]" custT="1"/>
      <dgm:spPr/>
      <dgm:t>
        <a:bodyPr/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AU" sz="1600" dirty="0"/>
            <a:t>“No HST calculation needed”</a:t>
          </a:r>
          <a:endParaRPr lang="en-CA" sz="1600" dirty="0"/>
        </a:p>
      </dgm:t>
    </dgm:pt>
    <dgm:pt modelId="{D26E1A54-23E3-490C-8C4B-9FA5ABB25DE2}" type="sibTrans" cxnId="{8F1765EB-7A79-4E85-9708-90E402CB1273}">
      <dgm:prSet/>
      <dgm:spPr/>
      <dgm:t>
        <a:bodyPr/>
        <a:lstStyle/>
        <a:p>
          <a:endParaRPr lang="en-CA"/>
        </a:p>
      </dgm:t>
    </dgm:pt>
    <dgm:pt modelId="{84462729-B5BB-4275-9D96-58E1C48A5883}" type="parTrans" cxnId="{8F1765EB-7A79-4E85-9708-90E402CB1273}">
      <dgm:prSet/>
      <dgm:spPr/>
      <dgm:t>
        <a:bodyPr/>
        <a:lstStyle/>
        <a:p>
          <a:endParaRPr lang="en-CA"/>
        </a:p>
      </dgm:t>
    </dgm:pt>
    <dgm:pt modelId="{930ED76F-F1EA-4A8C-A38C-5D766857DB11}">
      <dgm:prSet phldrT="[Text]" custT="1"/>
      <dgm:spPr/>
      <dgm:t>
        <a:bodyPr/>
        <a:lstStyle/>
        <a:p>
          <a:pPr marL="571500" lvl="2" indent="0" algn="ctr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AU" sz="1600" dirty="0"/>
            <a:t>Calculate HST</a:t>
          </a:r>
          <a:endParaRPr lang="en-CA" sz="1600" dirty="0"/>
        </a:p>
      </dgm:t>
    </dgm:pt>
    <dgm:pt modelId="{B0F124A3-BABF-4F70-8F59-FBE6CC6D1EDC}" type="sibTrans" cxnId="{9187BBF1-517B-4A3E-A3DC-F90080360FDD}">
      <dgm:prSet/>
      <dgm:spPr/>
      <dgm:t>
        <a:bodyPr/>
        <a:lstStyle/>
        <a:p>
          <a:endParaRPr lang="en-CA"/>
        </a:p>
      </dgm:t>
    </dgm:pt>
    <dgm:pt modelId="{D1039224-104C-4D75-9C7A-6640669CDB93}" type="parTrans" cxnId="{9187BBF1-517B-4A3E-A3DC-F90080360FDD}">
      <dgm:prSet/>
      <dgm:spPr/>
      <dgm:t>
        <a:bodyPr/>
        <a:lstStyle/>
        <a:p>
          <a:endParaRPr lang="en-CA"/>
        </a:p>
      </dgm:t>
    </dgm:pt>
    <dgm:pt modelId="{54FE6600-EA6F-44A5-988A-55ABB17338DB}" type="pres">
      <dgm:prSet presAssocID="{0721481D-C293-4C92-A935-91AF4456F0A7}" presName="Name0" presStyleCnt="0">
        <dgm:presLayoutVars>
          <dgm:dir/>
          <dgm:animLvl val="lvl"/>
          <dgm:resizeHandles val="exact"/>
        </dgm:presLayoutVars>
      </dgm:prSet>
      <dgm:spPr/>
    </dgm:pt>
    <dgm:pt modelId="{E28DE621-CFD2-4A6E-9A05-131DF77104FC}" type="pres">
      <dgm:prSet presAssocID="{8329250B-550F-48A9-8640-E33B65F80F1A}" presName="boxAndChildren" presStyleCnt="0"/>
      <dgm:spPr/>
    </dgm:pt>
    <dgm:pt modelId="{C2635FF6-D243-45DB-BB26-E069C24B1567}" type="pres">
      <dgm:prSet presAssocID="{8329250B-550F-48A9-8640-E33B65F80F1A}" presName="parentTextBox" presStyleLbl="node1" presStyleIdx="0" presStyleCnt="4"/>
      <dgm:spPr/>
    </dgm:pt>
    <dgm:pt modelId="{696D06A6-2799-4387-BFBD-FB9BA6889291}" type="pres">
      <dgm:prSet presAssocID="{ABF65936-1A86-41B4-A2BA-26A972A3A44D}" presName="sp" presStyleCnt="0"/>
      <dgm:spPr/>
    </dgm:pt>
    <dgm:pt modelId="{3BEC863A-0C0C-49AC-8913-F7BD34142EBA}" type="pres">
      <dgm:prSet presAssocID="{7A3F7B52-2DB4-4CBE-B292-84C6611015A2}" presName="arrowAndChildren" presStyleCnt="0"/>
      <dgm:spPr/>
    </dgm:pt>
    <dgm:pt modelId="{7E698E76-F56F-4AF5-824D-2E79EFC36BF5}" type="pres">
      <dgm:prSet presAssocID="{7A3F7B52-2DB4-4CBE-B292-84C6611015A2}" presName="parentTextArrow" presStyleLbl="node1" presStyleIdx="0" presStyleCnt="4"/>
      <dgm:spPr/>
    </dgm:pt>
    <dgm:pt modelId="{D458D702-558E-41B6-8C6E-BC6718F68DF7}" type="pres">
      <dgm:prSet presAssocID="{7A3F7B52-2DB4-4CBE-B292-84C6611015A2}" presName="arrow" presStyleLbl="node1" presStyleIdx="1" presStyleCnt="4"/>
      <dgm:spPr/>
    </dgm:pt>
    <dgm:pt modelId="{F1C481F4-89F1-41A1-BF6D-456F302E9799}" type="pres">
      <dgm:prSet presAssocID="{7A3F7B52-2DB4-4CBE-B292-84C6611015A2}" presName="descendantArrow" presStyleCnt="0"/>
      <dgm:spPr/>
    </dgm:pt>
    <dgm:pt modelId="{8C8A5D4F-2BCB-47C8-A76C-8700330665C3}" type="pres">
      <dgm:prSet presAssocID="{1BD45DCD-BFE4-4A26-8D73-53A0497CA8BB}" presName="childTextArrow" presStyleLbl="fgAccFollowNode1" presStyleIdx="0" presStyleCnt="4">
        <dgm:presLayoutVars>
          <dgm:bulletEnabled val="1"/>
        </dgm:presLayoutVars>
      </dgm:prSet>
      <dgm:spPr/>
    </dgm:pt>
    <dgm:pt modelId="{E6CD5511-DF76-493A-833F-1C688C7BD1E7}" type="pres">
      <dgm:prSet presAssocID="{8E9D6A8F-F45B-453A-A25D-78AA32BC706A}" presName="childTextArrow" presStyleLbl="fgAccFollowNode1" presStyleIdx="1" presStyleCnt="4">
        <dgm:presLayoutVars>
          <dgm:bulletEnabled val="1"/>
        </dgm:presLayoutVars>
      </dgm:prSet>
      <dgm:spPr/>
    </dgm:pt>
    <dgm:pt modelId="{241DDAFE-1E9F-4A5B-91A0-618C9CC21EF6}" type="pres">
      <dgm:prSet presAssocID="{4530F6AA-4678-4AAC-87BF-CAD2B2B2564F}" presName="sp" presStyleCnt="0"/>
      <dgm:spPr/>
    </dgm:pt>
    <dgm:pt modelId="{35F008EE-13BC-4C42-93E2-B384F5AD7257}" type="pres">
      <dgm:prSet presAssocID="{51781949-7B99-491D-8E29-92B423612FB6}" presName="arrowAndChildren" presStyleCnt="0"/>
      <dgm:spPr/>
    </dgm:pt>
    <dgm:pt modelId="{4B0AF9A9-D958-4767-A83F-C470D0EBD36F}" type="pres">
      <dgm:prSet presAssocID="{51781949-7B99-491D-8E29-92B423612FB6}" presName="parentTextArrow" presStyleLbl="node1" presStyleIdx="2" presStyleCnt="4"/>
      <dgm:spPr/>
    </dgm:pt>
    <dgm:pt modelId="{828F147B-3E44-4FD7-AE63-C816F44502A7}" type="pres">
      <dgm:prSet presAssocID="{7B110F1E-E4B1-4611-82C4-0AEFAD32511E}" presName="sp" presStyleCnt="0"/>
      <dgm:spPr/>
    </dgm:pt>
    <dgm:pt modelId="{5DFC4A19-58B3-45DE-B4EC-2849D1398B70}" type="pres">
      <dgm:prSet presAssocID="{0944281F-9206-4275-A2F3-EBEE0CE31E1C}" presName="arrowAndChildren" presStyleCnt="0"/>
      <dgm:spPr/>
    </dgm:pt>
    <dgm:pt modelId="{B7645FA1-C99C-49B3-90B7-A04130C03958}" type="pres">
      <dgm:prSet presAssocID="{0944281F-9206-4275-A2F3-EBEE0CE31E1C}" presName="parentTextArrow" presStyleLbl="node1" presStyleIdx="2" presStyleCnt="4"/>
      <dgm:spPr/>
    </dgm:pt>
    <dgm:pt modelId="{1C592BCC-4473-4675-908B-3FE75FFDD294}" type="pres">
      <dgm:prSet presAssocID="{0944281F-9206-4275-A2F3-EBEE0CE31E1C}" presName="arrow" presStyleLbl="node1" presStyleIdx="3" presStyleCnt="4"/>
      <dgm:spPr/>
    </dgm:pt>
    <dgm:pt modelId="{370E30D3-709D-4231-93D3-73EC32DFE31F}" type="pres">
      <dgm:prSet presAssocID="{0944281F-9206-4275-A2F3-EBEE0CE31E1C}" presName="descendantArrow" presStyleCnt="0"/>
      <dgm:spPr/>
    </dgm:pt>
    <dgm:pt modelId="{721EA303-BC35-4D4E-A271-3DA421547809}" type="pres">
      <dgm:prSet presAssocID="{424D18C7-E82E-480A-BA4F-E05E932C2C90}" presName="childTextArrow" presStyleLbl="fgAccFollowNode1" presStyleIdx="2" presStyleCnt="4">
        <dgm:presLayoutVars>
          <dgm:bulletEnabled val="1"/>
        </dgm:presLayoutVars>
      </dgm:prSet>
      <dgm:spPr/>
    </dgm:pt>
    <dgm:pt modelId="{5FF8BBEA-3163-4D04-974D-EB6F9B07B49C}" type="pres">
      <dgm:prSet presAssocID="{71884A31-66A2-4968-8221-4B1EA4E90FD8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EB2A4E00-624F-40EE-806E-F35FCD136DFF}" type="presOf" srcId="{0721481D-C293-4C92-A935-91AF4456F0A7}" destId="{54FE6600-EA6F-44A5-988A-55ABB17338DB}" srcOrd="0" destOrd="0" presId="urn:microsoft.com/office/officeart/2005/8/layout/process4"/>
    <dgm:cxn modelId="{C17C4610-BD3F-4CE0-8543-8A7A3336ED32}" type="presOf" srcId="{8E9D6A8F-F45B-453A-A25D-78AA32BC706A}" destId="{E6CD5511-DF76-493A-833F-1C688C7BD1E7}" srcOrd="0" destOrd="0" presId="urn:microsoft.com/office/officeart/2005/8/layout/process4"/>
    <dgm:cxn modelId="{91D38921-7915-4CBE-8E6E-64B4811CAC8B}" srcId="{0721481D-C293-4C92-A935-91AF4456F0A7}" destId="{8329250B-550F-48A9-8640-E33B65F80F1A}" srcOrd="3" destOrd="0" parTransId="{8D8ABABD-6F4F-4304-A09C-B2945AB3F126}" sibTransId="{9911DD82-797B-4E31-82BF-09BB22BDE500}"/>
    <dgm:cxn modelId="{1AFAC23C-85C0-43F9-9120-ECD0489DECA2}" srcId="{0944281F-9206-4275-A2F3-EBEE0CE31E1C}" destId="{71884A31-66A2-4968-8221-4B1EA4E90FD8}" srcOrd="1" destOrd="0" parTransId="{1EB62657-21A4-4386-960B-A7B558BCD81E}" sibTransId="{027F9A4C-F0DC-4897-8F59-F4B50B02E639}"/>
    <dgm:cxn modelId="{5E46473F-38A0-428C-9335-8A760F2CE948}" type="presOf" srcId="{7A3F7B52-2DB4-4CBE-B292-84C6611015A2}" destId="{D458D702-558E-41B6-8C6E-BC6718F68DF7}" srcOrd="1" destOrd="0" presId="urn:microsoft.com/office/officeart/2005/8/layout/process4"/>
    <dgm:cxn modelId="{6DB95F66-E55B-4CA7-A4E8-E0066B7D94E4}" type="presOf" srcId="{0944281F-9206-4275-A2F3-EBEE0CE31E1C}" destId="{1C592BCC-4473-4675-908B-3FE75FFDD294}" srcOrd="1" destOrd="0" presId="urn:microsoft.com/office/officeart/2005/8/layout/process4"/>
    <dgm:cxn modelId="{40B4524C-0AEF-4679-B4AB-AB31970B2FF5}" type="presOf" srcId="{930ED76F-F1EA-4A8C-A38C-5D766857DB11}" destId="{E6CD5511-DF76-493A-833F-1C688C7BD1E7}" srcOrd="0" destOrd="1" presId="urn:microsoft.com/office/officeart/2005/8/layout/process4"/>
    <dgm:cxn modelId="{A931796C-7C8E-4C2E-960F-5D019AD93503}" srcId="{0721481D-C293-4C92-A935-91AF4456F0A7}" destId="{7A3F7B52-2DB4-4CBE-B292-84C6611015A2}" srcOrd="2" destOrd="0" parTransId="{BD2BDFE9-03CF-41B7-AFC0-3B3C6872EB5D}" sibTransId="{ABF65936-1A86-41B4-A2BA-26A972A3A44D}"/>
    <dgm:cxn modelId="{98BE954E-23DA-4E15-9C93-8BB62948225D}" type="presOf" srcId="{424D18C7-E82E-480A-BA4F-E05E932C2C90}" destId="{721EA303-BC35-4D4E-A271-3DA421547809}" srcOrd="0" destOrd="0" presId="urn:microsoft.com/office/officeart/2005/8/layout/process4"/>
    <dgm:cxn modelId="{0E12454F-78E8-4A51-8A16-399555F36E4C}" type="presOf" srcId="{71884A31-66A2-4968-8221-4B1EA4E90FD8}" destId="{5FF8BBEA-3163-4D04-974D-EB6F9B07B49C}" srcOrd="0" destOrd="0" presId="urn:microsoft.com/office/officeart/2005/8/layout/process4"/>
    <dgm:cxn modelId="{12EB6B7E-F643-4A6E-868F-4DE63A86AEE0}" type="presOf" srcId="{1BD45DCD-BFE4-4A26-8D73-53A0497CA8BB}" destId="{8C8A5D4F-2BCB-47C8-A76C-8700330665C3}" srcOrd="0" destOrd="0" presId="urn:microsoft.com/office/officeart/2005/8/layout/process4"/>
    <dgm:cxn modelId="{4B09F97E-8FDA-41F4-9644-0F49AA41AB60}" type="presOf" srcId="{51781949-7B99-491D-8E29-92B423612FB6}" destId="{4B0AF9A9-D958-4767-A83F-C470D0EBD36F}" srcOrd="0" destOrd="0" presId="urn:microsoft.com/office/officeart/2005/8/layout/process4"/>
    <dgm:cxn modelId="{50DF149E-133D-48DB-A5D0-AD1662DC4022}" type="presOf" srcId="{0944281F-9206-4275-A2F3-EBEE0CE31E1C}" destId="{B7645FA1-C99C-49B3-90B7-A04130C03958}" srcOrd="0" destOrd="0" presId="urn:microsoft.com/office/officeart/2005/8/layout/process4"/>
    <dgm:cxn modelId="{20D896AF-E1B8-4E32-A345-FFA6DF304328}" srcId="{0721481D-C293-4C92-A935-91AF4456F0A7}" destId="{51781949-7B99-491D-8E29-92B423612FB6}" srcOrd="1" destOrd="0" parTransId="{D42A9E9B-6CF4-4542-BDF4-CC3C29E3CC37}" sibTransId="{4530F6AA-4678-4AAC-87BF-CAD2B2B2564F}"/>
    <dgm:cxn modelId="{02A96AB0-1587-4EDF-B729-3092108CBFD3}" srcId="{7A3F7B52-2DB4-4CBE-B292-84C6611015A2}" destId="{1BD45DCD-BFE4-4A26-8D73-53A0497CA8BB}" srcOrd="0" destOrd="0" parTransId="{5FB902DF-329C-465A-84F8-762FCAE5BA21}" sibTransId="{B0B172ED-53F3-4C7F-9A00-61771DE459AE}"/>
    <dgm:cxn modelId="{237DF9C1-A9D7-4D89-8B7B-7A174BE71F5F}" srcId="{0944281F-9206-4275-A2F3-EBEE0CE31E1C}" destId="{424D18C7-E82E-480A-BA4F-E05E932C2C90}" srcOrd="0" destOrd="0" parTransId="{8A18CDB4-15CB-4E61-A9F5-CA710046E36C}" sibTransId="{96170F25-E3E0-4A42-814C-5285B32995C6}"/>
    <dgm:cxn modelId="{45CB8CE8-924D-4A99-9FA7-B3798F53A537}" srcId="{7A3F7B52-2DB4-4CBE-B292-84C6611015A2}" destId="{8E9D6A8F-F45B-453A-A25D-78AA32BC706A}" srcOrd="1" destOrd="0" parTransId="{BAF35277-6902-41A8-957D-2F7598E55B3C}" sibTransId="{9220EF4A-D92C-4C6F-867F-9FBB52A614A3}"/>
    <dgm:cxn modelId="{8F1765EB-7A79-4E85-9708-90E402CB1273}" srcId="{1BD45DCD-BFE4-4A26-8D73-53A0497CA8BB}" destId="{24C80BB5-91F1-44CE-8DB0-91E8517FB4AD}" srcOrd="0" destOrd="0" parTransId="{84462729-B5BB-4275-9D96-58E1C48A5883}" sibTransId="{D26E1A54-23E3-490C-8C4B-9FA5ABB25DE2}"/>
    <dgm:cxn modelId="{7D99D1EF-4CB3-4D43-8784-141E69F43793}" srcId="{0721481D-C293-4C92-A935-91AF4456F0A7}" destId="{0944281F-9206-4275-A2F3-EBEE0CE31E1C}" srcOrd="0" destOrd="0" parTransId="{C482BC4E-59D1-4461-9574-339DF9ED14DF}" sibTransId="{7B110F1E-E4B1-4611-82C4-0AEFAD32511E}"/>
    <dgm:cxn modelId="{9187BBF1-517B-4A3E-A3DC-F90080360FDD}" srcId="{8E9D6A8F-F45B-453A-A25D-78AA32BC706A}" destId="{930ED76F-F1EA-4A8C-A38C-5D766857DB11}" srcOrd="0" destOrd="0" parTransId="{D1039224-104C-4D75-9C7A-6640669CDB93}" sibTransId="{B0F124A3-BABF-4F70-8F59-FBE6CC6D1EDC}"/>
    <dgm:cxn modelId="{6E5EE8F6-B825-45BC-AC21-F23D0753BC0F}" type="presOf" srcId="{7A3F7B52-2DB4-4CBE-B292-84C6611015A2}" destId="{7E698E76-F56F-4AF5-824D-2E79EFC36BF5}" srcOrd="0" destOrd="0" presId="urn:microsoft.com/office/officeart/2005/8/layout/process4"/>
    <dgm:cxn modelId="{56CDB5F9-D742-4A33-AAAF-EF860F0A8BA8}" type="presOf" srcId="{24C80BB5-91F1-44CE-8DB0-91E8517FB4AD}" destId="{8C8A5D4F-2BCB-47C8-A76C-8700330665C3}" srcOrd="0" destOrd="1" presId="urn:microsoft.com/office/officeart/2005/8/layout/process4"/>
    <dgm:cxn modelId="{D2836EFB-83FF-446C-AFF9-98B9ACF85D17}" type="presOf" srcId="{8329250B-550F-48A9-8640-E33B65F80F1A}" destId="{C2635FF6-D243-45DB-BB26-E069C24B1567}" srcOrd="0" destOrd="0" presId="urn:microsoft.com/office/officeart/2005/8/layout/process4"/>
    <dgm:cxn modelId="{C8FC2718-6453-44A2-95CE-DD8E4F6F168D}" type="presParOf" srcId="{54FE6600-EA6F-44A5-988A-55ABB17338DB}" destId="{E28DE621-CFD2-4A6E-9A05-131DF77104FC}" srcOrd="0" destOrd="0" presId="urn:microsoft.com/office/officeart/2005/8/layout/process4"/>
    <dgm:cxn modelId="{60084938-2046-4FC6-9145-507DDE1FE238}" type="presParOf" srcId="{E28DE621-CFD2-4A6E-9A05-131DF77104FC}" destId="{C2635FF6-D243-45DB-BB26-E069C24B1567}" srcOrd="0" destOrd="0" presId="urn:microsoft.com/office/officeart/2005/8/layout/process4"/>
    <dgm:cxn modelId="{31359B27-FE9D-4109-946E-3B0B2304BA93}" type="presParOf" srcId="{54FE6600-EA6F-44A5-988A-55ABB17338DB}" destId="{696D06A6-2799-4387-BFBD-FB9BA6889291}" srcOrd="1" destOrd="0" presId="urn:microsoft.com/office/officeart/2005/8/layout/process4"/>
    <dgm:cxn modelId="{E238DA40-98B8-477F-B66C-D4BFC9DBDB19}" type="presParOf" srcId="{54FE6600-EA6F-44A5-988A-55ABB17338DB}" destId="{3BEC863A-0C0C-49AC-8913-F7BD34142EBA}" srcOrd="2" destOrd="0" presId="urn:microsoft.com/office/officeart/2005/8/layout/process4"/>
    <dgm:cxn modelId="{88100123-F54C-4D5E-B0C1-A2496607FD9B}" type="presParOf" srcId="{3BEC863A-0C0C-49AC-8913-F7BD34142EBA}" destId="{7E698E76-F56F-4AF5-824D-2E79EFC36BF5}" srcOrd="0" destOrd="0" presId="urn:microsoft.com/office/officeart/2005/8/layout/process4"/>
    <dgm:cxn modelId="{B21F28E5-2218-4C64-BE03-AA17098C1AC0}" type="presParOf" srcId="{3BEC863A-0C0C-49AC-8913-F7BD34142EBA}" destId="{D458D702-558E-41B6-8C6E-BC6718F68DF7}" srcOrd="1" destOrd="0" presId="urn:microsoft.com/office/officeart/2005/8/layout/process4"/>
    <dgm:cxn modelId="{757D132B-605B-47D5-8648-0DB37A673CB3}" type="presParOf" srcId="{3BEC863A-0C0C-49AC-8913-F7BD34142EBA}" destId="{F1C481F4-89F1-41A1-BF6D-456F302E9799}" srcOrd="2" destOrd="0" presId="urn:microsoft.com/office/officeart/2005/8/layout/process4"/>
    <dgm:cxn modelId="{FF9B4EC3-05E3-4778-B711-F92F9097DF21}" type="presParOf" srcId="{F1C481F4-89F1-41A1-BF6D-456F302E9799}" destId="{8C8A5D4F-2BCB-47C8-A76C-8700330665C3}" srcOrd="0" destOrd="0" presId="urn:microsoft.com/office/officeart/2005/8/layout/process4"/>
    <dgm:cxn modelId="{6799CDAD-D03C-46A5-A424-33A53C7B870D}" type="presParOf" srcId="{F1C481F4-89F1-41A1-BF6D-456F302E9799}" destId="{E6CD5511-DF76-493A-833F-1C688C7BD1E7}" srcOrd="1" destOrd="0" presId="urn:microsoft.com/office/officeart/2005/8/layout/process4"/>
    <dgm:cxn modelId="{648586B1-7EDA-4431-B7B7-991425578A42}" type="presParOf" srcId="{54FE6600-EA6F-44A5-988A-55ABB17338DB}" destId="{241DDAFE-1E9F-4A5B-91A0-618C9CC21EF6}" srcOrd="3" destOrd="0" presId="urn:microsoft.com/office/officeart/2005/8/layout/process4"/>
    <dgm:cxn modelId="{91E8394A-FDA0-4B8C-A7B6-0148C1EF0966}" type="presParOf" srcId="{54FE6600-EA6F-44A5-988A-55ABB17338DB}" destId="{35F008EE-13BC-4C42-93E2-B384F5AD7257}" srcOrd="4" destOrd="0" presId="urn:microsoft.com/office/officeart/2005/8/layout/process4"/>
    <dgm:cxn modelId="{F64FACDF-7961-4185-B169-45FB95E416CA}" type="presParOf" srcId="{35F008EE-13BC-4C42-93E2-B384F5AD7257}" destId="{4B0AF9A9-D958-4767-A83F-C470D0EBD36F}" srcOrd="0" destOrd="0" presId="urn:microsoft.com/office/officeart/2005/8/layout/process4"/>
    <dgm:cxn modelId="{D0FDAC47-7BB8-4D3C-89D9-6F180765F3D8}" type="presParOf" srcId="{54FE6600-EA6F-44A5-988A-55ABB17338DB}" destId="{828F147B-3E44-4FD7-AE63-C816F44502A7}" srcOrd="5" destOrd="0" presId="urn:microsoft.com/office/officeart/2005/8/layout/process4"/>
    <dgm:cxn modelId="{910721FE-5F21-4890-8484-572BAA99832F}" type="presParOf" srcId="{54FE6600-EA6F-44A5-988A-55ABB17338DB}" destId="{5DFC4A19-58B3-45DE-B4EC-2849D1398B70}" srcOrd="6" destOrd="0" presId="urn:microsoft.com/office/officeart/2005/8/layout/process4"/>
    <dgm:cxn modelId="{8C9604EB-BEAB-4FA8-ACAE-DBD550A0ECCB}" type="presParOf" srcId="{5DFC4A19-58B3-45DE-B4EC-2849D1398B70}" destId="{B7645FA1-C99C-49B3-90B7-A04130C03958}" srcOrd="0" destOrd="0" presId="urn:microsoft.com/office/officeart/2005/8/layout/process4"/>
    <dgm:cxn modelId="{1D845236-256F-4167-913B-8D9998D01546}" type="presParOf" srcId="{5DFC4A19-58B3-45DE-B4EC-2849D1398B70}" destId="{1C592BCC-4473-4675-908B-3FE75FFDD294}" srcOrd="1" destOrd="0" presId="urn:microsoft.com/office/officeart/2005/8/layout/process4"/>
    <dgm:cxn modelId="{A08EAC2C-BED1-4798-A2F5-1CC21025C1EC}" type="presParOf" srcId="{5DFC4A19-58B3-45DE-B4EC-2849D1398B70}" destId="{370E30D3-709D-4231-93D3-73EC32DFE31F}" srcOrd="2" destOrd="0" presId="urn:microsoft.com/office/officeart/2005/8/layout/process4"/>
    <dgm:cxn modelId="{6329485C-6C97-46BA-BCB3-55015289152A}" type="presParOf" srcId="{370E30D3-709D-4231-93D3-73EC32DFE31F}" destId="{721EA303-BC35-4D4E-A271-3DA421547809}" srcOrd="0" destOrd="0" presId="urn:microsoft.com/office/officeart/2005/8/layout/process4"/>
    <dgm:cxn modelId="{007DEE64-EB44-4FEA-82B1-C9D9076191C8}" type="presParOf" srcId="{370E30D3-709D-4231-93D3-73EC32DFE31F}" destId="{5FF8BBEA-3163-4D04-974D-EB6F9B07B49C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60898-3767-4A8A-ACCB-FFC85D9936B8}">
      <dsp:nvSpPr>
        <dsp:cNvPr id="0" name=""/>
        <dsp:cNvSpPr/>
      </dsp:nvSpPr>
      <dsp:spPr>
        <a:xfrm rot="2563215">
          <a:off x="2031539" y="3183630"/>
          <a:ext cx="893236" cy="58886"/>
        </a:xfrm>
        <a:custGeom>
          <a:avLst/>
          <a:gdLst/>
          <a:ahLst/>
          <a:cxnLst/>
          <a:rect l="0" t="0" r="0" b="0"/>
          <a:pathLst>
            <a:path>
              <a:moveTo>
                <a:pt x="0" y="29443"/>
              </a:moveTo>
              <a:lnTo>
                <a:pt x="893236" y="2944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9018-BBBF-4870-B1B6-711A00D3EE46}">
      <dsp:nvSpPr>
        <dsp:cNvPr id="0" name=""/>
        <dsp:cNvSpPr/>
      </dsp:nvSpPr>
      <dsp:spPr>
        <a:xfrm rot="21394764">
          <a:off x="2149238" y="2131408"/>
          <a:ext cx="898577" cy="58886"/>
        </a:xfrm>
        <a:custGeom>
          <a:avLst/>
          <a:gdLst/>
          <a:ahLst/>
          <a:cxnLst/>
          <a:rect l="0" t="0" r="0" b="0"/>
          <a:pathLst>
            <a:path>
              <a:moveTo>
                <a:pt x="0" y="29443"/>
              </a:moveTo>
              <a:lnTo>
                <a:pt x="898577" y="2944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AEF3E-EE32-4FF3-9CDB-15F0344E0383}">
      <dsp:nvSpPr>
        <dsp:cNvPr id="0" name=""/>
        <dsp:cNvSpPr/>
      </dsp:nvSpPr>
      <dsp:spPr>
        <a:xfrm rot="19257454">
          <a:off x="2061600" y="1356782"/>
          <a:ext cx="792031" cy="58886"/>
        </a:xfrm>
        <a:custGeom>
          <a:avLst/>
          <a:gdLst/>
          <a:ahLst/>
          <a:cxnLst/>
          <a:rect l="0" t="0" r="0" b="0"/>
          <a:pathLst>
            <a:path>
              <a:moveTo>
                <a:pt x="0" y="29443"/>
              </a:moveTo>
              <a:lnTo>
                <a:pt x="792031" y="2944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50E4E-A853-4CA0-A064-5739B6177DE3}">
      <dsp:nvSpPr>
        <dsp:cNvPr id="0" name=""/>
        <dsp:cNvSpPr/>
      </dsp:nvSpPr>
      <dsp:spPr>
        <a:xfrm>
          <a:off x="367602" y="1236777"/>
          <a:ext cx="2099329" cy="208965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5000" r="-15000"/>
          </a:stretch>
        </a:blip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DB398-50AB-47D4-A22A-B735C7B8E34D}">
      <dsp:nvSpPr>
        <dsp:cNvPr id="0" name=""/>
        <dsp:cNvSpPr/>
      </dsp:nvSpPr>
      <dsp:spPr>
        <a:xfrm>
          <a:off x="2562590" y="438839"/>
          <a:ext cx="1149572" cy="792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Sales</a:t>
          </a:r>
          <a:endParaRPr lang="en-CA" sz="800" b="1" kern="1200" dirty="0"/>
        </a:p>
      </dsp:txBody>
      <dsp:txXfrm>
        <a:off x="2730941" y="554852"/>
        <a:ext cx="812870" cy="560160"/>
      </dsp:txXfrm>
    </dsp:sp>
    <dsp:sp modelId="{13F6BB10-2DB6-4DA8-AB62-5F9A2EBD3585}">
      <dsp:nvSpPr>
        <dsp:cNvPr id="0" name=""/>
        <dsp:cNvSpPr/>
      </dsp:nvSpPr>
      <dsp:spPr>
        <a:xfrm>
          <a:off x="3975654" y="438839"/>
          <a:ext cx="1724358" cy="792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Track sales details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E.g. amount, date</a:t>
          </a:r>
          <a:endParaRPr lang="en-CA" sz="1600" kern="1200" dirty="0"/>
        </a:p>
      </dsp:txBody>
      <dsp:txXfrm>
        <a:off x="3975654" y="438839"/>
        <a:ext cx="1724358" cy="792186"/>
      </dsp:txXfrm>
    </dsp:sp>
    <dsp:sp modelId="{C038E404-37F7-4807-9879-FB7DE788DAC0}">
      <dsp:nvSpPr>
        <dsp:cNvPr id="0" name=""/>
        <dsp:cNvSpPr/>
      </dsp:nvSpPr>
      <dsp:spPr>
        <a:xfrm>
          <a:off x="3044510" y="1767351"/>
          <a:ext cx="1081389" cy="6690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/>
            <a:t>Tax</a:t>
          </a:r>
          <a:endParaRPr lang="en-CA" sz="1400" b="1" kern="1200" dirty="0"/>
        </a:p>
      </dsp:txBody>
      <dsp:txXfrm>
        <a:off x="3202876" y="1865331"/>
        <a:ext cx="764657" cy="473088"/>
      </dsp:txXfrm>
    </dsp:sp>
    <dsp:sp modelId="{17D5C672-FDBC-4F9D-8201-2715BCCCCD08}">
      <dsp:nvSpPr>
        <dsp:cNvPr id="0" name=""/>
        <dsp:cNvSpPr/>
      </dsp:nvSpPr>
      <dsp:spPr>
        <a:xfrm>
          <a:off x="4474619" y="1767351"/>
          <a:ext cx="1622084" cy="669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 Calculates HST based on sales</a:t>
          </a:r>
          <a:endParaRPr lang="en-CA" sz="1600" kern="1200" dirty="0"/>
        </a:p>
      </dsp:txBody>
      <dsp:txXfrm>
        <a:off x="4474619" y="1767351"/>
        <a:ext cx="1622084" cy="669048"/>
      </dsp:txXfrm>
    </dsp:sp>
    <dsp:sp modelId="{F05E1A92-1C1D-41DD-9B2D-8043219F572D}">
      <dsp:nvSpPr>
        <dsp:cNvPr id="0" name=""/>
        <dsp:cNvSpPr/>
      </dsp:nvSpPr>
      <dsp:spPr>
        <a:xfrm>
          <a:off x="2462486" y="3481899"/>
          <a:ext cx="1273541" cy="609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 err="1"/>
            <a:t>TaxReport</a:t>
          </a:r>
          <a:endParaRPr lang="en-CA" sz="1200" b="1" kern="1200" dirty="0"/>
        </a:p>
      </dsp:txBody>
      <dsp:txXfrm>
        <a:off x="2648992" y="3571148"/>
        <a:ext cx="900529" cy="430933"/>
      </dsp:txXfrm>
    </dsp:sp>
    <dsp:sp modelId="{98A59A93-6AE3-4174-9878-457C33217E8D}">
      <dsp:nvSpPr>
        <dsp:cNvPr id="0" name=""/>
        <dsp:cNvSpPr/>
      </dsp:nvSpPr>
      <dsp:spPr>
        <a:xfrm>
          <a:off x="3844558" y="3481899"/>
          <a:ext cx="1910312" cy="60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Generates tax summary reports</a:t>
          </a:r>
          <a:endParaRPr lang="en-CA" sz="1600" kern="1200" dirty="0"/>
        </a:p>
      </dsp:txBody>
      <dsp:txXfrm>
        <a:off x="3844558" y="3481899"/>
        <a:ext cx="1910312" cy="609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35FF6-D243-45DB-BB26-E069C24B1567}">
      <dsp:nvSpPr>
        <dsp:cNvPr id="0" name=""/>
        <dsp:cNvSpPr/>
      </dsp:nvSpPr>
      <dsp:spPr>
        <a:xfrm>
          <a:off x="0" y="2831391"/>
          <a:ext cx="9555041" cy="6194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/>
            <a:t>Generate Tax Report</a:t>
          </a:r>
          <a:endParaRPr lang="en-CA" sz="1600" b="1" kern="1200" dirty="0"/>
        </a:p>
      </dsp:txBody>
      <dsp:txXfrm>
        <a:off x="0" y="2831391"/>
        <a:ext cx="9555041" cy="619439"/>
      </dsp:txXfrm>
    </dsp:sp>
    <dsp:sp modelId="{D458D702-558E-41B6-8C6E-BC6718F68DF7}">
      <dsp:nvSpPr>
        <dsp:cNvPr id="0" name=""/>
        <dsp:cNvSpPr/>
      </dsp:nvSpPr>
      <dsp:spPr>
        <a:xfrm rot="10800000">
          <a:off x="0" y="1887985"/>
          <a:ext cx="9555041" cy="95269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/>
            <a:t>Calculate total sales amount</a:t>
          </a:r>
          <a:endParaRPr lang="en-CA" sz="1600" b="1" kern="1200" dirty="0"/>
        </a:p>
      </dsp:txBody>
      <dsp:txXfrm rot="-10800000">
        <a:off x="0" y="1887985"/>
        <a:ext cx="9555041" cy="334396"/>
      </dsp:txXfrm>
    </dsp:sp>
    <dsp:sp modelId="{8C8A5D4F-2BCB-47C8-A76C-8700330665C3}">
      <dsp:nvSpPr>
        <dsp:cNvPr id="0" name=""/>
        <dsp:cNvSpPr/>
      </dsp:nvSpPr>
      <dsp:spPr>
        <a:xfrm>
          <a:off x="0" y="2222382"/>
          <a:ext cx="4777521" cy="28485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t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AU" sz="1600" kern="1200" dirty="0"/>
            <a:t>Sales below $30,000</a:t>
          </a:r>
          <a:endParaRPr lang="en-CA" sz="1600" kern="1200" dirty="0"/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en-AU" sz="1600" kern="1200" dirty="0"/>
            <a:t>“No HST calculation needed”</a:t>
          </a:r>
          <a:endParaRPr lang="en-CA" sz="1600" kern="1200" dirty="0"/>
        </a:p>
      </dsp:txBody>
      <dsp:txXfrm>
        <a:off x="0" y="2222382"/>
        <a:ext cx="4777521" cy="284856"/>
      </dsp:txXfrm>
    </dsp:sp>
    <dsp:sp modelId="{E6CD5511-DF76-493A-833F-1C688C7BD1E7}">
      <dsp:nvSpPr>
        <dsp:cNvPr id="0" name=""/>
        <dsp:cNvSpPr/>
      </dsp:nvSpPr>
      <dsp:spPr>
        <a:xfrm>
          <a:off x="4777520" y="2222382"/>
          <a:ext cx="4777521" cy="28485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t" anchorCtr="0">
          <a:noAutofit/>
        </a:bodyPr>
        <a:lstStyle/>
        <a:p>
          <a:pPr marL="285750" lvl="1" indent="0" algn="ctr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AU" sz="1600" kern="1200" dirty="0"/>
            <a:t>Sales exceeds $30,000</a:t>
          </a:r>
          <a:endParaRPr lang="en-CA" sz="1600" kern="1200" dirty="0"/>
        </a:p>
        <a:p>
          <a:pPr marL="571500" lvl="2" indent="0" algn="ctr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Calculate HST</a:t>
          </a:r>
          <a:endParaRPr lang="en-CA" sz="1600" kern="1200" dirty="0"/>
        </a:p>
      </dsp:txBody>
      <dsp:txXfrm>
        <a:off x="4777520" y="2222382"/>
        <a:ext cx="4777521" cy="284856"/>
      </dsp:txXfrm>
    </dsp:sp>
    <dsp:sp modelId="{4B0AF9A9-D958-4767-A83F-C470D0EBD36F}">
      <dsp:nvSpPr>
        <dsp:cNvPr id="0" name=""/>
        <dsp:cNvSpPr/>
      </dsp:nvSpPr>
      <dsp:spPr>
        <a:xfrm rot="10800000">
          <a:off x="0" y="944579"/>
          <a:ext cx="9555041" cy="95269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/>
            <a:t>System retrieves sales</a:t>
          </a:r>
          <a:endParaRPr lang="en-CA" sz="1600" b="1" kern="1200" dirty="0"/>
        </a:p>
      </dsp:txBody>
      <dsp:txXfrm rot="10800000">
        <a:off x="0" y="944579"/>
        <a:ext cx="9555041" cy="619034"/>
      </dsp:txXfrm>
    </dsp:sp>
    <dsp:sp modelId="{1C592BCC-4473-4675-908B-3FE75FFDD294}">
      <dsp:nvSpPr>
        <dsp:cNvPr id="0" name=""/>
        <dsp:cNvSpPr/>
      </dsp:nvSpPr>
      <dsp:spPr>
        <a:xfrm rot="10800000">
          <a:off x="0" y="1173"/>
          <a:ext cx="9555041" cy="952697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/>
            <a:t>Select Date Range</a:t>
          </a:r>
          <a:endParaRPr lang="en-CA" sz="1800" b="1" kern="1200" dirty="0"/>
        </a:p>
      </dsp:txBody>
      <dsp:txXfrm rot="-10800000">
        <a:off x="0" y="1173"/>
        <a:ext cx="9555041" cy="334396"/>
      </dsp:txXfrm>
    </dsp:sp>
    <dsp:sp modelId="{721EA303-BC35-4D4E-A271-3DA421547809}">
      <dsp:nvSpPr>
        <dsp:cNvPr id="0" name=""/>
        <dsp:cNvSpPr/>
      </dsp:nvSpPr>
      <dsp:spPr>
        <a:xfrm>
          <a:off x="0" y="335570"/>
          <a:ext cx="4777521" cy="28485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 err="1"/>
            <a:t>Start_date</a:t>
          </a:r>
          <a:endParaRPr lang="en-CA" sz="1600" kern="1200" dirty="0"/>
        </a:p>
      </dsp:txBody>
      <dsp:txXfrm>
        <a:off x="0" y="335570"/>
        <a:ext cx="4777521" cy="284856"/>
      </dsp:txXfrm>
    </dsp:sp>
    <dsp:sp modelId="{5FF8BBEA-3163-4D04-974D-EB6F9B07B49C}">
      <dsp:nvSpPr>
        <dsp:cNvPr id="0" name=""/>
        <dsp:cNvSpPr/>
      </dsp:nvSpPr>
      <dsp:spPr>
        <a:xfrm>
          <a:off x="4777520" y="335570"/>
          <a:ext cx="4777521" cy="28485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 err="1"/>
            <a:t>End_date</a:t>
          </a:r>
          <a:endParaRPr lang="en-CA" sz="1600" kern="1200" dirty="0"/>
        </a:p>
      </dsp:txBody>
      <dsp:txXfrm>
        <a:off x="4777520" y="335570"/>
        <a:ext cx="4777521" cy="284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DCC8D-697B-412F-915A-C75DB92D1B2E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EB345-E363-4493-BB26-15270822FD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26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EB345-E363-4493-BB26-15270822FD9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00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5928-7BA5-4471-BC81-34CE073AC97B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E3AD28-A4A5-4135-9CAE-0DC886465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04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5928-7BA5-4471-BC81-34CE073AC97B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E3AD28-A4A5-4135-9CAE-0DC886465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38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5928-7BA5-4471-BC81-34CE073AC97B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E3AD28-A4A5-4135-9CAE-0DC8864654A8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5233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5928-7BA5-4471-BC81-34CE073AC97B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E3AD28-A4A5-4135-9CAE-0DC886465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61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5928-7BA5-4471-BC81-34CE073AC97B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E3AD28-A4A5-4135-9CAE-0DC8864654A8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05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5928-7BA5-4471-BC81-34CE073AC97B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E3AD28-A4A5-4135-9CAE-0DC886465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515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5928-7BA5-4471-BC81-34CE073AC97B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AD28-A4A5-4135-9CAE-0DC886465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295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5928-7BA5-4471-BC81-34CE073AC97B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AD28-A4A5-4135-9CAE-0DC886465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56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5928-7BA5-4471-BC81-34CE073AC97B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AD28-A4A5-4135-9CAE-0DC886465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86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5928-7BA5-4471-BC81-34CE073AC97B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E3AD28-A4A5-4135-9CAE-0DC886465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85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5928-7BA5-4471-BC81-34CE073AC97B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E3AD28-A4A5-4135-9CAE-0DC886465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472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5928-7BA5-4471-BC81-34CE073AC97B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E3AD28-A4A5-4135-9CAE-0DC886465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35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5928-7BA5-4471-BC81-34CE073AC97B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AD28-A4A5-4135-9CAE-0DC886465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30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5928-7BA5-4471-BC81-34CE073AC97B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AD28-A4A5-4135-9CAE-0DC886465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59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5928-7BA5-4471-BC81-34CE073AC97B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AD28-A4A5-4135-9CAE-0DC886465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570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5928-7BA5-4471-BC81-34CE073AC97B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E3AD28-A4A5-4135-9CAE-0DC886465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3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5928-7BA5-4471-BC81-34CE073AC97B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E3AD28-A4A5-4135-9CAE-0DC886465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30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reepngimg.com/png/19306-thank-you-free-download-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different types of pastries&#10;&#10;Description automatically generated">
            <a:extLst>
              <a:ext uri="{FF2B5EF4-FFF2-40B4-BE49-F238E27FC236}">
                <a16:creationId xmlns:a16="http://schemas.microsoft.com/office/drawing/2014/main" id="{25ED6180-DD20-38D0-8856-A640DE782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942" y="1426915"/>
            <a:ext cx="5586989" cy="4317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F1AF5F-0845-4A6C-6D45-2038F7306208}"/>
              </a:ext>
            </a:extLst>
          </p:cNvPr>
          <p:cNvSpPr txBox="1"/>
          <p:nvPr/>
        </p:nvSpPr>
        <p:spPr>
          <a:xfrm>
            <a:off x="5037338" y="6001254"/>
            <a:ext cx="2801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Amany Omar</a:t>
            </a:r>
          </a:p>
          <a:p>
            <a:pPr algn="ctr"/>
            <a:r>
              <a:rPr lang="en-AU" sz="1400" dirty="0"/>
              <a:t>Date: November 30, 2024</a:t>
            </a:r>
            <a:endParaRPr lang="en-CA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22FE44-1DF1-CBA8-E707-9800EAF21171}"/>
              </a:ext>
            </a:extLst>
          </p:cNvPr>
          <p:cNvSpPr/>
          <p:nvPr/>
        </p:nvSpPr>
        <p:spPr>
          <a:xfrm>
            <a:off x="1589803" y="595136"/>
            <a:ext cx="9922259" cy="12516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CA" sz="3600" b="1" kern="10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Handling Taxes and HST for The Breadboard Bakery</a:t>
            </a:r>
            <a:br>
              <a:rPr lang="en-CA" sz="3600" b="1" kern="10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3600" b="1" kern="100" dirty="0">
              <a:ln w="13462">
                <a:solidFill>
                  <a:schemeClr val="tx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55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EFD48-5CA3-B125-EC48-E667D26D235B}"/>
              </a:ext>
            </a:extLst>
          </p:cNvPr>
          <p:cNvSpPr txBox="1"/>
          <p:nvPr/>
        </p:nvSpPr>
        <p:spPr>
          <a:xfrm>
            <a:off x="1934776" y="262043"/>
            <a:ext cx="7071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Tracking Annual Sales and Tax Filing System for Victoria’s Growing Bakery</a:t>
            </a:r>
            <a:endParaRPr lang="en-CA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69311-9E55-8EF0-093C-5F2F917D7C9A}"/>
              </a:ext>
            </a:extLst>
          </p:cNvPr>
          <p:cNvSpPr txBox="1"/>
          <p:nvPr/>
        </p:nvSpPr>
        <p:spPr>
          <a:xfrm>
            <a:off x="2084832" y="2779529"/>
            <a:ext cx="65030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/>
              <a:t>Introduction</a:t>
            </a:r>
          </a:p>
          <a:p>
            <a:endParaRPr lang="en-AU" sz="1600" dirty="0"/>
          </a:p>
          <a:p>
            <a:r>
              <a:rPr lang="en-AU" sz="1600" b="1" dirty="0"/>
              <a:t>Requirements Overview:</a:t>
            </a:r>
          </a:p>
          <a:p>
            <a:r>
              <a:rPr lang="en-AU" sz="1600" dirty="0"/>
              <a:t>	Victoria, the owner of The Breadboard Bakery, requested a system to track annual sales to efficiently file HST with the Canada Revenue Agency (CRA).</a:t>
            </a:r>
          </a:p>
          <a:p>
            <a:endParaRPr lang="en-AU" sz="1600" dirty="0"/>
          </a:p>
          <a:p>
            <a:r>
              <a:rPr lang="en-AU" sz="1600" b="1" dirty="0"/>
              <a:t>Condition: </a:t>
            </a:r>
            <a:r>
              <a:rPr lang="en-AU" sz="1600" dirty="0"/>
              <a:t>Filing required only if sales exceed $30,000 per year.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89232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A0B0-ED14-7DE0-3F6B-17DDC239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789" y="685070"/>
            <a:ext cx="3734723" cy="806105"/>
          </a:xfrm>
        </p:spPr>
        <p:txBody>
          <a:bodyPr/>
          <a:lstStyle/>
          <a:p>
            <a:r>
              <a:rPr lang="en-AU" dirty="0"/>
              <a:t>Class Diagram</a:t>
            </a:r>
            <a:endParaRPr lang="en-CA" dirty="0"/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86FFCEB7-A592-EC39-62EC-65F1B0A66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30" y="3896047"/>
            <a:ext cx="3340361" cy="280489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D7491F5-8BB1-50E9-23B0-6D2ABC552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8922669"/>
              </p:ext>
            </p:extLst>
          </p:nvPr>
        </p:nvGraphicFramePr>
        <p:xfrm>
          <a:off x="1641856" y="2329161"/>
          <a:ext cx="6417056" cy="4371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880735-5C22-B946-217D-9D70B8050C4A}"/>
              </a:ext>
            </a:extLst>
          </p:cNvPr>
          <p:cNvSpPr txBox="1"/>
          <p:nvPr/>
        </p:nvSpPr>
        <p:spPr>
          <a:xfrm>
            <a:off x="1113446" y="1405831"/>
            <a:ext cx="9192765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Purpose</a:t>
            </a:r>
            <a:r>
              <a:rPr lang="en-US" sz="1600" dirty="0"/>
              <a:t>: Each class has a specific responsibility that contributes to the HST calculation and report generation.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4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5F14-60D0-E00A-1430-2FAF91AB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253" y="628538"/>
            <a:ext cx="8911687" cy="1280890"/>
          </a:xfrm>
        </p:spPr>
        <p:txBody>
          <a:bodyPr/>
          <a:lstStyle/>
          <a:p>
            <a:r>
              <a:rPr lang="en-AU" dirty="0"/>
              <a:t>Sequence Diagram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4DDFB-CAA5-9F9D-A9C7-2997E344C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571" y="1513188"/>
            <a:ext cx="8915400" cy="1181244"/>
          </a:xfrm>
        </p:spPr>
        <p:txBody>
          <a:bodyPr/>
          <a:lstStyle/>
          <a:p>
            <a:r>
              <a:rPr lang="en-AU" dirty="0"/>
              <a:t>Actor: Owner (Victoria)</a:t>
            </a:r>
          </a:p>
          <a:p>
            <a:r>
              <a:rPr lang="en-AU" dirty="0"/>
              <a:t>Preconditions: Owner is logged in and navigated to Sales Dashboard</a:t>
            </a:r>
          </a:p>
          <a:p>
            <a:r>
              <a:rPr lang="en-AU" dirty="0"/>
              <a:t>Steps:</a:t>
            </a:r>
          </a:p>
          <a:p>
            <a:pPr lvl="1"/>
            <a:endParaRPr lang="en-A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0B1CAAF-D3A4-F8AA-C4B1-0AF89BBD6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501335"/>
              </p:ext>
            </p:extLst>
          </p:nvPr>
        </p:nvGraphicFramePr>
        <p:xfrm>
          <a:off x="1949571" y="2781886"/>
          <a:ext cx="9555042" cy="3452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18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2F4B-0C06-B728-BEB9-C4F200D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6932"/>
            <a:ext cx="8911687" cy="1280890"/>
          </a:xfrm>
        </p:spPr>
        <p:txBody>
          <a:bodyPr/>
          <a:lstStyle/>
          <a:p>
            <a:r>
              <a:rPr lang="en-AU" dirty="0"/>
              <a:t>Controller Classes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3C78-983D-E54E-C865-A2E51446B7A6}"/>
              </a:ext>
            </a:extLst>
          </p:cNvPr>
          <p:cNvSpPr txBox="1"/>
          <p:nvPr/>
        </p:nvSpPr>
        <p:spPr>
          <a:xfrm>
            <a:off x="1853184" y="1463040"/>
            <a:ext cx="7339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Purpose: </a:t>
            </a:r>
          </a:p>
          <a:p>
            <a:endParaRPr lang="en-US" sz="1600" b="1" dirty="0"/>
          </a:p>
          <a:p>
            <a:r>
              <a:rPr lang="en-US" sz="1600" b="1" dirty="0"/>
              <a:t>	</a:t>
            </a:r>
            <a:r>
              <a:rPr lang="en-US" sz="1600" dirty="0"/>
              <a:t>Ensures a clear separation of responsibilities for smooth functionality.</a:t>
            </a:r>
          </a:p>
        </p:txBody>
      </p:sp>
      <p:pic>
        <p:nvPicPr>
          <p:cNvPr id="10" name="Content Placeholder 9" descr="A purple circle with black text">
            <a:extLst>
              <a:ext uri="{FF2B5EF4-FFF2-40B4-BE49-F238E27FC236}">
                <a16:creationId xmlns:a16="http://schemas.microsoft.com/office/drawing/2014/main" id="{7874B3CA-9941-D580-0FAB-995FD5E8B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762497"/>
            <a:ext cx="8915400" cy="2520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493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7B53-A40E-6604-A76B-D6B3AFD9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Mock-up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ECFBC50-CCFD-5B71-1B22-FED6D1D93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3" t="16458" r="25325" b="7065"/>
          <a:stretch/>
        </p:blipFill>
        <p:spPr>
          <a:xfrm>
            <a:off x="2592925" y="2014728"/>
            <a:ext cx="5181600" cy="44655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Graphic 6" descr="Cupcake with solid fill">
            <a:extLst>
              <a:ext uri="{FF2B5EF4-FFF2-40B4-BE49-F238E27FC236}">
                <a16:creationId xmlns:a16="http://schemas.microsoft.com/office/drawing/2014/main" id="{479749B2-229E-2E42-A550-23BF9FEB3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0212" y="55659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8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6709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</TotalTime>
  <Words>190</Words>
  <Application>Microsoft Office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 Light</vt:lpstr>
      <vt:lpstr>Century Gothic</vt:lpstr>
      <vt:lpstr>Wingdings 3</vt:lpstr>
      <vt:lpstr>Wisp</vt:lpstr>
      <vt:lpstr>PowerPoint Presentation</vt:lpstr>
      <vt:lpstr>PowerPoint Presentation</vt:lpstr>
      <vt:lpstr>Class Diagram</vt:lpstr>
      <vt:lpstr>Sequence Diagram</vt:lpstr>
      <vt:lpstr>Controller Classes</vt:lpstr>
      <vt:lpstr>Mock-up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Amany Omar</dc:creator>
  <cp:lastModifiedBy>Amany Omar</cp:lastModifiedBy>
  <cp:revision>16</cp:revision>
  <dcterms:created xsi:type="dcterms:W3CDTF">2024-12-01T00:22:07Z</dcterms:created>
  <dcterms:modified xsi:type="dcterms:W3CDTF">2025-01-23T03:16:34Z</dcterms:modified>
</cp:coreProperties>
</file>