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890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3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30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9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0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9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2BE144-B2B3-41CA-9C2E-FD6AD5CB4B7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01CA44-522C-47E5-8FF3-C15A1DF33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Технологія оздоблення виробу з </a:t>
            </a:r>
            <a:r>
              <a:rPr lang="uk-UA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фанери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91" y="1555261"/>
            <a:ext cx="4695031" cy="3556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0" y="691199"/>
            <a:ext cx="11691815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ІНСТРУМЕНТИ ДЛЯ ОЗДОБЛЕННЯ ВИРОБІВ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8656" y="1732449"/>
            <a:ext cx="5307251" cy="3255643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uk-UA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lang="uk-UA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аносять на поверхню вручну пензлями, а механізовано – розпиленням, наливанням, зануренням виробу</a:t>
            </a:r>
            <a:endParaRPr lang="ru-RU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44" y="2164861"/>
            <a:ext cx="3639063" cy="239338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0" y="691199"/>
            <a:ext cx="11691815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ЛАКОВАЛЬНІ МАТЕРІАЛИ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Рух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пензля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повинен бути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спрямований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середини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виробу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його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країв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а не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навпаки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6900" indent="0" algn="just">
              <a:buNone/>
            </a:pP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можна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наносити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занадто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великий шар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фарби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- вона повинна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триматись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поверхні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виробу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а не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збігати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поверхні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08615"/>
            <a:ext cx="11691815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ЗВЕРНІТЬ УВАГУ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49672" y="1349495"/>
            <a:ext cx="10353762" cy="4058751"/>
          </a:xfrm>
        </p:spPr>
        <p:txBody>
          <a:bodyPr>
            <a:noAutofit/>
          </a:bodyPr>
          <a:lstStyle/>
          <a:p>
            <a:pPr marL="36900" indent="0" algn="just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оздобленні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виробів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необхідно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дотримуватися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таких правил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безпечної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праці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just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Перед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фарбуванням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лакуванням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слід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ознайомитись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із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написами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упаковках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матеріалів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з’ясувати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призначення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спосіб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використання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фарб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лаків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just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слід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проводити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тільки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добре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провітрюваному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приміщенні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just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Потрібно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стежити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щоб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частинки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лаку та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фарби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потрапляли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одяг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тіло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 algn="just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Після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завершення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роботи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пензлі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слід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вимити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 милом у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проточній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воді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й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повісити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висихання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Вимити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руки з милом.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4553"/>
            <a:ext cx="11691815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ПРАВИЛА БЕЗПЕКИ ПІД ЧАС ОЗДОБЛЕННЯ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3313" y="1633904"/>
            <a:ext cx="4585188" cy="331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6153"/>
            <a:ext cx="11691815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ФІЗКУЛЬТХВИЛИНКА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672" y="2680677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Дуже дякую за увагу дорогі учні!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здоблення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виробів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з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деревини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це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створення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їхній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поверхні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захисного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декоративного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покриття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поліпшення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зовнішнього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вигляду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виробів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захисту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їх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дії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навколишнього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середовища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повітря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вологи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світла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algn="just"/>
            <a:r>
              <a:rPr lang="ru-RU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ета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надати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виробові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гарного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зовнішнього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вигляду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захистити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деревину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від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вологи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пилу </a:t>
            </a:r>
            <a:r>
              <a:rPr lang="ru-RU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972552"/>
            <a:ext cx="10058400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ВИДИ ОЗДОБЛЕННЯ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0349" y="1318234"/>
            <a:ext cx="10353762" cy="4058751"/>
          </a:xfrm>
        </p:spPr>
        <p:txBody>
          <a:bodyPr>
            <a:normAutofit/>
          </a:bodyPr>
          <a:lstStyle/>
          <a:p>
            <a:pPr algn="just"/>
            <a:r>
              <a:rPr lang="ru-RU" sz="3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ягає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тисячоліть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наприклад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вироби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знайдені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під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час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археологічних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розкопок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поблизу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селища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трипілля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київській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області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датуються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5,4 тис.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років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нашої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ери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виготовлені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вони з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кераміки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(мал. 120) та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оздоблені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різними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малюнками</a:t>
            </a:r>
            <a:r>
              <a:rPr lang="ru-RU" sz="3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символами, орнаментами.</a:t>
            </a:r>
            <a:endParaRPr lang="ru-RU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349" y="683382"/>
            <a:ext cx="10353762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Історія</a:t>
            </a:r>
            <a:r>
              <a:rPr lang="ru-R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технології</a:t>
            </a:r>
            <a:r>
              <a:rPr lang="ru-R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r>
              <a:rPr lang="ru-R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виробів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9115" y="1227884"/>
            <a:ext cx="6901400" cy="436011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/>
          <p:cNvSpPr txBox="1"/>
          <p:nvPr/>
        </p:nvSpPr>
        <p:spPr>
          <a:xfrm>
            <a:off x="0" y="566150"/>
            <a:ext cx="11699631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Найдавніша техніка оздоблення це малювання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 numCol="3">
            <a:normAutofit/>
          </a:bodyPr>
          <a:lstStyle/>
          <a:p>
            <a:pPr algn="just"/>
            <a:r>
              <a:rPr lang="ru-RU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Прозоре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ru-RU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Непрозоре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</a:t>
            </a:r>
            <a:r>
              <a:rPr lang="uk-UA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іальне</a:t>
            </a:r>
            <a:r>
              <a:rPr lang="uk-UA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(художнє)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43" y="2608964"/>
            <a:ext cx="3872994" cy="222005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092965" y="506771"/>
            <a:ext cx="558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Види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9334" y="1427649"/>
            <a:ext cx="10353762" cy="405875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прозорому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оздобленні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деревину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наносять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захисну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декоративну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прозору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плівку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, при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цьому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текстура і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колір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деревини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зберігаються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, а в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багатьох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випадках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навіть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стають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ще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виразнішими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. Для такого виду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використовують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глянцеві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або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матові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лаки,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синтетичні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плівки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66027" y="248863"/>
            <a:ext cx="558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Види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07396" y="1326049"/>
            <a:ext cx="10353762" cy="4058751"/>
          </a:xfrm>
        </p:spPr>
        <p:txBody>
          <a:bodyPr>
            <a:normAutofit fontScale="92500"/>
          </a:bodyPr>
          <a:lstStyle/>
          <a:p>
            <a:pPr marL="36900" indent="0" algn="just">
              <a:buNone/>
            </a:pPr>
            <a:r>
              <a:rPr lang="ru-RU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ри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непрозорому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оздобленні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захисна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плівка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непрозора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і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повністю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закриває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текстуру і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колір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деревини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непрозоре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здійснюють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пігментованими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фарбами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олійними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емалевими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тощо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 по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деревині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малоцінних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порід</a:t>
            </a:r>
            <a:r>
              <a:rPr lang="ru-RU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69227" y="92556"/>
            <a:ext cx="558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Види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uk-UA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озпис </a:t>
            </a:r>
          </a:p>
          <a:p>
            <a:r>
              <a:rPr lang="uk-UA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uk-UA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ізьблення </a:t>
            </a:r>
          </a:p>
          <a:p>
            <a:r>
              <a:rPr lang="uk-UA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Інкрустація </a:t>
            </a:r>
          </a:p>
          <a:p>
            <a:r>
              <a:rPr lang="uk-UA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uk-UA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ипалювання </a:t>
            </a:r>
          </a:p>
          <a:p>
            <a:r>
              <a:rPr lang="uk-UA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lang="uk-UA" sz="4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озаїка </a:t>
            </a:r>
            <a:endParaRPr lang="ru-RU" sz="4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95" y="2063395"/>
            <a:ext cx="1903796" cy="150542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95" y="4087446"/>
            <a:ext cx="1891705" cy="128713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209" y="2318753"/>
            <a:ext cx="3203176" cy="28004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1330475" y="181981"/>
            <a:ext cx="9292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Види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художнього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оздоблення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36868" y="1633904"/>
            <a:ext cx="5018077" cy="33115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/>
          <p:cNvSpPr txBox="1"/>
          <p:nvPr/>
        </p:nvSpPr>
        <p:spPr>
          <a:xfrm>
            <a:off x="0" y="691199"/>
            <a:ext cx="11691815" cy="584775"/>
          </a:xfrm>
          <a:prstGeom prst="rect">
            <a:avLst/>
          </a:prstGeom>
          <a:solidFill>
            <a:srgbClr val="BD582C"/>
          </a:solidFill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ІНСТРУМЕНТИ ДЛЯ ОЗДОБЛЕННЯ ВИРОБІВ</a:t>
            </a:r>
            <a:endParaRPr lang="ru-RU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69</TotalTime>
  <Words>374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Impact</vt:lpstr>
      <vt:lpstr>Главное мероприятие</vt:lpstr>
      <vt:lpstr>Технологія оздоблення виробу з фанери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Дуже дякую за увагу дорогі учні!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Технологія оздоблення виробу з фанери. Захист проекту</dc:title>
  <dc:creator>Учетная запись Майкрософт</dc:creator>
  <cp:lastModifiedBy>Учетная запись Майкрософт</cp:lastModifiedBy>
  <cp:revision>10</cp:revision>
  <dcterms:created xsi:type="dcterms:W3CDTF">2022-05-04T08:37:37Z</dcterms:created>
  <dcterms:modified xsi:type="dcterms:W3CDTF">2022-05-18T10:22:20Z</dcterms:modified>
</cp:coreProperties>
</file>