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</p:sldIdLst>
  <p:sldSz cx="1407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4" userDrawn="1">
          <p15:clr>
            <a:srgbClr val="A4A3A4"/>
          </p15:clr>
        </p15:guide>
        <p15:guide id="2" pos="4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60F"/>
    <a:srgbClr val="0070C0"/>
    <a:srgbClr val="1DC0DD"/>
    <a:srgbClr val="1685C2"/>
    <a:srgbClr val="ED7B13"/>
    <a:srgbClr val="F3B253"/>
    <a:srgbClr val="646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993" autoAdjust="0"/>
  </p:normalViewPr>
  <p:slideViewPr>
    <p:cSldViewPr snapToGrid="0">
      <p:cViewPr varScale="1">
        <p:scale>
          <a:sx n="68" d="100"/>
          <a:sy n="68" d="100"/>
        </p:scale>
        <p:origin x="816" y="62"/>
      </p:cViewPr>
      <p:guideLst>
        <p:guide orient="horz" pos="2404"/>
        <p:guide pos="44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942" y="1296173"/>
            <a:ext cx="1055965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942" y="4159854"/>
            <a:ext cx="1055965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7975" indent="0" algn="ctr">
              <a:buNone/>
              <a:defRPr sz="2310"/>
            </a:lvl2pPr>
            <a:lvl3pPr marL="1055949" indent="0" algn="ctr">
              <a:buNone/>
              <a:defRPr sz="2079"/>
            </a:lvl3pPr>
            <a:lvl4pPr marL="1583924" indent="0" algn="ctr">
              <a:buNone/>
              <a:defRPr sz="1848"/>
            </a:lvl4pPr>
            <a:lvl5pPr marL="2111898" indent="0" algn="ctr">
              <a:buNone/>
              <a:defRPr sz="1848"/>
            </a:lvl5pPr>
            <a:lvl6pPr marL="2639873" indent="0" algn="ctr">
              <a:buNone/>
              <a:defRPr sz="1848"/>
            </a:lvl6pPr>
            <a:lvl7pPr marL="3167847" indent="0" algn="ctr">
              <a:buNone/>
              <a:defRPr sz="1848"/>
            </a:lvl7pPr>
            <a:lvl8pPr marL="3695822" indent="0" algn="ctr">
              <a:buNone/>
              <a:defRPr sz="1848"/>
            </a:lvl8pPr>
            <a:lvl9pPr marL="4223796" indent="0" algn="ctr">
              <a:buNone/>
              <a:defRPr sz="184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7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70" y="421669"/>
            <a:ext cx="3035900" cy="671186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968" y="421669"/>
            <a:ext cx="8931707" cy="671186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6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35" y="1974511"/>
            <a:ext cx="12143602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635" y="5300193"/>
            <a:ext cx="12143602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797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5949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3924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1898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39873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7847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58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3796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73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68" y="2108344"/>
            <a:ext cx="5983804" cy="5025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766" y="2108344"/>
            <a:ext cx="5983804" cy="5025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5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2" y="421669"/>
            <a:ext cx="12143602" cy="153084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803" y="1941510"/>
            <a:ext cx="595630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803" y="2893014"/>
            <a:ext cx="5956304" cy="42551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27766" y="1941510"/>
            <a:ext cx="598563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27766" y="2893014"/>
            <a:ext cx="5985638" cy="42551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7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4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638" y="1140340"/>
            <a:ext cx="7127766" cy="5628360"/>
          </a:xfrm>
        </p:spPr>
        <p:txBody>
          <a:bodyPr/>
          <a:lstStyle>
            <a:lvl1pPr>
              <a:defRPr sz="3695"/>
            </a:lvl1pPr>
            <a:lvl2pPr>
              <a:defRPr sz="3233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9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85638" y="1140340"/>
            <a:ext cx="7127766" cy="5628360"/>
          </a:xfrm>
        </p:spPr>
        <p:txBody>
          <a:bodyPr anchor="t"/>
          <a:lstStyle>
            <a:lvl1pPr marL="0" indent="0">
              <a:buNone/>
              <a:defRPr sz="3695"/>
            </a:lvl1pPr>
            <a:lvl2pPr marL="527975" indent="0">
              <a:buNone/>
              <a:defRPr sz="3233"/>
            </a:lvl2pPr>
            <a:lvl3pPr marL="1055949" indent="0">
              <a:buNone/>
              <a:defRPr sz="2772"/>
            </a:lvl3pPr>
            <a:lvl4pPr marL="1583924" indent="0">
              <a:buNone/>
              <a:defRPr sz="2310"/>
            </a:lvl4pPr>
            <a:lvl5pPr marL="2111898" indent="0">
              <a:buNone/>
              <a:defRPr sz="2310"/>
            </a:lvl5pPr>
            <a:lvl6pPr marL="2639873" indent="0">
              <a:buNone/>
              <a:defRPr sz="2310"/>
            </a:lvl6pPr>
            <a:lvl7pPr marL="3167847" indent="0">
              <a:buNone/>
              <a:defRPr sz="2310"/>
            </a:lvl7pPr>
            <a:lvl8pPr marL="3695822" indent="0">
              <a:buNone/>
              <a:defRPr sz="2310"/>
            </a:lvl8pPr>
            <a:lvl9pPr marL="4223796" indent="0">
              <a:buNone/>
              <a:defRPr sz="231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5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7968" y="421669"/>
            <a:ext cx="121436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68" y="2108344"/>
            <a:ext cx="121436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968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5678-1A2F-45B3-BBDF-A17AE693691F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847" y="7340702"/>
            <a:ext cx="47518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3674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04A9-BA07-4FAE-997A-1738E1582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5949" rtl="0" eaLnBrk="1" latinLnBrk="0" hangingPunct="1">
        <a:lnSpc>
          <a:spcPct val="90000"/>
        </a:lnSpc>
        <a:spcBef>
          <a:spcPct val="0"/>
        </a:spcBef>
        <a:buNone/>
        <a:defRPr kumimoji="1" sz="5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987" indent="-263987" algn="l" defTabSz="1055949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kumimoji="1" sz="3233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1993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7911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588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3860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1835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59809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7784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7975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5949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3924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1898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39873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7847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5822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3796" algn="l" defTabSz="1055949" rtl="0" eaLnBrk="1" latinLnBrk="0" hangingPunct="1">
        <a:defRPr kumimoji="1"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2">
            <a:extLst>
              <a:ext uri="{FF2B5EF4-FFF2-40B4-BE49-F238E27FC236}">
                <a16:creationId xmlns:a16="http://schemas.microsoft.com/office/drawing/2014/main" id="{C508D460-006E-F8E6-7673-F322D509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5" y="4815284"/>
            <a:ext cx="2538845" cy="13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テキスト ボックス 1089">
            <a:extLst>
              <a:ext uri="{FF2B5EF4-FFF2-40B4-BE49-F238E27FC236}">
                <a16:creationId xmlns:a16="http://schemas.microsoft.com/office/drawing/2014/main" id="{178AD28E-F111-2675-17E6-D5F052E6B928}"/>
              </a:ext>
            </a:extLst>
          </p:cNvPr>
          <p:cNvSpPr txBox="1"/>
          <p:nvPr/>
        </p:nvSpPr>
        <p:spPr>
          <a:xfrm>
            <a:off x="485934" y="6103439"/>
            <a:ext cx="29169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TerraExplorer</a:t>
            </a:r>
            <a:endParaRPr lang="en-US" altLang="ja-JP" sz="2400" dirty="0">
              <a:solidFill>
                <a:srgbClr val="0070C0"/>
              </a:solidFill>
              <a:latin typeface="Arial Nova Cond" panose="020B050602020202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Fusion</a:t>
            </a:r>
            <a:endParaRPr lang="ja-JP" altLang="en-US" sz="2400" dirty="0">
              <a:solidFill>
                <a:srgbClr val="0070C0"/>
              </a:solidFill>
              <a:latin typeface="Arial Nova Cond" panose="020B0506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105" name="四角形: 角を丸くする 1104">
            <a:extLst>
              <a:ext uri="{FF2B5EF4-FFF2-40B4-BE49-F238E27FC236}">
                <a16:creationId xmlns:a16="http://schemas.microsoft.com/office/drawing/2014/main" id="{F822C601-5B3A-CF90-12C4-93EBAF5A5BFE}"/>
              </a:ext>
            </a:extLst>
          </p:cNvPr>
          <p:cNvSpPr/>
          <p:nvPr/>
        </p:nvSpPr>
        <p:spPr>
          <a:xfrm>
            <a:off x="858430" y="6853470"/>
            <a:ext cx="2171914" cy="30251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kumimoji="1"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kumimoji="1"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</a:t>
            </a:r>
            <a:endParaRPr kumimoji="1" lang="en-US" altLang="ja-JP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2513446-05A6-6151-8CED-7E7BEBEFAC9F}"/>
              </a:ext>
            </a:extLst>
          </p:cNvPr>
          <p:cNvGrpSpPr/>
          <p:nvPr/>
        </p:nvGrpSpPr>
        <p:grpSpPr>
          <a:xfrm>
            <a:off x="1585752" y="4027216"/>
            <a:ext cx="717182" cy="545414"/>
            <a:chOff x="1506085" y="3868262"/>
            <a:chExt cx="876515" cy="666586"/>
          </a:xfrm>
        </p:grpSpPr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EA18C8FE-BC8E-5905-BAC3-67C23C9C1D40}"/>
                </a:ext>
              </a:extLst>
            </p:cNvPr>
            <p:cNvSpPr/>
            <p:nvPr/>
          </p:nvSpPr>
          <p:spPr>
            <a:xfrm>
              <a:off x="1744144" y="4077648"/>
              <a:ext cx="390525" cy="457200"/>
            </a:xfrm>
            <a:custGeom>
              <a:avLst/>
              <a:gdLst>
                <a:gd name="connsiteX0" fmla="*/ 271463 w 390525"/>
                <a:gd name="connsiteY0" fmla="*/ 0 h 457200"/>
                <a:gd name="connsiteX1" fmla="*/ 119063 w 390525"/>
                <a:gd name="connsiteY1" fmla="*/ 0 h 457200"/>
                <a:gd name="connsiteX2" fmla="*/ 119063 w 390525"/>
                <a:gd name="connsiteY2" fmla="*/ 228600 h 457200"/>
                <a:gd name="connsiteX3" fmla="*/ 0 w 390525"/>
                <a:gd name="connsiteY3" fmla="*/ 228600 h 457200"/>
                <a:gd name="connsiteX4" fmla="*/ 195263 w 390525"/>
                <a:gd name="connsiteY4" fmla="*/ 457200 h 457200"/>
                <a:gd name="connsiteX5" fmla="*/ 390525 w 390525"/>
                <a:gd name="connsiteY5" fmla="*/ 228600 h 457200"/>
                <a:gd name="connsiteX6" fmla="*/ 271463 w 390525"/>
                <a:gd name="connsiteY6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457200">
                  <a:moveTo>
                    <a:pt x="271463" y="0"/>
                  </a:moveTo>
                  <a:lnTo>
                    <a:pt x="119063" y="0"/>
                  </a:lnTo>
                  <a:lnTo>
                    <a:pt x="119063" y="228600"/>
                  </a:lnTo>
                  <a:lnTo>
                    <a:pt x="0" y="228600"/>
                  </a:lnTo>
                  <a:lnTo>
                    <a:pt x="195263" y="457200"/>
                  </a:lnTo>
                  <a:lnTo>
                    <a:pt x="390525" y="228600"/>
                  </a:lnTo>
                  <a:lnTo>
                    <a:pt x="271463" y="22860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515F448A-E34B-D610-5A4A-845918128F03}"/>
                </a:ext>
              </a:extLst>
            </p:cNvPr>
            <p:cNvSpPr/>
            <p:nvPr/>
          </p:nvSpPr>
          <p:spPr>
            <a:xfrm>
              <a:off x="1506085" y="3868262"/>
              <a:ext cx="876515" cy="533235"/>
            </a:xfrm>
            <a:custGeom>
              <a:avLst/>
              <a:gdLst>
                <a:gd name="connsiteX0" fmla="*/ 748599 w 876515"/>
                <a:gd name="connsiteY0" fmla="*/ 237008 h 533235"/>
                <a:gd name="connsiteX1" fmla="*/ 677161 w 876515"/>
                <a:gd name="connsiteY1" fmla="*/ 120803 h 533235"/>
                <a:gd name="connsiteX2" fmla="*/ 540954 w 876515"/>
                <a:gd name="connsiteY2" fmla="*/ 92228 h 533235"/>
                <a:gd name="connsiteX3" fmla="*/ 324736 w 876515"/>
                <a:gd name="connsiteY3" fmla="*/ 5550 h 533235"/>
                <a:gd name="connsiteX4" fmla="*/ 170431 w 876515"/>
                <a:gd name="connsiteY4" fmla="*/ 177000 h 533235"/>
                <a:gd name="connsiteX5" fmla="*/ 34224 w 876515"/>
                <a:gd name="connsiteY5" fmla="*/ 247485 h 533235"/>
                <a:gd name="connsiteX6" fmla="*/ 16126 w 876515"/>
                <a:gd name="connsiteY6" fmla="*/ 430365 h 533235"/>
                <a:gd name="connsiteX7" fmla="*/ 165669 w 876515"/>
                <a:gd name="connsiteY7" fmla="*/ 532283 h 533235"/>
                <a:gd name="connsiteX8" fmla="*/ 235201 w 876515"/>
                <a:gd name="connsiteY8" fmla="*/ 532283 h 533235"/>
                <a:gd name="connsiteX9" fmla="*/ 209484 w 876515"/>
                <a:gd name="connsiteY9" fmla="*/ 500850 h 533235"/>
                <a:gd name="connsiteX10" fmla="*/ 185671 w 876515"/>
                <a:gd name="connsiteY10" fmla="*/ 473228 h 533235"/>
                <a:gd name="connsiteX11" fmla="*/ 168526 w 876515"/>
                <a:gd name="connsiteY11" fmla="*/ 473228 h 533235"/>
                <a:gd name="connsiteX12" fmla="*/ 68514 w 876515"/>
                <a:gd name="connsiteY12" fmla="*/ 405600 h 533235"/>
                <a:gd name="connsiteX13" fmla="*/ 80896 w 876515"/>
                <a:gd name="connsiteY13" fmla="*/ 283680 h 533235"/>
                <a:gd name="connsiteX14" fmla="*/ 193291 w 876515"/>
                <a:gd name="connsiteY14" fmla="*/ 237960 h 533235"/>
                <a:gd name="connsiteX15" fmla="*/ 226629 w 876515"/>
                <a:gd name="connsiteY15" fmla="*/ 243675 h 533235"/>
                <a:gd name="connsiteX16" fmla="*/ 226629 w 876515"/>
                <a:gd name="connsiteY16" fmla="*/ 206528 h 533235"/>
                <a:gd name="connsiteX17" fmla="*/ 338071 w 876515"/>
                <a:gd name="connsiteY17" fmla="*/ 63653 h 533235"/>
                <a:gd name="connsiteX18" fmla="*/ 501901 w 876515"/>
                <a:gd name="connsiteY18" fmla="*/ 139853 h 533235"/>
                <a:gd name="connsiteX19" fmla="*/ 513331 w 876515"/>
                <a:gd name="connsiteY19" fmla="*/ 162713 h 533235"/>
                <a:gd name="connsiteX20" fmla="*/ 537144 w 876515"/>
                <a:gd name="connsiteY20" fmla="*/ 154140 h 533235"/>
                <a:gd name="connsiteX21" fmla="*/ 643824 w 876515"/>
                <a:gd name="connsiteY21" fmla="*/ 169380 h 533235"/>
                <a:gd name="connsiteX22" fmla="*/ 693354 w 876515"/>
                <a:gd name="connsiteY22" fmla="*/ 265583 h 533235"/>
                <a:gd name="connsiteX23" fmla="*/ 693354 w 876515"/>
                <a:gd name="connsiteY23" fmla="*/ 295110 h 533235"/>
                <a:gd name="connsiteX24" fmla="*/ 732406 w 876515"/>
                <a:gd name="connsiteY24" fmla="*/ 295110 h 533235"/>
                <a:gd name="connsiteX25" fmla="*/ 818131 w 876515"/>
                <a:gd name="connsiteY25" fmla="*/ 384645 h 533235"/>
                <a:gd name="connsiteX26" fmla="*/ 731454 w 876515"/>
                <a:gd name="connsiteY26" fmla="*/ 473228 h 533235"/>
                <a:gd name="connsiteX27" fmla="*/ 681924 w 876515"/>
                <a:gd name="connsiteY27" fmla="*/ 473228 h 533235"/>
                <a:gd name="connsiteX28" fmla="*/ 657159 w 876515"/>
                <a:gd name="connsiteY28" fmla="*/ 500850 h 533235"/>
                <a:gd name="connsiteX29" fmla="*/ 630489 w 876515"/>
                <a:gd name="connsiteY29" fmla="*/ 533235 h 533235"/>
                <a:gd name="connsiteX30" fmla="*/ 731454 w 876515"/>
                <a:gd name="connsiteY30" fmla="*/ 533235 h 533235"/>
                <a:gd name="connsiteX31" fmla="*/ 876234 w 876515"/>
                <a:gd name="connsiteY31" fmla="*/ 393218 h 533235"/>
                <a:gd name="connsiteX32" fmla="*/ 748599 w 876515"/>
                <a:gd name="connsiteY32" fmla="*/ 237008 h 5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6515" h="533235">
                  <a:moveTo>
                    <a:pt x="748599" y="237008"/>
                  </a:moveTo>
                  <a:cubicBezTo>
                    <a:pt x="740979" y="190335"/>
                    <a:pt x="715261" y="148425"/>
                    <a:pt x="677161" y="120803"/>
                  </a:cubicBezTo>
                  <a:cubicBezTo>
                    <a:pt x="638109" y="93180"/>
                    <a:pt x="588579" y="82703"/>
                    <a:pt x="540954" y="92228"/>
                  </a:cubicBezTo>
                  <a:cubicBezTo>
                    <a:pt x="494281" y="20790"/>
                    <a:pt x="407604" y="-14452"/>
                    <a:pt x="324736" y="5550"/>
                  </a:cubicBezTo>
                  <a:cubicBezTo>
                    <a:pt x="243774" y="26505"/>
                    <a:pt x="182814" y="94133"/>
                    <a:pt x="170431" y="177000"/>
                  </a:cubicBezTo>
                  <a:cubicBezTo>
                    <a:pt x="117091" y="178905"/>
                    <a:pt x="66609" y="204623"/>
                    <a:pt x="34224" y="247485"/>
                  </a:cubicBezTo>
                  <a:cubicBezTo>
                    <a:pt x="-3876" y="300825"/>
                    <a:pt x="-10544" y="370358"/>
                    <a:pt x="16126" y="430365"/>
                  </a:cubicBezTo>
                  <a:cubicBezTo>
                    <a:pt x="43749" y="489420"/>
                    <a:pt x="100899" y="528473"/>
                    <a:pt x="165669" y="532283"/>
                  </a:cubicBezTo>
                  <a:lnTo>
                    <a:pt x="235201" y="532283"/>
                  </a:lnTo>
                  <a:lnTo>
                    <a:pt x="209484" y="500850"/>
                  </a:lnTo>
                  <a:lnTo>
                    <a:pt x="185671" y="473228"/>
                  </a:lnTo>
                  <a:lnTo>
                    <a:pt x="168526" y="473228"/>
                  </a:lnTo>
                  <a:cubicBezTo>
                    <a:pt x="125664" y="470370"/>
                    <a:pt x="87564" y="444653"/>
                    <a:pt x="68514" y="405600"/>
                  </a:cubicBezTo>
                  <a:cubicBezTo>
                    <a:pt x="50416" y="365595"/>
                    <a:pt x="55179" y="319875"/>
                    <a:pt x="80896" y="283680"/>
                  </a:cubicBezTo>
                  <a:cubicBezTo>
                    <a:pt x="106614" y="248438"/>
                    <a:pt x="149476" y="231293"/>
                    <a:pt x="193291" y="237960"/>
                  </a:cubicBezTo>
                  <a:lnTo>
                    <a:pt x="226629" y="243675"/>
                  </a:lnTo>
                  <a:lnTo>
                    <a:pt x="226629" y="206528"/>
                  </a:lnTo>
                  <a:cubicBezTo>
                    <a:pt x="226629" y="138900"/>
                    <a:pt x="272349" y="79845"/>
                    <a:pt x="338071" y="63653"/>
                  </a:cubicBezTo>
                  <a:cubicBezTo>
                    <a:pt x="403794" y="47460"/>
                    <a:pt x="471421" y="79845"/>
                    <a:pt x="501901" y="139853"/>
                  </a:cubicBezTo>
                  <a:lnTo>
                    <a:pt x="513331" y="162713"/>
                  </a:lnTo>
                  <a:lnTo>
                    <a:pt x="537144" y="154140"/>
                  </a:lnTo>
                  <a:cubicBezTo>
                    <a:pt x="573339" y="141758"/>
                    <a:pt x="612391" y="147473"/>
                    <a:pt x="643824" y="169380"/>
                  </a:cubicBezTo>
                  <a:cubicBezTo>
                    <a:pt x="674304" y="192240"/>
                    <a:pt x="692401" y="227483"/>
                    <a:pt x="693354" y="265583"/>
                  </a:cubicBezTo>
                  <a:lnTo>
                    <a:pt x="693354" y="295110"/>
                  </a:lnTo>
                  <a:lnTo>
                    <a:pt x="732406" y="295110"/>
                  </a:lnTo>
                  <a:cubicBezTo>
                    <a:pt x="780984" y="297015"/>
                    <a:pt x="819084" y="337020"/>
                    <a:pt x="818131" y="384645"/>
                  </a:cubicBezTo>
                  <a:cubicBezTo>
                    <a:pt x="818131" y="433223"/>
                    <a:pt x="779079" y="472275"/>
                    <a:pt x="731454" y="473228"/>
                  </a:cubicBezTo>
                  <a:lnTo>
                    <a:pt x="681924" y="473228"/>
                  </a:lnTo>
                  <a:lnTo>
                    <a:pt x="657159" y="500850"/>
                  </a:lnTo>
                  <a:lnTo>
                    <a:pt x="630489" y="533235"/>
                  </a:lnTo>
                  <a:lnTo>
                    <a:pt x="731454" y="533235"/>
                  </a:lnTo>
                  <a:cubicBezTo>
                    <a:pt x="808606" y="531330"/>
                    <a:pt x="871471" y="470370"/>
                    <a:pt x="876234" y="393218"/>
                  </a:cubicBezTo>
                  <a:cubicBezTo>
                    <a:pt x="880996" y="316065"/>
                    <a:pt x="824799" y="248438"/>
                    <a:pt x="748599" y="237008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8" name="楕円 27">
            <a:extLst>
              <a:ext uri="{FF2B5EF4-FFF2-40B4-BE49-F238E27FC236}">
                <a16:creationId xmlns:a16="http://schemas.microsoft.com/office/drawing/2014/main" id="{9847AF54-AE6D-747C-817C-3FE948EA0EDA}"/>
              </a:ext>
            </a:extLst>
          </p:cNvPr>
          <p:cNvSpPr/>
          <p:nvPr/>
        </p:nvSpPr>
        <p:spPr>
          <a:xfrm>
            <a:off x="686875" y="6711514"/>
            <a:ext cx="593528" cy="593526"/>
          </a:xfrm>
          <a:prstGeom prst="ellipse">
            <a:avLst/>
          </a:prstGeom>
          <a:solidFill>
            <a:srgbClr val="F1960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ctr"/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無償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A25909A-EA44-C5D9-5658-55C392B03692}"/>
              </a:ext>
            </a:extLst>
          </p:cNvPr>
          <p:cNvSpPr txBox="1"/>
          <p:nvPr/>
        </p:nvSpPr>
        <p:spPr>
          <a:xfrm>
            <a:off x="795481" y="4572630"/>
            <a:ext cx="229781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14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配　信</a:t>
            </a:r>
          </a:p>
        </p:txBody>
      </p:sp>
      <p:sp>
        <p:nvSpPr>
          <p:cNvPr id="1084" name="フリーフォーム: 図形 1083">
            <a:extLst>
              <a:ext uri="{FF2B5EF4-FFF2-40B4-BE49-F238E27FC236}">
                <a16:creationId xmlns:a16="http://schemas.microsoft.com/office/drawing/2014/main" id="{FB4F7028-862F-D0DF-9C21-AFF49819C80A}"/>
              </a:ext>
            </a:extLst>
          </p:cNvPr>
          <p:cNvSpPr/>
          <p:nvPr/>
        </p:nvSpPr>
        <p:spPr>
          <a:xfrm>
            <a:off x="4867805" y="797135"/>
            <a:ext cx="4343928" cy="2473210"/>
          </a:xfrm>
          <a:custGeom>
            <a:avLst/>
            <a:gdLst>
              <a:gd name="connsiteX0" fmla="*/ 2787572 w 6582755"/>
              <a:gd name="connsiteY0" fmla="*/ 294 h 3747883"/>
              <a:gd name="connsiteX1" fmla="*/ 3729238 w 6582755"/>
              <a:gd name="connsiteY1" fmla="*/ 386073 h 3747883"/>
              <a:gd name="connsiteX2" fmla="*/ 3755504 w 6582755"/>
              <a:gd name="connsiteY2" fmla="*/ 413056 h 3747883"/>
              <a:gd name="connsiteX3" fmla="*/ 3798727 w 6582755"/>
              <a:gd name="connsiteY3" fmla="*/ 392234 h 3747883"/>
              <a:gd name="connsiteX4" fmla="*/ 4318554 w 6582755"/>
              <a:gd name="connsiteY4" fmla="*/ 287286 h 3747883"/>
              <a:gd name="connsiteX5" fmla="*/ 5654028 w 6582755"/>
              <a:gd name="connsiteY5" fmla="*/ 1622760 h 3747883"/>
              <a:gd name="connsiteX6" fmla="*/ 5647133 w 6582755"/>
              <a:gd name="connsiteY6" fmla="*/ 1759305 h 3747883"/>
              <a:gd name="connsiteX7" fmla="*/ 5630918 w 6582755"/>
              <a:gd name="connsiteY7" fmla="*/ 1865553 h 3747883"/>
              <a:gd name="connsiteX8" fmla="*/ 5653305 w 6582755"/>
              <a:gd name="connsiteY8" fmla="*/ 1865553 h 3747883"/>
              <a:gd name="connsiteX9" fmla="*/ 6582755 w 6582755"/>
              <a:gd name="connsiteY9" fmla="*/ 2810623 h 3747883"/>
              <a:gd name="connsiteX10" fmla="*/ 5645495 w 6582755"/>
              <a:gd name="connsiteY10" fmla="*/ 3747883 h 3747883"/>
              <a:gd name="connsiteX11" fmla="*/ 4781581 w 6582755"/>
              <a:gd name="connsiteY11" fmla="*/ 3747883 h 3747883"/>
              <a:gd name="connsiteX12" fmla="*/ 4826161 w 6582755"/>
              <a:gd name="connsiteY12" fmla="*/ 3655339 h 3747883"/>
              <a:gd name="connsiteX13" fmla="*/ 4957081 w 6582755"/>
              <a:gd name="connsiteY13" fmla="*/ 3006870 h 3747883"/>
              <a:gd name="connsiteX14" fmla="*/ 3291116 w 6582755"/>
              <a:gd name="connsiteY14" fmla="*/ 1340905 h 3747883"/>
              <a:gd name="connsiteX15" fmla="*/ 1625151 w 6582755"/>
              <a:gd name="connsiteY15" fmla="*/ 3006870 h 3747883"/>
              <a:gd name="connsiteX16" fmla="*/ 1756071 w 6582755"/>
              <a:gd name="connsiteY16" fmla="*/ 3655339 h 3747883"/>
              <a:gd name="connsiteX17" fmla="*/ 1800652 w 6582755"/>
              <a:gd name="connsiteY17" fmla="*/ 3747883 h 3747883"/>
              <a:gd name="connsiteX18" fmla="*/ 1115405 w 6582755"/>
              <a:gd name="connsiteY18" fmla="*/ 3747883 h 3747883"/>
              <a:gd name="connsiteX19" fmla="*/ 1115405 w 6582755"/>
              <a:gd name="connsiteY19" fmla="*/ 3740073 h 3747883"/>
              <a:gd name="connsiteX20" fmla="*/ 107850 w 6582755"/>
              <a:gd name="connsiteY20" fmla="*/ 3068370 h 3747883"/>
              <a:gd name="connsiteX21" fmla="*/ 232818 w 6582755"/>
              <a:gd name="connsiteY21" fmla="*/ 1865553 h 3747883"/>
              <a:gd name="connsiteX22" fmla="*/ 1357530 w 6582755"/>
              <a:gd name="connsiteY22" fmla="*/ 1412543 h 3747883"/>
              <a:gd name="connsiteX23" fmla="*/ 1357530 w 6582755"/>
              <a:gd name="connsiteY23" fmla="*/ 1396923 h 3747883"/>
              <a:gd name="connsiteX24" fmla="*/ 2435379 w 6582755"/>
              <a:gd name="connsiteY24" fmla="*/ 37896 h 3747883"/>
              <a:gd name="connsiteX25" fmla="*/ 2787572 w 6582755"/>
              <a:gd name="connsiteY25" fmla="*/ 294 h 374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82755" h="3747883">
                <a:moveTo>
                  <a:pt x="2787572" y="294"/>
                </a:moveTo>
                <a:cubicBezTo>
                  <a:pt x="3137913" y="7485"/>
                  <a:pt x="3474970" y="145809"/>
                  <a:pt x="3729238" y="386073"/>
                </a:cubicBezTo>
                <a:lnTo>
                  <a:pt x="3755504" y="413056"/>
                </a:lnTo>
                <a:lnTo>
                  <a:pt x="3798727" y="392234"/>
                </a:lnTo>
                <a:cubicBezTo>
                  <a:pt x="3958501" y="324656"/>
                  <a:pt x="4134164" y="287286"/>
                  <a:pt x="4318554" y="287286"/>
                </a:cubicBezTo>
                <a:cubicBezTo>
                  <a:pt x="5056116" y="287286"/>
                  <a:pt x="5654028" y="885198"/>
                  <a:pt x="5654028" y="1622760"/>
                </a:cubicBezTo>
                <a:cubicBezTo>
                  <a:pt x="5654028" y="1668858"/>
                  <a:pt x="5651692" y="1714410"/>
                  <a:pt x="5647133" y="1759305"/>
                </a:cubicBezTo>
                <a:lnTo>
                  <a:pt x="5630918" y="1865553"/>
                </a:lnTo>
                <a:lnTo>
                  <a:pt x="5653305" y="1865553"/>
                </a:lnTo>
                <a:cubicBezTo>
                  <a:pt x="6168799" y="1865553"/>
                  <a:pt x="6582755" y="2295130"/>
                  <a:pt x="6582755" y="2810623"/>
                </a:cubicBezTo>
                <a:cubicBezTo>
                  <a:pt x="6582755" y="3326116"/>
                  <a:pt x="6160988" y="3747883"/>
                  <a:pt x="5645495" y="3747883"/>
                </a:cubicBezTo>
                <a:lnTo>
                  <a:pt x="4781581" y="3747883"/>
                </a:lnTo>
                <a:lnTo>
                  <a:pt x="4826161" y="3655339"/>
                </a:lnTo>
                <a:cubicBezTo>
                  <a:pt x="4910464" y="3456026"/>
                  <a:pt x="4957081" y="3236892"/>
                  <a:pt x="4957081" y="3006870"/>
                </a:cubicBezTo>
                <a:cubicBezTo>
                  <a:pt x="4957081" y="2086783"/>
                  <a:pt x="4211203" y="1340905"/>
                  <a:pt x="3291116" y="1340905"/>
                </a:cubicBezTo>
                <a:cubicBezTo>
                  <a:pt x="2371029" y="1340905"/>
                  <a:pt x="1625151" y="2086783"/>
                  <a:pt x="1625151" y="3006870"/>
                </a:cubicBezTo>
                <a:cubicBezTo>
                  <a:pt x="1625151" y="3236892"/>
                  <a:pt x="1671769" y="3456026"/>
                  <a:pt x="1756071" y="3655339"/>
                </a:cubicBezTo>
                <a:lnTo>
                  <a:pt x="1800652" y="3747883"/>
                </a:lnTo>
                <a:lnTo>
                  <a:pt x="1115405" y="3747883"/>
                </a:lnTo>
                <a:lnTo>
                  <a:pt x="1115405" y="3740073"/>
                </a:lnTo>
                <a:cubicBezTo>
                  <a:pt x="685827" y="3716641"/>
                  <a:pt x="295302" y="3458895"/>
                  <a:pt x="107850" y="3068370"/>
                </a:cubicBezTo>
                <a:cubicBezTo>
                  <a:pt x="-71791" y="2677845"/>
                  <a:pt x="-24928" y="2217025"/>
                  <a:pt x="232818" y="1865553"/>
                </a:cubicBezTo>
                <a:cubicBezTo>
                  <a:pt x="498375" y="1521891"/>
                  <a:pt x="927953" y="1342249"/>
                  <a:pt x="1357530" y="1412543"/>
                </a:cubicBezTo>
                <a:cubicBezTo>
                  <a:pt x="1357530" y="1404733"/>
                  <a:pt x="1357530" y="1396923"/>
                  <a:pt x="1357530" y="1396923"/>
                </a:cubicBezTo>
                <a:cubicBezTo>
                  <a:pt x="1357530" y="748651"/>
                  <a:pt x="1810539" y="186295"/>
                  <a:pt x="2435379" y="37896"/>
                </a:cubicBezTo>
                <a:cubicBezTo>
                  <a:pt x="2552536" y="10071"/>
                  <a:pt x="2670792" y="-2102"/>
                  <a:pt x="2787572" y="294"/>
                </a:cubicBezTo>
                <a:close/>
              </a:path>
            </a:pathLst>
          </a:custGeom>
          <a:noFill/>
          <a:ln w="50800" cap="rnd">
            <a:solidFill>
              <a:srgbClr val="F1960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3200"/>
          </a:p>
        </p:txBody>
      </p:sp>
      <p:sp>
        <p:nvSpPr>
          <p:cNvPr id="1085" name="テキスト ボックス 1084">
            <a:extLst>
              <a:ext uri="{FF2B5EF4-FFF2-40B4-BE49-F238E27FC236}">
                <a16:creationId xmlns:a16="http://schemas.microsoft.com/office/drawing/2014/main" id="{0BB6F8C0-8DBA-22EB-0C41-20655B53AE9A}"/>
              </a:ext>
            </a:extLst>
          </p:cNvPr>
          <p:cNvSpPr txBox="1"/>
          <p:nvPr/>
        </p:nvSpPr>
        <p:spPr>
          <a:xfrm>
            <a:off x="6176091" y="1031944"/>
            <a:ext cx="1741280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4800" dirty="0" err="1">
                <a:solidFill>
                  <a:srgbClr val="F196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lang="en-US" altLang="ja-JP" sz="4800" dirty="0">
              <a:solidFill>
                <a:srgbClr val="F196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01C8F429-4597-0880-EE7E-ABCCDF985BF0}"/>
              </a:ext>
            </a:extLst>
          </p:cNvPr>
          <p:cNvSpPr txBox="1"/>
          <p:nvPr/>
        </p:nvSpPr>
        <p:spPr>
          <a:xfrm>
            <a:off x="4768151" y="3387181"/>
            <a:ext cx="454283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b="1" i="1" dirty="0" err="1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SkylineGlobe</a:t>
            </a:r>
            <a:r>
              <a:rPr lang="ja-JP" altLang="en-US" sz="3200" b="1" i="1" dirty="0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3200" b="1" i="1" dirty="0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Server</a:t>
            </a:r>
            <a:endParaRPr lang="ja-JP" altLang="en-US" sz="3200" b="1" i="1" dirty="0">
              <a:solidFill>
                <a:srgbClr val="0070C0"/>
              </a:solidFill>
              <a:latin typeface="Arial Nova Cond" panose="020B0506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76EBCE5-411A-5ABF-9309-03CA9DE5C428}"/>
              </a:ext>
            </a:extLst>
          </p:cNvPr>
          <p:cNvGrpSpPr/>
          <p:nvPr/>
        </p:nvGrpSpPr>
        <p:grpSpPr>
          <a:xfrm>
            <a:off x="6290691" y="2213102"/>
            <a:ext cx="1498642" cy="1007086"/>
            <a:chOff x="6386012" y="1904053"/>
            <a:chExt cx="1307999" cy="878973"/>
          </a:xfrm>
        </p:grpSpPr>
        <p:sp>
          <p:nvSpPr>
            <p:cNvPr id="1087" name="フリーフォーム: 図形 1086">
              <a:extLst>
                <a:ext uri="{FF2B5EF4-FFF2-40B4-BE49-F238E27FC236}">
                  <a16:creationId xmlns:a16="http://schemas.microsoft.com/office/drawing/2014/main" id="{03C4D552-00E6-2EDE-E21F-20525EB83277}"/>
                </a:ext>
              </a:extLst>
            </p:cNvPr>
            <p:cNvSpPr/>
            <p:nvPr/>
          </p:nvSpPr>
          <p:spPr>
            <a:xfrm>
              <a:off x="6820269" y="1904053"/>
              <a:ext cx="439486" cy="878972"/>
            </a:xfrm>
            <a:custGeom>
              <a:avLst/>
              <a:gdLst>
                <a:gd name="connsiteX0" fmla="*/ 228600 w 266700"/>
                <a:gd name="connsiteY0" fmla="*/ 95250 h 533400"/>
                <a:gd name="connsiteX1" fmla="*/ 38100 w 266700"/>
                <a:gd name="connsiteY1" fmla="*/ 95250 h 533400"/>
                <a:gd name="connsiteX2" fmla="*/ 38100 w 266700"/>
                <a:gd name="connsiteY2" fmla="*/ 38100 h 533400"/>
                <a:gd name="connsiteX3" fmla="*/ 228600 w 266700"/>
                <a:gd name="connsiteY3" fmla="*/ 38100 h 533400"/>
                <a:gd name="connsiteX4" fmla="*/ 228600 w 266700"/>
                <a:gd name="connsiteY4" fmla="*/ 95250 h 533400"/>
                <a:gd name="connsiteX5" fmla="*/ 228600 w 266700"/>
                <a:gd name="connsiteY5" fmla="*/ 190500 h 533400"/>
                <a:gd name="connsiteX6" fmla="*/ 38100 w 266700"/>
                <a:gd name="connsiteY6" fmla="*/ 190500 h 533400"/>
                <a:gd name="connsiteX7" fmla="*/ 38100 w 266700"/>
                <a:gd name="connsiteY7" fmla="*/ 133350 h 533400"/>
                <a:gd name="connsiteX8" fmla="*/ 228600 w 266700"/>
                <a:gd name="connsiteY8" fmla="*/ 133350 h 533400"/>
                <a:gd name="connsiteX9" fmla="*/ 228600 w 266700"/>
                <a:gd name="connsiteY9" fmla="*/ 190500 h 533400"/>
                <a:gd name="connsiteX10" fmla="*/ 133350 w 266700"/>
                <a:gd name="connsiteY10" fmla="*/ 476250 h 533400"/>
                <a:gd name="connsiteX11" fmla="*/ 104775 w 266700"/>
                <a:gd name="connsiteY11" fmla="*/ 447675 h 533400"/>
                <a:gd name="connsiteX12" fmla="*/ 133350 w 266700"/>
                <a:gd name="connsiteY12" fmla="*/ 419100 h 533400"/>
                <a:gd name="connsiteX13" fmla="*/ 161925 w 266700"/>
                <a:gd name="connsiteY13" fmla="*/ 447675 h 533400"/>
                <a:gd name="connsiteX14" fmla="*/ 133350 w 266700"/>
                <a:gd name="connsiteY14" fmla="*/ 476250 h 533400"/>
                <a:gd name="connsiteX15" fmla="*/ 228600 w 266700"/>
                <a:gd name="connsiteY15" fmla="*/ 0 h 533400"/>
                <a:gd name="connsiteX16" fmla="*/ 38100 w 266700"/>
                <a:gd name="connsiteY16" fmla="*/ 0 h 533400"/>
                <a:gd name="connsiteX17" fmla="*/ 0 w 266700"/>
                <a:gd name="connsiteY17" fmla="*/ 38100 h 533400"/>
                <a:gd name="connsiteX18" fmla="*/ 0 w 266700"/>
                <a:gd name="connsiteY18" fmla="*/ 495300 h 533400"/>
                <a:gd name="connsiteX19" fmla="*/ 38100 w 266700"/>
                <a:gd name="connsiteY19" fmla="*/ 533400 h 533400"/>
                <a:gd name="connsiteX20" fmla="*/ 228600 w 266700"/>
                <a:gd name="connsiteY20" fmla="*/ 533400 h 533400"/>
                <a:gd name="connsiteX21" fmla="*/ 266700 w 266700"/>
                <a:gd name="connsiteY21" fmla="*/ 495300 h 533400"/>
                <a:gd name="connsiteX22" fmla="*/ 266700 w 266700"/>
                <a:gd name="connsiteY22" fmla="*/ 38100 h 533400"/>
                <a:gd name="connsiteX23" fmla="*/ 228600 w 266700"/>
                <a:gd name="connsiteY2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6700" h="533400">
                  <a:moveTo>
                    <a:pt x="22860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228600" y="38100"/>
                  </a:lnTo>
                  <a:lnTo>
                    <a:pt x="228600" y="95250"/>
                  </a:lnTo>
                  <a:close/>
                  <a:moveTo>
                    <a:pt x="228600" y="190500"/>
                  </a:moveTo>
                  <a:lnTo>
                    <a:pt x="38100" y="190500"/>
                  </a:lnTo>
                  <a:lnTo>
                    <a:pt x="38100" y="133350"/>
                  </a:lnTo>
                  <a:lnTo>
                    <a:pt x="228600" y="133350"/>
                  </a:lnTo>
                  <a:lnTo>
                    <a:pt x="228600" y="190500"/>
                  </a:lnTo>
                  <a:close/>
                  <a:moveTo>
                    <a:pt x="133350" y="476250"/>
                  </a:moveTo>
                  <a:cubicBezTo>
                    <a:pt x="117158" y="476250"/>
                    <a:pt x="104775" y="463867"/>
                    <a:pt x="104775" y="447675"/>
                  </a:cubicBezTo>
                  <a:cubicBezTo>
                    <a:pt x="104775" y="431483"/>
                    <a:pt x="117158" y="419100"/>
                    <a:pt x="133350" y="419100"/>
                  </a:cubicBezTo>
                  <a:cubicBezTo>
                    <a:pt x="149542" y="419100"/>
                    <a:pt x="161925" y="431483"/>
                    <a:pt x="161925" y="447675"/>
                  </a:cubicBezTo>
                  <a:cubicBezTo>
                    <a:pt x="161925" y="463867"/>
                    <a:pt x="149542" y="476250"/>
                    <a:pt x="133350" y="476250"/>
                  </a:cubicBezTo>
                  <a:close/>
                  <a:moveTo>
                    <a:pt x="2286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228600" y="533400"/>
                  </a:lnTo>
                  <a:cubicBezTo>
                    <a:pt x="249555" y="533400"/>
                    <a:pt x="266700" y="516255"/>
                    <a:pt x="266700" y="495300"/>
                  </a:cubicBezTo>
                  <a:lnTo>
                    <a:pt x="266700" y="38100"/>
                  </a:lnTo>
                  <a:cubicBezTo>
                    <a:pt x="266700" y="17145"/>
                    <a:pt x="249555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088" name="フリーフォーム: 図形 1087">
              <a:extLst>
                <a:ext uri="{FF2B5EF4-FFF2-40B4-BE49-F238E27FC236}">
                  <a16:creationId xmlns:a16="http://schemas.microsoft.com/office/drawing/2014/main" id="{A6D48BE4-61EC-8A4E-2B33-389D889DF8C4}"/>
                </a:ext>
              </a:extLst>
            </p:cNvPr>
            <p:cNvSpPr/>
            <p:nvPr/>
          </p:nvSpPr>
          <p:spPr>
            <a:xfrm>
              <a:off x="7319975" y="2034954"/>
              <a:ext cx="374036" cy="748072"/>
            </a:xfrm>
            <a:custGeom>
              <a:avLst/>
              <a:gdLst>
                <a:gd name="connsiteX0" fmla="*/ 228600 w 266700"/>
                <a:gd name="connsiteY0" fmla="*/ 95250 h 533400"/>
                <a:gd name="connsiteX1" fmla="*/ 38100 w 266700"/>
                <a:gd name="connsiteY1" fmla="*/ 95250 h 533400"/>
                <a:gd name="connsiteX2" fmla="*/ 38100 w 266700"/>
                <a:gd name="connsiteY2" fmla="*/ 38100 h 533400"/>
                <a:gd name="connsiteX3" fmla="*/ 228600 w 266700"/>
                <a:gd name="connsiteY3" fmla="*/ 38100 h 533400"/>
                <a:gd name="connsiteX4" fmla="*/ 228600 w 266700"/>
                <a:gd name="connsiteY4" fmla="*/ 95250 h 533400"/>
                <a:gd name="connsiteX5" fmla="*/ 228600 w 266700"/>
                <a:gd name="connsiteY5" fmla="*/ 190500 h 533400"/>
                <a:gd name="connsiteX6" fmla="*/ 38100 w 266700"/>
                <a:gd name="connsiteY6" fmla="*/ 190500 h 533400"/>
                <a:gd name="connsiteX7" fmla="*/ 38100 w 266700"/>
                <a:gd name="connsiteY7" fmla="*/ 133350 h 533400"/>
                <a:gd name="connsiteX8" fmla="*/ 228600 w 266700"/>
                <a:gd name="connsiteY8" fmla="*/ 133350 h 533400"/>
                <a:gd name="connsiteX9" fmla="*/ 228600 w 266700"/>
                <a:gd name="connsiteY9" fmla="*/ 190500 h 533400"/>
                <a:gd name="connsiteX10" fmla="*/ 133350 w 266700"/>
                <a:gd name="connsiteY10" fmla="*/ 476250 h 533400"/>
                <a:gd name="connsiteX11" fmla="*/ 104775 w 266700"/>
                <a:gd name="connsiteY11" fmla="*/ 447675 h 533400"/>
                <a:gd name="connsiteX12" fmla="*/ 133350 w 266700"/>
                <a:gd name="connsiteY12" fmla="*/ 419100 h 533400"/>
                <a:gd name="connsiteX13" fmla="*/ 161925 w 266700"/>
                <a:gd name="connsiteY13" fmla="*/ 447675 h 533400"/>
                <a:gd name="connsiteX14" fmla="*/ 133350 w 266700"/>
                <a:gd name="connsiteY14" fmla="*/ 476250 h 533400"/>
                <a:gd name="connsiteX15" fmla="*/ 228600 w 266700"/>
                <a:gd name="connsiteY15" fmla="*/ 0 h 533400"/>
                <a:gd name="connsiteX16" fmla="*/ 38100 w 266700"/>
                <a:gd name="connsiteY16" fmla="*/ 0 h 533400"/>
                <a:gd name="connsiteX17" fmla="*/ 0 w 266700"/>
                <a:gd name="connsiteY17" fmla="*/ 38100 h 533400"/>
                <a:gd name="connsiteX18" fmla="*/ 0 w 266700"/>
                <a:gd name="connsiteY18" fmla="*/ 495300 h 533400"/>
                <a:gd name="connsiteX19" fmla="*/ 38100 w 266700"/>
                <a:gd name="connsiteY19" fmla="*/ 533400 h 533400"/>
                <a:gd name="connsiteX20" fmla="*/ 228600 w 266700"/>
                <a:gd name="connsiteY20" fmla="*/ 533400 h 533400"/>
                <a:gd name="connsiteX21" fmla="*/ 266700 w 266700"/>
                <a:gd name="connsiteY21" fmla="*/ 495300 h 533400"/>
                <a:gd name="connsiteX22" fmla="*/ 266700 w 266700"/>
                <a:gd name="connsiteY22" fmla="*/ 38100 h 533400"/>
                <a:gd name="connsiteX23" fmla="*/ 228600 w 266700"/>
                <a:gd name="connsiteY2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6700" h="533400">
                  <a:moveTo>
                    <a:pt x="22860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228600" y="38100"/>
                  </a:lnTo>
                  <a:lnTo>
                    <a:pt x="228600" y="95250"/>
                  </a:lnTo>
                  <a:close/>
                  <a:moveTo>
                    <a:pt x="228600" y="190500"/>
                  </a:moveTo>
                  <a:lnTo>
                    <a:pt x="38100" y="190500"/>
                  </a:lnTo>
                  <a:lnTo>
                    <a:pt x="38100" y="133350"/>
                  </a:lnTo>
                  <a:lnTo>
                    <a:pt x="228600" y="133350"/>
                  </a:lnTo>
                  <a:lnTo>
                    <a:pt x="228600" y="190500"/>
                  </a:lnTo>
                  <a:close/>
                  <a:moveTo>
                    <a:pt x="133350" y="476250"/>
                  </a:moveTo>
                  <a:cubicBezTo>
                    <a:pt x="117158" y="476250"/>
                    <a:pt x="104775" y="463867"/>
                    <a:pt x="104775" y="447675"/>
                  </a:cubicBezTo>
                  <a:cubicBezTo>
                    <a:pt x="104775" y="431483"/>
                    <a:pt x="117158" y="419100"/>
                    <a:pt x="133350" y="419100"/>
                  </a:cubicBezTo>
                  <a:cubicBezTo>
                    <a:pt x="149542" y="419100"/>
                    <a:pt x="161925" y="431483"/>
                    <a:pt x="161925" y="447675"/>
                  </a:cubicBezTo>
                  <a:cubicBezTo>
                    <a:pt x="161925" y="463867"/>
                    <a:pt x="149542" y="476250"/>
                    <a:pt x="133350" y="476250"/>
                  </a:cubicBezTo>
                  <a:close/>
                  <a:moveTo>
                    <a:pt x="2286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228600" y="533400"/>
                  </a:lnTo>
                  <a:cubicBezTo>
                    <a:pt x="249555" y="533400"/>
                    <a:pt x="266700" y="516255"/>
                    <a:pt x="266700" y="495300"/>
                  </a:cubicBezTo>
                  <a:lnTo>
                    <a:pt x="266700" y="38100"/>
                  </a:lnTo>
                  <a:cubicBezTo>
                    <a:pt x="266700" y="17145"/>
                    <a:pt x="249555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089" name="フリーフォーム: 図形 1088">
              <a:extLst>
                <a:ext uri="{FF2B5EF4-FFF2-40B4-BE49-F238E27FC236}">
                  <a16:creationId xmlns:a16="http://schemas.microsoft.com/office/drawing/2014/main" id="{50530DA9-3A27-0CB2-7672-4BCF8E5F1E60}"/>
                </a:ext>
              </a:extLst>
            </p:cNvPr>
            <p:cNvSpPr/>
            <p:nvPr/>
          </p:nvSpPr>
          <p:spPr>
            <a:xfrm>
              <a:off x="6386012" y="2034954"/>
              <a:ext cx="374036" cy="748072"/>
            </a:xfrm>
            <a:custGeom>
              <a:avLst/>
              <a:gdLst>
                <a:gd name="connsiteX0" fmla="*/ 228600 w 266700"/>
                <a:gd name="connsiteY0" fmla="*/ 95250 h 533400"/>
                <a:gd name="connsiteX1" fmla="*/ 38100 w 266700"/>
                <a:gd name="connsiteY1" fmla="*/ 95250 h 533400"/>
                <a:gd name="connsiteX2" fmla="*/ 38100 w 266700"/>
                <a:gd name="connsiteY2" fmla="*/ 38100 h 533400"/>
                <a:gd name="connsiteX3" fmla="*/ 228600 w 266700"/>
                <a:gd name="connsiteY3" fmla="*/ 38100 h 533400"/>
                <a:gd name="connsiteX4" fmla="*/ 228600 w 266700"/>
                <a:gd name="connsiteY4" fmla="*/ 95250 h 533400"/>
                <a:gd name="connsiteX5" fmla="*/ 228600 w 266700"/>
                <a:gd name="connsiteY5" fmla="*/ 190500 h 533400"/>
                <a:gd name="connsiteX6" fmla="*/ 38100 w 266700"/>
                <a:gd name="connsiteY6" fmla="*/ 190500 h 533400"/>
                <a:gd name="connsiteX7" fmla="*/ 38100 w 266700"/>
                <a:gd name="connsiteY7" fmla="*/ 133350 h 533400"/>
                <a:gd name="connsiteX8" fmla="*/ 228600 w 266700"/>
                <a:gd name="connsiteY8" fmla="*/ 133350 h 533400"/>
                <a:gd name="connsiteX9" fmla="*/ 228600 w 266700"/>
                <a:gd name="connsiteY9" fmla="*/ 190500 h 533400"/>
                <a:gd name="connsiteX10" fmla="*/ 133350 w 266700"/>
                <a:gd name="connsiteY10" fmla="*/ 476250 h 533400"/>
                <a:gd name="connsiteX11" fmla="*/ 104775 w 266700"/>
                <a:gd name="connsiteY11" fmla="*/ 447675 h 533400"/>
                <a:gd name="connsiteX12" fmla="*/ 133350 w 266700"/>
                <a:gd name="connsiteY12" fmla="*/ 419100 h 533400"/>
                <a:gd name="connsiteX13" fmla="*/ 161925 w 266700"/>
                <a:gd name="connsiteY13" fmla="*/ 447675 h 533400"/>
                <a:gd name="connsiteX14" fmla="*/ 133350 w 266700"/>
                <a:gd name="connsiteY14" fmla="*/ 476250 h 533400"/>
                <a:gd name="connsiteX15" fmla="*/ 228600 w 266700"/>
                <a:gd name="connsiteY15" fmla="*/ 0 h 533400"/>
                <a:gd name="connsiteX16" fmla="*/ 38100 w 266700"/>
                <a:gd name="connsiteY16" fmla="*/ 0 h 533400"/>
                <a:gd name="connsiteX17" fmla="*/ 0 w 266700"/>
                <a:gd name="connsiteY17" fmla="*/ 38100 h 533400"/>
                <a:gd name="connsiteX18" fmla="*/ 0 w 266700"/>
                <a:gd name="connsiteY18" fmla="*/ 495300 h 533400"/>
                <a:gd name="connsiteX19" fmla="*/ 38100 w 266700"/>
                <a:gd name="connsiteY19" fmla="*/ 533400 h 533400"/>
                <a:gd name="connsiteX20" fmla="*/ 228600 w 266700"/>
                <a:gd name="connsiteY20" fmla="*/ 533400 h 533400"/>
                <a:gd name="connsiteX21" fmla="*/ 266700 w 266700"/>
                <a:gd name="connsiteY21" fmla="*/ 495300 h 533400"/>
                <a:gd name="connsiteX22" fmla="*/ 266700 w 266700"/>
                <a:gd name="connsiteY22" fmla="*/ 38100 h 533400"/>
                <a:gd name="connsiteX23" fmla="*/ 228600 w 266700"/>
                <a:gd name="connsiteY2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6700" h="533400">
                  <a:moveTo>
                    <a:pt x="22860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228600" y="38100"/>
                  </a:lnTo>
                  <a:lnTo>
                    <a:pt x="228600" y="95250"/>
                  </a:lnTo>
                  <a:close/>
                  <a:moveTo>
                    <a:pt x="228600" y="190500"/>
                  </a:moveTo>
                  <a:lnTo>
                    <a:pt x="38100" y="190500"/>
                  </a:lnTo>
                  <a:lnTo>
                    <a:pt x="38100" y="133350"/>
                  </a:lnTo>
                  <a:lnTo>
                    <a:pt x="228600" y="133350"/>
                  </a:lnTo>
                  <a:lnTo>
                    <a:pt x="228600" y="190500"/>
                  </a:lnTo>
                  <a:close/>
                  <a:moveTo>
                    <a:pt x="133350" y="476250"/>
                  </a:moveTo>
                  <a:cubicBezTo>
                    <a:pt x="117158" y="476250"/>
                    <a:pt x="104775" y="463867"/>
                    <a:pt x="104775" y="447675"/>
                  </a:cubicBezTo>
                  <a:cubicBezTo>
                    <a:pt x="104775" y="431483"/>
                    <a:pt x="117158" y="419100"/>
                    <a:pt x="133350" y="419100"/>
                  </a:cubicBezTo>
                  <a:cubicBezTo>
                    <a:pt x="149542" y="419100"/>
                    <a:pt x="161925" y="431483"/>
                    <a:pt x="161925" y="447675"/>
                  </a:cubicBezTo>
                  <a:cubicBezTo>
                    <a:pt x="161925" y="463867"/>
                    <a:pt x="149542" y="476250"/>
                    <a:pt x="133350" y="476250"/>
                  </a:cubicBezTo>
                  <a:close/>
                  <a:moveTo>
                    <a:pt x="2286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228600" y="533400"/>
                  </a:lnTo>
                  <a:cubicBezTo>
                    <a:pt x="249555" y="533400"/>
                    <a:pt x="266700" y="516255"/>
                    <a:pt x="266700" y="495300"/>
                  </a:cubicBezTo>
                  <a:lnTo>
                    <a:pt x="266700" y="38100"/>
                  </a:lnTo>
                  <a:cubicBezTo>
                    <a:pt x="266700" y="17145"/>
                    <a:pt x="249555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097" name="テキスト ボックス 1096">
            <a:extLst>
              <a:ext uri="{FF2B5EF4-FFF2-40B4-BE49-F238E27FC236}">
                <a16:creationId xmlns:a16="http://schemas.microsoft.com/office/drawing/2014/main" id="{00706112-FB62-6F89-36F4-AEEC8C4E9910}"/>
              </a:ext>
            </a:extLst>
          </p:cNvPr>
          <p:cNvSpPr txBox="1"/>
          <p:nvPr/>
        </p:nvSpPr>
        <p:spPr>
          <a:xfrm>
            <a:off x="8230007" y="6103439"/>
            <a:ext cx="29169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TerraExplorer</a:t>
            </a: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 for</a:t>
            </a:r>
          </a:p>
          <a:p>
            <a:pPr algn="ctr">
              <a:lnSpc>
                <a:spcPct val="90000"/>
              </a:lnSpc>
            </a:pP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cs typeface="Calibri" panose="020F0502020204030204" pitchFamily="34" charset="0"/>
              </a:rPr>
              <a:t>Mobile</a:t>
            </a:r>
            <a:endParaRPr lang="ja-JP" altLang="en-US" sz="2400" dirty="0">
              <a:solidFill>
                <a:srgbClr val="0070C0"/>
              </a:solidFill>
              <a:latin typeface="Arial Nova Cond" panose="020B0506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502BB1DB-84AC-E6EE-6383-2EF966697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71" y="4815284"/>
            <a:ext cx="2538845" cy="13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" name="テキスト ボックス 1103">
            <a:extLst>
              <a:ext uri="{FF2B5EF4-FFF2-40B4-BE49-F238E27FC236}">
                <a16:creationId xmlns:a16="http://schemas.microsoft.com/office/drawing/2014/main" id="{A43C5C9C-B2D9-149B-8AB5-253EDDF99D1E}"/>
              </a:ext>
            </a:extLst>
          </p:cNvPr>
          <p:cNvSpPr txBox="1"/>
          <p:nvPr/>
        </p:nvSpPr>
        <p:spPr>
          <a:xfrm>
            <a:off x="2938551" y="6103439"/>
            <a:ext cx="31460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TerraExplorer</a:t>
            </a: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 for Desktop</a:t>
            </a:r>
            <a:endParaRPr lang="ja-JP" altLang="en-US" sz="2400" dirty="0">
              <a:solidFill>
                <a:srgbClr val="ED7B13"/>
              </a:solidFill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6" name="四角形: 角を丸くする 1105">
            <a:extLst>
              <a:ext uri="{FF2B5EF4-FFF2-40B4-BE49-F238E27FC236}">
                <a16:creationId xmlns:a16="http://schemas.microsoft.com/office/drawing/2014/main" id="{63228A8C-8722-950B-6677-934912EE4FD1}"/>
              </a:ext>
            </a:extLst>
          </p:cNvPr>
          <p:cNvSpPr/>
          <p:nvPr/>
        </p:nvSpPr>
        <p:spPr>
          <a:xfrm>
            <a:off x="8602503" y="6853470"/>
            <a:ext cx="2171914" cy="30251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kumimoji="1"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モバイルアプリ</a:t>
            </a:r>
            <a:endParaRPr kumimoji="1" lang="en-US" altLang="ja-JP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07" name="四角形: 角を丸くする 1106">
            <a:extLst>
              <a:ext uri="{FF2B5EF4-FFF2-40B4-BE49-F238E27FC236}">
                <a16:creationId xmlns:a16="http://schemas.microsoft.com/office/drawing/2014/main" id="{054A7682-780D-FDB0-F5E5-78CCA3C6B3B0}"/>
              </a:ext>
            </a:extLst>
          </p:cNvPr>
          <p:cNvSpPr/>
          <p:nvPr/>
        </p:nvSpPr>
        <p:spPr>
          <a:xfrm>
            <a:off x="3425636" y="6853470"/>
            <a:ext cx="2171914" cy="30251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kumimoji="1"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 デスクトップアプリ</a:t>
            </a:r>
            <a:endParaRPr kumimoji="1" lang="en-US" altLang="ja-JP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DC52FD4-B1B3-D1DC-47A0-44785929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848" y="4815284"/>
            <a:ext cx="2538845" cy="13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196E3D-9636-20D5-09FA-5C3E6900E86C}"/>
              </a:ext>
            </a:extLst>
          </p:cNvPr>
          <p:cNvSpPr txBox="1"/>
          <p:nvPr/>
        </p:nvSpPr>
        <p:spPr>
          <a:xfrm>
            <a:off x="11008180" y="6103439"/>
            <a:ext cx="22781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ea typeface="Yu Gothic UI Semibold" panose="020B0700000000000000" pitchFamily="50" charset="-128"/>
                <a:cs typeface="Calibri" panose="020F0502020204030204" pitchFamily="34" charset="0"/>
              </a:rPr>
              <a:t>ArcGIS</a:t>
            </a:r>
            <a:r>
              <a:rPr lang="en-US" altLang="ja-JP" sz="2400" spc="240" dirty="0" err="1">
                <a:solidFill>
                  <a:srgbClr val="0070C0"/>
                </a:solidFill>
                <a:latin typeface="Arial Nova Cond" panose="020B0506020202020204" pitchFamily="34" charset="0"/>
                <a:ea typeface="Yu Gothic UI Semibold" panose="020B0700000000000000" pitchFamily="50" charset="-128"/>
                <a:cs typeface="Calibri" panose="020F0502020204030204" pitchFamily="34" charset="0"/>
              </a:rPr>
              <a:t>,</a:t>
            </a: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ea typeface="Yu Gothic UI Semibold" panose="020B0700000000000000" pitchFamily="50" charset="-128"/>
                <a:cs typeface="Calibri" panose="020F0502020204030204" pitchFamily="34" charset="0"/>
              </a:rPr>
              <a:t>QGIS</a:t>
            </a: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ea typeface="Yu Gothic UI Semibold" panose="020B0700000000000000" pitchFamily="50" charset="-128"/>
                <a:cs typeface="Calibri" panose="020F0502020204030204" pitchFamily="34" charset="0"/>
              </a:rPr>
              <a:t>,</a:t>
            </a:r>
          </a:p>
          <a:p>
            <a:pPr algn="ctr">
              <a:lnSpc>
                <a:spcPct val="90000"/>
              </a:lnSpc>
            </a:pP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ea typeface="MS UI Gothic" panose="020B0600070205080204" pitchFamily="50" charset="-128"/>
                <a:cs typeface="Calibri" panose="020F0502020204030204" pitchFamily="34" charset="0"/>
              </a:rPr>
              <a:t>Cesium</a:t>
            </a:r>
            <a:r>
              <a:rPr lang="en-US" altLang="ja-JP" sz="2400" spc="240" dirty="0" err="1">
                <a:solidFill>
                  <a:srgbClr val="0070C0"/>
                </a:solidFill>
                <a:latin typeface="Arial Nova Cond" panose="020B0506020202020204" pitchFamily="34" charset="0"/>
                <a:ea typeface="MS UI Gothic" panose="020B0600070205080204" pitchFamily="50" charset="-128"/>
                <a:cs typeface="Calibri" panose="020F0502020204030204" pitchFamily="34" charset="0"/>
              </a:rPr>
              <a:t>,</a:t>
            </a: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ea typeface="MS UI Gothic" panose="020B0600070205080204" pitchFamily="50" charset="-128"/>
                <a:cs typeface="Calibri" panose="020F0502020204030204" pitchFamily="34" charset="0"/>
              </a:rPr>
              <a:t>etc</a:t>
            </a: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ea typeface="MS UI Gothic" panose="020B0600070205080204" pitchFamily="50" charset="-128"/>
                <a:cs typeface="Calibri" panose="020F0502020204030204" pitchFamily="34" charset="0"/>
              </a:rPr>
              <a:t>.</a:t>
            </a:r>
            <a:endParaRPr lang="ja-JP" altLang="en-US" sz="2400" dirty="0">
              <a:solidFill>
                <a:srgbClr val="0070C0"/>
              </a:solidFill>
              <a:latin typeface="Arial Nova Cond" panose="020B0506020202020204" pitchFamily="34" charset="0"/>
              <a:ea typeface="MS UI Gothic" panose="020B0600070205080204" pitchFamily="50" charset="-128"/>
              <a:cs typeface="Calibri" panose="020F0502020204030204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F7147DC-7A3E-513A-2EE3-DC3A7FCF880F}"/>
              </a:ext>
            </a:extLst>
          </p:cNvPr>
          <p:cNvSpPr/>
          <p:nvPr/>
        </p:nvSpPr>
        <p:spPr>
          <a:xfrm>
            <a:off x="11061313" y="6853470"/>
            <a:ext cx="2171914" cy="30251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kumimoji="1"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他社製</a:t>
            </a:r>
            <a:r>
              <a:rPr kumimoji="1" lang="en-US" altLang="ja-JP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GIS</a:t>
            </a:r>
            <a:r>
              <a:rPr kumimoji="1"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製品</a:t>
            </a:r>
            <a:endParaRPr kumimoji="1" lang="en-US" altLang="ja-JP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CBA3917-F708-ADCE-4205-139621A64E8D}"/>
              </a:ext>
            </a:extLst>
          </p:cNvPr>
          <p:cNvGrpSpPr/>
          <p:nvPr/>
        </p:nvGrpSpPr>
        <p:grpSpPr>
          <a:xfrm>
            <a:off x="4153176" y="4027216"/>
            <a:ext cx="717182" cy="545414"/>
            <a:chOff x="4073509" y="3868262"/>
            <a:chExt cx="876515" cy="666586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B7EB06D-8D7F-DCBE-63DB-606FE9D1E637}"/>
                </a:ext>
              </a:extLst>
            </p:cNvPr>
            <p:cNvSpPr/>
            <p:nvPr/>
          </p:nvSpPr>
          <p:spPr>
            <a:xfrm>
              <a:off x="4311568" y="4077648"/>
              <a:ext cx="390525" cy="457200"/>
            </a:xfrm>
            <a:custGeom>
              <a:avLst/>
              <a:gdLst>
                <a:gd name="connsiteX0" fmla="*/ 271463 w 390525"/>
                <a:gd name="connsiteY0" fmla="*/ 0 h 457200"/>
                <a:gd name="connsiteX1" fmla="*/ 119063 w 390525"/>
                <a:gd name="connsiteY1" fmla="*/ 0 h 457200"/>
                <a:gd name="connsiteX2" fmla="*/ 119063 w 390525"/>
                <a:gd name="connsiteY2" fmla="*/ 228600 h 457200"/>
                <a:gd name="connsiteX3" fmla="*/ 0 w 390525"/>
                <a:gd name="connsiteY3" fmla="*/ 228600 h 457200"/>
                <a:gd name="connsiteX4" fmla="*/ 195263 w 390525"/>
                <a:gd name="connsiteY4" fmla="*/ 457200 h 457200"/>
                <a:gd name="connsiteX5" fmla="*/ 390525 w 390525"/>
                <a:gd name="connsiteY5" fmla="*/ 228600 h 457200"/>
                <a:gd name="connsiteX6" fmla="*/ 271463 w 390525"/>
                <a:gd name="connsiteY6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457200">
                  <a:moveTo>
                    <a:pt x="271463" y="0"/>
                  </a:moveTo>
                  <a:lnTo>
                    <a:pt x="119063" y="0"/>
                  </a:lnTo>
                  <a:lnTo>
                    <a:pt x="119063" y="228600"/>
                  </a:lnTo>
                  <a:lnTo>
                    <a:pt x="0" y="228600"/>
                  </a:lnTo>
                  <a:lnTo>
                    <a:pt x="195263" y="457200"/>
                  </a:lnTo>
                  <a:lnTo>
                    <a:pt x="390525" y="228600"/>
                  </a:lnTo>
                  <a:lnTo>
                    <a:pt x="271463" y="22860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0AF34C8D-8CCF-D21F-8FE7-72E6C690F63C}"/>
                </a:ext>
              </a:extLst>
            </p:cNvPr>
            <p:cNvSpPr/>
            <p:nvPr/>
          </p:nvSpPr>
          <p:spPr>
            <a:xfrm>
              <a:off x="4073509" y="3868262"/>
              <a:ext cx="876515" cy="533235"/>
            </a:xfrm>
            <a:custGeom>
              <a:avLst/>
              <a:gdLst>
                <a:gd name="connsiteX0" fmla="*/ 748599 w 876515"/>
                <a:gd name="connsiteY0" fmla="*/ 237008 h 533235"/>
                <a:gd name="connsiteX1" fmla="*/ 677161 w 876515"/>
                <a:gd name="connsiteY1" fmla="*/ 120803 h 533235"/>
                <a:gd name="connsiteX2" fmla="*/ 540954 w 876515"/>
                <a:gd name="connsiteY2" fmla="*/ 92228 h 533235"/>
                <a:gd name="connsiteX3" fmla="*/ 324736 w 876515"/>
                <a:gd name="connsiteY3" fmla="*/ 5550 h 533235"/>
                <a:gd name="connsiteX4" fmla="*/ 170431 w 876515"/>
                <a:gd name="connsiteY4" fmla="*/ 177000 h 533235"/>
                <a:gd name="connsiteX5" fmla="*/ 34224 w 876515"/>
                <a:gd name="connsiteY5" fmla="*/ 247485 h 533235"/>
                <a:gd name="connsiteX6" fmla="*/ 16126 w 876515"/>
                <a:gd name="connsiteY6" fmla="*/ 430365 h 533235"/>
                <a:gd name="connsiteX7" fmla="*/ 165669 w 876515"/>
                <a:gd name="connsiteY7" fmla="*/ 532283 h 533235"/>
                <a:gd name="connsiteX8" fmla="*/ 235201 w 876515"/>
                <a:gd name="connsiteY8" fmla="*/ 532283 h 533235"/>
                <a:gd name="connsiteX9" fmla="*/ 209484 w 876515"/>
                <a:gd name="connsiteY9" fmla="*/ 500850 h 533235"/>
                <a:gd name="connsiteX10" fmla="*/ 185671 w 876515"/>
                <a:gd name="connsiteY10" fmla="*/ 473228 h 533235"/>
                <a:gd name="connsiteX11" fmla="*/ 168526 w 876515"/>
                <a:gd name="connsiteY11" fmla="*/ 473228 h 533235"/>
                <a:gd name="connsiteX12" fmla="*/ 68514 w 876515"/>
                <a:gd name="connsiteY12" fmla="*/ 405600 h 533235"/>
                <a:gd name="connsiteX13" fmla="*/ 80896 w 876515"/>
                <a:gd name="connsiteY13" fmla="*/ 283680 h 533235"/>
                <a:gd name="connsiteX14" fmla="*/ 193291 w 876515"/>
                <a:gd name="connsiteY14" fmla="*/ 237960 h 533235"/>
                <a:gd name="connsiteX15" fmla="*/ 226629 w 876515"/>
                <a:gd name="connsiteY15" fmla="*/ 243675 h 533235"/>
                <a:gd name="connsiteX16" fmla="*/ 226629 w 876515"/>
                <a:gd name="connsiteY16" fmla="*/ 206528 h 533235"/>
                <a:gd name="connsiteX17" fmla="*/ 338071 w 876515"/>
                <a:gd name="connsiteY17" fmla="*/ 63653 h 533235"/>
                <a:gd name="connsiteX18" fmla="*/ 501901 w 876515"/>
                <a:gd name="connsiteY18" fmla="*/ 139853 h 533235"/>
                <a:gd name="connsiteX19" fmla="*/ 513331 w 876515"/>
                <a:gd name="connsiteY19" fmla="*/ 162713 h 533235"/>
                <a:gd name="connsiteX20" fmla="*/ 537144 w 876515"/>
                <a:gd name="connsiteY20" fmla="*/ 154140 h 533235"/>
                <a:gd name="connsiteX21" fmla="*/ 643824 w 876515"/>
                <a:gd name="connsiteY21" fmla="*/ 169380 h 533235"/>
                <a:gd name="connsiteX22" fmla="*/ 693354 w 876515"/>
                <a:gd name="connsiteY22" fmla="*/ 265583 h 533235"/>
                <a:gd name="connsiteX23" fmla="*/ 693354 w 876515"/>
                <a:gd name="connsiteY23" fmla="*/ 295110 h 533235"/>
                <a:gd name="connsiteX24" fmla="*/ 732406 w 876515"/>
                <a:gd name="connsiteY24" fmla="*/ 295110 h 533235"/>
                <a:gd name="connsiteX25" fmla="*/ 818131 w 876515"/>
                <a:gd name="connsiteY25" fmla="*/ 384645 h 533235"/>
                <a:gd name="connsiteX26" fmla="*/ 731454 w 876515"/>
                <a:gd name="connsiteY26" fmla="*/ 473228 h 533235"/>
                <a:gd name="connsiteX27" fmla="*/ 681924 w 876515"/>
                <a:gd name="connsiteY27" fmla="*/ 473228 h 533235"/>
                <a:gd name="connsiteX28" fmla="*/ 657159 w 876515"/>
                <a:gd name="connsiteY28" fmla="*/ 500850 h 533235"/>
                <a:gd name="connsiteX29" fmla="*/ 630489 w 876515"/>
                <a:gd name="connsiteY29" fmla="*/ 533235 h 533235"/>
                <a:gd name="connsiteX30" fmla="*/ 731454 w 876515"/>
                <a:gd name="connsiteY30" fmla="*/ 533235 h 533235"/>
                <a:gd name="connsiteX31" fmla="*/ 876234 w 876515"/>
                <a:gd name="connsiteY31" fmla="*/ 393218 h 533235"/>
                <a:gd name="connsiteX32" fmla="*/ 748599 w 876515"/>
                <a:gd name="connsiteY32" fmla="*/ 237008 h 5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6515" h="533235">
                  <a:moveTo>
                    <a:pt x="748599" y="237008"/>
                  </a:moveTo>
                  <a:cubicBezTo>
                    <a:pt x="740979" y="190335"/>
                    <a:pt x="715261" y="148425"/>
                    <a:pt x="677161" y="120803"/>
                  </a:cubicBezTo>
                  <a:cubicBezTo>
                    <a:pt x="638109" y="93180"/>
                    <a:pt x="588579" y="82703"/>
                    <a:pt x="540954" y="92228"/>
                  </a:cubicBezTo>
                  <a:cubicBezTo>
                    <a:pt x="494281" y="20790"/>
                    <a:pt x="407604" y="-14452"/>
                    <a:pt x="324736" y="5550"/>
                  </a:cubicBezTo>
                  <a:cubicBezTo>
                    <a:pt x="243774" y="26505"/>
                    <a:pt x="182814" y="94133"/>
                    <a:pt x="170431" y="177000"/>
                  </a:cubicBezTo>
                  <a:cubicBezTo>
                    <a:pt x="117091" y="178905"/>
                    <a:pt x="66609" y="204623"/>
                    <a:pt x="34224" y="247485"/>
                  </a:cubicBezTo>
                  <a:cubicBezTo>
                    <a:pt x="-3876" y="300825"/>
                    <a:pt x="-10544" y="370358"/>
                    <a:pt x="16126" y="430365"/>
                  </a:cubicBezTo>
                  <a:cubicBezTo>
                    <a:pt x="43749" y="489420"/>
                    <a:pt x="100899" y="528473"/>
                    <a:pt x="165669" y="532283"/>
                  </a:cubicBezTo>
                  <a:lnTo>
                    <a:pt x="235201" y="532283"/>
                  </a:lnTo>
                  <a:lnTo>
                    <a:pt x="209484" y="500850"/>
                  </a:lnTo>
                  <a:lnTo>
                    <a:pt x="185671" y="473228"/>
                  </a:lnTo>
                  <a:lnTo>
                    <a:pt x="168526" y="473228"/>
                  </a:lnTo>
                  <a:cubicBezTo>
                    <a:pt x="125664" y="470370"/>
                    <a:pt x="87564" y="444653"/>
                    <a:pt x="68514" y="405600"/>
                  </a:cubicBezTo>
                  <a:cubicBezTo>
                    <a:pt x="50416" y="365595"/>
                    <a:pt x="55179" y="319875"/>
                    <a:pt x="80896" y="283680"/>
                  </a:cubicBezTo>
                  <a:cubicBezTo>
                    <a:pt x="106614" y="248438"/>
                    <a:pt x="149476" y="231293"/>
                    <a:pt x="193291" y="237960"/>
                  </a:cubicBezTo>
                  <a:lnTo>
                    <a:pt x="226629" y="243675"/>
                  </a:lnTo>
                  <a:lnTo>
                    <a:pt x="226629" y="206528"/>
                  </a:lnTo>
                  <a:cubicBezTo>
                    <a:pt x="226629" y="138900"/>
                    <a:pt x="272349" y="79845"/>
                    <a:pt x="338071" y="63653"/>
                  </a:cubicBezTo>
                  <a:cubicBezTo>
                    <a:pt x="403794" y="47460"/>
                    <a:pt x="471421" y="79845"/>
                    <a:pt x="501901" y="139853"/>
                  </a:cubicBezTo>
                  <a:lnTo>
                    <a:pt x="513331" y="162713"/>
                  </a:lnTo>
                  <a:lnTo>
                    <a:pt x="537144" y="154140"/>
                  </a:lnTo>
                  <a:cubicBezTo>
                    <a:pt x="573339" y="141758"/>
                    <a:pt x="612391" y="147473"/>
                    <a:pt x="643824" y="169380"/>
                  </a:cubicBezTo>
                  <a:cubicBezTo>
                    <a:pt x="674304" y="192240"/>
                    <a:pt x="692401" y="227483"/>
                    <a:pt x="693354" y="265583"/>
                  </a:cubicBezTo>
                  <a:lnTo>
                    <a:pt x="693354" y="295110"/>
                  </a:lnTo>
                  <a:lnTo>
                    <a:pt x="732406" y="295110"/>
                  </a:lnTo>
                  <a:cubicBezTo>
                    <a:pt x="780984" y="297015"/>
                    <a:pt x="819084" y="337020"/>
                    <a:pt x="818131" y="384645"/>
                  </a:cubicBezTo>
                  <a:cubicBezTo>
                    <a:pt x="818131" y="433223"/>
                    <a:pt x="779079" y="472275"/>
                    <a:pt x="731454" y="473228"/>
                  </a:cubicBezTo>
                  <a:lnTo>
                    <a:pt x="681924" y="473228"/>
                  </a:lnTo>
                  <a:lnTo>
                    <a:pt x="657159" y="500850"/>
                  </a:lnTo>
                  <a:lnTo>
                    <a:pt x="630489" y="533235"/>
                  </a:lnTo>
                  <a:lnTo>
                    <a:pt x="731454" y="533235"/>
                  </a:lnTo>
                  <a:cubicBezTo>
                    <a:pt x="808606" y="531330"/>
                    <a:pt x="871471" y="470370"/>
                    <a:pt x="876234" y="393218"/>
                  </a:cubicBezTo>
                  <a:cubicBezTo>
                    <a:pt x="880996" y="316065"/>
                    <a:pt x="824799" y="248438"/>
                    <a:pt x="748599" y="237008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7D2AA998-A53E-7245-E6AE-2311145655E7}"/>
              </a:ext>
            </a:extLst>
          </p:cNvPr>
          <p:cNvGrpSpPr/>
          <p:nvPr/>
        </p:nvGrpSpPr>
        <p:grpSpPr>
          <a:xfrm>
            <a:off x="9311388" y="4027216"/>
            <a:ext cx="717182" cy="545414"/>
            <a:chOff x="9231721" y="3868262"/>
            <a:chExt cx="876515" cy="666586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3806CE70-89C2-8143-1629-EA5D9D18A5E0}"/>
                </a:ext>
              </a:extLst>
            </p:cNvPr>
            <p:cNvSpPr/>
            <p:nvPr/>
          </p:nvSpPr>
          <p:spPr>
            <a:xfrm>
              <a:off x="9469780" y="4077648"/>
              <a:ext cx="390525" cy="457200"/>
            </a:xfrm>
            <a:custGeom>
              <a:avLst/>
              <a:gdLst>
                <a:gd name="connsiteX0" fmla="*/ 271463 w 390525"/>
                <a:gd name="connsiteY0" fmla="*/ 0 h 457200"/>
                <a:gd name="connsiteX1" fmla="*/ 119063 w 390525"/>
                <a:gd name="connsiteY1" fmla="*/ 0 h 457200"/>
                <a:gd name="connsiteX2" fmla="*/ 119063 w 390525"/>
                <a:gd name="connsiteY2" fmla="*/ 228600 h 457200"/>
                <a:gd name="connsiteX3" fmla="*/ 0 w 390525"/>
                <a:gd name="connsiteY3" fmla="*/ 228600 h 457200"/>
                <a:gd name="connsiteX4" fmla="*/ 195263 w 390525"/>
                <a:gd name="connsiteY4" fmla="*/ 457200 h 457200"/>
                <a:gd name="connsiteX5" fmla="*/ 390525 w 390525"/>
                <a:gd name="connsiteY5" fmla="*/ 228600 h 457200"/>
                <a:gd name="connsiteX6" fmla="*/ 271463 w 390525"/>
                <a:gd name="connsiteY6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457200">
                  <a:moveTo>
                    <a:pt x="271463" y="0"/>
                  </a:moveTo>
                  <a:lnTo>
                    <a:pt x="119063" y="0"/>
                  </a:lnTo>
                  <a:lnTo>
                    <a:pt x="119063" y="228600"/>
                  </a:lnTo>
                  <a:lnTo>
                    <a:pt x="0" y="228600"/>
                  </a:lnTo>
                  <a:lnTo>
                    <a:pt x="195263" y="457200"/>
                  </a:lnTo>
                  <a:lnTo>
                    <a:pt x="390525" y="228600"/>
                  </a:lnTo>
                  <a:lnTo>
                    <a:pt x="271463" y="22860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A190F7D2-ED8D-39E9-9D3F-88270A19792E}"/>
                </a:ext>
              </a:extLst>
            </p:cNvPr>
            <p:cNvSpPr/>
            <p:nvPr/>
          </p:nvSpPr>
          <p:spPr>
            <a:xfrm>
              <a:off x="9231721" y="3868262"/>
              <a:ext cx="876515" cy="533235"/>
            </a:xfrm>
            <a:custGeom>
              <a:avLst/>
              <a:gdLst>
                <a:gd name="connsiteX0" fmla="*/ 748599 w 876515"/>
                <a:gd name="connsiteY0" fmla="*/ 237008 h 533235"/>
                <a:gd name="connsiteX1" fmla="*/ 677161 w 876515"/>
                <a:gd name="connsiteY1" fmla="*/ 120803 h 533235"/>
                <a:gd name="connsiteX2" fmla="*/ 540954 w 876515"/>
                <a:gd name="connsiteY2" fmla="*/ 92228 h 533235"/>
                <a:gd name="connsiteX3" fmla="*/ 324736 w 876515"/>
                <a:gd name="connsiteY3" fmla="*/ 5550 h 533235"/>
                <a:gd name="connsiteX4" fmla="*/ 170431 w 876515"/>
                <a:gd name="connsiteY4" fmla="*/ 177000 h 533235"/>
                <a:gd name="connsiteX5" fmla="*/ 34224 w 876515"/>
                <a:gd name="connsiteY5" fmla="*/ 247485 h 533235"/>
                <a:gd name="connsiteX6" fmla="*/ 16126 w 876515"/>
                <a:gd name="connsiteY6" fmla="*/ 430365 h 533235"/>
                <a:gd name="connsiteX7" fmla="*/ 165669 w 876515"/>
                <a:gd name="connsiteY7" fmla="*/ 532283 h 533235"/>
                <a:gd name="connsiteX8" fmla="*/ 235201 w 876515"/>
                <a:gd name="connsiteY8" fmla="*/ 532283 h 533235"/>
                <a:gd name="connsiteX9" fmla="*/ 209484 w 876515"/>
                <a:gd name="connsiteY9" fmla="*/ 500850 h 533235"/>
                <a:gd name="connsiteX10" fmla="*/ 185671 w 876515"/>
                <a:gd name="connsiteY10" fmla="*/ 473228 h 533235"/>
                <a:gd name="connsiteX11" fmla="*/ 168526 w 876515"/>
                <a:gd name="connsiteY11" fmla="*/ 473228 h 533235"/>
                <a:gd name="connsiteX12" fmla="*/ 68514 w 876515"/>
                <a:gd name="connsiteY12" fmla="*/ 405600 h 533235"/>
                <a:gd name="connsiteX13" fmla="*/ 80896 w 876515"/>
                <a:gd name="connsiteY13" fmla="*/ 283680 h 533235"/>
                <a:gd name="connsiteX14" fmla="*/ 193291 w 876515"/>
                <a:gd name="connsiteY14" fmla="*/ 237960 h 533235"/>
                <a:gd name="connsiteX15" fmla="*/ 226629 w 876515"/>
                <a:gd name="connsiteY15" fmla="*/ 243675 h 533235"/>
                <a:gd name="connsiteX16" fmla="*/ 226629 w 876515"/>
                <a:gd name="connsiteY16" fmla="*/ 206528 h 533235"/>
                <a:gd name="connsiteX17" fmla="*/ 338071 w 876515"/>
                <a:gd name="connsiteY17" fmla="*/ 63653 h 533235"/>
                <a:gd name="connsiteX18" fmla="*/ 501901 w 876515"/>
                <a:gd name="connsiteY18" fmla="*/ 139853 h 533235"/>
                <a:gd name="connsiteX19" fmla="*/ 513331 w 876515"/>
                <a:gd name="connsiteY19" fmla="*/ 162713 h 533235"/>
                <a:gd name="connsiteX20" fmla="*/ 537144 w 876515"/>
                <a:gd name="connsiteY20" fmla="*/ 154140 h 533235"/>
                <a:gd name="connsiteX21" fmla="*/ 643824 w 876515"/>
                <a:gd name="connsiteY21" fmla="*/ 169380 h 533235"/>
                <a:gd name="connsiteX22" fmla="*/ 693354 w 876515"/>
                <a:gd name="connsiteY22" fmla="*/ 265583 h 533235"/>
                <a:gd name="connsiteX23" fmla="*/ 693354 w 876515"/>
                <a:gd name="connsiteY23" fmla="*/ 295110 h 533235"/>
                <a:gd name="connsiteX24" fmla="*/ 732406 w 876515"/>
                <a:gd name="connsiteY24" fmla="*/ 295110 h 533235"/>
                <a:gd name="connsiteX25" fmla="*/ 818131 w 876515"/>
                <a:gd name="connsiteY25" fmla="*/ 384645 h 533235"/>
                <a:gd name="connsiteX26" fmla="*/ 731454 w 876515"/>
                <a:gd name="connsiteY26" fmla="*/ 473228 h 533235"/>
                <a:gd name="connsiteX27" fmla="*/ 681924 w 876515"/>
                <a:gd name="connsiteY27" fmla="*/ 473228 h 533235"/>
                <a:gd name="connsiteX28" fmla="*/ 657159 w 876515"/>
                <a:gd name="connsiteY28" fmla="*/ 500850 h 533235"/>
                <a:gd name="connsiteX29" fmla="*/ 630489 w 876515"/>
                <a:gd name="connsiteY29" fmla="*/ 533235 h 533235"/>
                <a:gd name="connsiteX30" fmla="*/ 731454 w 876515"/>
                <a:gd name="connsiteY30" fmla="*/ 533235 h 533235"/>
                <a:gd name="connsiteX31" fmla="*/ 876234 w 876515"/>
                <a:gd name="connsiteY31" fmla="*/ 393218 h 533235"/>
                <a:gd name="connsiteX32" fmla="*/ 748599 w 876515"/>
                <a:gd name="connsiteY32" fmla="*/ 237008 h 5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6515" h="533235">
                  <a:moveTo>
                    <a:pt x="748599" y="237008"/>
                  </a:moveTo>
                  <a:cubicBezTo>
                    <a:pt x="740979" y="190335"/>
                    <a:pt x="715261" y="148425"/>
                    <a:pt x="677161" y="120803"/>
                  </a:cubicBezTo>
                  <a:cubicBezTo>
                    <a:pt x="638109" y="93180"/>
                    <a:pt x="588579" y="82703"/>
                    <a:pt x="540954" y="92228"/>
                  </a:cubicBezTo>
                  <a:cubicBezTo>
                    <a:pt x="494281" y="20790"/>
                    <a:pt x="407604" y="-14452"/>
                    <a:pt x="324736" y="5550"/>
                  </a:cubicBezTo>
                  <a:cubicBezTo>
                    <a:pt x="243774" y="26505"/>
                    <a:pt x="182814" y="94133"/>
                    <a:pt x="170431" y="177000"/>
                  </a:cubicBezTo>
                  <a:cubicBezTo>
                    <a:pt x="117091" y="178905"/>
                    <a:pt x="66609" y="204623"/>
                    <a:pt x="34224" y="247485"/>
                  </a:cubicBezTo>
                  <a:cubicBezTo>
                    <a:pt x="-3876" y="300825"/>
                    <a:pt x="-10544" y="370358"/>
                    <a:pt x="16126" y="430365"/>
                  </a:cubicBezTo>
                  <a:cubicBezTo>
                    <a:pt x="43749" y="489420"/>
                    <a:pt x="100899" y="528473"/>
                    <a:pt x="165669" y="532283"/>
                  </a:cubicBezTo>
                  <a:lnTo>
                    <a:pt x="235201" y="532283"/>
                  </a:lnTo>
                  <a:lnTo>
                    <a:pt x="209484" y="500850"/>
                  </a:lnTo>
                  <a:lnTo>
                    <a:pt x="185671" y="473228"/>
                  </a:lnTo>
                  <a:lnTo>
                    <a:pt x="168526" y="473228"/>
                  </a:lnTo>
                  <a:cubicBezTo>
                    <a:pt x="125664" y="470370"/>
                    <a:pt x="87564" y="444653"/>
                    <a:pt x="68514" y="405600"/>
                  </a:cubicBezTo>
                  <a:cubicBezTo>
                    <a:pt x="50416" y="365595"/>
                    <a:pt x="55179" y="319875"/>
                    <a:pt x="80896" y="283680"/>
                  </a:cubicBezTo>
                  <a:cubicBezTo>
                    <a:pt x="106614" y="248438"/>
                    <a:pt x="149476" y="231293"/>
                    <a:pt x="193291" y="237960"/>
                  </a:cubicBezTo>
                  <a:lnTo>
                    <a:pt x="226629" y="243675"/>
                  </a:lnTo>
                  <a:lnTo>
                    <a:pt x="226629" y="206528"/>
                  </a:lnTo>
                  <a:cubicBezTo>
                    <a:pt x="226629" y="138900"/>
                    <a:pt x="272349" y="79845"/>
                    <a:pt x="338071" y="63653"/>
                  </a:cubicBezTo>
                  <a:cubicBezTo>
                    <a:pt x="403794" y="47460"/>
                    <a:pt x="471421" y="79845"/>
                    <a:pt x="501901" y="139853"/>
                  </a:cubicBezTo>
                  <a:lnTo>
                    <a:pt x="513331" y="162713"/>
                  </a:lnTo>
                  <a:lnTo>
                    <a:pt x="537144" y="154140"/>
                  </a:lnTo>
                  <a:cubicBezTo>
                    <a:pt x="573339" y="141758"/>
                    <a:pt x="612391" y="147473"/>
                    <a:pt x="643824" y="169380"/>
                  </a:cubicBezTo>
                  <a:cubicBezTo>
                    <a:pt x="674304" y="192240"/>
                    <a:pt x="692401" y="227483"/>
                    <a:pt x="693354" y="265583"/>
                  </a:cubicBezTo>
                  <a:lnTo>
                    <a:pt x="693354" y="295110"/>
                  </a:lnTo>
                  <a:lnTo>
                    <a:pt x="732406" y="295110"/>
                  </a:lnTo>
                  <a:cubicBezTo>
                    <a:pt x="780984" y="297015"/>
                    <a:pt x="819084" y="337020"/>
                    <a:pt x="818131" y="384645"/>
                  </a:cubicBezTo>
                  <a:cubicBezTo>
                    <a:pt x="818131" y="433223"/>
                    <a:pt x="779079" y="472275"/>
                    <a:pt x="731454" y="473228"/>
                  </a:cubicBezTo>
                  <a:lnTo>
                    <a:pt x="681924" y="473228"/>
                  </a:lnTo>
                  <a:lnTo>
                    <a:pt x="657159" y="500850"/>
                  </a:lnTo>
                  <a:lnTo>
                    <a:pt x="630489" y="533235"/>
                  </a:lnTo>
                  <a:lnTo>
                    <a:pt x="731454" y="533235"/>
                  </a:lnTo>
                  <a:cubicBezTo>
                    <a:pt x="808606" y="531330"/>
                    <a:pt x="871471" y="470370"/>
                    <a:pt x="876234" y="393218"/>
                  </a:cubicBezTo>
                  <a:cubicBezTo>
                    <a:pt x="880996" y="316065"/>
                    <a:pt x="824799" y="248438"/>
                    <a:pt x="748599" y="237008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5AE80608-EAFB-5D78-7A25-23FD7C415301}"/>
              </a:ext>
            </a:extLst>
          </p:cNvPr>
          <p:cNvGrpSpPr/>
          <p:nvPr/>
        </p:nvGrpSpPr>
        <p:grpSpPr>
          <a:xfrm>
            <a:off x="11770198" y="4027216"/>
            <a:ext cx="717182" cy="545414"/>
            <a:chOff x="11690531" y="3868262"/>
            <a:chExt cx="876515" cy="666586"/>
          </a:xfrm>
        </p:grpSpPr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19ED6971-0FD0-595C-22FF-971C226C9A0B}"/>
                </a:ext>
              </a:extLst>
            </p:cNvPr>
            <p:cNvSpPr/>
            <p:nvPr/>
          </p:nvSpPr>
          <p:spPr>
            <a:xfrm>
              <a:off x="11928590" y="4077648"/>
              <a:ext cx="390525" cy="457200"/>
            </a:xfrm>
            <a:custGeom>
              <a:avLst/>
              <a:gdLst>
                <a:gd name="connsiteX0" fmla="*/ 271463 w 390525"/>
                <a:gd name="connsiteY0" fmla="*/ 0 h 457200"/>
                <a:gd name="connsiteX1" fmla="*/ 119063 w 390525"/>
                <a:gd name="connsiteY1" fmla="*/ 0 h 457200"/>
                <a:gd name="connsiteX2" fmla="*/ 119063 w 390525"/>
                <a:gd name="connsiteY2" fmla="*/ 228600 h 457200"/>
                <a:gd name="connsiteX3" fmla="*/ 0 w 390525"/>
                <a:gd name="connsiteY3" fmla="*/ 228600 h 457200"/>
                <a:gd name="connsiteX4" fmla="*/ 195263 w 390525"/>
                <a:gd name="connsiteY4" fmla="*/ 457200 h 457200"/>
                <a:gd name="connsiteX5" fmla="*/ 390525 w 390525"/>
                <a:gd name="connsiteY5" fmla="*/ 228600 h 457200"/>
                <a:gd name="connsiteX6" fmla="*/ 271463 w 390525"/>
                <a:gd name="connsiteY6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457200">
                  <a:moveTo>
                    <a:pt x="271463" y="0"/>
                  </a:moveTo>
                  <a:lnTo>
                    <a:pt x="119063" y="0"/>
                  </a:lnTo>
                  <a:lnTo>
                    <a:pt x="119063" y="228600"/>
                  </a:lnTo>
                  <a:lnTo>
                    <a:pt x="0" y="228600"/>
                  </a:lnTo>
                  <a:lnTo>
                    <a:pt x="195263" y="457200"/>
                  </a:lnTo>
                  <a:lnTo>
                    <a:pt x="390525" y="228600"/>
                  </a:lnTo>
                  <a:lnTo>
                    <a:pt x="271463" y="22860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1845B197-A6C5-2C15-2CAE-E406885768C8}"/>
                </a:ext>
              </a:extLst>
            </p:cNvPr>
            <p:cNvSpPr/>
            <p:nvPr/>
          </p:nvSpPr>
          <p:spPr>
            <a:xfrm>
              <a:off x="11690531" y="3868262"/>
              <a:ext cx="876515" cy="533235"/>
            </a:xfrm>
            <a:custGeom>
              <a:avLst/>
              <a:gdLst>
                <a:gd name="connsiteX0" fmla="*/ 748599 w 876515"/>
                <a:gd name="connsiteY0" fmla="*/ 237008 h 533235"/>
                <a:gd name="connsiteX1" fmla="*/ 677161 w 876515"/>
                <a:gd name="connsiteY1" fmla="*/ 120803 h 533235"/>
                <a:gd name="connsiteX2" fmla="*/ 540954 w 876515"/>
                <a:gd name="connsiteY2" fmla="*/ 92228 h 533235"/>
                <a:gd name="connsiteX3" fmla="*/ 324736 w 876515"/>
                <a:gd name="connsiteY3" fmla="*/ 5550 h 533235"/>
                <a:gd name="connsiteX4" fmla="*/ 170431 w 876515"/>
                <a:gd name="connsiteY4" fmla="*/ 177000 h 533235"/>
                <a:gd name="connsiteX5" fmla="*/ 34224 w 876515"/>
                <a:gd name="connsiteY5" fmla="*/ 247485 h 533235"/>
                <a:gd name="connsiteX6" fmla="*/ 16126 w 876515"/>
                <a:gd name="connsiteY6" fmla="*/ 430365 h 533235"/>
                <a:gd name="connsiteX7" fmla="*/ 165669 w 876515"/>
                <a:gd name="connsiteY7" fmla="*/ 532283 h 533235"/>
                <a:gd name="connsiteX8" fmla="*/ 235201 w 876515"/>
                <a:gd name="connsiteY8" fmla="*/ 532283 h 533235"/>
                <a:gd name="connsiteX9" fmla="*/ 209484 w 876515"/>
                <a:gd name="connsiteY9" fmla="*/ 500850 h 533235"/>
                <a:gd name="connsiteX10" fmla="*/ 185671 w 876515"/>
                <a:gd name="connsiteY10" fmla="*/ 473228 h 533235"/>
                <a:gd name="connsiteX11" fmla="*/ 168526 w 876515"/>
                <a:gd name="connsiteY11" fmla="*/ 473228 h 533235"/>
                <a:gd name="connsiteX12" fmla="*/ 68514 w 876515"/>
                <a:gd name="connsiteY12" fmla="*/ 405600 h 533235"/>
                <a:gd name="connsiteX13" fmla="*/ 80896 w 876515"/>
                <a:gd name="connsiteY13" fmla="*/ 283680 h 533235"/>
                <a:gd name="connsiteX14" fmla="*/ 193291 w 876515"/>
                <a:gd name="connsiteY14" fmla="*/ 237960 h 533235"/>
                <a:gd name="connsiteX15" fmla="*/ 226629 w 876515"/>
                <a:gd name="connsiteY15" fmla="*/ 243675 h 533235"/>
                <a:gd name="connsiteX16" fmla="*/ 226629 w 876515"/>
                <a:gd name="connsiteY16" fmla="*/ 206528 h 533235"/>
                <a:gd name="connsiteX17" fmla="*/ 338071 w 876515"/>
                <a:gd name="connsiteY17" fmla="*/ 63653 h 533235"/>
                <a:gd name="connsiteX18" fmla="*/ 501901 w 876515"/>
                <a:gd name="connsiteY18" fmla="*/ 139853 h 533235"/>
                <a:gd name="connsiteX19" fmla="*/ 513331 w 876515"/>
                <a:gd name="connsiteY19" fmla="*/ 162713 h 533235"/>
                <a:gd name="connsiteX20" fmla="*/ 537144 w 876515"/>
                <a:gd name="connsiteY20" fmla="*/ 154140 h 533235"/>
                <a:gd name="connsiteX21" fmla="*/ 643824 w 876515"/>
                <a:gd name="connsiteY21" fmla="*/ 169380 h 533235"/>
                <a:gd name="connsiteX22" fmla="*/ 693354 w 876515"/>
                <a:gd name="connsiteY22" fmla="*/ 265583 h 533235"/>
                <a:gd name="connsiteX23" fmla="*/ 693354 w 876515"/>
                <a:gd name="connsiteY23" fmla="*/ 295110 h 533235"/>
                <a:gd name="connsiteX24" fmla="*/ 732406 w 876515"/>
                <a:gd name="connsiteY24" fmla="*/ 295110 h 533235"/>
                <a:gd name="connsiteX25" fmla="*/ 818131 w 876515"/>
                <a:gd name="connsiteY25" fmla="*/ 384645 h 533235"/>
                <a:gd name="connsiteX26" fmla="*/ 731454 w 876515"/>
                <a:gd name="connsiteY26" fmla="*/ 473228 h 533235"/>
                <a:gd name="connsiteX27" fmla="*/ 681924 w 876515"/>
                <a:gd name="connsiteY27" fmla="*/ 473228 h 533235"/>
                <a:gd name="connsiteX28" fmla="*/ 657159 w 876515"/>
                <a:gd name="connsiteY28" fmla="*/ 500850 h 533235"/>
                <a:gd name="connsiteX29" fmla="*/ 630489 w 876515"/>
                <a:gd name="connsiteY29" fmla="*/ 533235 h 533235"/>
                <a:gd name="connsiteX30" fmla="*/ 731454 w 876515"/>
                <a:gd name="connsiteY30" fmla="*/ 533235 h 533235"/>
                <a:gd name="connsiteX31" fmla="*/ 876234 w 876515"/>
                <a:gd name="connsiteY31" fmla="*/ 393218 h 533235"/>
                <a:gd name="connsiteX32" fmla="*/ 748599 w 876515"/>
                <a:gd name="connsiteY32" fmla="*/ 237008 h 5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6515" h="533235">
                  <a:moveTo>
                    <a:pt x="748599" y="237008"/>
                  </a:moveTo>
                  <a:cubicBezTo>
                    <a:pt x="740979" y="190335"/>
                    <a:pt x="715261" y="148425"/>
                    <a:pt x="677161" y="120803"/>
                  </a:cubicBezTo>
                  <a:cubicBezTo>
                    <a:pt x="638109" y="93180"/>
                    <a:pt x="588579" y="82703"/>
                    <a:pt x="540954" y="92228"/>
                  </a:cubicBezTo>
                  <a:cubicBezTo>
                    <a:pt x="494281" y="20790"/>
                    <a:pt x="407604" y="-14452"/>
                    <a:pt x="324736" y="5550"/>
                  </a:cubicBezTo>
                  <a:cubicBezTo>
                    <a:pt x="243774" y="26505"/>
                    <a:pt x="182814" y="94133"/>
                    <a:pt x="170431" y="177000"/>
                  </a:cubicBezTo>
                  <a:cubicBezTo>
                    <a:pt x="117091" y="178905"/>
                    <a:pt x="66609" y="204623"/>
                    <a:pt x="34224" y="247485"/>
                  </a:cubicBezTo>
                  <a:cubicBezTo>
                    <a:pt x="-3876" y="300825"/>
                    <a:pt x="-10544" y="370358"/>
                    <a:pt x="16126" y="430365"/>
                  </a:cubicBezTo>
                  <a:cubicBezTo>
                    <a:pt x="43749" y="489420"/>
                    <a:pt x="100899" y="528473"/>
                    <a:pt x="165669" y="532283"/>
                  </a:cubicBezTo>
                  <a:lnTo>
                    <a:pt x="235201" y="532283"/>
                  </a:lnTo>
                  <a:lnTo>
                    <a:pt x="209484" y="500850"/>
                  </a:lnTo>
                  <a:lnTo>
                    <a:pt x="185671" y="473228"/>
                  </a:lnTo>
                  <a:lnTo>
                    <a:pt x="168526" y="473228"/>
                  </a:lnTo>
                  <a:cubicBezTo>
                    <a:pt x="125664" y="470370"/>
                    <a:pt x="87564" y="444653"/>
                    <a:pt x="68514" y="405600"/>
                  </a:cubicBezTo>
                  <a:cubicBezTo>
                    <a:pt x="50416" y="365595"/>
                    <a:pt x="55179" y="319875"/>
                    <a:pt x="80896" y="283680"/>
                  </a:cubicBezTo>
                  <a:cubicBezTo>
                    <a:pt x="106614" y="248438"/>
                    <a:pt x="149476" y="231293"/>
                    <a:pt x="193291" y="237960"/>
                  </a:cubicBezTo>
                  <a:lnTo>
                    <a:pt x="226629" y="243675"/>
                  </a:lnTo>
                  <a:lnTo>
                    <a:pt x="226629" y="206528"/>
                  </a:lnTo>
                  <a:cubicBezTo>
                    <a:pt x="226629" y="138900"/>
                    <a:pt x="272349" y="79845"/>
                    <a:pt x="338071" y="63653"/>
                  </a:cubicBezTo>
                  <a:cubicBezTo>
                    <a:pt x="403794" y="47460"/>
                    <a:pt x="471421" y="79845"/>
                    <a:pt x="501901" y="139853"/>
                  </a:cubicBezTo>
                  <a:lnTo>
                    <a:pt x="513331" y="162713"/>
                  </a:lnTo>
                  <a:lnTo>
                    <a:pt x="537144" y="154140"/>
                  </a:lnTo>
                  <a:cubicBezTo>
                    <a:pt x="573339" y="141758"/>
                    <a:pt x="612391" y="147473"/>
                    <a:pt x="643824" y="169380"/>
                  </a:cubicBezTo>
                  <a:cubicBezTo>
                    <a:pt x="674304" y="192240"/>
                    <a:pt x="692401" y="227483"/>
                    <a:pt x="693354" y="265583"/>
                  </a:cubicBezTo>
                  <a:lnTo>
                    <a:pt x="693354" y="295110"/>
                  </a:lnTo>
                  <a:lnTo>
                    <a:pt x="732406" y="295110"/>
                  </a:lnTo>
                  <a:cubicBezTo>
                    <a:pt x="780984" y="297015"/>
                    <a:pt x="819084" y="337020"/>
                    <a:pt x="818131" y="384645"/>
                  </a:cubicBezTo>
                  <a:cubicBezTo>
                    <a:pt x="818131" y="433223"/>
                    <a:pt x="779079" y="472275"/>
                    <a:pt x="731454" y="473228"/>
                  </a:cubicBezTo>
                  <a:lnTo>
                    <a:pt x="681924" y="473228"/>
                  </a:lnTo>
                  <a:lnTo>
                    <a:pt x="657159" y="500850"/>
                  </a:lnTo>
                  <a:lnTo>
                    <a:pt x="630489" y="533235"/>
                  </a:lnTo>
                  <a:lnTo>
                    <a:pt x="731454" y="533235"/>
                  </a:lnTo>
                  <a:cubicBezTo>
                    <a:pt x="808606" y="531330"/>
                    <a:pt x="871471" y="470370"/>
                    <a:pt x="876234" y="393218"/>
                  </a:cubicBezTo>
                  <a:cubicBezTo>
                    <a:pt x="880996" y="316065"/>
                    <a:pt x="824799" y="248438"/>
                    <a:pt x="748599" y="237008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7" name="台形 16">
            <a:extLst>
              <a:ext uri="{FF2B5EF4-FFF2-40B4-BE49-F238E27FC236}">
                <a16:creationId xmlns:a16="http://schemas.microsoft.com/office/drawing/2014/main" id="{ACACE791-3C02-6F99-8720-CD9D302C5070}"/>
              </a:ext>
            </a:extLst>
          </p:cNvPr>
          <p:cNvSpPr/>
          <p:nvPr/>
        </p:nvSpPr>
        <p:spPr>
          <a:xfrm>
            <a:off x="11373310" y="4970145"/>
            <a:ext cx="1535430" cy="941070"/>
          </a:xfrm>
          <a:prstGeom prst="trapezoid">
            <a:avLst>
              <a:gd name="adj" fmla="val 2328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DF0EE-CCF7-4C40-4EDA-4AF493B5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87" y="4833681"/>
            <a:ext cx="1054813" cy="127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7779FC13-510C-8515-E784-3393E7858A3C}"/>
              </a:ext>
            </a:extLst>
          </p:cNvPr>
          <p:cNvSpPr/>
          <p:nvPr/>
        </p:nvSpPr>
        <p:spPr>
          <a:xfrm>
            <a:off x="8426324" y="6711514"/>
            <a:ext cx="593528" cy="593526"/>
          </a:xfrm>
          <a:prstGeom prst="ellipse">
            <a:avLst/>
          </a:prstGeom>
          <a:solidFill>
            <a:srgbClr val="F1960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ctr"/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無償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E0A1F904-FB7E-1679-DC4A-1C9B4012119D}"/>
              </a:ext>
            </a:extLst>
          </p:cNvPr>
          <p:cNvSpPr/>
          <p:nvPr/>
        </p:nvSpPr>
        <p:spPr>
          <a:xfrm>
            <a:off x="3229714" y="6711514"/>
            <a:ext cx="593528" cy="593526"/>
          </a:xfrm>
          <a:prstGeom prst="ellipse">
            <a:avLst/>
          </a:prstGeom>
          <a:solidFill>
            <a:srgbClr val="F1960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 fontAlgn="ctr">
              <a:lnSpc>
                <a:spcPct val="90000"/>
              </a:lnSpc>
            </a:pPr>
            <a:r>
              <a:rPr kumimoji="1" lang="en-US" altLang="ja-JP" sz="1200" b="1" dirty="0">
                <a:latin typeface="Arial Narrow" panose="020B0606020202030204" pitchFamily="34" charset="0"/>
                <a:ea typeface="BIZ UDPゴシック" panose="020B0400000000000000" pitchFamily="50" charset="-128"/>
              </a:rPr>
              <a:t>Viewer</a:t>
            </a:r>
            <a:endParaRPr kumimoji="1" lang="en-US" altLang="ja-JP" sz="1600" b="1" dirty="0">
              <a:latin typeface="Arial Narrow" panose="020B0606020202030204" pitchFamily="34" charset="0"/>
              <a:ea typeface="BIZ UDPゴシック" panose="020B0400000000000000" pitchFamily="50" charset="-128"/>
            </a:endParaRPr>
          </a:p>
          <a:p>
            <a:pPr algn="ctr" fontAlgn="ctr">
              <a:lnSpc>
                <a:spcPct val="90000"/>
              </a:lnSpc>
            </a:pP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無償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8BDFAD7-1736-FAA5-39C7-CE8DCA34E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987" y="4815284"/>
            <a:ext cx="2538845" cy="13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DD8A56-F29F-8A29-B247-5FD8D3066A78}"/>
              </a:ext>
            </a:extLst>
          </p:cNvPr>
          <p:cNvSpPr txBox="1"/>
          <p:nvPr/>
        </p:nvSpPr>
        <p:spPr>
          <a:xfrm>
            <a:off x="5722597" y="6103439"/>
            <a:ext cx="26256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400" dirty="0" err="1">
                <a:solidFill>
                  <a:srgbClr val="0070C0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TerraExplorer</a:t>
            </a: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 for</a:t>
            </a:r>
          </a:p>
          <a:p>
            <a:pPr algn="ctr">
              <a:lnSpc>
                <a:spcPct val="90000"/>
              </a:lnSpc>
            </a:pPr>
            <a:r>
              <a:rPr lang="en-US" altLang="ja-JP" sz="2400" dirty="0">
                <a:solidFill>
                  <a:srgbClr val="0070C0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Desktop </a:t>
            </a:r>
            <a:r>
              <a:rPr lang="en-US" altLang="ja-JP" sz="2400" dirty="0">
                <a:solidFill>
                  <a:srgbClr val="ED7B13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Pro</a:t>
            </a:r>
            <a:endParaRPr lang="ja-JP" altLang="en-US" sz="2400" dirty="0">
              <a:solidFill>
                <a:srgbClr val="ED7B13"/>
              </a:solidFill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B79091-A90C-0646-0DEC-C9C27A0B16BB}"/>
              </a:ext>
            </a:extLst>
          </p:cNvPr>
          <p:cNvSpPr/>
          <p:nvPr/>
        </p:nvSpPr>
        <p:spPr>
          <a:xfrm>
            <a:off x="5949452" y="6853470"/>
            <a:ext cx="2171914" cy="30251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kumimoji="1"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デスクトップアプリ</a:t>
            </a:r>
            <a:endParaRPr kumimoji="1" lang="en-US" altLang="ja-JP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6A4CE0B-BC14-6B64-7AE4-431A5E1CA257}"/>
              </a:ext>
            </a:extLst>
          </p:cNvPr>
          <p:cNvSpPr txBox="1"/>
          <p:nvPr/>
        </p:nvSpPr>
        <p:spPr>
          <a:xfrm>
            <a:off x="6319520" y="4572630"/>
            <a:ext cx="14317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1400" b="1" dirty="0">
                <a:solidFill>
                  <a:srgbClr val="F1960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パブリッシュ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D6A0CE-EC85-AED8-D13F-96FD0C5A0DCD}"/>
              </a:ext>
            </a:extLst>
          </p:cNvPr>
          <p:cNvSpPr txBox="1"/>
          <p:nvPr/>
        </p:nvSpPr>
        <p:spPr>
          <a:xfrm>
            <a:off x="3362686" y="4572630"/>
            <a:ext cx="229781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14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配　信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EE12AC1-84B3-B98C-D966-1336B7D2034F}"/>
              </a:ext>
            </a:extLst>
          </p:cNvPr>
          <p:cNvSpPr txBox="1"/>
          <p:nvPr/>
        </p:nvSpPr>
        <p:spPr>
          <a:xfrm>
            <a:off x="8514768" y="4572630"/>
            <a:ext cx="229781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14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配　信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1E7F07-89C9-6D7E-1F61-CBC334ACEF67}"/>
              </a:ext>
            </a:extLst>
          </p:cNvPr>
          <p:cNvSpPr txBox="1"/>
          <p:nvPr/>
        </p:nvSpPr>
        <p:spPr>
          <a:xfrm>
            <a:off x="10988546" y="4572630"/>
            <a:ext cx="229781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14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配　信</a:t>
            </a:r>
          </a:p>
        </p:txBody>
      </p:sp>
      <p:cxnSp>
        <p:nvCxnSpPr>
          <p:cNvPr id="56" name="直線コネクタ 4">
            <a:extLst>
              <a:ext uri="{FF2B5EF4-FFF2-40B4-BE49-F238E27FC236}">
                <a16:creationId xmlns:a16="http://schemas.microsoft.com/office/drawing/2014/main" id="{1529FC00-8351-F630-C531-4E8C00B1EEC6}"/>
              </a:ext>
            </a:extLst>
          </p:cNvPr>
          <p:cNvCxnSpPr>
            <a:cxnSpLocks/>
          </p:cNvCxnSpPr>
          <p:nvPr/>
        </p:nvCxnSpPr>
        <p:spPr>
          <a:xfrm flipH="1">
            <a:off x="8889357" y="3605933"/>
            <a:ext cx="3195254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4">
            <a:extLst>
              <a:ext uri="{FF2B5EF4-FFF2-40B4-BE49-F238E27FC236}">
                <a16:creationId xmlns:a16="http://schemas.microsoft.com/office/drawing/2014/main" id="{C3B6759A-47CE-F93A-A5E1-AC6A58ADFEBA}"/>
              </a:ext>
            </a:extLst>
          </p:cNvPr>
          <p:cNvCxnSpPr>
            <a:cxnSpLocks/>
          </p:cNvCxnSpPr>
          <p:nvPr/>
        </p:nvCxnSpPr>
        <p:spPr>
          <a:xfrm flipV="1">
            <a:off x="12084611" y="3605933"/>
            <a:ext cx="0" cy="236204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4">
            <a:extLst>
              <a:ext uri="{FF2B5EF4-FFF2-40B4-BE49-F238E27FC236}">
                <a16:creationId xmlns:a16="http://schemas.microsoft.com/office/drawing/2014/main" id="{B604A791-DDB0-2195-7C8F-2C369986073C}"/>
              </a:ext>
            </a:extLst>
          </p:cNvPr>
          <p:cNvCxnSpPr>
            <a:cxnSpLocks/>
          </p:cNvCxnSpPr>
          <p:nvPr/>
        </p:nvCxnSpPr>
        <p:spPr>
          <a:xfrm flipV="1">
            <a:off x="9607628" y="3605933"/>
            <a:ext cx="0" cy="236204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4">
            <a:extLst>
              <a:ext uri="{FF2B5EF4-FFF2-40B4-BE49-F238E27FC236}">
                <a16:creationId xmlns:a16="http://schemas.microsoft.com/office/drawing/2014/main" id="{18AB0551-51CD-5651-2F0B-8B2919FA885A}"/>
              </a:ext>
            </a:extLst>
          </p:cNvPr>
          <p:cNvCxnSpPr>
            <a:cxnSpLocks/>
          </p:cNvCxnSpPr>
          <p:nvPr/>
        </p:nvCxnSpPr>
        <p:spPr>
          <a:xfrm>
            <a:off x="1998179" y="3605933"/>
            <a:ext cx="3195254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4">
            <a:extLst>
              <a:ext uri="{FF2B5EF4-FFF2-40B4-BE49-F238E27FC236}">
                <a16:creationId xmlns:a16="http://schemas.microsoft.com/office/drawing/2014/main" id="{D79FB77F-883E-3FBF-598D-3176DD2F2BDF}"/>
              </a:ext>
            </a:extLst>
          </p:cNvPr>
          <p:cNvCxnSpPr>
            <a:cxnSpLocks/>
          </p:cNvCxnSpPr>
          <p:nvPr/>
        </p:nvCxnSpPr>
        <p:spPr>
          <a:xfrm flipV="1">
            <a:off x="1998179" y="3605933"/>
            <a:ext cx="0" cy="236204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4">
            <a:extLst>
              <a:ext uri="{FF2B5EF4-FFF2-40B4-BE49-F238E27FC236}">
                <a16:creationId xmlns:a16="http://schemas.microsoft.com/office/drawing/2014/main" id="{917E1EE9-6ED4-48A0-DD51-AE219278611B}"/>
              </a:ext>
            </a:extLst>
          </p:cNvPr>
          <p:cNvCxnSpPr>
            <a:cxnSpLocks/>
          </p:cNvCxnSpPr>
          <p:nvPr/>
        </p:nvCxnSpPr>
        <p:spPr>
          <a:xfrm flipV="1">
            <a:off x="4475162" y="3605933"/>
            <a:ext cx="0" cy="236204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フリーフォーム: 図形 1042">
            <a:extLst>
              <a:ext uri="{FF2B5EF4-FFF2-40B4-BE49-F238E27FC236}">
                <a16:creationId xmlns:a16="http://schemas.microsoft.com/office/drawing/2014/main" id="{771475E8-0738-CCDF-3758-736AA36524D5}"/>
              </a:ext>
            </a:extLst>
          </p:cNvPr>
          <p:cNvSpPr/>
          <p:nvPr/>
        </p:nvSpPr>
        <p:spPr>
          <a:xfrm flipV="1">
            <a:off x="6845827" y="4198540"/>
            <a:ext cx="319535" cy="374090"/>
          </a:xfrm>
          <a:custGeom>
            <a:avLst/>
            <a:gdLst>
              <a:gd name="connsiteX0" fmla="*/ 271463 w 390525"/>
              <a:gd name="connsiteY0" fmla="*/ 0 h 457200"/>
              <a:gd name="connsiteX1" fmla="*/ 119063 w 390525"/>
              <a:gd name="connsiteY1" fmla="*/ 0 h 457200"/>
              <a:gd name="connsiteX2" fmla="*/ 119063 w 390525"/>
              <a:gd name="connsiteY2" fmla="*/ 228600 h 457200"/>
              <a:gd name="connsiteX3" fmla="*/ 0 w 390525"/>
              <a:gd name="connsiteY3" fmla="*/ 228600 h 457200"/>
              <a:gd name="connsiteX4" fmla="*/ 195263 w 390525"/>
              <a:gd name="connsiteY4" fmla="*/ 457200 h 457200"/>
              <a:gd name="connsiteX5" fmla="*/ 390525 w 390525"/>
              <a:gd name="connsiteY5" fmla="*/ 228600 h 457200"/>
              <a:gd name="connsiteX6" fmla="*/ 271463 w 390525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457200">
                <a:moveTo>
                  <a:pt x="271463" y="0"/>
                </a:moveTo>
                <a:lnTo>
                  <a:pt x="119063" y="0"/>
                </a:lnTo>
                <a:lnTo>
                  <a:pt x="119063" y="228600"/>
                </a:lnTo>
                <a:lnTo>
                  <a:pt x="0" y="228600"/>
                </a:lnTo>
                <a:lnTo>
                  <a:pt x="195263" y="457200"/>
                </a:lnTo>
                <a:lnTo>
                  <a:pt x="390525" y="228600"/>
                </a:lnTo>
                <a:lnTo>
                  <a:pt x="271463" y="228600"/>
                </a:lnTo>
                <a:close/>
              </a:path>
            </a:pathLst>
          </a:custGeom>
          <a:solidFill>
            <a:srgbClr val="F1960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44" name="フリーフォーム: 図形 1043">
            <a:extLst>
              <a:ext uri="{FF2B5EF4-FFF2-40B4-BE49-F238E27FC236}">
                <a16:creationId xmlns:a16="http://schemas.microsoft.com/office/drawing/2014/main" id="{E71AD22F-F5BA-ED01-CA44-68B49922735F}"/>
              </a:ext>
            </a:extLst>
          </p:cNvPr>
          <p:cNvSpPr/>
          <p:nvPr/>
        </p:nvSpPr>
        <p:spPr>
          <a:xfrm>
            <a:off x="6651042" y="4027216"/>
            <a:ext cx="717182" cy="436304"/>
          </a:xfrm>
          <a:custGeom>
            <a:avLst/>
            <a:gdLst>
              <a:gd name="connsiteX0" fmla="*/ 748599 w 876515"/>
              <a:gd name="connsiteY0" fmla="*/ 237008 h 533235"/>
              <a:gd name="connsiteX1" fmla="*/ 677161 w 876515"/>
              <a:gd name="connsiteY1" fmla="*/ 120803 h 533235"/>
              <a:gd name="connsiteX2" fmla="*/ 540954 w 876515"/>
              <a:gd name="connsiteY2" fmla="*/ 92228 h 533235"/>
              <a:gd name="connsiteX3" fmla="*/ 324736 w 876515"/>
              <a:gd name="connsiteY3" fmla="*/ 5550 h 533235"/>
              <a:gd name="connsiteX4" fmla="*/ 170431 w 876515"/>
              <a:gd name="connsiteY4" fmla="*/ 177000 h 533235"/>
              <a:gd name="connsiteX5" fmla="*/ 34224 w 876515"/>
              <a:gd name="connsiteY5" fmla="*/ 247485 h 533235"/>
              <a:gd name="connsiteX6" fmla="*/ 16126 w 876515"/>
              <a:gd name="connsiteY6" fmla="*/ 430365 h 533235"/>
              <a:gd name="connsiteX7" fmla="*/ 165669 w 876515"/>
              <a:gd name="connsiteY7" fmla="*/ 532283 h 533235"/>
              <a:gd name="connsiteX8" fmla="*/ 235201 w 876515"/>
              <a:gd name="connsiteY8" fmla="*/ 532283 h 533235"/>
              <a:gd name="connsiteX9" fmla="*/ 209484 w 876515"/>
              <a:gd name="connsiteY9" fmla="*/ 500850 h 533235"/>
              <a:gd name="connsiteX10" fmla="*/ 185671 w 876515"/>
              <a:gd name="connsiteY10" fmla="*/ 473228 h 533235"/>
              <a:gd name="connsiteX11" fmla="*/ 168526 w 876515"/>
              <a:gd name="connsiteY11" fmla="*/ 473228 h 533235"/>
              <a:gd name="connsiteX12" fmla="*/ 68514 w 876515"/>
              <a:gd name="connsiteY12" fmla="*/ 405600 h 533235"/>
              <a:gd name="connsiteX13" fmla="*/ 80896 w 876515"/>
              <a:gd name="connsiteY13" fmla="*/ 283680 h 533235"/>
              <a:gd name="connsiteX14" fmla="*/ 193291 w 876515"/>
              <a:gd name="connsiteY14" fmla="*/ 237960 h 533235"/>
              <a:gd name="connsiteX15" fmla="*/ 226629 w 876515"/>
              <a:gd name="connsiteY15" fmla="*/ 243675 h 533235"/>
              <a:gd name="connsiteX16" fmla="*/ 226629 w 876515"/>
              <a:gd name="connsiteY16" fmla="*/ 206528 h 533235"/>
              <a:gd name="connsiteX17" fmla="*/ 338071 w 876515"/>
              <a:gd name="connsiteY17" fmla="*/ 63653 h 533235"/>
              <a:gd name="connsiteX18" fmla="*/ 501901 w 876515"/>
              <a:gd name="connsiteY18" fmla="*/ 139853 h 533235"/>
              <a:gd name="connsiteX19" fmla="*/ 513331 w 876515"/>
              <a:gd name="connsiteY19" fmla="*/ 162713 h 533235"/>
              <a:gd name="connsiteX20" fmla="*/ 537144 w 876515"/>
              <a:gd name="connsiteY20" fmla="*/ 154140 h 533235"/>
              <a:gd name="connsiteX21" fmla="*/ 643824 w 876515"/>
              <a:gd name="connsiteY21" fmla="*/ 169380 h 533235"/>
              <a:gd name="connsiteX22" fmla="*/ 693354 w 876515"/>
              <a:gd name="connsiteY22" fmla="*/ 265583 h 533235"/>
              <a:gd name="connsiteX23" fmla="*/ 693354 w 876515"/>
              <a:gd name="connsiteY23" fmla="*/ 295110 h 533235"/>
              <a:gd name="connsiteX24" fmla="*/ 732406 w 876515"/>
              <a:gd name="connsiteY24" fmla="*/ 295110 h 533235"/>
              <a:gd name="connsiteX25" fmla="*/ 818131 w 876515"/>
              <a:gd name="connsiteY25" fmla="*/ 384645 h 533235"/>
              <a:gd name="connsiteX26" fmla="*/ 731454 w 876515"/>
              <a:gd name="connsiteY26" fmla="*/ 473228 h 533235"/>
              <a:gd name="connsiteX27" fmla="*/ 681924 w 876515"/>
              <a:gd name="connsiteY27" fmla="*/ 473228 h 533235"/>
              <a:gd name="connsiteX28" fmla="*/ 657159 w 876515"/>
              <a:gd name="connsiteY28" fmla="*/ 500850 h 533235"/>
              <a:gd name="connsiteX29" fmla="*/ 630489 w 876515"/>
              <a:gd name="connsiteY29" fmla="*/ 533235 h 533235"/>
              <a:gd name="connsiteX30" fmla="*/ 731454 w 876515"/>
              <a:gd name="connsiteY30" fmla="*/ 533235 h 533235"/>
              <a:gd name="connsiteX31" fmla="*/ 876234 w 876515"/>
              <a:gd name="connsiteY31" fmla="*/ 393218 h 533235"/>
              <a:gd name="connsiteX32" fmla="*/ 748599 w 876515"/>
              <a:gd name="connsiteY32" fmla="*/ 237008 h 5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76515" h="533235">
                <a:moveTo>
                  <a:pt x="748599" y="237008"/>
                </a:moveTo>
                <a:cubicBezTo>
                  <a:pt x="740979" y="190335"/>
                  <a:pt x="715261" y="148425"/>
                  <a:pt x="677161" y="120803"/>
                </a:cubicBezTo>
                <a:cubicBezTo>
                  <a:pt x="638109" y="93180"/>
                  <a:pt x="588579" y="82703"/>
                  <a:pt x="540954" y="92228"/>
                </a:cubicBezTo>
                <a:cubicBezTo>
                  <a:pt x="494281" y="20790"/>
                  <a:pt x="407604" y="-14452"/>
                  <a:pt x="324736" y="5550"/>
                </a:cubicBezTo>
                <a:cubicBezTo>
                  <a:pt x="243774" y="26505"/>
                  <a:pt x="182814" y="94133"/>
                  <a:pt x="170431" y="177000"/>
                </a:cubicBezTo>
                <a:cubicBezTo>
                  <a:pt x="117091" y="178905"/>
                  <a:pt x="66609" y="204623"/>
                  <a:pt x="34224" y="247485"/>
                </a:cubicBezTo>
                <a:cubicBezTo>
                  <a:pt x="-3876" y="300825"/>
                  <a:pt x="-10544" y="370358"/>
                  <a:pt x="16126" y="430365"/>
                </a:cubicBezTo>
                <a:cubicBezTo>
                  <a:pt x="43749" y="489420"/>
                  <a:pt x="100899" y="528473"/>
                  <a:pt x="165669" y="532283"/>
                </a:cubicBezTo>
                <a:lnTo>
                  <a:pt x="235201" y="532283"/>
                </a:lnTo>
                <a:lnTo>
                  <a:pt x="209484" y="500850"/>
                </a:lnTo>
                <a:lnTo>
                  <a:pt x="185671" y="473228"/>
                </a:lnTo>
                <a:lnTo>
                  <a:pt x="168526" y="473228"/>
                </a:lnTo>
                <a:cubicBezTo>
                  <a:pt x="125664" y="470370"/>
                  <a:pt x="87564" y="444653"/>
                  <a:pt x="68514" y="405600"/>
                </a:cubicBezTo>
                <a:cubicBezTo>
                  <a:pt x="50416" y="365595"/>
                  <a:pt x="55179" y="319875"/>
                  <a:pt x="80896" y="283680"/>
                </a:cubicBezTo>
                <a:cubicBezTo>
                  <a:pt x="106614" y="248438"/>
                  <a:pt x="149476" y="231293"/>
                  <a:pt x="193291" y="237960"/>
                </a:cubicBezTo>
                <a:lnTo>
                  <a:pt x="226629" y="243675"/>
                </a:lnTo>
                <a:lnTo>
                  <a:pt x="226629" y="206528"/>
                </a:lnTo>
                <a:cubicBezTo>
                  <a:pt x="226629" y="138900"/>
                  <a:pt x="272349" y="79845"/>
                  <a:pt x="338071" y="63653"/>
                </a:cubicBezTo>
                <a:cubicBezTo>
                  <a:pt x="403794" y="47460"/>
                  <a:pt x="471421" y="79845"/>
                  <a:pt x="501901" y="139853"/>
                </a:cubicBezTo>
                <a:lnTo>
                  <a:pt x="513331" y="162713"/>
                </a:lnTo>
                <a:lnTo>
                  <a:pt x="537144" y="154140"/>
                </a:lnTo>
                <a:cubicBezTo>
                  <a:pt x="573339" y="141758"/>
                  <a:pt x="612391" y="147473"/>
                  <a:pt x="643824" y="169380"/>
                </a:cubicBezTo>
                <a:cubicBezTo>
                  <a:pt x="674304" y="192240"/>
                  <a:pt x="692401" y="227483"/>
                  <a:pt x="693354" y="265583"/>
                </a:cubicBezTo>
                <a:lnTo>
                  <a:pt x="693354" y="295110"/>
                </a:lnTo>
                <a:lnTo>
                  <a:pt x="732406" y="295110"/>
                </a:lnTo>
                <a:cubicBezTo>
                  <a:pt x="780984" y="297015"/>
                  <a:pt x="819084" y="337020"/>
                  <a:pt x="818131" y="384645"/>
                </a:cubicBezTo>
                <a:cubicBezTo>
                  <a:pt x="818131" y="433223"/>
                  <a:pt x="779079" y="472275"/>
                  <a:pt x="731454" y="473228"/>
                </a:cubicBezTo>
                <a:lnTo>
                  <a:pt x="681924" y="473228"/>
                </a:lnTo>
                <a:lnTo>
                  <a:pt x="657159" y="500850"/>
                </a:lnTo>
                <a:lnTo>
                  <a:pt x="630489" y="533235"/>
                </a:lnTo>
                <a:lnTo>
                  <a:pt x="731454" y="533235"/>
                </a:lnTo>
                <a:cubicBezTo>
                  <a:pt x="808606" y="531330"/>
                  <a:pt x="871471" y="470370"/>
                  <a:pt x="876234" y="393218"/>
                </a:cubicBezTo>
                <a:cubicBezTo>
                  <a:pt x="880996" y="316065"/>
                  <a:pt x="824799" y="248438"/>
                  <a:pt x="748599" y="237008"/>
                </a:cubicBezTo>
                <a:close/>
              </a:path>
            </a:pathLst>
          </a:custGeom>
          <a:solidFill>
            <a:srgbClr val="F1960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198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1960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Arial</vt:lpstr>
      <vt:lpstr>Arial Narrow</vt:lpstr>
      <vt:lpstr>Arial Nova Cond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2024-06-23T14:48:14Z</dcterms:created>
  <dcterms:modified xsi:type="dcterms:W3CDTF">2024-06-23T14:48:18Z</dcterms:modified>
</cp:coreProperties>
</file>