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61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63" r:id="rId6"/>
  </p:sldIdLst>
  <p:sldSz cx="9144000" cy="6858000" type="screen4x3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iver Möll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61"/>
    <a:srgbClr val="003D62"/>
    <a:srgbClr val="00732D"/>
    <a:srgbClr val="1E326E"/>
    <a:srgbClr val="0F4C64"/>
    <a:srgbClr val="00286E"/>
    <a:srgbClr val="7D7878"/>
    <a:srgbClr val="FF6400"/>
    <a:srgbClr val="007DE1"/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96058" autoAdjust="0"/>
  </p:normalViewPr>
  <p:slideViewPr>
    <p:cSldViewPr>
      <p:cViewPr varScale="1">
        <p:scale>
          <a:sx n="82" d="100"/>
          <a:sy n="82" d="100"/>
        </p:scale>
        <p:origin x="13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4813" cy="49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1" y="1"/>
            <a:ext cx="2944813" cy="49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785"/>
            <a:ext cx="5435600" cy="446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3570"/>
            <a:ext cx="2944813" cy="49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1" y="9433570"/>
            <a:ext cx="2944813" cy="49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5AA983-2186-40A3-92EE-FB13A773297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758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53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2FEE595-9F74-A74C-A784-BD259288EF1B}"/>
              </a:ext>
            </a:extLst>
          </p:cNvPr>
          <p:cNvSpPr/>
          <p:nvPr userDrawn="1"/>
        </p:nvSpPr>
        <p:spPr>
          <a:xfrm>
            <a:off x="834887" y="1700808"/>
            <a:ext cx="8309113" cy="330056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623554-97C9-BF4D-BC8B-0723B9942A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6339" y="2510022"/>
            <a:ext cx="6858000" cy="131781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003F6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FF771E-9976-5347-8056-85056008E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339" y="4052456"/>
            <a:ext cx="6858000" cy="384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1199791-0F1E-054D-8F33-1E2D811902EF}"/>
              </a:ext>
            </a:extLst>
          </p:cNvPr>
          <p:cNvSpPr/>
          <p:nvPr userDrawn="1"/>
        </p:nvSpPr>
        <p:spPr>
          <a:xfrm>
            <a:off x="-30920" y="695205"/>
            <a:ext cx="3707904" cy="1368152"/>
          </a:xfrm>
          <a:prstGeom prst="rect">
            <a:avLst/>
          </a:prstGeom>
          <a:solidFill>
            <a:srgbClr val="00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548B25D-2026-0D4A-B622-C42626B50C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6632" y="1096985"/>
            <a:ext cx="2681807" cy="56459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C804DE-922B-C74B-9EA8-C5381CE3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44209" y="1922852"/>
            <a:ext cx="1550130" cy="365125"/>
          </a:xfrm>
        </p:spPr>
        <p:txBody>
          <a:bodyPr/>
          <a:lstStyle>
            <a:lvl1pPr algn="r"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DA5B9A4-D092-E444-AAA1-332A978B5806}" type="datetime4">
              <a:rPr lang="de-DE" smtClean="0"/>
              <a:pPr/>
              <a:t>28. Mai 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58715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37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950C2-51E7-604B-B1E7-87CA2394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6672"/>
            <a:ext cx="6535638" cy="108012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6AE062-8335-1941-8D4E-55DA6A87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16831"/>
            <a:ext cx="7886700" cy="4260131"/>
          </a:xfrm>
          <a:prstGeom prst="rect">
            <a:avLst/>
          </a:prstGeom>
        </p:spPr>
        <p:txBody>
          <a:bodyPr/>
          <a:lstStyle>
            <a:lvl2pPr marL="742950" indent="-285750">
              <a:buSzPct val="80000"/>
              <a:buFont typeface="Wingdings" pitchFamily="2" charset="2"/>
              <a:buChar char="§"/>
              <a:defRPr/>
            </a:lvl2pPr>
            <a:lvl3pPr marL="1143000" indent="-228600">
              <a:buSzPct val="70000"/>
              <a:buFont typeface="Courier New" panose="02070309020205020404" pitchFamily="49" charset="0"/>
              <a:buChar char="o"/>
              <a:defRPr sz="1800"/>
            </a:lvl3pPr>
            <a:lvl5pPr marL="2057400" indent="-228600">
              <a:buFont typeface="Symbol" pitchFamily="2" charset="2"/>
              <a:buChar char="-"/>
              <a:defRPr/>
            </a:lvl5pPr>
          </a:lstStyle>
          <a:p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39203B83-7C13-4F43-B9A1-805B986D9B92}"/>
              </a:ext>
            </a:extLst>
          </p:cNvPr>
          <p:cNvCxnSpPr/>
          <p:nvPr userDrawn="1"/>
        </p:nvCxnSpPr>
        <p:spPr>
          <a:xfrm>
            <a:off x="0" y="1340768"/>
            <a:ext cx="3419872" cy="0"/>
          </a:xfrm>
          <a:prstGeom prst="line">
            <a:avLst/>
          </a:prstGeom>
          <a:ln w="15875">
            <a:solidFill>
              <a:srgbClr val="003F6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D1C0EDF0-C7CD-1040-BD2E-4C03AB38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8990-207B-4C40-B9EA-8562A328E737}" type="datetime4">
              <a:rPr lang="de-DE" smtClean="0"/>
              <a:pPr/>
              <a:t>28. Mai 2019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D0FB7417-D42F-294D-B82E-3476EE81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Mustertext, z.B. Dozent, Veranstaltung, etc.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0AEF13-2F11-8341-A844-FB334ACD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4D88-3594-244C-9DC1-2697C4820BF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02507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C9380-3910-C94E-A64C-D239CC19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5F4910-1276-3546-9E5C-F337A9160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916831"/>
            <a:ext cx="3867150" cy="426013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sz="1800"/>
            </a:lvl3pPr>
            <a:lvl4pPr>
              <a:defRPr/>
            </a:lvl4pPr>
          </a:lstStyle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BE858A-D5B3-E542-B3EA-33DD431D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16831"/>
            <a:ext cx="3867150" cy="426013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endParaRPr lang="de-DE" dirty="0"/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B621A2EF-8534-9547-AFBB-40773A552D70}"/>
              </a:ext>
            </a:extLst>
          </p:cNvPr>
          <p:cNvCxnSpPr/>
          <p:nvPr userDrawn="1"/>
        </p:nvCxnSpPr>
        <p:spPr>
          <a:xfrm>
            <a:off x="0" y="1340768"/>
            <a:ext cx="3419872" cy="0"/>
          </a:xfrm>
          <a:prstGeom prst="line">
            <a:avLst/>
          </a:prstGeom>
          <a:ln w="15875">
            <a:solidFill>
              <a:srgbClr val="003F6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D1CA3D-65A6-A94B-AA71-959DA1A5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8990-207B-4C40-B9EA-8562A328E737}" type="datetime4">
              <a:rPr lang="de-DE" smtClean="0"/>
              <a:pPr/>
              <a:t>28. Mai 2019</a:t>
            </a:fld>
            <a:endParaRPr lang="de-DE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13E8C215-5B07-9F4B-A3CD-10AD4616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Mustertext, z.B. Dozent, Veranstaltung, etc.</a:t>
            </a:r>
            <a:endParaRPr lang="de-DE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0171DD39-F8F5-4A43-81F5-2F1A8DC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4D88-3594-244C-9DC1-2697C4820BF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425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11962FC2-1034-8B42-A2AA-ACC1220BF079}"/>
              </a:ext>
            </a:extLst>
          </p:cNvPr>
          <p:cNvCxnSpPr/>
          <p:nvPr userDrawn="1"/>
        </p:nvCxnSpPr>
        <p:spPr>
          <a:xfrm>
            <a:off x="0" y="1340768"/>
            <a:ext cx="3419872" cy="0"/>
          </a:xfrm>
          <a:prstGeom prst="line">
            <a:avLst/>
          </a:prstGeom>
          <a:ln w="15875">
            <a:solidFill>
              <a:srgbClr val="003F6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FBE614A3-EBBF-A440-B3E5-8E81DE0A1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8650" y="1556792"/>
            <a:ext cx="7886700" cy="43042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6B8371A-EDFA-6F4C-9A92-B8F870FE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8990-207B-4C40-B9EA-8562A328E737}" type="datetime4">
              <a:rPr lang="de-DE" smtClean="0"/>
              <a:pPr/>
              <a:t>28. Mai 2019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82E6EA0-58D4-7440-AB78-0DD558CC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Mustertext, z.B. Dozent, Veranstaltung, etc.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4BD58BE-F884-4444-8B6B-B4B0AE19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4D88-3594-244C-9DC1-2697C4820BF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353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23A1B-66FD-834D-968B-6B5B22A5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31967"/>
            <a:ext cx="7886700" cy="171926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8CA627-6921-2A47-864A-478C787D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603" y="4031329"/>
            <a:ext cx="7886700" cy="6397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Mastertextformat bearbeiten
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8128EB36-DB24-EA42-88A5-B44DFA187A85}"/>
              </a:ext>
            </a:extLst>
          </p:cNvPr>
          <p:cNvCxnSpPr/>
          <p:nvPr userDrawn="1"/>
        </p:nvCxnSpPr>
        <p:spPr>
          <a:xfrm>
            <a:off x="0" y="4653136"/>
            <a:ext cx="3419872" cy="0"/>
          </a:xfrm>
          <a:prstGeom prst="line">
            <a:avLst/>
          </a:prstGeom>
          <a:ln w="15875">
            <a:solidFill>
              <a:srgbClr val="003F6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696813-9A0D-4C47-B771-59A5CC71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8990-207B-4C40-B9EA-8562A328E737}" type="datetime4">
              <a:rPr lang="de-DE" smtClean="0"/>
              <a:pPr/>
              <a:t>28. Mai 2019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ACB7C5A-F921-9E4B-A100-CBA8EFE6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Mustertext, z.B. Dozent, Veranstaltung, etc.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F9D62AB-E323-6542-9BEC-36344272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4D88-3594-244C-9DC1-2697C4820BF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048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47DD8E-E52B-4948-98E0-785187E18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1556792"/>
            <a:ext cx="5256212" cy="43042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523175-B05F-B94F-9B8F-55CE87588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340596"/>
            <a:ext cx="2949575" cy="3528392"/>
          </a:xfrm>
          <a:prstGeom prst="rect">
            <a:avLst/>
          </a:prstGeom>
        </p:spPr>
        <p:txBody>
          <a:bodyPr/>
          <a:lstStyle>
            <a:lvl1pPr marL="285750" indent="-285750">
              <a:buSzPct val="90000"/>
              <a:buFont typeface="Wingdings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036C00-0901-E441-857F-6D9AF80D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1556792"/>
            <a:ext cx="2949575" cy="783804"/>
          </a:xfrm>
        </p:spPr>
        <p:txBody>
          <a:bodyPr anchor="t">
            <a:normAutofit/>
          </a:bodyPr>
          <a:lstStyle>
            <a:lvl1pPr>
              <a:defRPr sz="2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64F6E3-BCD2-9F4E-9189-4DA6DBD4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8990-207B-4C40-B9EA-8562A328E737}" type="datetime4">
              <a:rPr lang="de-DE" smtClean="0"/>
              <a:pPr/>
              <a:t>28. Mai 2019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B67E6165-1F93-4B42-993D-44CC5E8C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Mustertext, z.B. Dozent, Veranstaltung, etc.</a:t>
            </a:r>
            <a:endParaRPr lang="de-DE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050DEB1D-3082-5A43-81A6-25763168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4D88-3594-244C-9DC1-2697C4820BF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410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47DD8E-E52B-4948-98E0-785187E18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556792"/>
            <a:ext cx="5292080" cy="43042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6F461093-275E-1D4E-9862-CE1D16800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65775" y="2345035"/>
            <a:ext cx="2949575" cy="3528392"/>
          </a:xfrm>
          <a:prstGeom prst="rect">
            <a:avLst/>
          </a:prstGeom>
        </p:spPr>
        <p:txBody>
          <a:bodyPr/>
          <a:lstStyle>
            <a:lvl1pPr marL="285750" indent="-285750">
              <a:buSzPct val="90000"/>
              <a:buFont typeface="Wingdings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B67AFB4-E687-7347-8801-8D786D01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775" y="1561231"/>
            <a:ext cx="2949575" cy="783804"/>
          </a:xfrm>
        </p:spPr>
        <p:txBody>
          <a:bodyPr anchor="t">
            <a:normAutofit/>
          </a:bodyPr>
          <a:lstStyle>
            <a:lvl1pPr>
              <a:defRPr sz="2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4DB2A1-3F6B-3749-941E-A9108892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8990-207B-4C40-B9EA-8562A328E737}" type="datetime4">
              <a:rPr lang="de-DE" smtClean="0"/>
              <a:pPr/>
              <a:t>28. Mai 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60076F-660C-3149-8416-5A5FA7F9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Mustertext, z.B. Dozent, Veranstaltung, etc.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44F840-FCF8-A044-90B2-8AB11836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4D88-3594-244C-9DC1-2697C4820BF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83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01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16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E69D9C-89A3-2E48-8C6D-D1C7D896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6672"/>
            <a:ext cx="653563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0B1696-3BD3-F545-98A3-395581EDA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916831"/>
            <a:ext cx="7886700" cy="426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C20E3D-7D2A-D942-872A-7E3E28F8A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237312"/>
            <a:ext cx="178645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EA548990-207B-4C40-B9EA-8562A328E737}" type="datetime4">
              <a:rPr lang="de-DE" smtClean="0"/>
              <a:pPr/>
              <a:t>28. Mai 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61CBC2-13AE-7C46-8F32-B15DC96DF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3808" y="6237312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de-DE"/>
              <a:t>Mustertext, z.B. Dozent, Veranstaltung, etc.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791E67F-C70F-BB4C-A526-C6095C4DC1B1}"/>
              </a:ext>
            </a:extLst>
          </p:cNvPr>
          <p:cNvSpPr/>
          <p:nvPr userDrawn="1"/>
        </p:nvSpPr>
        <p:spPr>
          <a:xfrm>
            <a:off x="7164288" y="692696"/>
            <a:ext cx="1979712" cy="648072"/>
          </a:xfrm>
          <a:prstGeom prst="rect">
            <a:avLst/>
          </a:prstGeom>
          <a:solidFill>
            <a:srgbClr val="0036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7C4361A-59DC-0045-BA10-4FDD9700DCE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555644" y="890732"/>
            <a:ext cx="1197000" cy="25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C3C7C5-5C76-5A43-AC80-82D9BDBA1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237312"/>
            <a:ext cx="2057400" cy="365125"/>
          </a:xfrm>
          <a:prstGeom prst="rect">
            <a:avLst/>
          </a:prstGeom>
        </p:spPr>
        <p:txBody>
          <a:bodyPr anchor="b"/>
          <a:lstStyle>
            <a:lvl1pPr algn="r">
              <a:defRPr sz="8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E6284D88-3594-244C-9DC1-2697C4820BF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167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8" r:id="rId4"/>
    <p:sldLayoutId id="2147483664" r:id="rId5"/>
    <p:sldLayoutId id="2147483670" r:id="rId6"/>
    <p:sldLayoutId id="2147483673" r:id="rId7"/>
    <p:sldLayoutId id="2147483672" r:id="rId8"/>
    <p:sldLayoutId id="214748367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3F6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itchFamily="2" charset="2"/>
        <a:buChar char="§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itchFamily="2" charset="2"/>
        <a:buChar char="§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Courier New" panose="02070309020205020404" pitchFamily="49" charset="0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sty-nv/jetson-reinforcement" TargetMode="External"/><Relationship Id="rId2" Type="http://schemas.openxmlformats.org/officeDocument/2006/relationships/hyperlink" Target="https://github.com/dusty-nv/jetson-infer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nvidia.com/embedded/jetpac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tensorrt" TargetMode="External"/><Relationship Id="rId2" Type="http://schemas.openxmlformats.org/officeDocument/2006/relationships/hyperlink" Target="https://towardsdatascience.com/style-transfer-styling-images-with-convolutional-neural-networks-7d215b58f46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e-house-of-black-and-white/hall-of-fac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l2.hs-offenburg.de/nc/mitwirkende/ralph-isenmann/lsf/1678/9/3246/" TargetMode="External"/><Relationship Id="rId2" Type="http://schemas.openxmlformats.org/officeDocument/2006/relationships/hyperlink" Target="mailto:ralph.Isenmann@hs-offenburg.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0B226-3C75-5646-B62B-2CCCCFFF6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TensorRT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221C47-E805-2D4D-A621-416A32C6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7AE47-F59A-AC4D-90C3-6C774E24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B9A4-D092-E444-AAA1-332A978B5806}" type="datetime4">
              <a:rPr lang="de-DE" smtClean="0"/>
              <a:pPr/>
              <a:t>28. Mai 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832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DA2C4-6AF5-704A-B768-31860311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0C0223-6741-0F43-ACA4-8DC6AE3EE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Examine the NVidia Framework </a:t>
            </a:r>
            <a:r>
              <a:rPr lang="en-US" sz="2000" dirty="0" err="1"/>
              <a:t>TensorRT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Get </a:t>
            </a:r>
            <a:r>
              <a:rPr lang="en-GB" dirty="0" smtClean="0"/>
              <a:t>familiar </a:t>
            </a:r>
            <a:r>
              <a:rPr lang="en-GB" dirty="0" smtClean="0"/>
              <a:t>with Deep Learning and  </a:t>
            </a:r>
            <a:r>
              <a:rPr lang="en-GB" dirty="0" smtClean="0"/>
              <a:t>Jetson Tx2 (2-3 Weeks)</a:t>
            </a:r>
          </a:p>
          <a:p>
            <a:pPr lvl="1"/>
            <a:r>
              <a:rPr lang="en-GB" dirty="0" smtClean="0"/>
              <a:t>by using the </a:t>
            </a:r>
            <a:r>
              <a:rPr lang="en-GB" dirty="0" err="1" smtClean="0"/>
              <a:t>jetson</a:t>
            </a:r>
            <a:r>
              <a:rPr lang="en-GB" dirty="0" smtClean="0"/>
              <a:t>-inference and/or </a:t>
            </a:r>
            <a:r>
              <a:rPr lang="en-GB" dirty="0" err="1" smtClean="0"/>
              <a:t>jetons</a:t>
            </a:r>
            <a:r>
              <a:rPr lang="en-GB" dirty="0" smtClean="0"/>
              <a:t>-reinforcement </a:t>
            </a:r>
            <a:r>
              <a:rPr lang="en-GB" dirty="0" err="1" smtClean="0"/>
              <a:t>github</a:t>
            </a:r>
            <a:r>
              <a:rPr lang="en-GB" dirty="0" smtClean="0"/>
              <a:t> repos</a:t>
            </a:r>
          </a:p>
          <a:p>
            <a:pPr lvl="2"/>
            <a:r>
              <a:rPr lang="en-GB" sz="1400" dirty="0" smtClean="0">
                <a:hlinkClick r:id="rId2"/>
              </a:rPr>
              <a:t>https://github.com/dusty-nv/jetson-inference</a:t>
            </a:r>
            <a:endParaRPr lang="en-GB" sz="1400" dirty="0"/>
          </a:p>
          <a:p>
            <a:pPr lvl="2"/>
            <a:r>
              <a:rPr lang="en-GB" sz="1400" dirty="0" smtClean="0">
                <a:hlinkClick r:id="rId3"/>
              </a:rPr>
              <a:t>https://github.com/dusty-nv/jetson-reinforcement</a:t>
            </a:r>
            <a:endParaRPr lang="en-GB" sz="1400" dirty="0"/>
          </a:p>
          <a:p>
            <a:pPr lvl="1"/>
            <a:r>
              <a:rPr lang="en-GB" dirty="0" smtClean="0"/>
              <a:t>or setting up a clean Jetson Board with the new JetPack 4.2 (performance improvements?)</a:t>
            </a:r>
          </a:p>
          <a:p>
            <a:pPr lvl="2"/>
            <a:r>
              <a:rPr lang="en-GB" sz="1400" dirty="0" smtClean="0">
                <a:hlinkClick r:id="rId4"/>
              </a:rPr>
              <a:t>https://developer.nvidia.com/embedded/jetpack</a:t>
            </a:r>
            <a:endParaRPr lang="en-GB" sz="1400" dirty="0" smtClean="0"/>
          </a:p>
          <a:p>
            <a:pPr lvl="2"/>
            <a:endParaRPr lang="en-GB" sz="1400" dirty="0"/>
          </a:p>
          <a:p>
            <a:pPr lvl="2"/>
            <a:endParaRPr lang="en-GB" sz="1400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CD2EAF-1957-914C-8EEF-B9E07822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8990-207B-4C40-B9EA-8562A328E737}" type="datetime4">
              <a:rPr lang="de-DE" smtClean="0"/>
              <a:pPr/>
              <a:t>28. Mai 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C71D4F-1FBF-7F43-BD78-CB04A64D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354A8C-78F2-E345-B4FD-C067A050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4D88-3594-244C-9DC1-2697C4820BF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970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into Deep Learning and the </a:t>
            </a:r>
            <a:r>
              <a:rPr lang="en-GB" dirty="0" err="1" smtClean="0"/>
              <a:t>TensorRT</a:t>
            </a:r>
            <a:r>
              <a:rPr lang="en-GB" dirty="0" smtClean="0"/>
              <a:t> Framework (5 </a:t>
            </a:r>
            <a:r>
              <a:rPr lang="en-GB" dirty="0" smtClean="0"/>
              <a:t>weeks)</a:t>
            </a:r>
          </a:p>
          <a:p>
            <a:pPr lvl="1"/>
            <a:r>
              <a:rPr lang="en-GB" smtClean="0"/>
              <a:t>Implementation of a </a:t>
            </a:r>
            <a:r>
              <a:rPr lang="en-GB" dirty="0" smtClean="0"/>
              <a:t>Workflow </a:t>
            </a:r>
            <a:r>
              <a:rPr lang="en-GB" smtClean="0"/>
              <a:t>which run on </a:t>
            </a:r>
            <a:r>
              <a:rPr lang="en-GB" dirty="0" smtClean="0"/>
              <a:t>the </a:t>
            </a:r>
            <a:r>
              <a:rPr lang="en-GB" dirty="0" smtClean="0"/>
              <a:t>Jetson TX2.</a:t>
            </a:r>
          </a:p>
          <a:p>
            <a:pPr lvl="2"/>
            <a:r>
              <a:rPr lang="en-GB" sz="1400" dirty="0" smtClean="0"/>
              <a:t>Performance comparison</a:t>
            </a:r>
          </a:p>
          <a:p>
            <a:pPr lvl="2"/>
            <a:r>
              <a:rPr lang="en-GB" sz="1400" dirty="0" smtClean="0"/>
              <a:t>Comparison of models from different DL-Frameworks</a:t>
            </a:r>
            <a:endParaRPr lang="en-GB" sz="1400" dirty="0" smtClean="0"/>
          </a:p>
          <a:p>
            <a:pPr lvl="2"/>
            <a:r>
              <a:rPr lang="en-GB" sz="1400" dirty="0" smtClean="0"/>
              <a:t>…</a:t>
            </a:r>
          </a:p>
          <a:p>
            <a:pPr lvl="2"/>
            <a:endParaRPr lang="en-GB" sz="1400" dirty="0" smtClean="0"/>
          </a:p>
          <a:p>
            <a:pPr lvl="1"/>
            <a:r>
              <a:rPr lang="en-GB" dirty="0" smtClean="0"/>
              <a:t>Sources</a:t>
            </a:r>
            <a:endParaRPr lang="en-GB" sz="1200" dirty="0">
              <a:hlinkClick r:id="rId2"/>
            </a:endParaRPr>
          </a:p>
          <a:p>
            <a:pPr marL="1257300" lvl="2" indent="-342900"/>
            <a:r>
              <a:rPr lang="en-GB" sz="1400" dirty="0">
                <a:hlinkClick r:id="rId3"/>
              </a:rPr>
              <a:t>https://</a:t>
            </a:r>
            <a:r>
              <a:rPr lang="en-GB" sz="1400" dirty="0" smtClean="0">
                <a:hlinkClick r:id="rId3"/>
              </a:rPr>
              <a:t>developer.nvidia.com/tensorrt</a:t>
            </a:r>
            <a:endParaRPr lang="en-GB" sz="1400" dirty="0" smtClean="0"/>
          </a:p>
          <a:p>
            <a:pPr marL="1257300" lvl="2" indent="-342900"/>
            <a:r>
              <a:rPr lang="en-GB" sz="1400" dirty="0" smtClean="0">
                <a:hlinkClick r:id="rId4"/>
              </a:rPr>
              <a:t>https://github.com/the-house-of-black-and-white/hall-of-faces</a:t>
            </a:r>
            <a:endParaRPr lang="en-GB" sz="1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8990-207B-4C40-B9EA-8562A328E737}" type="datetime4">
              <a:rPr lang="de-DE" smtClean="0"/>
              <a:pPr/>
              <a:t>28. Mai 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Mustertext, z.B. Dozent, Veranstaltung, etc.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4D88-3594-244C-9DC1-2697C4820BF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957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Instructions – Results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example workflow</a:t>
            </a:r>
          </a:p>
          <a:p>
            <a:r>
              <a:rPr lang="en-GB" dirty="0" smtClean="0"/>
              <a:t>documentation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 err="1" smtClean="0"/>
              <a:t>powerpoint</a:t>
            </a:r>
            <a:r>
              <a:rPr lang="en-GB" dirty="0" smtClean="0"/>
              <a:t> poster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8990-207B-4C40-B9EA-8562A328E737}" type="datetime4">
              <a:rPr lang="de-DE" smtClean="0"/>
              <a:pPr/>
              <a:t>28. Mai 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Mustertext, z.B. Dozent, Veranstaltung, etc.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4D88-3594-244C-9DC1-2697C4820BF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114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Ralph Isenmann</a:t>
            </a:r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ralph.Isenmann@hs-offenburg.de</a:t>
            </a:r>
            <a:endParaRPr lang="en-GB" dirty="0"/>
          </a:p>
          <a:p>
            <a:pPr marL="0" indent="0">
              <a:buNone/>
            </a:pPr>
            <a:r>
              <a:rPr lang="de-DE" dirty="0"/>
              <a:t>0781 205-4857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Steinbeis</a:t>
            </a:r>
            <a:r>
              <a:rPr lang="en-GB" dirty="0" smtClean="0"/>
              <a:t> 1.32 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https://ml2.hs-offenburg.de/nc/mitwirkende/ralph-isenmann/lsf/1678/9/3246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8990-207B-4C40-B9EA-8562A328E737}" type="datetime4">
              <a:rPr lang="de-DE" smtClean="0"/>
              <a:pPr/>
              <a:t>28. Mai 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Mustertext, z.B. Dozent, Veranstaltung, etc.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4D88-3594-244C-9DC1-2697C4820BF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359747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Bildschirmpräsentation (4:3)</PresentationFormat>
  <Paragraphs>44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Symbol</vt:lpstr>
      <vt:lpstr>Wingdings</vt:lpstr>
      <vt:lpstr>Benutzerdefiniertes Design</vt:lpstr>
      <vt:lpstr>TensorRT</vt:lpstr>
      <vt:lpstr>Instructions</vt:lpstr>
      <vt:lpstr>Instructions</vt:lpstr>
      <vt:lpstr>Instructions – Results</vt:lpstr>
      <vt:lpstr>Contact</vt:lpstr>
    </vt:vector>
  </TitlesOfParts>
  <Company>ci-media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Oliver Möller</dc:creator>
  <cp:lastModifiedBy>Ralph Isenmann</cp:lastModifiedBy>
  <cp:revision>129</cp:revision>
  <cp:lastPrinted>2015-10-05T09:34:06Z</cp:lastPrinted>
  <dcterms:created xsi:type="dcterms:W3CDTF">2003-08-19T18:36:34Z</dcterms:created>
  <dcterms:modified xsi:type="dcterms:W3CDTF">2019-05-28T06:06:12Z</dcterms:modified>
</cp:coreProperties>
</file>