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diagrams/data2.xml" ContentType="application/vnd.openxmlformats-officedocument.drawingml.diagramData+xml"/>
  <Override PartName="/ppt/diagrams/data3.xml" ContentType="application/vnd.openxmlformats-officedocument.drawingml.diagramData+xml"/>
  <Override PartName="/ppt/diagrams/data1.xml" ContentType="application/vnd.openxmlformats-officedocument.drawingml.diagramData+xml"/>
  <Override PartName="/ppt/diagrams/data4.xml" ContentType="application/vnd.openxmlformats-officedocument.drawingml.diagramData+xml"/>
  <Override PartName="/ppt/slides/slide2.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29.xml" ContentType="application/vnd.openxmlformats-officedocument.presentationml.slide+xml"/>
  <Override PartName="/ppt/slides/slide12.xml" ContentType="application/vnd.openxmlformats-officedocument.presentationml.slide+xml"/>
  <Override PartName="/ppt/slides/slide28.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22.xml" ContentType="application/vnd.openxmlformats-officedocument.presentationml.slide+xml"/>
  <Override PartName="/ppt/slides/slide20.xml" ContentType="application/vnd.openxmlformats-officedocument.presentationml.slide+xml"/>
  <Override PartName="/ppt/slides/slide24.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3.xml" ContentType="application/vnd.openxmlformats-officedocument.presentationml.slide+xml"/>
  <Override PartName="/ppt/notesSlides/notesSlide6.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5.xml" ContentType="application/vnd.openxmlformats-officedocument.presentationml.notesSlide+xml"/>
  <Override PartName="/ppt/notesSlides/notesSlide13.xml" ContentType="application/vnd.openxmlformats-officedocument.presentationml.notesSlide+xml"/>
  <Override PartName="/ppt/notesSlides/notesSlide12.xml" ContentType="application/vnd.openxmlformats-officedocument.presentationml.notesSlide+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slideMasters/slideMaster1.xml" ContentType="application/vnd.openxmlformats-officedocument.presentationml.slideMaster+xml"/>
  <Override PartName="/ppt/notesSlides/notesSlide5.xml" ContentType="application/vnd.openxmlformats-officedocument.presentationml.notesSlide+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diagrams/colors1.xml" ContentType="application/vnd.openxmlformats-officedocument.drawingml.diagramColors+xml"/>
  <Override PartName="/ppt/diagrams/drawing1.xml" ContentType="application/vnd.ms-office.drawingml.diagramDrawing+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ommentAuthors.xml" ContentType="application/vnd.openxmlformats-officedocument.presentationml.commentAuthors+xml"/>
  <Override PartName="/ppt/notesMasters/notesMaster1.xml" ContentType="application/vnd.openxmlformats-officedocument.presentationml.notesMaster+xml"/>
  <Override PartName="/ppt/diagrams/quickStyle1.xml" ContentType="application/vnd.openxmlformats-officedocument.drawingml.diagramStyle+xml"/>
  <Override PartName="/ppt/diagrams/layout1.xml" ContentType="application/vnd.openxmlformats-officedocument.drawingml.diagramLayout+xml"/>
  <Override PartName="/ppt/theme/theme3.xml" ContentType="application/vnd.openxmlformats-officedocument.theme+xml"/>
  <Override PartName="/ppt/theme/theme2.xml" ContentType="application/vnd.openxmlformats-officedocument.theme+xml"/>
  <Override PartName="/ppt/diagrams/quickStyle3.xml" ContentType="application/vnd.openxmlformats-officedocument.drawingml.diagramStyle+xml"/>
  <Override PartName="/ppt/diagrams/layout3.xml" ContentType="application/vnd.openxmlformats-officedocument.drawingml.diagramLayout+xml"/>
  <Override PartName="/ppt/diagrams/drawing3.xml" ContentType="application/vnd.ms-office.drawingml.diagramDrawing+xml"/>
  <Override PartName="/ppt/theme/theme1.xml" ContentType="application/vnd.openxmlformats-officedocument.theme+xml"/>
  <Override PartName="/ppt/diagrams/colors3.xml" ContentType="application/vnd.openxmlformats-officedocument.drawingml.diagramColors+xml"/>
  <Override PartName="/ppt/handoutMasters/handoutMaster1.xml" ContentType="application/vnd.openxmlformats-officedocument.presentationml.handoutMaster+xml"/>
  <Override PartName="/ppt/diagrams/layout4.xml" ContentType="application/vnd.openxmlformats-officedocument.drawingml.diagramLayout+xml"/>
  <Override PartName="/ppt/diagrams/colors4.xml" ContentType="application/vnd.openxmlformats-officedocument.drawingml.diagramColors+xml"/>
  <Override PartName="/ppt/diagrams/drawing4.xml" ContentType="application/vnd.ms-office.drawingml.diagramDrawing+xml"/>
  <Override PartName="/ppt/diagrams/quickStyle4.xml" ContentType="application/vnd.openxmlformats-officedocument.drawingml.diagramStyl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handoutMasterIdLst>
    <p:handoutMasterId r:id="rId32"/>
  </p:handoutMasterIdLst>
  <p:sldIdLst>
    <p:sldId id="256" r:id="rId2"/>
    <p:sldId id="340" r:id="rId3"/>
    <p:sldId id="545" r:id="rId4"/>
    <p:sldId id="523" r:id="rId5"/>
    <p:sldId id="522" r:id="rId6"/>
    <p:sldId id="524" r:id="rId7"/>
    <p:sldId id="525" r:id="rId8"/>
    <p:sldId id="526" r:id="rId9"/>
    <p:sldId id="527" r:id="rId10"/>
    <p:sldId id="536" r:id="rId11"/>
    <p:sldId id="546" r:id="rId12"/>
    <p:sldId id="528" r:id="rId13"/>
    <p:sldId id="529" r:id="rId14"/>
    <p:sldId id="533" r:id="rId15"/>
    <p:sldId id="530" r:id="rId16"/>
    <p:sldId id="531" r:id="rId17"/>
    <p:sldId id="532" r:id="rId18"/>
    <p:sldId id="547" r:id="rId19"/>
    <p:sldId id="534" r:id="rId20"/>
    <p:sldId id="535" r:id="rId21"/>
    <p:sldId id="537" r:id="rId22"/>
    <p:sldId id="538" r:id="rId23"/>
    <p:sldId id="539" r:id="rId24"/>
    <p:sldId id="541" r:id="rId25"/>
    <p:sldId id="540" r:id="rId26"/>
    <p:sldId id="548" r:id="rId27"/>
    <p:sldId id="543" r:id="rId28"/>
    <p:sldId id="544" r:id="rId29"/>
    <p:sldId id="519" r:id="rId30"/>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AAE43C8-39AC-478F-B5A0-7501E605B677}">
          <p14:sldIdLst>
            <p14:sldId id="256"/>
            <p14:sldId id="340"/>
          </p14:sldIdLst>
        </p14:section>
        <p14:section name="Hành vi xâm phạm ATTT" id="{7ECD22BB-A909-4A94-86EB-C84EA9A73197}">
          <p14:sldIdLst>
            <p14:sldId id="545"/>
            <p14:sldId id="523"/>
            <p14:sldId id="522"/>
            <p14:sldId id="524"/>
            <p14:sldId id="525"/>
            <p14:sldId id="526"/>
            <p14:sldId id="527"/>
            <p14:sldId id="536"/>
          </p14:sldIdLst>
        </p14:section>
        <p14:section name="Kênh tiêu chuẩn" id="{ED28AEDB-255E-4697-B1ED-AC86CE4F4698}">
          <p14:sldIdLst>
            <p14:sldId id="546"/>
            <p14:sldId id="528"/>
            <p14:sldId id="529"/>
            <p14:sldId id="533"/>
            <p14:sldId id="530"/>
            <p14:sldId id="531"/>
            <p14:sldId id="532"/>
          </p14:sldIdLst>
        </p14:section>
        <p14:section name="Kênh kỹ thuật" id="{31482B67-B563-40AD-BD7B-9A37BF824E4F}">
          <p14:sldIdLst>
            <p14:sldId id="547"/>
            <p14:sldId id="534"/>
            <p14:sldId id="535"/>
            <p14:sldId id="537"/>
            <p14:sldId id="538"/>
            <p14:sldId id="539"/>
            <p14:sldId id="541"/>
            <p14:sldId id="540"/>
            <p14:sldId id="548"/>
            <p14:sldId id="543"/>
            <p14:sldId id="544"/>
          </p14:sldIdLst>
        </p14:section>
        <p14:section name="Kêt thúc" id="{A0E75E35-8E84-4F55-A945-823058CCE14F}">
          <p14:sldIdLst>
            <p14:sldId id="519"/>
          </p14:sldIdLst>
        </p14:section>
      </p14:sectionLst>
    </p:ex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Nguyen Tuan Anh" initials="NTA" lastIdx="2"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FF00"/>
    <a:srgbClr val="0000FF"/>
    <a:srgbClr val="FF00FF"/>
    <a:srgbClr val="0A01C3"/>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397" autoAdjust="0"/>
    <p:restoredTop sz="75000" autoAdjust="0"/>
  </p:normalViewPr>
  <p:slideViewPr>
    <p:cSldViewPr>
      <p:cViewPr varScale="1">
        <p:scale>
          <a:sx n="54" d="100"/>
          <a:sy n="54" d="100"/>
        </p:scale>
        <p:origin x="-1602" y="-6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56" d="100"/>
          <a:sy n="56" d="100"/>
        </p:scale>
        <p:origin x="-2496" y="3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ustomXml" Target="../customXml/item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38"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openxmlformats.org/officeDocument/2006/relationships/tableStyles" Target="tableStyles.xml"/><Relationship Id="rId40"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C66E9B3-B12D-4C23-A273-982D7F969BBC}" type="doc">
      <dgm:prSet loTypeId="urn:diagrams.loki3.com/NumberedList" loCatId="other" qsTypeId="urn:microsoft.com/office/officeart/2005/8/quickstyle/3d2" qsCatId="3D" csTypeId="urn:microsoft.com/office/officeart/2005/8/colors/accent6_2" csCatId="accent6" phldr="1"/>
      <dgm:spPr/>
      <dgm:t>
        <a:bodyPr/>
        <a:lstStyle/>
        <a:p>
          <a:endParaRPr lang="ru-RU"/>
        </a:p>
      </dgm:t>
    </dgm:pt>
    <dgm:pt modelId="{6C03E07F-ECFB-4D2F-BA96-D23DA7C5AC73}">
      <dgm:prSet/>
      <dgm:spPr/>
      <dgm:t>
        <a:bodyPr/>
        <a:lstStyle/>
        <a:p>
          <a:r>
            <a:rPr lang="vi-VN" b="1" noProof="0" smtClean="0"/>
            <a:t>1</a:t>
          </a:r>
          <a:endParaRPr lang="vi-VN" b="1" noProof="0"/>
        </a:p>
      </dgm:t>
    </dgm:pt>
    <dgm:pt modelId="{D1FC4842-2686-45D4-A56A-3F897EF3B16F}" type="parTrans" cxnId="{740F8903-5739-4710-9802-9B1B3A04DE18}">
      <dgm:prSet/>
      <dgm:spPr/>
      <dgm:t>
        <a:bodyPr/>
        <a:lstStyle/>
        <a:p>
          <a:endParaRPr lang="vi-VN" noProof="0"/>
        </a:p>
      </dgm:t>
    </dgm:pt>
    <dgm:pt modelId="{E35E76B6-7078-4B09-B349-C02F66AA5978}" type="sibTrans" cxnId="{740F8903-5739-4710-9802-9B1B3A04DE18}">
      <dgm:prSet/>
      <dgm:spPr/>
      <dgm:t>
        <a:bodyPr/>
        <a:lstStyle/>
        <a:p>
          <a:endParaRPr lang="vi-VN" noProof="0"/>
        </a:p>
      </dgm:t>
    </dgm:pt>
    <dgm:pt modelId="{9EA58EC5-7D69-4397-8093-5A4FCBD369E8}">
      <dgm:prSet/>
      <dgm:spPr/>
      <dgm:t>
        <a:bodyPr/>
        <a:lstStyle/>
        <a:p>
          <a:r>
            <a:rPr lang="vi-VN" b="0" noProof="0" dirty="0" smtClean="0"/>
            <a:t>Truy cập trái phép</a:t>
          </a:r>
          <a:endParaRPr lang="vi-VN" b="0" noProof="0" dirty="0"/>
        </a:p>
      </dgm:t>
    </dgm:pt>
    <dgm:pt modelId="{D56EEE90-AC73-4E4D-8BBC-6E0E7885DFB1}" type="parTrans" cxnId="{7F37D5C8-E16A-4389-ABBC-ABB93E9EB1A4}">
      <dgm:prSet/>
      <dgm:spPr/>
      <dgm:t>
        <a:bodyPr/>
        <a:lstStyle/>
        <a:p>
          <a:endParaRPr lang="vi-VN" noProof="0"/>
        </a:p>
      </dgm:t>
    </dgm:pt>
    <dgm:pt modelId="{D5E5875A-C60C-4FC3-869B-722E371FA6E0}" type="sibTrans" cxnId="{7F37D5C8-E16A-4389-ABBC-ABB93E9EB1A4}">
      <dgm:prSet/>
      <dgm:spPr/>
      <dgm:t>
        <a:bodyPr/>
        <a:lstStyle/>
        <a:p>
          <a:endParaRPr lang="vi-VN" noProof="0"/>
        </a:p>
      </dgm:t>
    </dgm:pt>
    <dgm:pt modelId="{759FDF1A-46CB-4DD6-A232-39900ACE14DF}">
      <dgm:prSet/>
      <dgm:spPr/>
      <dgm:t>
        <a:bodyPr/>
        <a:lstStyle/>
        <a:p>
          <a:r>
            <a:rPr lang="vi-VN" noProof="0" dirty="0" smtClean="0"/>
            <a:t>2</a:t>
          </a:r>
          <a:endParaRPr lang="vi-VN" noProof="0" dirty="0"/>
        </a:p>
      </dgm:t>
    </dgm:pt>
    <dgm:pt modelId="{EBD1FDD3-F3E1-4EF5-AB02-3A05A129FFE4}" type="parTrans" cxnId="{1C7B2439-98A6-4A2B-BDB8-438079493C67}">
      <dgm:prSet/>
      <dgm:spPr/>
      <dgm:t>
        <a:bodyPr/>
        <a:lstStyle/>
        <a:p>
          <a:endParaRPr lang="vi-VN" noProof="0"/>
        </a:p>
      </dgm:t>
    </dgm:pt>
    <dgm:pt modelId="{840B7BEC-A424-4364-B52E-A493DF1255BE}" type="sibTrans" cxnId="{1C7B2439-98A6-4A2B-BDB8-438079493C67}">
      <dgm:prSet/>
      <dgm:spPr/>
      <dgm:t>
        <a:bodyPr/>
        <a:lstStyle/>
        <a:p>
          <a:endParaRPr lang="vi-VN" noProof="0"/>
        </a:p>
      </dgm:t>
    </dgm:pt>
    <dgm:pt modelId="{374B3CF0-3CBE-41CF-A774-9FD3C3CD3C85}">
      <dgm:prSet/>
      <dgm:spPr/>
      <dgm:t>
        <a:bodyPr/>
        <a:lstStyle/>
        <a:p>
          <a:r>
            <a:rPr lang="vi-VN" noProof="0" dirty="0" smtClean="0"/>
            <a:t>Rò rỉ thông tin qua kênh tiêu chuẩn</a:t>
          </a:r>
          <a:endParaRPr lang="vi-VN" noProof="0" dirty="0"/>
        </a:p>
      </dgm:t>
    </dgm:pt>
    <dgm:pt modelId="{38C67DDF-74A4-4E44-94A7-EDCA9B1C90CC}" type="parTrans" cxnId="{4F6400C3-53EC-42A6-81C8-2BBE562DF315}">
      <dgm:prSet/>
      <dgm:spPr/>
      <dgm:t>
        <a:bodyPr/>
        <a:lstStyle/>
        <a:p>
          <a:endParaRPr lang="vi-VN" noProof="0"/>
        </a:p>
      </dgm:t>
    </dgm:pt>
    <dgm:pt modelId="{20A933C1-1145-4ADB-BD4B-02D3F506EC76}" type="sibTrans" cxnId="{4F6400C3-53EC-42A6-81C8-2BBE562DF315}">
      <dgm:prSet/>
      <dgm:spPr/>
      <dgm:t>
        <a:bodyPr/>
        <a:lstStyle/>
        <a:p>
          <a:endParaRPr lang="vi-VN" noProof="0"/>
        </a:p>
      </dgm:t>
    </dgm:pt>
    <dgm:pt modelId="{B388406D-A38C-4897-9997-1C63D79E763E}">
      <dgm:prSet/>
      <dgm:spPr/>
      <dgm:t>
        <a:bodyPr/>
        <a:lstStyle/>
        <a:p>
          <a:r>
            <a:rPr lang="vi-VN" noProof="0" dirty="0" smtClean="0"/>
            <a:t>Rò rỉ thông tin qua kênh kỹ thuật</a:t>
          </a:r>
          <a:endParaRPr lang="vi-VN" noProof="0" dirty="0"/>
        </a:p>
      </dgm:t>
    </dgm:pt>
    <dgm:pt modelId="{9E7AD46F-351F-4B97-AC90-E076FD4E6933}" type="parTrans" cxnId="{7DF5E18B-2026-447E-AB91-8B25EA160832}">
      <dgm:prSet/>
      <dgm:spPr/>
      <dgm:t>
        <a:bodyPr/>
        <a:lstStyle/>
        <a:p>
          <a:endParaRPr lang="en-US"/>
        </a:p>
      </dgm:t>
    </dgm:pt>
    <dgm:pt modelId="{E85FB0A1-4C99-4BB0-9523-6FA580C26C5B}" type="sibTrans" cxnId="{7DF5E18B-2026-447E-AB91-8B25EA160832}">
      <dgm:prSet/>
      <dgm:spPr/>
      <dgm:t>
        <a:bodyPr/>
        <a:lstStyle/>
        <a:p>
          <a:endParaRPr lang="en-US"/>
        </a:p>
      </dgm:t>
    </dgm:pt>
    <dgm:pt modelId="{05513209-78F1-448C-82FA-B2785EC23FA2}">
      <dgm:prSet/>
      <dgm:spPr/>
      <dgm:t>
        <a:bodyPr/>
        <a:lstStyle/>
        <a:p>
          <a:r>
            <a:rPr lang="vi-VN" noProof="0" dirty="0" smtClean="0"/>
            <a:t>3</a:t>
          </a:r>
          <a:endParaRPr lang="vi-VN" noProof="0" dirty="0"/>
        </a:p>
      </dgm:t>
    </dgm:pt>
    <dgm:pt modelId="{2125FF98-D378-4F2A-ACEE-140F8B68D66F}" type="parTrans" cxnId="{4C048470-4DD5-4C68-B38D-D17FD3A41AB5}">
      <dgm:prSet/>
      <dgm:spPr/>
      <dgm:t>
        <a:bodyPr/>
        <a:lstStyle/>
        <a:p>
          <a:endParaRPr lang="en-US"/>
        </a:p>
      </dgm:t>
    </dgm:pt>
    <dgm:pt modelId="{983822D8-F065-4159-AEFB-B129090EF164}" type="sibTrans" cxnId="{4C048470-4DD5-4C68-B38D-D17FD3A41AB5}">
      <dgm:prSet/>
      <dgm:spPr/>
      <dgm:t>
        <a:bodyPr/>
        <a:lstStyle/>
        <a:p>
          <a:endParaRPr lang="en-US"/>
        </a:p>
      </dgm:t>
    </dgm:pt>
    <dgm:pt modelId="{BDFB8683-95A4-4BBF-9344-3A0D69314DBB}" type="pres">
      <dgm:prSet presAssocID="{8C66E9B3-B12D-4C23-A273-982D7F969BBC}" presName="Name0" presStyleCnt="0">
        <dgm:presLayoutVars>
          <dgm:dir/>
          <dgm:animLvl val="lvl"/>
          <dgm:resizeHandles/>
        </dgm:presLayoutVars>
      </dgm:prSet>
      <dgm:spPr/>
      <dgm:t>
        <a:bodyPr/>
        <a:lstStyle/>
        <a:p>
          <a:endParaRPr lang="ru-RU"/>
        </a:p>
      </dgm:t>
    </dgm:pt>
    <dgm:pt modelId="{F885113E-BE17-4045-B96D-BDD8D07DA3AD}" type="pres">
      <dgm:prSet presAssocID="{6C03E07F-ECFB-4D2F-BA96-D23DA7C5AC73}" presName="composite" presStyleCnt="0"/>
      <dgm:spPr/>
      <dgm:t>
        <a:bodyPr/>
        <a:lstStyle/>
        <a:p>
          <a:endParaRPr lang="ru-RU"/>
        </a:p>
      </dgm:t>
    </dgm:pt>
    <dgm:pt modelId="{A08A9154-0BEB-4230-91C9-16FAC1EF6E1C}" type="pres">
      <dgm:prSet presAssocID="{6C03E07F-ECFB-4D2F-BA96-D23DA7C5AC73}" presName="desTx" presStyleLbl="fgAccFollowNode1" presStyleIdx="0" presStyleCnt="3">
        <dgm:presLayoutVars>
          <dgm:bulletEnabled val="1"/>
        </dgm:presLayoutVars>
      </dgm:prSet>
      <dgm:spPr/>
      <dgm:t>
        <a:bodyPr/>
        <a:lstStyle/>
        <a:p>
          <a:endParaRPr lang="ru-RU"/>
        </a:p>
      </dgm:t>
    </dgm:pt>
    <dgm:pt modelId="{7D701CF5-2CC3-48B9-A656-E2968A10AA3B}" type="pres">
      <dgm:prSet presAssocID="{6C03E07F-ECFB-4D2F-BA96-D23DA7C5AC73}" presName="labelTx" presStyleLbl="node1" presStyleIdx="0" presStyleCnt="3">
        <dgm:presLayoutVars>
          <dgm:chMax val="0"/>
          <dgm:chPref val="0"/>
          <dgm:bulletEnabled val="1"/>
        </dgm:presLayoutVars>
      </dgm:prSet>
      <dgm:spPr/>
      <dgm:t>
        <a:bodyPr/>
        <a:lstStyle/>
        <a:p>
          <a:endParaRPr lang="ru-RU"/>
        </a:p>
      </dgm:t>
    </dgm:pt>
    <dgm:pt modelId="{85038EDB-25C5-4D4E-ABE9-E631391CFDC0}" type="pres">
      <dgm:prSet presAssocID="{E35E76B6-7078-4B09-B349-C02F66AA5978}" presName="sp" presStyleCnt="0"/>
      <dgm:spPr/>
      <dgm:t>
        <a:bodyPr/>
        <a:lstStyle/>
        <a:p>
          <a:endParaRPr lang="ru-RU"/>
        </a:p>
      </dgm:t>
    </dgm:pt>
    <dgm:pt modelId="{EF56E1D1-AD87-41C2-83E7-8BA376BFBB39}" type="pres">
      <dgm:prSet presAssocID="{759FDF1A-46CB-4DD6-A232-39900ACE14DF}" presName="composite" presStyleCnt="0"/>
      <dgm:spPr/>
      <dgm:t>
        <a:bodyPr/>
        <a:lstStyle/>
        <a:p>
          <a:endParaRPr lang="ru-RU"/>
        </a:p>
      </dgm:t>
    </dgm:pt>
    <dgm:pt modelId="{5012D0F9-E426-4C44-85B1-B5D15A7B4879}" type="pres">
      <dgm:prSet presAssocID="{759FDF1A-46CB-4DD6-A232-39900ACE14DF}" presName="desTx" presStyleLbl="fgAccFollowNode1" presStyleIdx="1" presStyleCnt="3">
        <dgm:presLayoutVars>
          <dgm:bulletEnabled val="1"/>
        </dgm:presLayoutVars>
      </dgm:prSet>
      <dgm:spPr/>
      <dgm:t>
        <a:bodyPr/>
        <a:lstStyle/>
        <a:p>
          <a:endParaRPr lang="ru-RU"/>
        </a:p>
      </dgm:t>
    </dgm:pt>
    <dgm:pt modelId="{52D715E9-012B-492D-85DB-CC49546E7451}" type="pres">
      <dgm:prSet presAssocID="{759FDF1A-46CB-4DD6-A232-39900ACE14DF}" presName="labelTx" presStyleLbl="node1" presStyleIdx="1" presStyleCnt="3">
        <dgm:presLayoutVars>
          <dgm:chMax val="0"/>
          <dgm:chPref val="0"/>
          <dgm:bulletEnabled val="1"/>
        </dgm:presLayoutVars>
      </dgm:prSet>
      <dgm:spPr/>
      <dgm:t>
        <a:bodyPr/>
        <a:lstStyle/>
        <a:p>
          <a:endParaRPr lang="ru-RU"/>
        </a:p>
      </dgm:t>
    </dgm:pt>
    <dgm:pt modelId="{340D62E9-71F0-4345-AA2C-58FA15EFF2EE}" type="pres">
      <dgm:prSet presAssocID="{840B7BEC-A424-4364-B52E-A493DF1255BE}" presName="sp" presStyleCnt="0"/>
      <dgm:spPr/>
    </dgm:pt>
    <dgm:pt modelId="{B9EC4955-F8CE-42B0-ABEE-1928073CEE25}" type="pres">
      <dgm:prSet presAssocID="{05513209-78F1-448C-82FA-B2785EC23FA2}" presName="composite" presStyleCnt="0"/>
      <dgm:spPr/>
    </dgm:pt>
    <dgm:pt modelId="{20BEFA03-6951-4A7C-A59E-41DEF89A1A38}" type="pres">
      <dgm:prSet presAssocID="{05513209-78F1-448C-82FA-B2785EC23FA2}" presName="desTx" presStyleLbl="fgAccFollowNode1" presStyleIdx="2" presStyleCnt="3">
        <dgm:presLayoutVars>
          <dgm:bulletEnabled val="1"/>
        </dgm:presLayoutVars>
      </dgm:prSet>
      <dgm:spPr/>
      <dgm:t>
        <a:bodyPr/>
        <a:lstStyle/>
        <a:p>
          <a:endParaRPr lang="en-US"/>
        </a:p>
      </dgm:t>
    </dgm:pt>
    <dgm:pt modelId="{45392A94-85D4-4213-B167-8FDD4035D4D9}" type="pres">
      <dgm:prSet presAssocID="{05513209-78F1-448C-82FA-B2785EC23FA2}" presName="labelTx" presStyleLbl="node1" presStyleIdx="2" presStyleCnt="3">
        <dgm:presLayoutVars>
          <dgm:chMax val="0"/>
          <dgm:chPref val="0"/>
          <dgm:bulletEnabled val="1"/>
        </dgm:presLayoutVars>
      </dgm:prSet>
      <dgm:spPr/>
      <dgm:t>
        <a:bodyPr/>
        <a:lstStyle/>
        <a:p>
          <a:endParaRPr lang="en-US"/>
        </a:p>
      </dgm:t>
    </dgm:pt>
  </dgm:ptLst>
  <dgm:cxnLst>
    <dgm:cxn modelId="{314C4E73-477B-4DFC-A12A-BEB22C372D5A}" type="presOf" srcId="{8C66E9B3-B12D-4C23-A273-982D7F969BBC}" destId="{BDFB8683-95A4-4BBF-9344-3A0D69314DBB}" srcOrd="0" destOrd="0" presId="urn:diagrams.loki3.com/NumberedList"/>
    <dgm:cxn modelId="{4F6400C3-53EC-42A6-81C8-2BBE562DF315}" srcId="{759FDF1A-46CB-4DD6-A232-39900ACE14DF}" destId="{374B3CF0-3CBE-41CF-A774-9FD3C3CD3C85}" srcOrd="0" destOrd="0" parTransId="{38C67DDF-74A4-4E44-94A7-EDCA9B1C90CC}" sibTransId="{20A933C1-1145-4ADB-BD4B-02D3F506EC76}"/>
    <dgm:cxn modelId="{BC8C42DE-1FE3-47D5-B6B5-91571D0EB19A}" type="presOf" srcId="{759FDF1A-46CB-4DD6-A232-39900ACE14DF}" destId="{52D715E9-012B-492D-85DB-CC49546E7451}" srcOrd="0" destOrd="0" presId="urn:diagrams.loki3.com/NumberedList"/>
    <dgm:cxn modelId="{7F37D5C8-E16A-4389-ABBC-ABB93E9EB1A4}" srcId="{6C03E07F-ECFB-4D2F-BA96-D23DA7C5AC73}" destId="{9EA58EC5-7D69-4397-8093-5A4FCBD369E8}" srcOrd="0" destOrd="0" parTransId="{D56EEE90-AC73-4E4D-8BBC-6E0E7885DFB1}" sibTransId="{D5E5875A-C60C-4FC3-869B-722E371FA6E0}"/>
    <dgm:cxn modelId="{CED0B9D0-E2DC-4CB1-A2C1-36298657AC7B}" type="presOf" srcId="{6C03E07F-ECFB-4D2F-BA96-D23DA7C5AC73}" destId="{7D701CF5-2CC3-48B9-A656-E2968A10AA3B}" srcOrd="0" destOrd="0" presId="urn:diagrams.loki3.com/NumberedList"/>
    <dgm:cxn modelId="{7DF5E18B-2026-447E-AB91-8B25EA160832}" srcId="{05513209-78F1-448C-82FA-B2785EC23FA2}" destId="{B388406D-A38C-4897-9997-1C63D79E763E}" srcOrd="0" destOrd="0" parTransId="{9E7AD46F-351F-4B97-AC90-E076FD4E6933}" sibTransId="{E85FB0A1-4C99-4BB0-9523-6FA580C26C5B}"/>
    <dgm:cxn modelId="{89F6AEB2-4790-487C-AC1B-D20A20054F51}" type="presOf" srcId="{9EA58EC5-7D69-4397-8093-5A4FCBD369E8}" destId="{A08A9154-0BEB-4230-91C9-16FAC1EF6E1C}" srcOrd="0" destOrd="0" presId="urn:diagrams.loki3.com/NumberedList"/>
    <dgm:cxn modelId="{740F8903-5739-4710-9802-9B1B3A04DE18}" srcId="{8C66E9B3-B12D-4C23-A273-982D7F969BBC}" destId="{6C03E07F-ECFB-4D2F-BA96-D23DA7C5AC73}" srcOrd="0" destOrd="0" parTransId="{D1FC4842-2686-45D4-A56A-3F897EF3B16F}" sibTransId="{E35E76B6-7078-4B09-B349-C02F66AA5978}"/>
    <dgm:cxn modelId="{AB0F1D63-B964-4501-B89D-B149A8B3B1DA}" type="presOf" srcId="{05513209-78F1-448C-82FA-B2785EC23FA2}" destId="{45392A94-85D4-4213-B167-8FDD4035D4D9}" srcOrd="0" destOrd="0" presId="urn:diagrams.loki3.com/NumberedList"/>
    <dgm:cxn modelId="{4238E7EC-BEE6-437A-B2A2-866D39F88A5B}" type="presOf" srcId="{B388406D-A38C-4897-9997-1C63D79E763E}" destId="{20BEFA03-6951-4A7C-A59E-41DEF89A1A38}" srcOrd="0" destOrd="0" presId="urn:diagrams.loki3.com/NumberedList"/>
    <dgm:cxn modelId="{4C048470-4DD5-4C68-B38D-D17FD3A41AB5}" srcId="{8C66E9B3-B12D-4C23-A273-982D7F969BBC}" destId="{05513209-78F1-448C-82FA-B2785EC23FA2}" srcOrd="2" destOrd="0" parTransId="{2125FF98-D378-4F2A-ACEE-140F8B68D66F}" sibTransId="{983822D8-F065-4159-AEFB-B129090EF164}"/>
    <dgm:cxn modelId="{1C7B2439-98A6-4A2B-BDB8-438079493C67}" srcId="{8C66E9B3-B12D-4C23-A273-982D7F969BBC}" destId="{759FDF1A-46CB-4DD6-A232-39900ACE14DF}" srcOrd="1" destOrd="0" parTransId="{EBD1FDD3-F3E1-4EF5-AB02-3A05A129FFE4}" sibTransId="{840B7BEC-A424-4364-B52E-A493DF1255BE}"/>
    <dgm:cxn modelId="{EE26D499-E3C7-4874-A873-C7C102CF342B}" type="presOf" srcId="{374B3CF0-3CBE-41CF-A774-9FD3C3CD3C85}" destId="{5012D0F9-E426-4C44-85B1-B5D15A7B4879}" srcOrd="0" destOrd="0" presId="urn:diagrams.loki3.com/NumberedList"/>
    <dgm:cxn modelId="{331AB42C-1046-4141-8285-FFBCEA886FBE}" type="presParOf" srcId="{BDFB8683-95A4-4BBF-9344-3A0D69314DBB}" destId="{F885113E-BE17-4045-B96D-BDD8D07DA3AD}" srcOrd="0" destOrd="0" presId="urn:diagrams.loki3.com/NumberedList"/>
    <dgm:cxn modelId="{68B8FBB4-ED59-4AB5-B564-80256CBFF78C}" type="presParOf" srcId="{F885113E-BE17-4045-B96D-BDD8D07DA3AD}" destId="{A08A9154-0BEB-4230-91C9-16FAC1EF6E1C}" srcOrd="0" destOrd="0" presId="urn:diagrams.loki3.com/NumberedList"/>
    <dgm:cxn modelId="{96F20BA2-CC2C-4F59-99ED-6A1D57DA5790}" type="presParOf" srcId="{F885113E-BE17-4045-B96D-BDD8D07DA3AD}" destId="{7D701CF5-2CC3-48B9-A656-E2968A10AA3B}" srcOrd="1" destOrd="0" presId="urn:diagrams.loki3.com/NumberedList"/>
    <dgm:cxn modelId="{00E5D46C-49A7-4C9F-85DE-08703DA8064C}" type="presParOf" srcId="{BDFB8683-95A4-4BBF-9344-3A0D69314DBB}" destId="{85038EDB-25C5-4D4E-ABE9-E631391CFDC0}" srcOrd="1" destOrd="0" presId="urn:diagrams.loki3.com/NumberedList"/>
    <dgm:cxn modelId="{1222502D-08A5-4131-84B4-00FCADB02E7C}" type="presParOf" srcId="{BDFB8683-95A4-4BBF-9344-3A0D69314DBB}" destId="{EF56E1D1-AD87-41C2-83E7-8BA376BFBB39}" srcOrd="2" destOrd="0" presId="urn:diagrams.loki3.com/NumberedList"/>
    <dgm:cxn modelId="{0C33C500-A31D-48B9-A26A-5CCF9CA393EA}" type="presParOf" srcId="{EF56E1D1-AD87-41C2-83E7-8BA376BFBB39}" destId="{5012D0F9-E426-4C44-85B1-B5D15A7B4879}" srcOrd="0" destOrd="0" presId="urn:diagrams.loki3.com/NumberedList"/>
    <dgm:cxn modelId="{B986F5B9-F109-4150-A358-6E7AADB668AA}" type="presParOf" srcId="{EF56E1D1-AD87-41C2-83E7-8BA376BFBB39}" destId="{52D715E9-012B-492D-85DB-CC49546E7451}" srcOrd="1" destOrd="0" presId="urn:diagrams.loki3.com/NumberedList"/>
    <dgm:cxn modelId="{6C6C4E08-4E01-4DD0-8314-59C7A1C22BCA}" type="presParOf" srcId="{BDFB8683-95A4-4BBF-9344-3A0D69314DBB}" destId="{340D62E9-71F0-4345-AA2C-58FA15EFF2EE}" srcOrd="3" destOrd="0" presId="urn:diagrams.loki3.com/NumberedList"/>
    <dgm:cxn modelId="{1D158B45-3E24-4F9B-84CA-C89A1A157E4A}" type="presParOf" srcId="{BDFB8683-95A4-4BBF-9344-3A0D69314DBB}" destId="{B9EC4955-F8CE-42B0-ABEE-1928073CEE25}" srcOrd="4" destOrd="0" presId="urn:diagrams.loki3.com/NumberedList"/>
    <dgm:cxn modelId="{6BB5B8FF-F300-423B-A5DD-42A4A131D66B}" type="presParOf" srcId="{B9EC4955-F8CE-42B0-ABEE-1928073CEE25}" destId="{20BEFA03-6951-4A7C-A59E-41DEF89A1A38}" srcOrd="0" destOrd="0" presId="urn:diagrams.loki3.com/NumberedList"/>
    <dgm:cxn modelId="{818827BB-00A0-4038-BC7E-B105B90D9B03}" type="presParOf" srcId="{B9EC4955-F8CE-42B0-ABEE-1928073CEE25}" destId="{45392A94-85D4-4213-B167-8FDD4035D4D9}" srcOrd="1" destOrd="0" presId="urn:diagrams.loki3.com/Numbered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8C66E9B3-B12D-4C23-A273-982D7F969BBC}" type="doc">
      <dgm:prSet loTypeId="urn:diagrams.loki3.com/NumberedList" loCatId="other" qsTypeId="urn:microsoft.com/office/officeart/2005/8/quickstyle/3d2" qsCatId="3D" csTypeId="urn:microsoft.com/office/officeart/2005/8/colors/accent6_2" csCatId="accent6" phldr="1"/>
      <dgm:spPr/>
      <dgm:t>
        <a:bodyPr/>
        <a:lstStyle/>
        <a:p>
          <a:endParaRPr lang="ru-RU"/>
        </a:p>
      </dgm:t>
    </dgm:pt>
    <dgm:pt modelId="{6C03E07F-ECFB-4D2F-BA96-D23DA7C5AC73}">
      <dgm:prSet/>
      <dgm:spPr>
        <a:solidFill>
          <a:srgbClr val="00FF00"/>
        </a:solidFill>
      </dgm:spPr>
      <dgm:t>
        <a:bodyPr/>
        <a:lstStyle/>
        <a:p>
          <a:r>
            <a:rPr lang="vi-VN" b="1" noProof="0" smtClean="0"/>
            <a:t>1</a:t>
          </a:r>
          <a:endParaRPr lang="vi-VN" b="1" noProof="0"/>
        </a:p>
      </dgm:t>
    </dgm:pt>
    <dgm:pt modelId="{D1FC4842-2686-45D4-A56A-3F897EF3B16F}" type="parTrans" cxnId="{740F8903-5739-4710-9802-9B1B3A04DE18}">
      <dgm:prSet/>
      <dgm:spPr/>
      <dgm:t>
        <a:bodyPr/>
        <a:lstStyle/>
        <a:p>
          <a:endParaRPr lang="vi-VN" noProof="0"/>
        </a:p>
      </dgm:t>
    </dgm:pt>
    <dgm:pt modelId="{E35E76B6-7078-4B09-B349-C02F66AA5978}" type="sibTrans" cxnId="{740F8903-5739-4710-9802-9B1B3A04DE18}">
      <dgm:prSet/>
      <dgm:spPr/>
      <dgm:t>
        <a:bodyPr/>
        <a:lstStyle/>
        <a:p>
          <a:endParaRPr lang="vi-VN" noProof="0"/>
        </a:p>
      </dgm:t>
    </dgm:pt>
    <dgm:pt modelId="{9EA58EC5-7D69-4397-8093-5A4FCBD369E8}">
      <dgm:prSet/>
      <dgm:spPr>
        <a:solidFill>
          <a:srgbClr val="00FF00"/>
        </a:solidFill>
      </dgm:spPr>
      <dgm:t>
        <a:bodyPr/>
        <a:lstStyle/>
        <a:p>
          <a:r>
            <a:rPr lang="vi-VN" b="0" noProof="0" dirty="0" smtClean="0"/>
            <a:t>Truy cập trái phép</a:t>
          </a:r>
          <a:endParaRPr lang="vi-VN" b="0" noProof="0" dirty="0"/>
        </a:p>
      </dgm:t>
    </dgm:pt>
    <dgm:pt modelId="{D56EEE90-AC73-4E4D-8BBC-6E0E7885DFB1}" type="parTrans" cxnId="{7F37D5C8-E16A-4389-ABBC-ABB93E9EB1A4}">
      <dgm:prSet/>
      <dgm:spPr/>
      <dgm:t>
        <a:bodyPr/>
        <a:lstStyle/>
        <a:p>
          <a:endParaRPr lang="vi-VN" noProof="0"/>
        </a:p>
      </dgm:t>
    </dgm:pt>
    <dgm:pt modelId="{D5E5875A-C60C-4FC3-869B-722E371FA6E0}" type="sibTrans" cxnId="{7F37D5C8-E16A-4389-ABBC-ABB93E9EB1A4}">
      <dgm:prSet/>
      <dgm:spPr/>
      <dgm:t>
        <a:bodyPr/>
        <a:lstStyle/>
        <a:p>
          <a:endParaRPr lang="vi-VN" noProof="0"/>
        </a:p>
      </dgm:t>
    </dgm:pt>
    <dgm:pt modelId="{759FDF1A-46CB-4DD6-A232-39900ACE14DF}">
      <dgm:prSet/>
      <dgm:spPr/>
      <dgm:t>
        <a:bodyPr/>
        <a:lstStyle/>
        <a:p>
          <a:r>
            <a:rPr lang="vi-VN" noProof="0" dirty="0" smtClean="0"/>
            <a:t>2</a:t>
          </a:r>
          <a:endParaRPr lang="vi-VN" noProof="0" dirty="0"/>
        </a:p>
      </dgm:t>
    </dgm:pt>
    <dgm:pt modelId="{EBD1FDD3-F3E1-4EF5-AB02-3A05A129FFE4}" type="parTrans" cxnId="{1C7B2439-98A6-4A2B-BDB8-438079493C67}">
      <dgm:prSet/>
      <dgm:spPr/>
      <dgm:t>
        <a:bodyPr/>
        <a:lstStyle/>
        <a:p>
          <a:endParaRPr lang="vi-VN" noProof="0"/>
        </a:p>
      </dgm:t>
    </dgm:pt>
    <dgm:pt modelId="{840B7BEC-A424-4364-B52E-A493DF1255BE}" type="sibTrans" cxnId="{1C7B2439-98A6-4A2B-BDB8-438079493C67}">
      <dgm:prSet/>
      <dgm:spPr/>
      <dgm:t>
        <a:bodyPr/>
        <a:lstStyle/>
        <a:p>
          <a:endParaRPr lang="vi-VN" noProof="0"/>
        </a:p>
      </dgm:t>
    </dgm:pt>
    <dgm:pt modelId="{374B3CF0-3CBE-41CF-A774-9FD3C3CD3C85}">
      <dgm:prSet/>
      <dgm:spPr/>
      <dgm:t>
        <a:bodyPr/>
        <a:lstStyle/>
        <a:p>
          <a:r>
            <a:rPr lang="vi-VN" noProof="0" dirty="0" smtClean="0"/>
            <a:t>Rò rỉ thông tin qua kênh tiêu chuẩn</a:t>
          </a:r>
          <a:endParaRPr lang="vi-VN" noProof="0" dirty="0"/>
        </a:p>
      </dgm:t>
    </dgm:pt>
    <dgm:pt modelId="{38C67DDF-74A4-4E44-94A7-EDCA9B1C90CC}" type="parTrans" cxnId="{4F6400C3-53EC-42A6-81C8-2BBE562DF315}">
      <dgm:prSet/>
      <dgm:spPr/>
      <dgm:t>
        <a:bodyPr/>
        <a:lstStyle/>
        <a:p>
          <a:endParaRPr lang="vi-VN" noProof="0"/>
        </a:p>
      </dgm:t>
    </dgm:pt>
    <dgm:pt modelId="{20A933C1-1145-4ADB-BD4B-02D3F506EC76}" type="sibTrans" cxnId="{4F6400C3-53EC-42A6-81C8-2BBE562DF315}">
      <dgm:prSet/>
      <dgm:spPr/>
      <dgm:t>
        <a:bodyPr/>
        <a:lstStyle/>
        <a:p>
          <a:endParaRPr lang="vi-VN" noProof="0"/>
        </a:p>
      </dgm:t>
    </dgm:pt>
    <dgm:pt modelId="{B388406D-A38C-4897-9997-1C63D79E763E}">
      <dgm:prSet/>
      <dgm:spPr/>
      <dgm:t>
        <a:bodyPr/>
        <a:lstStyle/>
        <a:p>
          <a:r>
            <a:rPr lang="vi-VN" noProof="0" dirty="0" smtClean="0"/>
            <a:t>Rò rỉ thông tin qua kênh kỹ thuật</a:t>
          </a:r>
          <a:endParaRPr lang="vi-VN" noProof="0" dirty="0"/>
        </a:p>
      </dgm:t>
    </dgm:pt>
    <dgm:pt modelId="{9E7AD46F-351F-4B97-AC90-E076FD4E6933}" type="parTrans" cxnId="{7DF5E18B-2026-447E-AB91-8B25EA160832}">
      <dgm:prSet/>
      <dgm:spPr/>
      <dgm:t>
        <a:bodyPr/>
        <a:lstStyle/>
        <a:p>
          <a:endParaRPr lang="en-US"/>
        </a:p>
      </dgm:t>
    </dgm:pt>
    <dgm:pt modelId="{E85FB0A1-4C99-4BB0-9523-6FA580C26C5B}" type="sibTrans" cxnId="{7DF5E18B-2026-447E-AB91-8B25EA160832}">
      <dgm:prSet/>
      <dgm:spPr/>
      <dgm:t>
        <a:bodyPr/>
        <a:lstStyle/>
        <a:p>
          <a:endParaRPr lang="en-US"/>
        </a:p>
      </dgm:t>
    </dgm:pt>
    <dgm:pt modelId="{05513209-78F1-448C-82FA-B2785EC23FA2}">
      <dgm:prSet/>
      <dgm:spPr/>
      <dgm:t>
        <a:bodyPr/>
        <a:lstStyle/>
        <a:p>
          <a:r>
            <a:rPr lang="vi-VN" noProof="0" dirty="0" smtClean="0"/>
            <a:t>3</a:t>
          </a:r>
          <a:endParaRPr lang="vi-VN" noProof="0" dirty="0"/>
        </a:p>
      </dgm:t>
    </dgm:pt>
    <dgm:pt modelId="{2125FF98-D378-4F2A-ACEE-140F8B68D66F}" type="parTrans" cxnId="{4C048470-4DD5-4C68-B38D-D17FD3A41AB5}">
      <dgm:prSet/>
      <dgm:spPr/>
      <dgm:t>
        <a:bodyPr/>
        <a:lstStyle/>
        <a:p>
          <a:endParaRPr lang="en-US"/>
        </a:p>
      </dgm:t>
    </dgm:pt>
    <dgm:pt modelId="{983822D8-F065-4159-AEFB-B129090EF164}" type="sibTrans" cxnId="{4C048470-4DD5-4C68-B38D-D17FD3A41AB5}">
      <dgm:prSet/>
      <dgm:spPr/>
      <dgm:t>
        <a:bodyPr/>
        <a:lstStyle/>
        <a:p>
          <a:endParaRPr lang="en-US"/>
        </a:p>
      </dgm:t>
    </dgm:pt>
    <dgm:pt modelId="{BDFB8683-95A4-4BBF-9344-3A0D69314DBB}" type="pres">
      <dgm:prSet presAssocID="{8C66E9B3-B12D-4C23-A273-982D7F969BBC}" presName="Name0" presStyleCnt="0">
        <dgm:presLayoutVars>
          <dgm:dir/>
          <dgm:animLvl val="lvl"/>
          <dgm:resizeHandles/>
        </dgm:presLayoutVars>
      </dgm:prSet>
      <dgm:spPr/>
      <dgm:t>
        <a:bodyPr/>
        <a:lstStyle/>
        <a:p>
          <a:endParaRPr lang="ru-RU"/>
        </a:p>
      </dgm:t>
    </dgm:pt>
    <dgm:pt modelId="{F885113E-BE17-4045-B96D-BDD8D07DA3AD}" type="pres">
      <dgm:prSet presAssocID="{6C03E07F-ECFB-4D2F-BA96-D23DA7C5AC73}" presName="composite" presStyleCnt="0"/>
      <dgm:spPr/>
      <dgm:t>
        <a:bodyPr/>
        <a:lstStyle/>
        <a:p>
          <a:endParaRPr lang="ru-RU"/>
        </a:p>
      </dgm:t>
    </dgm:pt>
    <dgm:pt modelId="{A08A9154-0BEB-4230-91C9-16FAC1EF6E1C}" type="pres">
      <dgm:prSet presAssocID="{6C03E07F-ECFB-4D2F-BA96-D23DA7C5AC73}" presName="desTx" presStyleLbl="fgAccFollowNode1" presStyleIdx="0" presStyleCnt="3">
        <dgm:presLayoutVars>
          <dgm:bulletEnabled val="1"/>
        </dgm:presLayoutVars>
      </dgm:prSet>
      <dgm:spPr/>
      <dgm:t>
        <a:bodyPr/>
        <a:lstStyle/>
        <a:p>
          <a:endParaRPr lang="ru-RU"/>
        </a:p>
      </dgm:t>
    </dgm:pt>
    <dgm:pt modelId="{7D701CF5-2CC3-48B9-A656-E2968A10AA3B}" type="pres">
      <dgm:prSet presAssocID="{6C03E07F-ECFB-4D2F-BA96-D23DA7C5AC73}" presName="labelTx" presStyleLbl="node1" presStyleIdx="0" presStyleCnt="3">
        <dgm:presLayoutVars>
          <dgm:chMax val="0"/>
          <dgm:chPref val="0"/>
          <dgm:bulletEnabled val="1"/>
        </dgm:presLayoutVars>
      </dgm:prSet>
      <dgm:spPr/>
      <dgm:t>
        <a:bodyPr/>
        <a:lstStyle/>
        <a:p>
          <a:endParaRPr lang="ru-RU"/>
        </a:p>
      </dgm:t>
    </dgm:pt>
    <dgm:pt modelId="{85038EDB-25C5-4D4E-ABE9-E631391CFDC0}" type="pres">
      <dgm:prSet presAssocID="{E35E76B6-7078-4B09-B349-C02F66AA5978}" presName="sp" presStyleCnt="0"/>
      <dgm:spPr/>
      <dgm:t>
        <a:bodyPr/>
        <a:lstStyle/>
        <a:p>
          <a:endParaRPr lang="ru-RU"/>
        </a:p>
      </dgm:t>
    </dgm:pt>
    <dgm:pt modelId="{EF56E1D1-AD87-41C2-83E7-8BA376BFBB39}" type="pres">
      <dgm:prSet presAssocID="{759FDF1A-46CB-4DD6-A232-39900ACE14DF}" presName="composite" presStyleCnt="0"/>
      <dgm:spPr/>
      <dgm:t>
        <a:bodyPr/>
        <a:lstStyle/>
        <a:p>
          <a:endParaRPr lang="ru-RU"/>
        </a:p>
      </dgm:t>
    </dgm:pt>
    <dgm:pt modelId="{5012D0F9-E426-4C44-85B1-B5D15A7B4879}" type="pres">
      <dgm:prSet presAssocID="{759FDF1A-46CB-4DD6-A232-39900ACE14DF}" presName="desTx" presStyleLbl="fgAccFollowNode1" presStyleIdx="1" presStyleCnt="3">
        <dgm:presLayoutVars>
          <dgm:bulletEnabled val="1"/>
        </dgm:presLayoutVars>
      </dgm:prSet>
      <dgm:spPr/>
      <dgm:t>
        <a:bodyPr/>
        <a:lstStyle/>
        <a:p>
          <a:endParaRPr lang="ru-RU"/>
        </a:p>
      </dgm:t>
    </dgm:pt>
    <dgm:pt modelId="{52D715E9-012B-492D-85DB-CC49546E7451}" type="pres">
      <dgm:prSet presAssocID="{759FDF1A-46CB-4DD6-A232-39900ACE14DF}" presName="labelTx" presStyleLbl="node1" presStyleIdx="1" presStyleCnt="3">
        <dgm:presLayoutVars>
          <dgm:chMax val="0"/>
          <dgm:chPref val="0"/>
          <dgm:bulletEnabled val="1"/>
        </dgm:presLayoutVars>
      </dgm:prSet>
      <dgm:spPr/>
      <dgm:t>
        <a:bodyPr/>
        <a:lstStyle/>
        <a:p>
          <a:endParaRPr lang="ru-RU"/>
        </a:p>
      </dgm:t>
    </dgm:pt>
    <dgm:pt modelId="{340D62E9-71F0-4345-AA2C-58FA15EFF2EE}" type="pres">
      <dgm:prSet presAssocID="{840B7BEC-A424-4364-B52E-A493DF1255BE}" presName="sp" presStyleCnt="0"/>
      <dgm:spPr/>
    </dgm:pt>
    <dgm:pt modelId="{B9EC4955-F8CE-42B0-ABEE-1928073CEE25}" type="pres">
      <dgm:prSet presAssocID="{05513209-78F1-448C-82FA-B2785EC23FA2}" presName="composite" presStyleCnt="0"/>
      <dgm:spPr/>
    </dgm:pt>
    <dgm:pt modelId="{20BEFA03-6951-4A7C-A59E-41DEF89A1A38}" type="pres">
      <dgm:prSet presAssocID="{05513209-78F1-448C-82FA-B2785EC23FA2}" presName="desTx" presStyleLbl="fgAccFollowNode1" presStyleIdx="2" presStyleCnt="3">
        <dgm:presLayoutVars>
          <dgm:bulletEnabled val="1"/>
        </dgm:presLayoutVars>
      </dgm:prSet>
      <dgm:spPr/>
      <dgm:t>
        <a:bodyPr/>
        <a:lstStyle/>
        <a:p>
          <a:endParaRPr lang="en-US"/>
        </a:p>
      </dgm:t>
    </dgm:pt>
    <dgm:pt modelId="{45392A94-85D4-4213-B167-8FDD4035D4D9}" type="pres">
      <dgm:prSet presAssocID="{05513209-78F1-448C-82FA-B2785EC23FA2}" presName="labelTx" presStyleLbl="node1" presStyleIdx="2" presStyleCnt="3">
        <dgm:presLayoutVars>
          <dgm:chMax val="0"/>
          <dgm:chPref val="0"/>
          <dgm:bulletEnabled val="1"/>
        </dgm:presLayoutVars>
      </dgm:prSet>
      <dgm:spPr/>
      <dgm:t>
        <a:bodyPr/>
        <a:lstStyle/>
        <a:p>
          <a:endParaRPr lang="en-US"/>
        </a:p>
      </dgm:t>
    </dgm:pt>
  </dgm:ptLst>
  <dgm:cxnLst>
    <dgm:cxn modelId="{314C4E73-477B-4DFC-A12A-BEB22C372D5A}" type="presOf" srcId="{8C66E9B3-B12D-4C23-A273-982D7F969BBC}" destId="{BDFB8683-95A4-4BBF-9344-3A0D69314DBB}" srcOrd="0" destOrd="0" presId="urn:diagrams.loki3.com/NumberedList"/>
    <dgm:cxn modelId="{4F6400C3-53EC-42A6-81C8-2BBE562DF315}" srcId="{759FDF1A-46CB-4DD6-A232-39900ACE14DF}" destId="{374B3CF0-3CBE-41CF-A774-9FD3C3CD3C85}" srcOrd="0" destOrd="0" parTransId="{38C67DDF-74A4-4E44-94A7-EDCA9B1C90CC}" sibTransId="{20A933C1-1145-4ADB-BD4B-02D3F506EC76}"/>
    <dgm:cxn modelId="{BC8C42DE-1FE3-47D5-B6B5-91571D0EB19A}" type="presOf" srcId="{759FDF1A-46CB-4DD6-A232-39900ACE14DF}" destId="{52D715E9-012B-492D-85DB-CC49546E7451}" srcOrd="0" destOrd="0" presId="urn:diagrams.loki3.com/NumberedList"/>
    <dgm:cxn modelId="{7F37D5C8-E16A-4389-ABBC-ABB93E9EB1A4}" srcId="{6C03E07F-ECFB-4D2F-BA96-D23DA7C5AC73}" destId="{9EA58EC5-7D69-4397-8093-5A4FCBD369E8}" srcOrd="0" destOrd="0" parTransId="{D56EEE90-AC73-4E4D-8BBC-6E0E7885DFB1}" sibTransId="{D5E5875A-C60C-4FC3-869B-722E371FA6E0}"/>
    <dgm:cxn modelId="{CED0B9D0-E2DC-4CB1-A2C1-36298657AC7B}" type="presOf" srcId="{6C03E07F-ECFB-4D2F-BA96-D23DA7C5AC73}" destId="{7D701CF5-2CC3-48B9-A656-E2968A10AA3B}" srcOrd="0" destOrd="0" presId="urn:diagrams.loki3.com/NumberedList"/>
    <dgm:cxn modelId="{7DF5E18B-2026-447E-AB91-8B25EA160832}" srcId="{05513209-78F1-448C-82FA-B2785EC23FA2}" destId="{B388406D-A38C-4897-9997-1C63D79E763E}" srcOrd="0" destOrd="0" parTransId="{9E7AD46F-351F-4B97-AC90-E076FD4E6933}" sibTransId="{E85FB0A1-4C99-4BB0-9523-6FA580C26C5B}"/>
    <dgm:cxn modelId="{89F6AEB2-4790-487C-AC1B-D20A20054F51}" type="presOf" srcId="{9EA58EC5-7D69-4397-8093-5A4FCBD369E8}" destId="{A08A9154-0BEB-4230-91C9-16FAC1EF6E1C}" srcOrd="0" destOrd="0" presId="urn:diagrams.loki3.com/NumberedList"/>
    <dgm:cxn modelId="{740F8903-5739-4710-9802-9B1B3A04DE18}" srcId="{8C66E9B3-B12D-4C23-A273-982D7F969BBC}" destId="{6C03E07F-ECFB-4D2F-BA96-D23DA7C5AC73}" srcOrd="0" destOrd="0" parTransId="{D1FC4842-2686-45D4-A56A-3F897EF3B16F}" sibTransId="{E35E76B6-7078-4B09-B349-C02F66AA5978}"/>
    <dgm:cxn modelId="{AB0F1D63-B964-4501-B89D-B149A8B3B1DA}" type="presOf" srcId="{05513209-78F1-448C-82FA-B2785EC23FA2}" destId="{45392A94-85D4-4213-B167-8FDD4035D4D9}" srcOrd="0" destOrd="0" presId="urn:diagrams.loki3.com/NumberedList"/>
    <dgm:cxn modelId="{4238E7EC-BEE6-437A-B2A2-866D39F88A5B}" type="presOf" srcId="{B388406D-A38C-4897-9997-1C63D79E763E}" destId="{20BEFA03-6951-4A7C-A59E-41DEF89A1A38}" srcOrd="0" destOrd="0" presId="urn:diagrams.loki3.com/NumberedList"/>
    <dgm:cxn modelId="{4C048470-4DD5-4C68-B38D-D17FD3A41AB5}" srcId="{8C66E9B3-B12D-4C23-A273-982D7F969BBC}" destId="{05513209-78F1-448C-82FA-B2785EC23FA2}" srcOrd="2" destOrd="0" parTransId="{2125FF98-D378-4F2A-ACEE-140F8B68D66F}" sibTransId="{983822D8-F065-4159-AEFB-B129090EF164}"/>
    <dgm:cxn modelId="{1C7B2439-98A6-4A2B-BDB8-438079493C67}" srcId="{8C66E9B3-B12D-4C23-A273-982D7F969BBC}" destId="{759FDF1A-46CB-4DD6-A232-39900ACE14DF}" srcOrd="1" destOrd="0" parTransId="{EBD1FDD3-F3E1-4EF5-AB02-3A05A129FFE4}" sibTransId="{840B7BEC-A424-4364-B52E-A493DF1255BE}"/>
    <dgm:cxn modelId="{EE26D499-E3C7-4874-A873-C7C102CF342B}" type="presOf" srcId="{374B3CF0-3CBE-41CF-A774-9FD3C3CD3C85}" destId="{5012D0F9-E426-4C44-85B1-B5D15A7B4879}" srcOrd="0" destOrd="0" presId="urn:diagrams.loki3.com/NumberedList"/>
    <dgm:cxn modelId="{331AB42C-1046-4141-8285-FFBCEA886FBE}" type="presParOf" srcId="{BDFB8683-95A4-4BBF-9344-3A0D69314DBB}" destId="{F885113E-BE17-4045-B96D-BDD8D07DA3AD}" srcOrd="0" destOrd="0" presId="urn:diagrams.loki3.com/NumberedList"/>
    <dgm:cxn modelId="{68B8FBB4-ED59-4AB5-B564-80256CBFF78C}" type="presParOf" srcId="{F885113E-BE17-4045-B96D-BDD8D07DA3AD}" destId="{A08A9154-0BEB-4230-91C9-16FAC1EF6E1C}" srcOrd="0" destOrd="0" presId="urn:diagrams.loki3.com/NumberedList"/>
    <dgm:cxn modelId="{96F20BA2-CC2C-4F59-99ED-6A1D57DA5790}" type="presParOf" srcId="{F885113E-BE17-4045-B96D-BDD8D07DA3AD}" destId="{7D701CF5-2CC3-48B9-A656-E2968A10AA3B}" srcOrd="1" destOrd="0" presId="urn:diagrams.loki3.com/NumberedList"/>
    <dgm:cxn modelId="{00E5D46C-49A7-4C9F-85DE-08703DA8064C}" type="presParOf" srcId="{BDFB8683-95A4-4BBF-9344-3A0D69314DBB}" destId="{85038EDB-25C5-4D4E-ABE9-E631391CFDC0}" srcOrd="1" destOrd="0" presId="urn:diagrams.loki3.com/NumberedList"/>
    <dgm:cxn modelId="{1222502D-08A5-4131-84B4-00FCADB02E7C}" type="presParOf" srcId="{BDFB8683-95A4-4BBF-9344-3A0D69314DBB}" destId="{EF56E1D1-AD87-41C2-83E7-8BA376BFBB39}" srcOrd="2" destOrd="0" presId="urn:diagrams.loki3.com/NumberedList"/>
    <dgm:cxn modelId="{0C33C500-A31D-48B9-A26A-5CCF9CA393EA}" type="presParOf" srcId="{EF56E1D1-AD87-41C2-83E7-8BA376BFBB39}" destId="{5012D0F9-E426-4C44-85B1-B5D15A7B4879}" srcOrd="0" destOrd="0" presId="urn:diagrams.loki3.com/NumberedList"/>
    <dgm:cxn modelId="{B986F5B9-F109-4150-A358-6E7AADB668AA}" type="presParOf" srcId="{EF56E1D1-AD87-41C2-83E7-8BA376BFBB39}" destId="{52D715E9-012B-492D-85DB-CC49546E7451}" srcOrd="1" destOrd="0" presId="urn:diagrams.loki3.com/NumberedList"/>
    <dgm:cxn modelId="{6C6C4E08-4E01-4DD0-8314-59C7A1C22BCA}" type="presParOf" srcId="{BDFB8683-95A4-4BBF-9344-3A0D69314DBB}" destId="{340D62E9-71F0-4345-AA2C-58FA15EFF2EE}" srcOrd="3" destOrd="0" presId="urn:diagrams.loki3.com/NumberedList"/>
    <dgm:cxn modelId="{1D158B45-3E24-4F9B-84CA-C89A1A157E4A}" type="presParOf" srcId="{BDFB8683-95A4-4BBF-9344-3A0D69314DBB}" destId="{B9EC4955-F8CE-42B0-ABEE-1928073CEE25}" srcOrd="4" destOrd="0" presId="urn:diagrams.loki3.com/NumberedList"/>
    <dgm:cxn modelId="{6BB5B8FF-F300-423B-A5DD-42A4A131D66B}" type="presParOf" srcId="{B9EC4955-F8CE-42B0-ABEE-1928073CEE25}" destId="{20BEFA03-6951-4A7C-A59E-41DEF89A1A38}" srcOrd="0" destOrd="0" presId="urn:diagrams.loki3.com/NumberedList"/>
    <dgm:cxn modelId="{818827BB-00A0-4038-BC7E-B105B90D9B03}" type="presParOf" srcId="{B9EC4955-F8CE-42B0-ABEE-1928073CEE25}" destId="{45392A94-85D4-4213-B167-8FDD4035D4D9}" srcOrd="1" destOrd="0" presId="urn:diagrams.loki3.com/Numbered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8C66E9B3-B12D-4C23-A273-982D7F969BBC}" type="doc">
      <dgm:prSet loTypeId="urn:diagrams.loki3.com/NumberedList" loCatId="other" qsTypeId="urn:microsoft.com/office/officeart/2005/8/quickstyle/3d2" qsCatId="3D" csTypeId="urn:microsoft.com/office/officeart/2005/8/colors/accent6_2" csCatId="accent6" phldr="1"/>
      <dgm:spPr/>
      <dgm:t>
        <a:bodyPr/>
        <a:lstStyle/>
        <a:p>
          <a:endParaRPr lang="ru-RU"/>
        </a:p>
      </dgm:t>
    </dgm:pt>
    <dgm:pt modelId="{6C03E07F-ECFB-4D2F-BA96-D23DA7C5AC73}">
      <dgm:prSet/>
      <dgm:spPr/>
      <dgm:t>
        <a:bodyPr/>
        <a:lstStyle/>
        <a:p>
          <a:r>
            <a:rPr lang="vi-VN" b="1" noProof="0" smtClean="0"/>
            <a:t>1</a:t>
          </a:r>
          <a:endParaRPr lang="vi-VN" b="1" noProof="0"/>
        </a:p>
      </dgm:t>
    </dgm:pt>
    <dgm:pt modelId="{D1FC4842-2686-45D4-A56A-3F897EF3B16F}" type="parTrans" cxnId="{740F8903-5739-4710-9802-9B1B3A04DE18}">
      <dgm:prSet/>
      <dgm:spPr/>
      <dgm:t>
        <a:bodyPr/>
        <a:lstStyle/>
        <a:p>
          <a:endParaRPr lang="vi-VN" noProof="0"/>
        </a:p>
      </dgm:t>
    </dgm:pt>
    <dgm:pt modelId="{E35E76B6-7078-4B09-B349-C02F66AA5978}" type="sibTrans" cxnId="{740F8903-5739-4710-9802-9B1B3A04DE18}">
      <dgm:prSet/>
      <dgm:spPr/>
      <dgm:t>
        <a:bodyPr/>
        <a:lstStyle/>
        <a:p>
          <a:endParaRPr lang="vi-VN" noProof="0"/>
        </a:p>
      </dgm:t>
    </dgm:pt>
    <dgm:pt modelId="{9EA58EC5-7D69-4397-8093-5A4FCBD369E8}">
      <dgm:prSet/>
      <dgm:spPr/>
      <dgm:t>
        <a:bodyPr/>
        <a:lstStyle/>
        <a:p>
          <a:r>
            <a:rPr lang="vi-VN" b="0" noProof="0" dirty="0" smtClean="0"/>
            <a:t>Truy cập trái phép</a:t>
          </a:r>
          <a:endParaRPr lang="vi-VN" b="0" noProof="0" dirty="0"/>
        </a:p>
      </dgm:t>
    </dgm:pt>
    <dgm:pt modelId="{D56EEE90-AC73-4E4D-8BBC-6E0E7885DFB1}" type="parTrans" cxnId="{7F37D5C8-E16A-4389-ABBC-ABB93E9EB1A4}">
      <dgm:prSet/>
      <dgm:spPr/>
      <dgm:t>
        <a:bodyPr/>
        <a:lstStyle/>
        <a:p>
          <a:endParaRPr lang="vi-VN" noProof="0"/>
        </a:p>
      </dgm:t>
    </dgm:pt>
    <dgm:pt modelId="{D5E5875A-C60C-4FC3-869B-722E371FA6E0}" type="sibTrans" cxnId="{7F37D5C8-E16A-4389-ABBC-ABB93E9EB1A4}">
      <dgm:prSet/>
      <dgm:spPr/>
      <dgm:t>
        <a:bodyPr/>
        <a:lstStyle/>
        <a:p>
          <a:endParaRPr lang="vi-VN" noProof="0"/>
        </a:p>
      </dgm:t>
    </dgm:pt>
    <dgm:pt modelId="{759FDF1A-46CB-4DD6-A232-39900ACE14DF}">
      <dgm:prSet/>
      <dgm:spPr>
        <a:solidFill>
          <a:srgbClr val="00FF00"/>
        </a:solidFill>
      </dgm:spPr>
      <dgm:t>
        <a:bodyPr/>
        <a:lstStyle/>
        <a:p>
          <a:r>
            <a:rPr lang="vi-VN" noProof="0" dirty="0" smtClean="0"/>
            <a:t>2</a:t>
          </a:r>
          <a:endParaRPr lang="vi-VN" noProof="0" dirty="0"/>
        </a:p>
      </dgm:t>
    </dgm:pt>
    <dgm:pt modelId="{EBD1FDD3-F3E1-4EF5-AB02-3A05A129FFE4}" type="parTrans" cxnId="{1C7B2439-98A6-4A2B-BDB8-438079493C67}">
      <dgm:prSet/>
      <dgm:spPr/>
      <dgm:t>
        <a:bodyPr/>
        <a:lstStyle/>
        <a:p>
          <a:endParaRPr lang="vi-VN" noProof="0"/>
        </a:p>
      </dgm:t>
    </dgm:pt>
    <dgm:pt modelId="{840B7BEC-A424-4364-B52E-A493DF1255BE}" type="sibTrans" cxnId="{1C7B2439-98A6-4A2B-BDB8-438079493C67}">
      <dgm:prSet/>
      <dgm:spPr/>
      <dgm:t>
        <a:bodyPr/>
        <a:lstStyle/>
        <a:p>
          <a:endParaRPr lang="vi-VN" noProof="0"/>
        </a:p>
      </dgm:t>
    </dgm:pt>
    <dgm:pt modelId="{374B3CF0-3CBE-41CF-A774-9FD3C3CD3C85}">
      <dgm:prSet/>
      <dgm:spPr>
        <a:solidFill>
          <a:srgbClr val="00FF00"/>
        </a:solidFill>
      </dgm:spPr>
      <dgm:t>
        <a:bodyPr/>
        <a:lstStyle/>
        <a:p>
          <a:r>
            <a:rPr lang="vi-VN" noProof="0" dirty="0" smtClean="0"/>
            <a:t>Rò rỉ thông tin qua kênh tiêu chuẩn</a:t>
          </a:r>
          <a:endParaRPr lang="vi-VN" noProof="0" dirty="0"/>
        </a:p>
      </dgm:t>
    </dgm:pt>
    <dgm:pt modelId="{38C67DDF-74A4-4E44-94A7-EDCA9B1C90CC}" type="parTrans" cxnId="{4F6400C3-53EC-42A6-81C8-2BBE562DF315}">
      <dgm:prSet/>
      <dgm:spPr/>
      <dgm:t>
        <a:bodyPr/>
        <a:lstStyle/>
        <a:p>
          <a:endParaRPr lang="vi-VN" noProof="0"/>
        </a:p>
      </dgm:t>
    </dgm:pt>
    <dgm:pt modelId="{20A933C1-1145-4ADB-BD4B-02D3F506EC76}" type="sibTrans" cxnId="{4F6400C3-53EC-42A6-81C8-2BBE562DF315}">
      <dgm:prSet/>
      <dgm:spPr/>
      <dgm:t>
        <a:bodyPr/>
        <a:lstStyle/>
        <a:p>
          <a:endParaRPr lang="vi-VN" noProof="0"/>
        </a:p>
      </dgm:t>
    </dgm:pt>
    <dgm:pt modelId="{B388406D-A38C-4897-9997-1C63D79E763E}">
      <dgm:prSet/>
      <dgm:spPr/>
      <dgm:t>
        <a:bodyPr/>
        <a:lstStyle/>
        <a:p>
          <a:r>
            <a:rPr lang="vi-VN" noProof="0" dirty="0" smtClean="0"/>
            <a:t>Rò rỉ thông tin qua kênh kỹ thuật</a:t>
          </a:r>
          <a:endParaRPr lang="vi-VN" noProof="0" dirty="0"/>
        </a:p>
      </dgm:t>
    </dgm:pt>
    <dgm:pt modelId="{9E7AD46F-351F-4B97-AC90-E076FD4E6933}" type="parTrans" cxnId="{7DF5E18B-2026-447E-AB91-8B25EA160832}">
      <dgm:prSet/>
      <dgm:spPr/>
      <dgm:t>
        <a:bodyPr/>
        <a:lstStyle/>
        <a:p>
          <a:endParaRPr lang="en-US"/>
        </a:p>
      </dgm:t>
    </dgm:pt>
    <dgm:pt modelId="{E85FB0A1-4C99-4BB0-9523-6FA580C26C5B}" type="sibTrans" cxnId="{7DF5E18B-2026-447E-AB91-8B25EA160832}">
      <dgm:prSet/>
      <dgm:spPr/>
      <dgm:t>
        <a:bodyPr/>
        <a:lstStyle/>
        <a:p>
          <a:endParaRPr lang="en-US"/>
        </a:p>
      </dgm:t>
    </dgm:pt>
    <dgm:pt modelId="{05513209-78F1-448C-82FA-B2785EC23FA2}">
      <dgm:prSet/>
      <dgm:spPr/>
      <dgm:t>
        <a:bodyPr/>
        <a:lstStyle/>
        <a:p>
          <a:r>
            <a:rPr lang="vi-VN" noProof="0" dirty="0" smtClean="0"/>
            <a:t>3</a:t>
          </a:r>
          <a:endParaRPr lang="vi-VN" noProof="0" dirty="0"/>
        </a:p>
      </dgm:t>
    </dgm:pt>
    <dgm:pt modelId="{2125FF98-D378-4F2A-ACEE-140F8B68D66F}" type="parTrans" cxnId="{4C048470-4DD5-4C68-B38D-D17FD3A41AB5}">
      <dgm:prSet/>
      <dgm:spPr/>
      <dgm:t>
        <a:bodyPr/>
        <a:lstStyle/>
        <a:p>
          <a:endParaRPr lang="en-US"/>
        </a:p>
      </dgm:t>
    </dgm:pt>
    <dgm:pt modelId="{983822D8-F065-4159-AEFB-B129090EF164}" type="sibTrans" cxnId="{4C048470-4DD5-4C68-B38D-D17FD3A41AB5}">
      <dgm:prSet/>
      <dgm:spPr/>
      <dgm:t>
        <a:bodyPr/>
        <a:lstStyle/>
        <a:p>
          <a:endParaRPr lang="en-US"/>
        </a:p>
      </dgm:t>
    </dgm:pt>
    <dgm:pt modelId="{BDFB8683-95A4-4BBF-9344-3A0D69314DBB}" type="pres">
      <dgm:prSet presAssocID="{8C66E9B3-B12D-4C23-A273-982D7F969BBC}" presName="Name0" presStyleCnt="0">
        <dgm:presLayoutVars>
          <dgm:dir/>
          <dgm:animLvl val="lvl"/>
          <dgm:resizeHandles/>
        </dgm:presLayoutVars>
      </dgm:prSet>
      <dgm:spPr/>
      <dgm:t>
        <a:bodyPr/>
        <a:lstStyle/>
        <a:p>
          <a:endParaRPr lang="ru-RU"/>
        </a:p>
      </dgm:t>
    </dgm:pt>
    <dgm:pt modelId="{F885113E-BE17-4045-B96D-BDD8D07DA3AD}" type="pres">
      <dgm:prSet presAssocID="{6C03E07F-ECFB-4D2F-BA96-D23DA7C5AC73}" presName="composite" presStyleCnt="0"/>
      <dgm:spPr/>
      <dgm:t>
        <a:bodyPr/>
        <a:lstStyle/>
        <a:p>
          <a:endParaRPr lang="ru-RU"/>
        </a:p>
      </dgm:t>
    </dgm:pt>
    <dgm:pt modelId="{A08A9154-0BEB-4230-91C9-16FAC1EF6E1C}" type="pres">
      <dgm:prSet presAssocID="{6C03E07F-ECFB-4D2F-BA96-D23DA7C5AC73}" presName="desTx" presStyleLbl="fgAccFollowNode1" presStyleIdx="0" presStyleCnt="3">
        <dgm:presLayoutVars>
          <dgm:bulletEnabled val="1"/>
        </dgm:presLayoutVars>
      </dgm:prSet>
      <dgm:spPr/>
      <dgm:t>
        <a:bodyPr/>
        <a:lstStyle/>
        <a:p>
          <a:endParaRPr lang="ru-RU"/>
        </a:p>
      </dgm:t>
    </dgm:pt>
    <dgm:pt modelId="{7D701CF5-2CC3-48B9-A656-E2968A10AA3B}" type="pres">
      <dgm:prSet presAssocID="{6C03E07F-ECFB-4D2F-BA96-D23DA7C5AC73}" presName="labelTx" presStyleLbl="node1" presStyleIdx="0" presStyleCnt="3">
        <dgm:presLayoutVars>
          <dgm:chMax val="0"/>
          <dgm:chPref val="0"/>
          <dgm:bulletEnabled val="1"/>
        </dgm:presLayoutVars>
      </dgm:prSet>
      <dgm:spPr/>
      <dgm:t>
        <a:bodyPr/>
        <a:lstStyle/>
        <a:p>
          <a:endParaRPr lang="ru-RU"/>
        </a:p>
      </dgm:t>
    </dgm:pt>
    <dgm:pt modelId="{85038EDB-25C5-4D4E-ABE9-E631391CFDC0}" type="pres">
      <dgm:prSet presAssocID="{E35E76B6-7078-4B09-B349-C02F66AA5978}" presName="sp" presStyleCnt="0"/>
      <dgm:spPr/>
      <dgm:t>
        <a:bodyPr/>
        <a:lstStyle/>
        <a:p>
          <a:endParaRPr lang="ru-RU"/>
        </a:p>
      </dgm:t>
    </dgm:pt>
    <dgm:pt modelId="{EF56E1D1-AD87-41C2-83E7-8BA376BFBB39}" type="pres">
      <dgm:prSet presAssocID="{759FDF1A-46CB-4DD6-A232-39900ACE14DF}" presName="composite" presStyleCnt="0"/>
      <dgm:spPr/>
      <dgm:t>
        <a:bodyPr/>
        <a:lstStyle/>
        <a:p>
          <a:endParaRPr lang="ru-RU"/>
        </a:p>
      </dgm:t>
    </dgm:pt>
    <dgm:pt modelId="{5012D0F9-E426-4C44-85B1-B5D15A7B4879}" type="pres">
      <dgm:prSet presAssocID="{759FDF1A-46CB-4DD6-A232-39900ACE14DF}" presName="desTx" presStyleLbl="fgAccFollowNode1" presStyleIdx="1" presStyleCnt="3">
        <dgm:presLayoutVars>
          <dgm:bulletEnabled val="1"/>
        </dgm:presLayoutVars>
      </dgm:prSet>
      <dgm:spPr/>
      <dgm:t>
        <a:bodyPr/>
        <a:lstStyle/>
        <a:p>
          <a:endParaRPr lang="ru-RU"/>
        </a:p>
      </dgm:t>
    </dgm:pt>
    <dgm:pt modelId="{52D715E9-012B-492D-85DB-CC49546E7451}" type="pres">
      <dgm:prSet presAssocID="{759FDF1A-46CB-4DD6-A232-39900ACE14DF}" presName="labelTx" presStyleLbl="node1" presStyleIdx="1" presStyleCnt="3">
        <dgm:presLayoutVars>
          <dgm:chMax val="0"/>
          <dgm:chPref val="0"/>
          <dgm:bulletEnabled val="1"/>
        </dgm:presLayoutVars>
      </dgm:prSet>
      <dgm:spPr/>
      <dgm:t>
        <a:bodyPr/>
        <a:lstStyle/>
        <a:p>
          <a:endParaRPr lang="ru-RU"/>
        </a:p>
      </dgm:t>
    </dgm:pt>
    <dgm:pt modelId="{340D62E9-71F0-4345-AA2C-58FA15EFF2EE}" type="pres">
      <dgm:prSet presAssocID="{840B7BEC-A424-4364-B52E-A493DF1255BE}" presName="sp" presStyleCnt="0"/>
      <dgm:spPr/>
    </dgm:pt>
    <dgm:pt modelId="{B9EC4955-F8CE-42B0-ABEE-1928073CEE25}" type="pres">
      <dgm:prSet presAssocID="{05513209-78F1-448C-82FA-B2785EC23FA2}" presName="composite" presStyleCnt="0"/>
      <dgm:spPr/>
    </dgm:pt>
    <dgm:pt modelId="{20BEFA03-6951-4A7C-A59E-41DEF89A1A38}" type="pres">
      <dgm:prSet presAssocID="{05513209-78F1-448C-82FA-B2785EC23FA2}" presName="desTx" presStyleLbl="fgAccFollowNode1" presStyleIdx="2" presStyleCnt="3">
        <dgm:presLayoutVars>
          <dgm:bulletEnabled val="1"/>
        </dgm:presLayoutVars>
      </dgm:prSet>
      <dgm:spPr/>
      <dgm:t>
        <a:bodyPr/>
        <a:lstStyle/>
        <a:p>
          <a:endParaRPr lang="en-US"/>
        </a:p>
      </dgm:t>
    </dgm:pt>
    <dgm:pt modelId="{45392A94-85D4-4213-B167-8FDD4035D4D9}" type="pres">
      <dgm:prSet presAssocID="{05513209-78F1-448C-82FA-B2785EC23FA2}" presName="labelTx" presStyleLbl="node1" presStyleIdx="2" presStyleCnt="3">
        <dgm:presLayoutVars>
          <dgm:chMax val="0"/>
          <dgm:chPref val="0"/>
          <dgm:bulletEnabled val="1"/>
        </dgm:presLayoutVars>
      </dgm:prSet>
      <dgm:spPr/>
      <dgm:t>
        <a:bodyPr/>
        <a:lstStyle/>
        <a:p>
          <a:endParaRPr lang="en-US"/>
        </a:p>
      </dgm:t>
    </dgm:pt>
  </dgm:ptLst>
  <dgm:cxnLst>
    <dgm:cxn modelId="{314C4E73-477B-4DFC-A12A-BEB22C372D5A}" type="presOf" srcId="{8C66E9B3-B12D-4C23-A273-982D7F969BBC}" destId="{BDFB8683-95A4-4BBF-9344-3A0D69314DBB}" srcOrd="0" destOrd="0" presId="urn:diagrams.loki3.com/NumberedList"/>
    <dgm:cxn modelId="{4F6400C3-53EC-42A6-81C8-2BBE562DF315}" srcId="{759FDF1A-46CB-4DD6-A232-39900ACE14DF}" destId="{374B3CF0-3CBE-41CF-A774-9FD3C3CD3C85}" srcOrd="0" destOrd="0" parTransId="{38C67DDF-74A4-4E44-94A7-EDCA9B1C90CC}" sibTransId="{20A933C1-1145-4ADB-BD4B-02D3F506EC76}"/>
    <dgm:cxn modelId="{BC8C42DE-1FE3-47D5-B6B5-91571D0EB19A}" type="presOf" srcId="{759FDF1A-46CB-4DD6-A232-39900ACE14DF}" destId="{52D715E9-012B-492D-85DB-CC49546E7451}" srcOrd="0" destOrd="0" presId="urn:diagrams.loki3.com/NumberedList"/>
    <dgm:cxn modelId="{7F37D5C8-E16A-4389-ABBC-ABB93E9EB1A4}" srcId="{6C03E07F-ECFB-4D2F-BA96-D23DA7C5AC73}" destId="{9EA58EC5-7D69-4397-8093-5A4FCBD369E8}" srcOrd="0" destOrd="0" parTransId="{D56EEE90-AC73-4E4D-8BBC-6E0E7885DFB1}" sibTransId="{D5E5875A-C60C-4FC3-869B-722E371FA6E0}"/>
    <dgm:cxn modelId="{CED0B9D0-E2DC-4CB1-A2C1-36298657AC7B}" type="presOf" srcId="{6C03E07F-ECFB-4D2F-BA96-D23DA7C5AC73}" destId="{7D701CF5-2CC3-48B9-A656-E2968A10AA3B}" srcOrd="0" destOrd="0" presId="urn:diagrams.loki3.com/NumberedList"/>
    <dgm:cxn modelId="{7DF5E18B-2026-447E-AB91-8B25EA160832}" srcId="{05513209-78F1-448C-82FA-B2785EC23FA2}" destId="{B388406D-A38C-4897-9997-1C63D79E763E}" srcOrd="0" destOrd="0" parTransId="{9E7AD46F-351F-4B97-AC90-E076FD4E6933}" sibTransId="{E85FB0A1-4C99-4BB0-9523-6FA580C26C5B}"/>
    <dgm:cxn modelId="{89F6AEB2-4790-487C-AC1B-D20A20054F51}" type="presOf" srcId="{9EA58EC5-7D69-4397-8093-5A4FCBD369E8}" destId="{A08A9154-0BEB-4230-91C9-16FAC1EF6E1C}" srcOrd="0" destOrd="0" presId="urn:diagrams.loki3.com/NumberedList"/>
    <dgm:cxn modelId="{740F8903-5739-4710-9802-9B1B3A04DE18}" srcId="{8C66E9B3-B12D-4C23-A273-982D7F969BBC}" destId="{6C03E07F-ECFB-4D2F-BA96-D23DA7C5AC73}" srcOrd="0" destOrd="0" parTransId="{D1FC4842-2686-45D4-A56A-3F897EF3B16F}" sibTransId="{E35E76B6-7078-4B09-B349-C02F66AA5978}"/>
    <dgm:cxn modelId="{AB0F1D63-B964-4501-B89D-B149A8B3B1DA}" type="presOf" srcId="{05513209-78F1-448C-82FA-B2785EC23FA2}" destId="{45392A94-85D4-4213-B167-8FDD4035D4D9}" srcOrd="0" destOrd="0" presId="urn:diagrams.loki3.com/NumberedList"/>
    <dgm:cxn modelId="{4238E7EC-BEE6-437A-B2A2-866D39F88A5B}" type="presOf" srcId="{B388406D-A38C-4897-9997-1C63D79E763E}" destId="{20BEFA03-6951-4A7C-A59E-41DEF89A1A38}" srcOrd="0" destOrd="0" presId="urn:diagrams.loki3.com/NumberedList"/>
    <dgm:cxn modelId="{4C048470-4DD5-4C68-B38D-D17FD3A41AB5}" srcId="{8C66E9B3-B12D-4C23-A273-982D7F969BBC}" destId="{05513209-78F1-448C-82FA-B2785EC23FA2}" srcOrd="2" destOrd="0" parTransId="{2125FF98-D378-4F2A-ACEE-140F8B68D66F}" sibTransId="{983822D8-F065-4159-AEFB-B129090EF164}"/>
    <dgm:cxn modelId="{1C7B2439-98A6-4A2B-BDB8-438079493C67}" srcId="{8C66E9B3-B12D-4C23-A273-982D7F969BBC}" destId="{759FDF1A-46CB-4DD6-A232-39900ACE14DF}" srcOrd="1" destOrd="0" parTransId="{EBD1FDD3-F3E1-4EF5-AB02-3A05A129FFE4}" sibTransId="{840B7BEC-A424-4364-B52E-A493DF1255BE}"/>
    <dgm:cxn modelId="{EE26D499-E3C7-4874-A873-C7C102CF342B}" type="presOf" srcId="{374B3CF0-3CBE-41CF-A774-9FD3C3CD3C85}" destId="{5012D0F9-E426-4C44-85B1-B5D15A7B4879}" srcOrd="0" destOrd="0" presId="urn:diagrams.loki3.com/NumberedList"/>
    <dgm:cxn modelId="{331AB42C-1046-4141-8285-FFBCEA886FBE}" type="presParOf" srcId="{BDFB8683-95A4-4BBF-9344-3A0D69314DBB}" destId="{F885113E-BE17-4045-B96D-BDD8D07DA3AD}" srcOrd="0" destOrd="0" presId="urn:diagrams.loki3.com/NumberedList"/>
    <dgm:cxn modelId="{68B8FBB4-ED59-4AB5-B564-80256CBFF78C}" type="presParOf" srcId="{F885113E-BE17-4045-B96D-BDD8D07DA3AD}" destId="{A08A9154-0BEB-4230-91C9-16FAC1EF6E1C}" srcOrd="0" destOrd="0" presId="urn:diagrams.loki3.com/NumberedList"/>
    <dgm:cxn modelId="{96F20BA2-CC2C-4F59-99ED-6A1D57DA5790}" type="presParOf" srcId="{F885113E-BE17-4045-B96D-BDD8D07DA3AD}" destId="{7D701CF5-2CC3-48B9-A656-E2968A10AA3B}" srcOrd="1" destOrd="0" presId="urn:diagrams.loki3.com/NumberedList"/>
    <dgm:cxn modelId="{00E5D46C-49A7-4C9F-85DE-08703DA8064C}" type="presParOf" srcId="{BDFB8683-95A4-4BBF-9344-3A0D69314DBB}" destId="{85038EDB-25C5-4D4E-ABE9-E631391CFDC0}" srcOrd="1" destOrd="0" presId="urn:diagrams.loki3.com/NumberedList"/>
    <dgm:cxn modelId="{1222502D-08A5-4131-84B4-00FCADB02E7C}" type="presParOf" srcId="{BDFB8683-95A4-4BBF-9344-3A0D69314DBB}" destId="{EF56E1D1-AD87-41C2-83E7-8BA376BFBB39}" srcOrd="2" destOrd="0" presId="urn:diagrams.loki3.com/NumberedList"/>
    <dgm:cxn modelId="{0C33C500-A31D-48B9-A26A-5CCF9CA393EA}" type="presParOf" srcId="{EF56E1D1-AD87-41C2-83E7-8BA376BFBB39}" destId="{5012D0F9-E426-4C44-85B1-B5D15A7B4879}" srcOrd="0" destOrd="0" presId="urn:diagrams.loki3.com/NumberedList"/>
    <dgm:cxn modelId="{B986F5B9-F109-4150-A358-6E7AADB668AA}" type="presParOf" srcId="{EF56E1D1-AD87-41C2-83E7-8BA376BFBB39}" destId="{52D715E9-012B-492D-85DB-CC49546E7451}" srcOrd="1" destOrd="0" presId="urn:diagrams.loki3.com/NumberedList"/>
    <dgm:cxn modelId="{6C6C4E08-4E01-4DD0-8314-59C7A1C22BCA}" type="presParOf" srcId="{BDFB8683-95A4-4BBF-9344-3A0D69314DBB}" destId="{340D62E9-71F0-4345-AA2C-58FA15EFF2EE}" srcOrd="3" destOrd="0" presId="urn:diagrams.loki3.com/NumberedList"/>
    <dgm:cxn modelId="{1D158B45-3E24-4F9B-84CA-C89A1A157E4A}" type="presParOf" srcId="{BDFB8683-95A4-4BBF-9344-3A0D69314DBB}" destId="{B9EC4955-F8CE-42B0-ABEE-1928073CEE25}" srcOrd="4" destOrd="0" presId="urn:diagrams.loki3.com/NumberedList"/>
    <dgm:cxn modelId="{6BB5B8FF-F300-423B-A5DD-42A4A131D66B}" type="presParOf" srcId="{B9EC4955-F8CE-42B0-ABEE-1928073CEE25}" destId="{20BEFA03-6951-4A7C-A59E-41DEF89A1A38}" srcOrd="0" destOrd="0" presId="urn:diagrams.loki3.com/NumberedList"/>
    <dgm:cxn modelId="{818827BB-00A0-4038-BC7E-B105B90D9B03}" type="presParOf" srcId="{B9EC4955-F8CE-42B0-ABEE-1928073CEE25}" destId="{45392A94-85D4-4213-B167-8FDD4035D4D9}" srcOrd="1" destOrd="0" presId="urn:diagrams.loki3.com/Numbered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4.xml><?xml version="1.0" encoding="utf-8"?>
<dgm:dataModel xmlns:dgm="http://schemas.openxmlformats.org/drawingml/2006/diagram" xmlns:a="http://schemas.openxmlformats.org/drawingml/2006/main">
  <dgm:ptLst>
    <dgm:pt modelId="{8C66E9B3-B12D-4C23-A273-982D7F969BBC}" type="doc">
      <dgm:prSet loTypeId="urn:diagrams.loki3.com/NumberedList" loCatId="other" qsTypeId="urn:microsoft.com/office/officeart/2005/8/quickstyle/3d2" qsCatId="3D" csTypeId="urn:microsoft.com/office/officeart/2005/8/colors/accent6_2" csCatId="accent6" phldr="1"/>
      <dgm:spPr/>
      <dgm:t>
        <a:bodyPr/>
        <a:lstStyle/>
        <a:p>
          <a:endParaRPr lang="ru-RU"/>
        </a:p>
      </dgm:t>
    </dgm:pt>
    <dgm:pt modelId="{6C03E07F-ECFB-4D2F-BA96-D23DA7C5AC73}">
      <dgm:prSet/>
      <dgm:spPr/>
      <dgm:t>
        <a:bodyPr/>
        <a:lstStyle/>
        <a:p>
          <a:r>
            <a:rPr lang="vi-VN" b="1" noProof="0" smtClean="0"/>
            <a:t>1</a:t>
          </a:r>
          <a:endParaRPr lang="vi-VN" b="1" noProof="0"/>
        </a:p>
      </dgm:t>
    </dgm:pt>
    <dgm:pt modelId="{D1FC4842-2686-45D4-A56A-3F897EF3B16F}" type="parTrans" cxnId="{740F8903-5739-4710-9802-9B1B3A04DE18}">
      <dgm:prSet/>
      <dgm:spPr/>
      <dgm:t>
        <a:bodyPr/>
        <a:lstStyle/>
        <a:p>
          <a:endParaRPr lang="vi-VN" noProof="0"/>
        </a:p>
      </dgm:t>
    </dgm:pt>
    <dgm:pt modelId="{E35E76B6-7078-4B09-B349-C02F66AA5978}" type="sibTrans" cxnId="{740F8903-5739-4710-9802-9B1B3A04DE18}">
      <dgm:prSet/>
      <dgm:spPr/>
      <dgm:t>
        <a:bodyPr/>
        <a:lstStyle/>
        <a:p>
          <a:endParaRPr lang="vi-VN" noProof="0"/>
        </a:p>
      </dgm:t>
    </dgm:pt>
    <dgm:pt modelId="{9EA58EC5-7D69-4397-8093-5A4FCBD369E8}">
      <dgm:prSet/>
      <dgm:spPr/>
      <dgm:t>
        <a:bodyPr/>
        <a:lstStyle/>
        <a:p>
          <a:r>
            <a:rPr lang="vi-VN" b="0" noProof="0" dirty="0" smtClean="0"/>
            <a:t>Truy cập trái phép</a:t>
          </a:r>
          <a:endParaRPr lang="vi-VN" b="0" noProof="0" dirty="0"/>
        </a:p>
      </dgm:t>
    </dgm:pt>
    <dgm:pt modelId="{D56EEE90-AC73-4E4D-8BBC-6E0E7885DFB1}" type="parTrans" cxnId="{7F37D5C8-E16A-4389-ABBC-ABB93E9EB1A4}">
      <dgm:prSet/>
      <dgm:spPr/>
      <dgm:t>
        <a:bodyPr/>
        <a:lstStyle/>
        <a:p>
          <a:endParaRPr lang="vi-VN" noProof="0"/>
        </a:p>
      </dgm:t>
    </dgm:pt>
    <dgm:pt modelId="{D5E5875A-C60C-4FC3-869B-722E371FA6E0}" type="sibTrans" cxnId="{7F37D5C8-E16A-4389-ABBC-ABB93E9EB1A4}">
      <dgm:prSet/>
      <dgm:spPr/>
      <dgm:t>
        <a:bodyPr/>
        <a:lstStyle/>
        <a:p>
          <a:endParaRPr lang="vi-VN" noProof="0"/>
        </a:p>
      </dgm:t>
    </dgm:pt>
    <dgm:pt modelId="{759FDF1A-46CB-4DD6-A232-39900ACE14DF}">
      <dgm:prSet/>
      <dgm:spPr/>
      <dgm:t>
        <a:bodyPr/>
        <a:lstStyle/>
        <a:p>
          <a:r>
            <a:rPr lang="vi-VN" noProof="0" dirty="0" smtClean="0"/>
            <a:t>2</a:t>
          </a:r>
          <a:endParaRPr lang="vi-VN" noProof="0" dirty="0"/>
        </a:p>
      </dgm:t>
    </dgm:pt>
    <dgm:pt modelId="{EBD1FDD3-F3E1-4EF5-AB02-3A05A129FFE4}" type="parTrans" cxnId="{1C7B2439-98A6-4A2B-BDB8-438079493C67}">
      <dgm:prSet/>
      <dgm:spPr/>
      <dgm:t>
        <a:bodyPr/>
        <a:lstStyle/>
        <a:p>
          <a:endParaRPr lang="vi-VN" noProof="0"/>
        </a:p>
      </dgm:t>
    </dgm:pt>
    <dgm:pt modelId="{840B7BEC-A424-4364-B52E-A493DF1255BE}" type="sibTrans" cxnId="{1C7B2439-98A6-4A2B-BDB8-438079493C67}">
      <dgm:prSet/>
      <dgm:spPr/>
      <dgm:t>
        <a:bodyPr/>
        <a:lstStyle/>
        <a:p>
          <a:endParaRPr lang="vi-VN" noProof="0"/>
        </a:p>
      </dgm:t>
    </dgm:pt>
    <dgm:pt modelId="{374B3CF0-3CBE-41CF-A774-9FD3C3CD3C85}">
      <dgm:prSet/>
      <dgm:spPr/>
      <dgm:t>
        <a:bodyPr/>
        <a:lstStyle/>
        <a:p>
          <a:r>
            <a:rPr lang="vi-VN" noProof="0" dirty="0" smtClean="0"/>
            <a:t>Rò rỉ thông tin qua kênh tiêu chuẩn</a:t>
          </a:r>
          <a:endParaRPr lang="vi-VN" noProof="0" dirty="0"/>
        </a:p>
      </dgm:t>
    </dgm:pt>
    <dgm:pt modelId="{38C67DDF-74A4-4E44-94A7-EDCA9B1C90CC}" type="parTrans" cxnId="{4F6400C3-53EC-42A6-81C8-2BBE562DF315}">
      <dgm:prSet/>
      <dgm:spPr/>
      <dgm:t>
        <a:bodyPr/>
        <a:lstStyle/>
        <a:p>
          <a:endParaRPr lang="vi-VN" noProof="0"/>
        </a:p>
      </dgm:t>
    </dgm:pt>
    <dgm:pt modelId="{20A933C1-1145-4ADB-BD4B-02D3F506EC76}" type="sibTrans" cxnId="{4F6400C3-53EC-42A6-81C8-2BBE562DF315}">
      <dgm:prSet/>
      <dgm:spPr/>
      <dgm:t>
        <a:bodyPr/>
        <a:lstStyle/>
        <a:p>
          <a:endParaRPr lang="vi-VN" noProof="0"/>
        </a:p>
      </dgm:t>
    </dgm:pt>
    <dgm:pt modelId="{B388406D-A38C-4897-9997-1C63D79E763E}">
      <dgm:prSet/>
      <dgm:spPr>
        <a:solidFill>
          <a:srgbClr val="00FF00"/>
        </a:solidFill>
      </dgm:spPr>
      <dgm:t>
        <a:bodyPr/>
        <a:lstStyle/>
        <a:p>
          <a:r>
            <a:rPr lang="vi-VN" noProof="0" dirty="0" smtClean="0"/>
            <a:t>Rò rỉ thông tin qua kênh kỹ thuật</a:t>
          </a:r>
          <a:endParaRPr lang="vi-VN" noProof="0" dirty="0"/>
        </a:p>
      </dgm:t>
    </dgm:pt>
    <dgm:pt modelId="{9E7AD46F-351F-4B97-AC90-E076FD4E6933}" type="parTrans" cxnId="{7DF5E18B-2026-447E-AB91-8B25EA160832}">
      <dgm:prSet/>
      <dgm:spPr/>
      <dgm:t>
        <a:bodyPr/>
        <a:lstStyle/>
        <a:p>
          <a:endParaRPr lang="en-US"/>
        </a:p>
      </dgm:t>
    </dgm:pt>
    <dgm:pt modelId="{E85FB0A1-4C99-4BB0-9523-6FA580C26C5B}" type="sibTrans" cxnId="{7DF5E18B-2026-447E-AB91-8B25EA160832}">
      <dgm:prSet/>
      <dgm:spPr/>
      <dgm:t>
        <a:bodyPr/>
        <a:lstStyle/>
        <a:p>
          <a:endParaRPr lang="en-US"/>
        </a:p>
      </dgm:t>
    </dgm:pt>
    <dgm:pt modelId="{05513209-78F1-448C-82FA-B2785EC23FA2}">
      <dgm:prSet/>
      <dgm:spPr>
        <a:solidFill>
          <a:srgbClr val="00FF00"/>
        </a:solidFill>
      </dgm:spPr>
      <dgm:t>
        <a:bodyPr/>
        <a:lstStyle/>
        <a:p>
          <a:r>
            <a:rPr lang="vi-VN" noProof="0" dirty="0" smtClean="0"/>
            <a:t>3</a:t>
          </a:r>
          <a:endParaRPr lang="vi-VN" noProof="0" dirty="0"/>
        </a:p>
      </dgm:t>
    </dgm:pt>
    <dgm:pt modelId="{2125FF98-D378-4F2A-ACEE-140F8B68D66F}" type="parTrans" cxnId="{4C048470-4DD5-4C68-B38D-D17FD3A41AB5}">
      <dgm:prSet/>
      <dgm:spPr/>
      <dgm:t>
        <a:bodyPr/>
        <a:lstStyle/>
        <a:p>
          <a:endParaRPr lang="en-US"/>
        </a:p>
      </dgm:t>
    </dgm:pt>
    <dgm:pt modelId="{983822D8-F065-4159-AEFB-B129090EF164}" type="sibTrans" cxnId="{4C048470-4DD5-4C68-B38D-D17FD3A41AB5}">
      <dgm:prSet/>
      <dgm:spPr/>
      <dgm:t>
        <a:bodyPr/>
        <a:lstStyle/>
        <a:p>
          <a:endParaRPr lang="en-US"/>
        </a:p>
      </dgm:t>
    </dgm:pt>
    <dgm:pt modelId="{BDFB8683-95A4-4BBF-9344-3A0D69314DBB}" type="pres">
      <dgm:prSet presAssocID="{8C66E9B3-B12D-4C23-A273-982D7F969BBC}" presName="Name0" presStyleCnt="0">
        <dgm:presLayoutVars>
          <dgm:dir/>
          <dgm:animLvl val="lvl"/>
          <dgm:resizeHandles/>
        </dgm:presLayoutVars>
      </dgm:prSet>
      <dgm:spPr/>
      <dgm:t>
        <a:bodyPr/>
        <a:lstStyle/>
        <a:p>
          <a:endParaRPr lang="ru-RU"/>
        </a:p>
      </dgm:t>
    </dgm:pt>
    <dgm:pt modelId="{F885113E-BE17-4045-B96D-BDD8D07DA3AD}" type="pres">
      <dgm:prSet presAssocID="{6C03E07F-ECFB-4D2F-BA96-D23DA7C5AC73}" presName="composite" presStyleCnt="0"/>
      <dgm:spPr/>
      <dgm:t>
        <a:bodyPr/>
        <a:lstStyle/>
        <a:p>
          <a:endParaRPr lang="ru-RU"/>
        </a:p>
      </dgm:t>
    </dgm:pt>
    <dgm:pt modelId="{A08A9154-0BEB-4230-91C9-16FAC1EF6E1C}" type="pres">
      <dgm:prSet presAssocID="{6C03E07F-ECFB-4D2F-BA96-D23DA7C5AC73}" presName="desTx" presStyleLbl="fgAccFollowNode1" presStyleIdx="0" presStyleCnt="3">
        <dgm:presLayoutVars>
          <dgm:bulletEnabled val="1"/>
        </dgm:presLayoutVars>
      </dgm:prSet>
      <dgm:spPr/>
      <dgm:t>
        <a:bodyPr/>
        <a:lstStyle/>
        <a:p>
          <a:endParaRPr lang="ru-RU"/>
        </a:p>
      </dgm:t>
    </dgm:pt>
    <dgm:pt modelId="{7D701CF5-2CC3-48B9-A656-E2968A10AA3B}" type="pres">
      <dgm:prSet presAssocID="{6C03E07F-ECFB-4D2F-BA96-D23DA7C5AC73}" presName="labelTx" presStyleLbl="node1" presStyleIdx="0" presStyleCnt="3">
        <dgm:presLayoutVars>
          <dgm:chMax val="0"/>
          <dgm:chPref val="0"/>
          <dgm:bulletEnabled val="1"/>
        </dgm:presLayoutVars>
      </dgm:prSet>
      <dgm:spPr/>
      <dgm:t>
        <a:bodyPr/>
        <a:lstStyle/>
        <a:p>
          <a:endParaRPr lang="ru-RU"/>
        </a:p>
      </dgm:t>
    </dgm:pt>
    <dgm:pt modelId="{85038EDB-25C5-4D4E-ABE9-E631391CFDC0}" type="pres">
      <dgm:prSet presAssocID="{E35E76B6-7078-4B09-B349-C02F66AA5978}" presName="sp" presStyleCnt="0"/>
      <dgm:spPr/>
      <dgm:t>
        <a:bodyPr/>
        <a:lstStyle/>
        <a:p>
          <a:endParaRPr lang="ru-RU"/>
        </a:p>
      </dgm:t>
    </dgm:pt>
    <dgm:pt modelId="{EF56E1D1-AD87-41C2-83E7-8BA376BFBB39}" type="pres">
      <dgm:prSet presAssocID="{759FDF1A-46CB-4DD6-A232-39900ACE14DF}" presName="composite" presStyleCnt="0"/>
      <dgm:spPr/>
      <dgm:t>
        <a:bodyPr/>
        <a:lstStyle/>
        <a:p>
          <a:endParaRPr lang="ru-RU"/>
        </a:p>
      </dgm:t>
    </dgm:pt>
    <dgm:pt modelId="{5012D0F9-E426-4C44-85B1-B5D15A7B4879}" type="pres">
      <dgm:prSet presAssocID="{759FDF1A-46CB-4DD6-A232-39900ACE14DF}" presName="desTx" presStyleLbl="fgAccFollowNode1" presStyleIdx="1" presStyleCnt="3">
        <dgm:presLayoutVars>
          <dgm:bulletEnabled val="1"/>
        </dgm:presLayoutVars>
      </dgm:prSet>
      <dgm:spPr/>
      <dgm:t>
        <a:bodyPr/>
        <a:lstStyle/>
        <a:p>
          <a:endParaRPr lang="ru-RU"/>
        </a:p>
      </dgm:t>
    </dgm:pt>
    <dgm:pt modelId="{52D715E9-012B-492D-85DB-CC49546E7451}" type="pres">
      <dgm:prSet presAssocID="{759FDF1A-46CB-4DD6-A232-39900ACE14DF}" presName="labelTx" presStyleLbl="node1" presStyleIdx="1" presStyleCnt="3">
        <dgm:presLayoutVars>
          <dgm:chMax val="0"/>
          <dgm:chPref val="0"/>
          <dgm:bulletEnabled val="1"/>
        </dgm:presLayoutVars>
      </dgm:prSet>
      <dgm:spPr/>
      <dgm:t>
        <a:bodyPr/>
        <a:lstStyle/>
        <a:p>
          <a:endParaRPr lang="ru-RU"/>
        </a:p>
      </dgm:t>
    </dgm:pt>
    <dgm:pt modelId="{340D62E9-71F0-4345-AA2C-58FA15EFF2EE}" type="pres">
      <dgm:prSet presAssocID="{840B7BEC-A424-4364-B52E-A493DF1255BE}" presName="sp" presStyleCnt="0"/>
      <dgm:spPr/>
    </dgm:pt>
    <dgm:pt modelId="{B9EC4955-F8CE-42B0-ABEE-1928073CEE25}" type="pres">
      <dgm:prSet presAssocID="{05513209-78F1-448C-82FA-B2785EC23FA2}" presName="composite" presStyleCnt="0"/>
      <dgm:spPr/>
    </dgm:pt>
    <dgm:pt modelId="{20BEFA03-6951-4A7C-A59E-41DEF89A1A38}" type="pres">
      <dgm:prSet presAssocID="{05513209-78F1-448C-82FA-B2785EC23FA2}" presName="desTx" presStyleLbl="fgAccFollowNode1" presStyleIdx="2" presStyleCnt="3">
        <dgm:presLayoutVars>
          <dgm:bulletEnabled val="1"/>
        </dgm:presLayoutVars>
      </dgm:prSet>
      <dgm:spPr/>
      <dgm:t>
        <a:bodyPr/>
        <a:lstStyle/>
        <a:p>
          <a:endParaRPr lang="en-US"/>
        </a:p>
      </dgm:t>
    </dgm:pt>
    <dgm:pt modelId="{45392A94-85D4-4213-B167-8FDD4035D4D9}" type="pres">
      <dgm:prSet presAssocID="{05513209-78F1-448C-82FA-B2785EC23FA2}" presName="labelTx" presStyleLbl="node1" presStyleIdx="2" presStyleCnt="3">
        <dgm:presLayoutVars>
          <dgm:chMax val="0"/>
          <dgm:chPref val="0"/>
          <dgm:bulletEnabled val="1"/>
        </dgm:presLayoutVars>
      </dgm:prSet>
      <dgm:spPr/>
      <dgm:t>
        <a:bodyPr/>
        <a:lstStyle/>
        <a:p>
          <a:endParaRPr lang="en-US"/>
        </a:p>
      </dgm:t>
    </dgm:pt>
  </dgm:ptLst>
  <dgm:cxnLst>
    <dgm:cxn modelId="{314C4E73-477B-4DFC-A12A-BEB22C372D5A}" type="presOf" srcId="{8C66E9B3-B12D-4C23-A273-982D7F969BBC}" destId="{BDFB8683-95A4-4BBF-9344-3A0D69314DBB}" srcOrd="0" destOrd="0" presId="urn:diagrams.loki3.com/NumberedList"/>
    <dgm:cxn modelId="{4F6400C3-53EC-42A6-81C8-2BBE562DF315}" srcId="{759FDF1A-46CB-4DD6-A232-39900ACE14DF}" destId="{374B3CF0-3CBE-41CF-A774-9FD3C3CD3C85}" srcOrd="0" destOrd="0" parTransId="{38C67DDF-74A4-4E44-94A7-EDCA9B1C90CC}" sibTransId="{20A933C1-1145-4ADB-BD4B-02D3F506EC76}"/>
    <dgm:cxn modelId="{BC8C42DE-1FE3-47D5-B6B5-91571D0EB19A}" type="presOf" srcId="{759FDF1A-46CB-4DD6-A232-39900ACE14DF}" destId="{52D715E9-012B-492D-85DB-CC49546E7451}" srcOrd="0" destOrd="0" presId="urn:diagrams.loki3.com/NumberedList"/>
    <dgm:cxn modelId="{7F37D5C8-E16A-4389-ABBC-ABB93E9EB1A4}" srcId="{6C03E07F-ECFB-4D2F-BA96-D23DA7C5AC73}" destId="{9EA58EC5-7D69-4397-8093-5A4FCBD369E8}" srcOrd="0" destOrd="0" parTransId="{D56EEE90-AC73-4E4D-8BBC-6E0E7885DFB1}" sibTransId="{D5E5875A-C60C-4FC3-869B-722E371FA6E0}"/>
    <dgm:cxn modelId="{CED0B9D0-E2DC-4CB1-A2C1-36298657AC7B}" type="presOf" srcId="{6C03E07F-ECFB-4D2F-BA96-D23DA7C5AC73}" destId="{7D701CF5-2CC3-48B9-A656-E2968A10AA3B}" srcOrd="0" destOrd="0" presId="urn:diagrams.loki3.com/NumberedList"/>
    <dgm:cxn modelId="{7DF5E18B-2026-447E-AB91-8B25EA160832}" srcId="{05513209-78F1-448C-82FA-B2785EC23FA2}" destId="{B388406D-A38C-4897-9997-1C63D79E763E}" srcOrd="0" destOrd="0" parTransId="{9E7AD46F-351F-4B97-AC90-E076FD4E6933}" sibTransId="{E85FB0A1-4C99-4BB0-9523-6FA580C26C5B}"/>
    <dgm:cxn modelId="{89F6AEB2-4790-487C-AC1B-D20A20054F51}" type="presOf" srcId="{9EA58EC5-7D69-4397-8093-5A4FCBD369E8}" destId="{A08A9154-0BEB-4230-91C9-16FAC1EF6E1C}" srcOrd="0" destOrd="0" presId="urn:diagrams.loki3.com/NumberedList"/>
    <dgm:cxn modelId="{740F8903-5739-4710-9802-9B1B3A04DE18}" srcId="{8C66E9B3-B12D-4C23-A273-982D7F969BBC}" destId="{6C03E07F-ECFB-4D2F-BA96-D23DA7C5AC73}" srcOrd="0" destOrd="0" parTransId="{D1FC4842-2686-45D4-A56A-3F897EF3B16F}" sibTransId="{E35E76B6-7078-4B09-B349-C02F66AA5978}"/>
    <dgm:cxn modelId="{AB0F1D63-B964-4501-B89D-B149A8B3B1DA}" type="presOf" srcId="{05513209-78F1-448C-82FA-B2785EC23FA2}" destId="{45392A94-85D4-4213-B167-8FDD4035D4D9}" srcOrd="0" destOrd="0" presId="urn:diagrams.loki3.com/NumberedList"/>
    <dgm:cxn modelId="{4238E7EC-BEE6-437A-B2A2-866D39F88A5B}" type="presOf" srcId="{B388406D-A38C-4897-9997-1C63D79E763E}" destId="{20BEFA03-6951-4A7C-A59E-41DEF89A1A38}" srcOrd="0" destOrd="0" presId="urn:diagrams.loki3.com/NumberedList"/>
    <dgm:cxn modelId="{4C048470-4DD5-4C68-B38D-D17FD3A41AB5}" srcId="{8C66E9B3-B12D-4C23-A273-982D7F969BBC}" destId="{05513209-78F1-448C-82FA-B2785EC23FA2}" srcOrd="2" destOrd="0" parTransId="{2125FF98-D378-4F2A-ACEE-140F8B68D66F}" sibTransId="{983822D8-F065-4159-AEFB-B129090EF164}"/>
    <dgm:cxn modelId="{1C7B2439-98A6-4A2B-BDB8-438079493C67}" srcId="{8C66E9B3-B12D-4C23-A273-982D7F969BBC}" destId="{759FDF1A-46CB-4DD6-A232-39900ACE14DF}" srcOrd="1" destOrd="0" parTransId="{EBD1FDD3-F3E1-4EF5-AB02-3A05A129FFE4}" sibTransId="{840B7BEC-A424-4364-B52E-A493DF1255BE}"/>
    <dgm:cxn modelId="{EE26D499-E3C7-4874-A873-C7C102CF342B}" type="presOf" srcId="{374B3CF0-3CBE-41CF-A774-9FD3C3CD3C85}" destId="{5012D0F9-E426-4C44-85B1-B5D15A7B4879}" srcOrd="0" destOrd="0" presId="urn:diagrams.loki3.com/NumberedList"/>
    <dgm:cxn modelId="{331AB42C-1046-4141-8285-FFBCEA886FBE}" type="presParOf" srcId="{BDFB8683-95A4-4BBF-9344-3A0D69314DBB}" destId="{F885113E-BE17-4045-B96D-BDD8D07DA3AD}" srcOrd="0" destOrd="0" presId="urn:diagrams.loki3.com/NumberedList"/>
    <dgm:cxn modelId="{68B8FBB4-ED59-4AB5-B564-80256CBFF78C}" type="presParOf" srcId="{F885113E-BE17-4045-B96D-BDD8D07DA3AD}" destId="{A08A9154-0BEB-4230-91C9-16FAC1EF6E1C}" srcOrd="0" destOrd="0" presId="urn:diagrams.loki3.com/NumberedList"/>
    <dgm:cxn modelId="{96F20BA2-CC2C-4F59-99ED-6A1D57DA5790}" type="presParOf" srcId="{F885113E-BE17-4045-B96D-BDD8D07DA3AD}" destId="{7D701CF5-2CC3-48B9-A656-E2968A10AA3B}" srcOrd="1" destOrd="0" presId="urn:diagrams.loki3.com/NumberedList"/>
    <dgm:cxn modelId="{00E5D46C-49A7-4C9F-85DE-08703DA8064C}" type="presParOf" srcId="{BDFB8683-95A4-4BBF-9344-3A0D69314DBB}" destId="{85038EDB-25C5-4D4E-ABE9-E631391CFDC0}" srcOrd="1" destOrd="0" presId="urn:diagrams.loki3.com/NumberedList"/>
    <dgm:cxn modelId="{1222502D-08A5-4131-84B4-00FCADB02E7C}" type="presParOf" srcId="{BDFB8683-95A4-4BBF-9344-3A0D69314DBB}" destId="{EF56E1D1-AD87-41C2-83E7-8BA376BFBB39}" srcOrd="2" destOrd="0" presId="urn:diagrams.loki3.com/NumberedList"/>
    <dgm:cxn modelId="{0C33C500-A31D-48B9-A26A-5CCF9CA393EA}" type="presParOf" srcId="{EF56E1D1-AD87-41C2-83E7-8BA376BFBB39}" destId="{5012D0F9-E426-4C44-85B1-B5D15A7B4879}" srcOrd="0" destOrd="0" presId="urn:diagrams.loki3.com/NumberedList"/>
    <dgm:cxn modelId="{B986F5B9-F109-4150-A358-6E7AADB668AA}" type="presParOf" srcId="{EF56E1D1-AD87-41C2-83E7-8BA376BFBB39}" destId="{52D715E9-012B-492D-85DB-CC49546E7451}" srcOrd="1" destOrd="0" presId="urn:diagrams.loki3.com/NumberedList"/>
    <dgm:cxn modelId="{6C6C4E08-4E01-4DD0-8314-59C7A1C22BCA}" type="presParOf" srcId="{BDFB8683-95A4-4BBF-9344-3A0D69314DBB}" destId="{340D62E9-71F0-4345-AA2C-58FA15EFF2EE}" srcOrd="3" destOrd="0" presId="urn:diagrams.loki3.com/NumberedList"/>
    <dgm:cxn modelId="{1D158B45-3E24-4F9B-84CA-C89A1A157E4A}" type="presParOf" srcId="{BDFB8683-95A4-4BBF-9344-3A0D69314DBB}" destId="{B9EC4955-F8CE-42B0-ABEE-1928073CEE25}" srcOrd="4" destOrd="0" presId="urn:diagrams.loki3.com/NumberedList"/>
    <dgm:cxn modelId="{6BB5B8FF-F300-423B-A5DD-42A4A131D66B}" type="presParOf" srcId="{B9EC4955-F8CE-42B0-ABEE-1928073CEE25}" destId="{20BEFA03-6951-4A7C-A59E-41DEF89A1A38}" srcOrd="0" destOrd="0" presId="urn:diagrams.loki3.com/NumberedList"/>
    <dgm:cxn modelId="{818827BB-00A0-4038-BC7E-B105B90D9B03}" type="presParOf" srcId="{B9EC4955-F8CE-42B0-ABEE-1928073CEE25}" destId="{45392A94-85D4-4213-B167-8FDD4035D4D9}" srcOrd="1" destOrd="0" presId="urn:diagrams.loki3.com/Numbered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8A9154-0BEB-4230-91C9-16FAC1EF6E1C}">
      <dsp:nvSpPr>
        <dsp:cNvPr id="0" name=""/>
        <dsp:cNvSpPr/>
      </dsp:nvSpPr>
      <dsp:spPr>
        <a:xfrm rot="5400000">
          <a:off x="4310969" y="-2844172"/>
          <a:ext cx="1349460" cy="72498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240030" tIns="160020" rIns="240030" bIns="160020" numCol="1" spcCol="1270" anchor="ctr" anchorCtr="0">
          <a:noAutofit/>
        </a:bodyPr>
        <a:lstStyle/>
        <a:p>
          <a:pPr lvl="0" algn="l" defTabSz="2800350">
            <a:lnSpc>
              <a:spcPct val="90000"/>
            </a:lnSpc>
            <a:spcBef>
              <a:spcPct val="0"/>
            </a:spcBef>
            <a:spcAft>
              <a:spcPct val="35000"/>
            </a:spcAft>
          </a:pPr>
          <a:r>
            <a:rPr lang="vi-VN" sz="6300" b="0" kern="1200" noProof="0" dirty="0" smtClean="0"/>
            <a:t>Truy cập trái phép</a:t>
          </a:r>
          <a:endParaRPr lang="vi-VN" sz="6300" b="0" kern="1200" noProof="0" dirty="0"/>
        </a:p>
      </dsp:txBody>
      <dsp:txXfrm rot="-5400000">
        <a:off x="1360800" y="171872"/>
        <a:ext cx="7183925" cy="1217710"/>
      </dsp:txXfrm>
    </dsp:sp>
    <dsp:sp modelId="{7D701CF5-2CC3-48B9-A656-E2968A10AA3B}">
      <dsp:nvSpPr>
        <dsp:cNvPr id="0" name=""/>
        <dsp:cNvSpPr/>
      </dsp:nvSpPr>
      <dsp:spPr>
        <a:xfrm>
          <a:off x="0" y="213727"/>
          <a:ext cx="1134000" cy="1134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711450">
            <a:lnSpc>
              <a:spcPct val="90000"/>
            </a:lnSpc>
            <a:spcBef>
              <a:spcPct val="0"/>
            </a:spcBef>
            <a:spcAft>
              <a:spcPct val="35000"/>
            </a:spcAft>
          </a:pPr>
          <a:r>
            <a:rPr lang="vi-VN" sz="6100" b="1" kern="1200" noProof="0" smtClean="0"/>
            <a:t>1</a:t>
          </a:r>
          <a:endParaRPr lang="vi-VN" sz="6100" b="1" kern="1200" noProof="0"/>
        </a:p>
      </dsp:txBody>
      <dsp:txXfrm>
        <a:off x="166070" y="379797"/>
        <a:ext cx="801860" cy="801860"/>
      </dsp:txXfrm>
    </dsp:sp>
    <dsp:sp modelId="{5012D0F9-E426-4C44-85B1-B5D15A7B4879}">
      <dsp:nvSpPr>
        <dsp:cNvPr id="0" name=""/>
        <dsp:cNvSpPr/>
      </dsp:nvSpPr>
      <dsp:spPr>
        <a:xfrm rot="5400000">
          <a:off x="3889263" y="-846206"/>
          <a:ext cx="2192872" cy="72498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240030" tIns="160020" rIns="240030" bIns="160020" numCol="1" spcCol="1270" anchor="ctr" anchorCtr="0">
          <a:noAutofit/>
        </a:bodyPr>
        <a:lstStyle/>
        <a:p>
          <a:pPr lvl="0" algn="l" defTabSz="2800350">
            <a:lnSpc>
              <a:spcPct val="90000"/>
            </a:lnSpc>
            <a:spcBef>
              <a:spcPct val="0"/>
            </a:spcBef>
            <a:spcAft>
              <a:spcPct val="35000"/>
            </a:spcAft>
          </a:pPr>
          <a:r>
            <a:rPr lang="vi-VN" sz="6300" kern="1200" noProof="0" dirty="0" smtClean="0"/>
            <a:t>Rò rỉ thông tin qua kênh tiêu chuẩn</a:t>
          </a:r>
          <a:endParaRPr lang="vi-VN" sz="6300" kern="1200" noProof="0" dirty="0"/>
        </a:p>
      </dsp:txBody>
      <dsp:txXfrm rot="-5400000">
        <a:off x="1360800" y="1789304"/>
        <a:ext cx="7142753" cy="1978778"/>
      </dsp:txXfrm>
    </dsp:sp>
    <dsp:sp modelId="{52D715E9-012B-492D-85DB-CC49546E7451}">
      <dsp:nvSpPr>
        <dsp:cNvPr id="0" name=""/>
        <dsp:cNvSpPr/>
      </dsp:nvSpPr>
      <dsp:spPr>
        <a:xfrm>
          <a:off x="0" y="2211693"/>
          <a:ext cx="1134000" cy="1134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711450">
            <a:lnSpc>
              <a:spcPct val="90000"/>
            </a:lnSpc>
            <a:spcBef>
              <a:spcPct val="0"/>
            </a:spcBef>
            <a:spcAft>
              <a:spcPct val="35000"/>
            </a:spcAft>
          </a:pPr>
          <a:r>
            <a:rPr lang="vi-VN" sz="6100" kern="1200" noProof="0" dirty="0" smtClean="0"/>
            <a:t>2</a:t>
          </a:r>
          <a:endParaRPr lang="vi-VN" sz="6100" kern="1200" noProof="0" dirty="0"/>
        </a:p>
      </dsp:txBody>
      <dsp:txXfrm>
        <a:off x="166070" y="2377763"/>
        <a:ext cx="801860" cy="801860"/>
      </dsp:txXfrm>
    </dsp:sp>
    <dsp:sp modelId="{20BEFA03-6951-4A7C-A59E-41DEF89A1A38}">
      <dsp:nvSpPr>
        <dsp:cNvPr id="0" name=""/>
        <dsp:cNvSpPr/>
      </dsp:nvSpPr>
      <dsp:spPr>
        <a:xfrm rot="5400000">
          <a:off x="3889263" y="1573466"/>
          <a:ext cx="2192872" cy="72498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240030" tIns="160020" rIns="240030" bIns="160020" numCol="1" spcCol="1270" anchor="ctr" anchorCtr="0">
          <a:noAutofit/>
        </a:bodyPr>
        <a:lstStyle/>
        <a:p>
          <a:pPr lvl="0" algn="l" defTabSz="2800350">
            <a:lnSpc>
              <a:spcPct val="90000"/>
            </a:lnSpc>
            <a:spcBef>
              <a:spcPct val="0"/>
            </a:spcBef>
            <a:spcAft>
              <a:spcPct val="35000"/>
            </a:spcAft>
          </a:pPr>
          <a:r>
            <a:rPr lang="vi-VN" sz="6300" kern="1200" noProof="0" dirty="0" smtClean="0"/>
            <a:t>Rò rỉ thông tin qua kênh kỹ thuật</a:t>
          </a:r>
          <a:endParaRPr lang="vi-VN" sz="6300" kern="1200" noProof="0" dirty="0"/>
        </a:p>
      </dsp:txBody>
      <dsp:txXfrm rot="-5400000">
        <a:off x="1360800" y="4208977"/>
        <a:ext cx="7142753" cy="1978778"/>
      </dsp:txXfrm>
    </dsp:sp>
    <dsp:sp modelId="{45392A94-85D4-4213-B167-8FDD4035D4D9}">
      <dsp:nvSpPr>
        <dsp:cNvPr id="0" name=""/>
        <dsp:cNvSpPr/>
      </dsp:nvSpPr>
      <dsp:spPr>
        <a:xfrm>
          <a:off x="0" y="4631366"/>
          <a:ext cx="1134000" cy="1134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711450">
            <a:lnSpc>
              <a:spcPct val="90000"/>
            </a:lnSpc>
            <a:spcBef>
              <a:spcPct val="0"/>
            </a:spcBef>
            <a:spcAft>
              <a:spcPct val="35000"/>
            </a:spcAft>
          </a:pPr>
          <a:r>
            <a:rPr lang="vi-VN" sz="6100" kern="1200" noProof="0" dirty="0" smtClean="0"/>
            <a:t>3</a:t>
          </a:r>
          <a:endParaRPr lang="vi-VN" sz="6100" kern="1200" noProof="0" dirty="0"/>
        </a:p>
      </dsp:txBody>
      <dsp:txXfrm>
        <a:off x="166070" y="4797436"/>
        <a:ext cx="801860" cy="8018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8A9154-0BEB-4230-91C9-16FAC1EF6E1C}">
      <dsp:nvSpPr>
        <dsp:cNvPr id="0" name=""/>
        <dsp:cNvSpPr/>
      </dsp:nvSpPr>
      <dsp:spPr>
        <a:xfrm rot="5400000">
          <a:off x="4310969" y="-2844172"/>
          <a:ext cx="1349460" cy="7249800"/>
        </a:xfrm>
        <a:prstGeom prst="round2SameRect">
          <a:avLst/>
        </a:prstGeom>
        <a:solidFill>
          <a:srgbClr val="00FF00"/>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240030" tIns="160020" rIns="240030" bIns="160020" numCol="1" spcCol="1270" anchor="ctr" anchorCtr="0">
          <a:noAutofit/>
        </a:bodyPr>
        <a:lstStyle/>
        <a:p>
          <a:pPr lvl="0" algn="l" defTabSz="2800350">
            <a:lnSpc>
              <a:spcPct val="90000"/>
            </a:lnSpc>
            <a:spcBef>
              <a:spcPct val="0"/>
            </a:spcBef>
            <a:spcAft>
              <a:spcPct val="35000"/>
            </a:spcAft>
          </a:pPr>
          <a:r>
            <a:rPr lang="vi-VN" sz="6300" b="0" kern="1200" noProof="0" dirty="0" smtClean="0"/>
            <a:t>Truy cập trái phép</a:t>
          </a:r>
          <a:endParaRPr lang="vi-VN" sz="6300" b="0" kern="1200" noProof="0" dirty="0"/>
        </a:p>
      </dsp:txBody>
      <dsp:txXfrm rot="-5400000">
        <a:off x="1360800" y="171872"/>
        <a:ext cx="7183925" cy="1217710"/>
      </dsp:txXfrm>
    </dsp:sp>
    <dsp:sp modelId="{7D701CF5-2CC3-48B9-A656-E2968A10AA3B}">
      <dsp:nvSpPr>
        <dsp:cNvPr id="0" name=""/>
        <dsp:cNvSpPr/>
      </dsp:nvSpPr>
      <dsp:spPr>
        <a:xfrm>
          <a:off x="0" y="213727"/>
          <a:ext cx="1134000" cy="1134000"/>
        </a:xfrm>
        <a:prstGeom prst="ellipse">
          <a:avLst/>
        </a:prstGeom>
        <a:solidFill>
          <a:srgbClr val="00FF00"/>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711450">
            <a:lnSpc>
              <a:spcPct val="90000"/>
            </a:lnSpc>
            <a:spcBef>
              <a:spcPct val="0"/>
            </a:spcBef>
            <a:spcAft>
              <a:spcPct val="35000"/>
            </a:spcAft>
          </a:pPr>
          <a:r>
            <a:rPr lang="vi-VN" sz="6100" b="1" kern="1200" noProof="0" smtClean="0"/>
            <a:t>1</a:t>
          </a:r>
          <a:endParaRPr lang="vi-VN" sz="6100" b="1" kern="1200" noProof="0"/>
        </a:p>
      </dsp:txBody>
      <dsp:txXfrm>
        <a:off x="166070" y="379797"/>
        <a:ext cx="801860" cy="801860"/>
      </dsp:txXfrm>
    </dsp:sp>
    <dsp:sp modelId="{5012D0F9-E426-4C44-85B1-B5D15A7B4879}">
      <dsp:nvSpPr>
        <dsp:cNvPr id="0" name=""/>
        <dsp:cNvSpPr/>
      </dsp:nvSpPr>
      <dsp:spPr>
        <a:xfrm rot="5400000">
          <a:off x="3889263" y="-846206"/>
          <a:ext cx="2192872" cy="72498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240030" tIns="160020" rIns="240030" bIns="160020" numCol="1" spcCol="1270" anchor="ctr" anchorCtr="0">
          <a:noAutofit/>
        </a:bodyPr>
        <a:lstStyle/>
        <a:p>
          <a:pPr lvl="0" algn="l" defTabSz="2800350">
            <a:lnSpc>
              <a:spcPct val="90000"/>
            </a:lnSpc>
            <a:spcBef>
              <a:spcPct val="0"/>
            </a:spcBef>
            <a:spcAft>
              <a:spcPct val="35000"/>
            </a:spcAft>
          </a:pPr>
          <a:r>
            <a:rPr lang="vi-VN" sz="6300" kern="1200" noProof="0" dirty="0" smtClean="0"/>
            <a:t>Rò rỉ thông tin qua kênh tiêu chuẩn</a:t>
          </a:r>
          <a:endParaRPr lang="vi-VN" sz="6300" kern="1200" noProof="0" dirty="0"/>
        </a:p>
      </dsp:txBody>
      <dsp:txXfrm rot="-5400000">
        <a:off x="1360800" y="1789304"/>
        <a:ext cx="7142753" cy="1978778"/>
      </dsp:txXfrm>
    </dsp:sp>
    <dsp:sp modelId="{52D715E9-012B-492D-85DB-CC49546E7451}">
      <dsp:nvSpPr>
        <dsp:cNvPr id="0" name=""/>
        <dsp:cNvSpPr/>
      </dsp:nvSpPr>
      <dsp:spPr>
        <a:xfrm>
          <a:off x="0" y="2211693"/>
          <a:ext cx="1134000" cy="1134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711450">
            <a:lnSpc>
              <a:spcPct val="90000"/>
            </a:lnSpc>
            <a:spcBef>
              <a:spcPct val="0"/>
            </a:spcBef>
            <a:spcAft>
              <a:spcPct val="35000"/>
            </a:spcAft>
          </a:pPr>
          <a:r>
            <a:rPr lang="vi-VN" sz="6100" kern="1200" noProof="0" dirty="0" smtClean="0"/>
            <a:t>2</a:t>
          </a:r>
          <a:endParaRPr lang="vi-VN" sz="6100" kern="1200" noProof="0" dirty="0"/>
        </a:p>
      </dsp:txBody>
      <dsp:txXfrm>
        <a:off x="166070" y="2377763"/>
        <a:ext cx="801860" cy="801860"/>
      </dsp:txXfrm>
    </dsp:sp>
    <dsp:sp modelId="{20BEFA03-6951-4A7C-A59E-41DEF89A1A38}">
      <dsp:nvSpPr>
        <dsp:cNvPr id="0" name=""/>
        <dsp:cNvSpPr/>
      </dsp:nvSpPr>
      <dsp:spPr>
        <a:xfrm rot="5400000">
          <a:off x="3889263" y="1573466"/>
          <a:ext cx="2192872" cy="72498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240030" tIns="160020" rIns="240030" bIns="160020" numCol="1" spcCol="1270" anchor="ctr" anchorCtr="0">
          <a:noAutofit/>
        </a:bodyPr>
        <a:lstStyle/>
        <a:p>
          <a:pPr lvl="0" algn="l" defTabSz="2800350">
            <a:lnSpc>
              <a:spcPct val="90000"/>
            </a:lnSpc>
            <a:spcBef>
              <a:spcPct val="0"/>
            </a:spcBef>
            <a:spcAft>
              <a:spcPct val="35000"/>
            </a:spcAft>
          </a:pPr>
          <a:r>
            <a:rPr lang="vi-VN" sz="6300" kern="1200" noProof="0" dirty="0" smtClean="0"/>
            <a:t>Rò rỉ thông tin qua kênh kỹ thuật</a:t>
          </a:r>
          <a:endParaRPr lang="vi-VN" sz="6300" kern="1200" noProof="0" dirty="0"/>
        </a:p>
      </dsp:txBody>
      <dsp:txXfrm rot="-5400000">
        <a:off x="1360800" y="4208977"/>
        <a:ext cx="7142753" cy="1978778"/>
      </dsp:txXfrm>
    </dsp:sp>
    <dsp:sp modelId="{45392A94-85D4-4213-B167-8FDD4035D4D9}">
      <dsp:nvSpPr>
        <dsp:cNvPr id="0" name=""/>
        <dsp:cNvSpPr/>
      </dsp:nvSpPr>
      <dsp:spPr>
        <a:xfrm>
          <a:off x="0" y="4631366"/>
          <a:ext cx="1134000" cy="1134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711450">
            <a:lnSpc>
              <a:spcPct val="90000"/>
            </a:lnSpc>
            <a:spcBef>
              <a:spcPct val="0"/>
            </a:spcBef>
            <a:spcAft>
              <a:spcPct val="35000"/>
            </a:spcAft>
          </a:pPr>
          <a:r>
            <a:rPr lang="vi-VN" sz="6100" kern="1200" noProof="0" dirty="0" smtClean="0"/>
            <a:t>3</a:t>
          </a:r>
          <a:endParaRPr lang="vi-VN" sz="6100" kern="1200" noProof="0" dirty="0"/>
        </a:p>
      </dsp:txBody>
      <dsp:txXfrm>
        <a:off x="166070" y="4797436"/>
        <a:ext cx="801860" cy="80186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8A9154-0BEB-4230-91C9-16FAC1EF6E1C}">
      <dsp:nvSpPr>
        <dsp:cNvPr id="0" name=""/>
        <dsp:cNvSpPr/>
      </dsp:nvSpPr>
      <dsp:spPr>
        <a:xfrm rot="5400000">
          <a:off x="4310969" y="-2844172"/>
          <a:ext cx="1349460" cy="72498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240030" tIns="160020" rIns="240030" bIns="160020" numCol="1" spcCol="1270" anchor="ctr" anchorCtr="0">
          <a:noAutofit/>
        </a:bodyPr>
        <a:lstStyle/>
        <a:p>
          <a:pPr lvl="0" algn="l" defTabSz="2800350">
            <a:lnSpc>
              <a:spcPct val="90000"/>
            </a:lnSpc>
            <a:spcBef>
              <a:spcPct val="0"/>
            </a:spcBef>
            <a:spcAft>
              <a:spcPct val="35000"/>
            </a:spcAft>
          </a:pPr>
          <a:r>
            <a:rPr lang="vi-VN" sz="6300" b="0" kern="1200" noProof="0" dirty="0" smtClean="0"/>
            <a:t>Truy cập trái phép</a:t>
          </a:r>
          <a:endParaRPr lang="vi-VN" sz="6300" b="0" kern="1200" noProof="0" dirty="0"/>
        </a:p>
      </dsp:txBody>
      <dsp:txXfrm rot="-5400000">
        <a:off x="1360800" y="171872"/>
        <a:ext cx="7183925" cy="1217710"/>
      </dsp:txXfrm>
    </dsp:sp>
    <dsp:sp modelId="{7D701CF5-2CC3-48B9-A656-E2968A10AA3B}">
      <dsp:nvSpPr>
        <dsp:cNvPr id="0" name=""/>
        <dsp:cNvSpPr/>
      </dsp:nvSpPr>
      <dsp:spPr>
        <a:xfrm>
          <a:off x="0" y="213727"/>
          <a:ext cx="1134000" cy="1134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711450">
            <a:lnSpc>
              <a:spcPct val="90000"/>
            </a:lnSpc>
            <a:spcBef>
              <a:spcPct val="0"/>
            </a:spcBef>
            <a:spcAft>
              <a:spcPct val="35000"/>
            </a:spcAft>
          </a:pPr>
          <a:r>
            <a:rPr lang="vi-VN" sz="6100" b="1" kern="1200" noProof="0" smtClean="0"/>
            <a:t>1</a:t>
          </a:r>
          <a:endParaRPr lang="vi-VN" sz="6100" b="1" kern="1200" noProof="0"/>
        </a:p>
      </dsp:txBody>
      <dsp:txXfrm>
        <a:off x="166070" y="379797"/>
        <a:ext cx="801860" cy="801860"/>
      </dsp:txXfrm>
    </dsp:sp>
    <dsp:sp modelId="{5012D0F9-E426-4C44-85B1-B5D15A7B4879}">
      <dsp:nvSpPr>
        <dsp:cNvPr id="0" name=""/>
        <dsp:cNvSpPr/>
      </dsp:nvSpPr>
      <dsp:spPr>
        <a:xfrm rot="5400000">
          <a:off x="3889263" y="-846206"/>
          <a:ext cx="2192872" cy="7249800"/>
        </a:xfrm>
        <a:prstGeom prst="round2SameRect">
          <a:avLst/>
        </a:prstGeom>
        <a:solidFill>
          <a:srgbClr val="00FF00"/>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240030" tIns="160020" rIns="240030" bIns="160020" numCol="1" spcCol="1270" anchor="ctr" anchorCtr="0">
          <a:noAutofit/>
        </a:bodyPr>
        <a:lstStyle/>
        <a:p>
          <a:pPr lvl="0" algn="l" defTabSz="2800350">
            <a:lnSpc>
              <a:spcPct val="90000"/>
            </a:lnSpc>
            <a:spcBef>
              <a:spcPct val="0"/>
            </a:spcBef>
            <a:spcAft>
              <a:spcPct val="35000"/>
            </a:spcAft>
          </a:pPr>
          <a:r>
            <a:rPr lang="vi-VN" sz="6300" kern="1200" noProof="0" dirty="0" smtClean="0"/>
            <a:t>Rò rỉ thông tin qua kênh tiêu chuẩn</a:t>
          </a:r>
          <a:endParaRPr lang="vi-VN" sz="6300" kern="1200" noProof="0" dirty="0"/>
        </a:p>
      </dsp:txBody>
      <dsp:txXfrm rot="-5400000">
        <a:off x="1360800" y="1789304"/>
        <a:ext cx="7142753" cy="1978778"/>
      </dsp:txXfrm>
    </dsp:sp>
    <dsp:sp modelId="{52D715E9-012B-492D-85DB-CC49546E7451}">
      <dsp:nvSpPr>
        <dsp:cNvPr id="0" name=""/>
        <dsp:cNvSpPr/>
      </dsp:nvSpPr>
      <dsp:spPr>
        <a:xfrm>
          <a:off x="0" y="2211693"/>
          <a:ext cx="1134000" cy="1134000"/>
        </a:xfrm>
        <a:prstGeom prst="ellipse">
          <a:avLst/>
        </a:prstGeom>
        <a:solidFill>
          <a:srgbClr val="00FF00"/>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711450">
            <a:lnSpc>
              <a:spcPct val="90000"/>
            </a:lnSpc>
            <a:spcBef>
              <a:spcPct val="0"/>
            </a:spcBef>
            <a:spcAft>
              <a:spcPct val="35000"/>
            </a:spcAft>
          </a:pPr>
          <a:r>
            <a:rPr lang="vi-VN" sz="6100" kern="1200" noProof="0" dirty="0" smtClean="0"/>
            <a:t>2</a:t>
          </a:r>
          <a:endParaRPr lang="vi-VN" sz="6100" kern="1200" noProof="0" dirty="0"/>
        </a:p>
      </dsp:txBody>
      <dsp:txXfrm>
        <a:off x="166070" y="2377763"/>
        <a:ext cx="801860" cy="801860"/>
      </dsp:txXfrm>
    </dsp:sp>
    <dsp:sp modelId="{20BEFA03-6951-4A7C-A59E-41DEF89A1A38}">
      <dsp:nvSpPr>
        <dsp:cNvPr id="0" name=""/>
        <dsp:cNvSpPr/>
      </dsp:nvSpPr>
      <dsp:spPr>
        <a:xfrm rot="5400000">
          <a:off x="3889263" y="1573466"/>
          <a:ext cx="2192872" cy="72498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240030" tIns="160020" rIns="240030" bIns="160020" numCol="1" spcCol="1270" anchor="ctr" anchorCtr="0">
          <a:noAutofit/>
        </a:bodyPr>
        <a:lstStyle/>
        <a:p>
          <a:pPr lvl="0" algn="l" defTabSz="2800350">
            <a:lnSpc>
              <a:spcPct val="90000"/>
            </a:lnSpc>
            <a:spcBef>
              <a:spcPct val="0"/>
            </a:spcBef>
            <a:spcAft>
              <a:spcPct val="35000"/>
            </a:spcAft>
          </a:pPr>
          <a:r>
            <a:rPr lang="vi-VN" sz="6300" kern="1200" noProof="0" dirty="0" smtClean="0"/>
            <a:t>Rò rỉ thông tin qua kênh kỹ thuật</a:t>
          </a:r>
          <a:endParaRPr lang="vi-VN" sz="6300" kern="1200" noProof="0" dirty="0"/>
        </a:p>
      </dsp:txBody>
      <dsp:txXfrm rot="-5400000">
        <a:off x="1360800" y="4208977"/>
        <a:ext cx="7142753" cy="1978778"/>
      </dsp:txXfrm>
    </dsp:sp>
    <dsp:sp modelId="{45392A94-85D4-4213-B167-8FDD4035D4D9}">
      <dsp:nvSpPr>
        <dsp:cNvPr id="0" name=""/>
        <dsp:cNvSpPr/>
      </dsp:nvSpPr>
      <dsp:spPr>
        <a:xfrm>
          <a:off x="0" y="4631366"/>
          <a:ext cx="1134000" cy="1134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711450">
            <a:lnSpc>
              <a:spcPct val="90000"/>
            </a:lnSpc>
            <a:spcBef>
              <a:spcPct val="0"/>
            </a:spcBef>
            <a:spcAft>
              <a:spcPct val="35000"/>
            </a:spcAft>
          </a:pPr>
          <a:r>
            <a:rPr lang="vi-VN" sz="6100" kern="1200" noProof="0" dirty="0" smtClean="0"/>
            <a:t>3</a:t>
          </a:r>
          <a:endParaRPr lang="vi-VN" sz="6100" kern="1200" noProof="0" dirty="0"/>
        </a:p>
      </dsp:txBody>
      <dsp:txXfrm>
        <a:off x="166070" y="4797436"/>
        <a:ext cx="801860" cy="80186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8A9154-0BEB-4230-91C9-16FAC1EF6E1C}">
      <dsp:nvSpPr>
        <dsp:cNvPr id="0" name=""/>
        <dsp:cNvSpPr/>
      </dsp:nvSpPr>
      <dsp:spPr>
        <a:xfrm rot="5400000">
          <a:off x="4310969" y="-2844172"/>
          <a:ext cx="1349460" cy="72498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240030" tIns="160020" rIns="240030" bIns="160020" numCol="1" spcCol="1270" anchor="ctr" anchorCtr="0">
          <a:noAutofit/>
        </a:bodyPr>
        <a:lstStyle/>
        <a:p>
          <a:pPr lvl="0" algn="l" defTabSz="2800350">
            <a:lnSpc>
              <a:spcPct val="90000"/>
            </a:lnSpc>
            <a:spcBef>
              <a:spcPct val="0"/>
            </a:spcBef>
            <a:spcAft>
              <a:spcPct val="35000"/>
            </a:spcAft>
          </a:pPr>
          <a:r>
            <a:rPr lang="vi-VN" sz="6300" b="0" kern="1200" noProof="0" dirty="0" smtClean="0"/>
            <a:t>Truy cập trái phép</a:t>
          </a:r>
          <a:endParaRPr lang="vi-VN" sz="6300" b="0" kern="1200" noProof="0" dirty="0"/>
        </a:p>
      </dsp:txBody>
      <dsp:txXfrm rot="-5400000">
        <a:off x="1360800" y="171872"/>
        <a:ext cx="7183925" cy="1217710"/>
      </dsp:txXfrm>
    </dsp:sp>
    <dsp:sp modelId="{7D701CF5-2CC3-48B9-A656-E2968A10AA3B}">
      <dsp:nvSpPr>
        <dsp:cNvPr id="0" name=""/>
        <dsp:cNvSpPr/>
      </dsp:nvSpPr>
      <dsp:spPr>
        <a:xfrm>
          <a:off x="0" y="213727"/>
          <a:ext cx="1134000" cy="1134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711450">
            <a:lnSpc>
              <a:spcPct val="90000"/>
            </a:lnSpc>
            <a:spcBef>
              <a:spcPct val="0"/>
            </a:spcBef>
            <a:spcAft>
              <a:spcPct val="35000"/>
            </a:spcAft>
          </a:pPr>
          <a:r>
            <a:rPr lang="vi-VN" sz="6100" b="1" kern="1200" noProof="0" smtClean="0"/>
            <a:t>1</a:t>
          </a:r>
          <a:endParaRPr lang="vi-VN" sz="6100" b="1" kern="1200" noProof="0"/>
        </a:p>
      </dsp:txBody>
      <dsp:txXfrm>
        <a:off x="166070" y="379797"/>
        <a:ext cx="801860" cy="801860"/>
      </dsp:txXfrm>
    </dsp:sp>
    <dsp:sp modelId="{5012D0F9-E426-4C44-85B1-B5D15A7B4879}">
      <dsp:nvSpPr>
        <dsp:cNvPr id="0" name=""/>
        <dsp:cNvSpPr/>
      </dsp:nvSpPr>
      <dsp:spPr>
        <a:xfrm rot="5400000">
          <a:off x="3889263" y="-846206"/>
          <a:ext cx="2192872" cy="72498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240030" tIns="160020" rIns="240030" bIns="160020" numCol="1" spcCol="1270" anchor="ctr" anchorCtr="0">
          <a:noAutofit/>
        </a:bodyPr>
        <a:lstStyle/>
        <a:p>
          <a:pPr lvl="0" algn="l" defTabSz="2800350">
            <a:lnSpc>
              <a:spcPct val="90000"/>
            </a:lnSpc>
            <a:spcBef>
              <a:spcPct val="0"/>
            </a:spcBef>
            <a:spcAft>
              <a:spcPct val="35000"/>
            </a:spcAft>
          </a:pPr>
          <a:r>
            <a:rPr lang="vi-VN" sz="6300" kern="1200" noProof="0" dirty="0" smtClean="0"/>
            <a:t>Rò rỉ thông tin qua kênh tiêu chuẩn</a:t>
          </a:r>
          <a:endParaRPr lang="vi-VN" sz="6300" kern="1200" noProof="0" dirty="0"/>
        </a:p>
      </dsp:txBody>
      <dsp:txXfrm rot="-5400000">
        <a:off x="1360800" y="1789304"/>
        <a:ext cx="7142753" cy="1978778"/>
      </dsp:txXfrm>
    </dsp:sp>
    <dsp:sp modelId="{52D715E9-012B-492D-85DB-CC49546E7451}">
      <dsp:nvSpPr>
        <dsp:cNvPr id="0" name=""/>
        <dsp:cNvSpPr/>
      </dsp:nvSpPr>
      <dsp:spPr>
        <a:xfrm>
          <a:off x="0" y="2211693"/>
          <a:ext cx="1134000" cy="1134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711450">
            <a:lnSpc>
              <a:spcPct val="90000"/>
            </a:lnSpc>
            <a:spcBef>
              <a:spcPct val="0"/>
            </a:spcBef>
            <a:spcAft>
              <a:spcPct val="35000"/>
            </a:spcAft>
          </a:pPr>
          <a:r>
            <a:rPr lang="vi-VN" sz="6100" kern="1200" noProof="0" dirty="0" smtClean="0"/>
            <a:t>2</a:t>
          </a:r>
          <a:endParaRPr lang="vi-VN" sz="6100" kern="1200" noProof="0" dirty="0"/>
        </a:p>
      </dsp:txBody>
      <dsp:txXfrm>
        <a:off x="166070" y="2377763"/>
        <a:ext cx="801860" cy="801860"/>
      </dsp:txXfrm>
    </dsp:sp>
    <dsp:sp modelId="{20BEFA03-6951-4A7C-A59E-41DEF89A1A38}">
      <dsp:nvSpPr>
        <dsp:cNvPr id="0" name=""/>
        <dsp:cNvSpPr/>
      </dsp:nvSpPr>
      <dsp:spPr>
        <a:xfrm rot="5400000">
          <a:off x="3889263" y="1573466"/>
          <a:ext cx="2192872" cy="7249800"/>
        </a:xfrm>
        <a:prstGeom prst="round2SameRect">
          <a:avLst/>
        </a:prstGeom>
        <a:solidFill>
          <a:srgbClr val="00FF00"/>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240030" tIns="160020" rIns="240030" bIns="160020" numCol="1" spcCol="1270" anchor="ctr" anchorCtr="0">
          <a:noAutofit/>
        </a:bodyPr>
        <a:lstStyle/>
        <a:p>
          <a:pPr lvl="0" algn="l" defTabSz="2800350">
            <a:lnSpc>
              <a:spcPct val="90000"/>
            </a:lnSpc>
            <a:spcBef>
              <a:spcPct val="0"/>
            </a:spcBef>
            <a:spcAft>
              <a:spcPct val="35000"/>
            </a:spcAft>
          </a:pPr>
          <a:r>
            <a:rPr lang="vi-VN" sz="6300" kern="1200" noProof="0" dirty="0" smtClean="0"/>
            <a:t>Rò rỉ thông tin qua kênh kỹ thuật</a:t>
          </a:r>
          <a:endParaRPr lang="vi-VN" sz="6300" kern="1200" noProof="0" dirty="0"/>
        </a:p>
      </dsp:txBody>
      <dsp:txXfrm rot="-5400000">
        <a:off x="1360800" y="4208977"/>
        <a:ext cx="7142753" cy="1978778"/>
      </dsp:txXfrm>
    </dsp:sp>
    <dsp:sp modelId="{45392A94-85D4-4213-B167-8FDD4035D4D9}">
      <dsp:nvSpPr>
        <dsp:cNvPr id="0" name=""/>
        <dsp:cNvSpPr/>
      </dsp:nvSpPr>
      <dsp:spPr>
        <a:xfrm>
          <a:off x="0" y="4631366"/>
          <a:ext cx="1134000" cy="1134000"/>
        </a:xfrm>
        <a:prstGeom prst="ellipse">
          <a:avLst/>
        </a:prstGeom>
        <a:solidFill>
          <a:srgbClr val="00FF00"/>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711450">
            <a:lnSpc>
              <a:spcPct val="90000"/>
            </a:lnSpc>
            <a:spcBef>
              <a:spcPct val="0"/>
            </a:spcBef>
            <a:spcAft>
              <a:spcPct val="35000"/>
            </a:spcAft>
          </a:pPr>
          <a:r>
            <a:rPr lang="vi-VN" sz="6100" kern="1200" noProof="0" dirty="0" smtClean="0"/>
            <a:t>3</a:t>
          </a:r>
          <a:endParaRPr lang="vi-VN" sz="6100" kern="1200" noProof="0" dirty="0"/>
        </a:p>
      </dsp:txBody>
      <dsp:txXfrm>
        <a:off x="166070" y="4797436"/>
        <a:ext cx="801860" cy="801860"/>
      </dsp:txXfrm>
    </dsp:sp>
  </dsp:spTree>
</dsp:drawing>
</file>

<file path=ppt/diagrams/layout1.xml><?xml version="1.0" encoding="utf-8"?>
<dgm:layoutDef xmlns:dgm="http://schemas.openxmlformats.org/drawingml/2006/diagram" xmlns:a="http://schemas.openxmlformats.org/drawingml/2006/main" uniqueId="urn:diagrams.loki3.com/NumberedList">
  <dgm:title val="Numbered List"/>
  <dgm:desc val="Use for numbering or lettering a sequence. Level 1 text should be a short number or letter. Works well with large amounts of Level 2 text."/>
  <dgm:catLst>
    <dgm:cat type="list" pri="4130"/>
    <dgm:cat type="other" pri="1400"/>
  </dgm:catLst>
  <dgm:sampData>
    <dgm:dataModel>
      <dgm:ptLst>
        <dgm:pt modelId="0" type="doc"/>
        <dgm:pt modelId="1">
          <dgm:t>
            <a:bodyPr/>
            <a:lstStyle/>
            <a:p>
              <a:r>
                <a:t>1</a:t>
              </a:r>
            </a:p>
          </dgm:t>
        </dgm:pt>
        <dgm:pt modelId="11"/>
        <dgm:pt modelId="2">
          <dgm:t>
            <a:bodyPr/>
            <a:lstStyle/>
            <a:p>
              <a:r>
                <a:t>2</a:t>
              </a:r>
            </a:p>
          </dgm:t>
        </dgm:pt>
        <dgm:pt modelId="21"/>
        <dgm:pt modelId="3">
          <dgm:t>
            <a:bodyPr/>
            <a:lstStyle/>
            <a:p>
              <a:r>
                <a:t>3</a:t>
              </a:r>
            </a:p>
          </dgm:t>
        </dgm:pt>
        <dgm:pt modelId="31"/>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dgm:varLst>
    <dgm:alg type="lin">
      <dgm:param type="linDir" val="fromT"/>
      <dgm:param type="nodeHorzAlign" val="l"/>
    </dgm:alg>
    <dgm:shape xmlns:r="http://schemas.openxmlformats.org/officeDocument/2006/relationships" r:blip="">
      <dgm:adjLst/>
    </dgm:shape>
    <dgm:presOf/>
    <dgm:constrLst>
      <dgm:constr type="w" for="ch" forName="composite" refType="w"/>
      <dgm:constr type="primFontSz" for="des" forName="desTx" op="equ" val="65"/>
      <dgm:constr type="primFontSz" for="des" forName="labelTx" op="equ" val="65"/>
      <dgm:constr type="h" for="des" forName="labelTx" refType="primFontSz" refFor="des" refForName="desTx" fact="0.6"/>
      <dgm:constr type="userA" for="des" forName="composite" refType="primFontSz" refFor="des" refForName="desTx" fact="0.5"/>
      <dgm:constr type="h" for="ch" forName="sp" refType="primFontSz" refFor="des" refForName="desTx" fact="0.1"/>
    </dgm:constrLst>
    <dgm:ruleLst>
      <dgm:rule type="primFontSz" for="des" forName="desTx" val="5" fact="NaN" max="NaN"/>
    </dgm:ruleLst>
    <dgm:forEach name="Name1" axis="ch" ptType="node">
      <dgm:layoutNode name="composite">
        <dgm:alg type="composite"/>
        <dgm:shape xmlns:r="http://schemas.openxmlformats.org/officeDocument/2006/relationships" r:blip="">
          <dgm:adjLst/>
        </dgm:shape>
        <dgm:presOf/>
        <dgm:choose name="Name2">
          <dgm:if name="Name3" func="var" arg="dir" op="equ" val="norm">
            <dgm:constrLst>
              <dgm:constr type="userA"/>
              <dgm:constr type="l" for="ch" forName="desTx" refType="userA" fact="1.2"/>
              <dgm:constr type="r" for="ch" forName="desTx" refType="w"/>
              <dgm:constr type="t" for="ch" forName="desTx"/>
              <dgm:constr type="h" for="ch" forName="desTx" refType="userA" fact="1.19"/>
              <dgm:constr type="w" for="ch" forName="labelTx" refType="userA"/>
              <dgm:constr type="h" for="ch" forName="labelTx" refType="userA"/>
              <dgm:constr type="l" for="ch" forName="labelTx"/>
              <dgm:constr type="ctrY" for="ch" forName="labelTx" refType="h" refFor="ch" refForName="desTx" fact="0.5"/>
            </dgm:constrLst>
          </dgm:if>
          <dgm:else name="Name4">
            <dgm:constrLst>
              <dgm:constr type="userA"/>
              <dgm:constr type="w" for="ch" forName="desTx" refType="w"/>
              <dgm:constr type="wOff" for="ch" forName="desTx" refType="userA" fact="-1.2"/>
              <dgm:constr type="h" for="ch" forName="desTx" refType="userA" fact="1.19"/>
              <dgm:constr type="l" for="ch" forName="desTx"/>
              <dgm:constr type="t" for="ch" forName="desTx"/>
              <dgm:constr type="w" for="ch" forName="labelTx" refType="userA"/>
              <dgm:constr type="h" for="ch" forName="labelTx" refType="userA"/>
              <dgm:constr type="r" for="ch" forName="labelTx" refType="w"/>
              <dgm:constr type="ctrY" for="ch" forName="labelTx" refType="h" refFor="ch" refForName="desTx" fact="0.5"/>
            </dgm:constrLst>
          </dgm:else>
        </dgm:choose>
        <dgm:layoutNode name="desTx" styleLbl="fgAccFollowNode1">
          <dgm:varLst>
            <dgm:bulletEnabled val="1"/>
          </dgm:varLst>
          <dgm:alg type="tx">
            <dgm:param type="parTxLTRAlign" val="l"/>
            <dgm:param type="parTxRTLAlign" val="r"/>
          </dgm:alg>
          <dgm:shape xmlns:r="http://schemas.openxmlformats.org/officeDocument/2006/relationships" rot="90" type="round2SameRect" r:blip="">
            <dgm:adjLst/>
          </dgm:shape>
          <dgm:presOf axis="des" ptType="node"/>
          <dgm:constrLst>
            <dgm:constr type="tMarg" refType="primFontSz" fact="0.2"/>
            <dgm:constr type="bMarg" refType="primFontSz" fact="0.2"/>
            <dgm:constr type="lMarg" refType="primFontSz" fact="0.3"/>
            <dgm:constr type="rMarg" refType="primFontSz" fact="0.3"/>
          </dgm:constrLst>
          <dgm:ruleLst>
            <dgm:rule type="h" val="INF" fact="NaN" max="NaN"/>
          </dgm:ruleLst>
        </dgm:layoutNode>
        <dgm:layoutNode name="labelTx" styleLbl="node1">
          <dgm:varLst>
            <dgm:chMax val="0"/>
            <dgm:chPref val="0"/>
            <dgm:bulletEnabled val="1"/>
          </dgm:varLst>
          <dgm:alg type="tx"/>
          <dgm:shape xmlns:r="http://schemas.openxmlformats.org/officeDocument/2006/relationships" type="ellipse" r:blip="">
            <dgm:adjLst/>
          </dgm:shape>
          <dgm:presOf axis="self"/>
          <dgm:constrLst>
            <dgm:constr type="tMarg"/>
            <dgm:constr type="bMarg"/>
            <dgm:constr type="lMarg"/>
            <dgm:constr type="rMarg"/>
          </dgm:constrLst>
          <dgm:ruleLst>
            <dgm:rule type="primFontSz" val="1" fact="NaN" max="NaN"/>
          </dgm:ruleLst>
        </dgm:layoutNode>
      </dgm:layoutNode>
      <dgm:forEach name="Name5" axis="followSib" ptType="sibTrans" cnt="1">
        <dgm:layoutNode name="sp">
          <dgm:alg type="sp"/>
          <dgm:shape xmlns:r="http://schemas.openxmlformats.org/officeDocument/2006/relationships" r:blip="">
            <dgm:adjLst/>
          </dgm:shape>
          <dgm:presOf/>
        </dgm:layoutNode>
      </dgm:forEach>
    </dgm:forEach>
  </dgm:layoutNode>
</dgm:layoutDef>
</file>

<file path=ppt/diagrams/layout2.xml><?xml version="1.0" encoding="utf-8"?>
<dgm:layoutDef xmlns:dgm="http://schemas.openxmlformats.org/drawingml/2006/diagram" xmlns:a="http://schemas.openxmlformats.org/drawingml/2006/main" uniqueId="urn:diagrams.loki3.com/NumberedList">
  <dgm:title val="Numbered List"/>
  <dgm:desc val="Use for numbering or lettering a sequence. Level 1 text should be a short number or letter. Works well with large amounts of Level 2 text."/>
  <dgm:catLst>
    <dgm:cat type="list" pri="4130"/>
    <dgm:cat type="other" pri="1400"/>
  </dgm:catLst>
  <dgm:sampData>
    <dgm:dataModel>
      <dgm:ptLst>
        <dgm:pt modelId="0" type="doc"/>
        <dgm:pt modelId="1">
          <dgm:t>
            <a:bodyPr/>
            <a:lstStyle/>
            <a:p>
              <a:r>
                <a:t>1</a:t>
              </a:r>
            </a:p>
          </dgm:t>
        </dgm:pt>
        <dgm:pt modelId="11"/>
        <dgm:pt modelId="2">
          <dgm:t>
            <a:bodyPr/>
            <a:lstStyle/>
            <a:p>
              <a:r>
                <a:t>2</a:t>
              </a:r>
            </a:p>
          </dgm:t>
        </dgm:pt>
        <dgm:pt modelId="21"/>
        <dgm:pt modelId="3">
          <dgm:t>
            <a:bodyPr/>
            <a:lstStyle/>
            <a:p>
              <a:r>
                <a:t>3</a:t>
              </a:r>
            </a:p>
          </dgm:t>
        </dgm:pt>
        <dgm:pt modelId="31"/>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dgm:varLst>
    <dgm:alg type="lin">
      <dgm:param type="linDir" val="fromT"/>
      <dgm:param type="nodeHorzAlign" val="l"/>
    </dgm:alg>
    <dgm:shape xmlns:r="http://schemas.openxmlformats.org/officeDocument/2006/relationships" r:blip="">
      <dgm:adjLst/>
    </dgm:shape>
    <dgm:presOf/>
    <dgm:constrLst>
      <dgm:constr type="w" for="ch" forName="composite" refType="w"/>
      <dgm:constr type="primFontSz" for="des" forName="desTx" op="equ" val="65"/>
      <dgm:constr type="primFontSz" for="des" forName="labelTx" op="equ" val="65"/>
      <dgm:constr type="h" for="des" forName="labelTx" refType="primFontSz" refFor="des" refForName="desTx" fact="0.6"/>
      <dgm:constr type="userA" for="des" forName="composite" refType="primFontSz" refFor="des" refForName="desTx" fact="0.5"/>
      <dgm:constr type="h" for="ch" forName="sp" refType="primFontSz" refFor="des" refForName="desTx" fact="0.1"/>
    </dgm:constrLst>
    <dgm:ruleLst>
      <dgm:rule type="primFontSz" for="des" forName="desTx" val="5" fact="NaN" max="NaN"/>
    </dgm:ruleLst>
    <dgm:forEach name="Name1" axis="ch" ptType="node">
      <dgm:layoutNode name="composite">
        <dgm:alg type="composite"/>
        <dgm:shape xmlns:r="http://schemas.openxmlformats.org/officeDocument/2006/relationships" r:blip="">
          <dgm:adjLst/>
        </dgm:shape>
        <dgm:presOf/>
        <dgm:choose name="Name2">
          <dgm:if name="Name3" func="var" arg="dir" op="equ" val="norm">
            <dgm:constrLst>
              <dgm:constr type="userA"/>
              <dgm:constr type="l" for="ch" forName="desTx" refType="userA" fact="1.2"/>
              <dgm:constr type="r" for="ch" forName="desTx" refType="w"/>
              <dgm:constr type="t" for="ch" forName="desTx"/>
              <dgm:constr type="h" for="ch" forName="desTx" refType="userA" fact="1.19"/>
              <dgm:constr type="w" for="ch" forName="labelTx" refType="userA"/>
              <dgm:constr type="h" for="ch" forName="labelTx" refType="userA"/>
              <dgm:constr type="l" for="ch" forName="labelTx"/>
              <dgm:constr type="ctrY" for="ch" forName="labelTx" refType="h" refFor="ch" refForName="desTx" fact="0.5"/>
            </dgm:constrLst>
          </dgm:if>
          <dgm:else name="Name4">
            <dgm:constrLst>
              <dgm:constr type="userA"/>
              <dgm:constr type="w" for="ch" forName="desTx" refType="w"/>
              <dgm:constr type="wOff" for="ch" forName="desTx" refType="userA" fact="-1.2"/>
              <dgm:constr type="h" for="ch" forName="desTx" refType="userA" fact="1.19"/>
              <dgm:constr type="l" for="ch" forName="desTx"/>
              <dgm:constr type="t" for="ch" forName="desTx"/>
              <dgm:constr type="w" for="ch" forName="labelTx" refType="userA"/>
              <dgm:constr type="h" for="ch" forName="labelTx" refType="userA"/>
              <dgm:constr type="r" for="ch" forName="labelTx" refType="w"/>
              <dgm:constr type="ctrY" for="ch" forName="labelTx" refType="h" refFor="ch" refForName="desTx" fact="0.5"/>
            </dgm:constrLst>
          </dgm:else>
        </dgm:choose>
        <dgm:layoutNode name="desTx" styleLbl="fgAccFollowNode1">
          <dgm:varLst>
            <dgm:bulletEnabled val="1"/>
          </dgm:varLst>
          <dgm:alg type="tx">
            <dgm:param type="parTxLTRAlign" val="l"/>
            <dgm:param type="parTxRTLAlign" val="r"/>
          </dgm:alg>
          <dgm:shape xmlns:r="http://schemas.openxmlformats.org/officeDocument/2006/relationships" rot="90" type="round2SameRect" r:blip="">
            <dgm:adjLst/>
          </dgm:shape>
          <dgm:presOf axis="des" ptType="node"/>
          <dgm:constrLst>
            <dgm:constr type="tMarg" refType="primFontSz" fact="0.2"/>
            <dgm:constr type="bMarg" refType="primFontSz" fact="0.2"/>
            <dgm:constr type="lMarg" refType="primFontSz" fact="0.3"/>
            <dgm:constr type="rMarg" refType="primFontSz" fact="0.3"/>
          </dgm:constrLst>
          <dgm:ruleLst>
            <dgm:rule type="h" val="INF" fact="NaN" max="NaN"/>
          </dgm:ruleLst>
        </dgm:layoutNode>
        <dgm:layoutNode name="labelTx" styleLbl="node1">
          <dgm:varLst>
            <dgm:chMax val="0"/>
            <dgm:chPref val="0"/>
            <dgm:bulletEnabled val="1"/>
          </dgm:varLst>
          <dgm:alg type="tx"/>
          <dgm:shape xmlns:r="http://schemas.openxmlformats.org/officeDocument/2006/relationships" type="ellipse" r:blip="">
            <dgm:adjLst/>
          </dgm:shape>
          <dgm:presOf axis="self"/>
          <dgm:constrLst>
            <dgm:constr type="tMarg"/>
            <dgm:constr type="bMarg"/>
            <dgm:constr type="lMarg"/>
            <dgm:constr type="rMarg"/>
          </dgm:constrLst>
          <dgm:ruleLst>
            <dgm:rule type="primFontSz" val="1" fact="NaN" max="NaN"/>
          </dgm:ruleLst>
        </dgm:layoutNode>
      </dgm:layoutNode>
      <dgm:forEach name="Name5" axis="followSib" ptType="sibTrans" cnt="1">
        <dgm:layoutNode name="sp">
          <dgm:alg type="sp"/>
          <dgm:shape xmlns:r="http://schemas.openxmlformats.org/officeDocument/2006/relationships" r:blip="">
            <dgm:adjLst/>
          </dgm:shape>
          <dgm:presOf/>
        </dgm:layoutNode>
      </dgm:forEach>
    </dgm:forEach>
  </dgm:layoutNode>
</dgm:layoutDef>
</file>

<file path=ppt/diagrams/layout3.xml><?xml version="1.0" encoding="utf-8"?>
<dgm:layoutDef xmlns:dgm="http://schemas.openxmlformats.org/drawingml/2006/diagram" xmlns:a="http://schemas.openxmlformats.org/drawingml/2006/main" uniqueId="urn:diagrams.loki3.com/NumberedList">
  <dgm:title val="Numbered List"/>
  <dgm:desc val="Use for numbering or lettering a sequence. Level 1 text should be a short number or letter. Works well with large amounts of Level 2 text."/>
  <dgm:catLst>
    <dgm:cat type="list" pri="4130"/>
    <dgm:cat type="other" pri="1400"/>
  </dgm:catLst>
  <dgm:sampData>
    <dgm:dataModel>
      <dgm:ptLst>
        <dgm:pt modelId="0" type="doc"/>
        <dgm:pt modelId="1">
          <dgm:t>
            <a:bodyPr/>
            <a:lstStyle/>
            <a:p>
              <a:r>
                <a:t>1</a:t>
              </a:r>
            </a:p>
          </dgm:t>
        </dgm:pt>
        <dgm:pt modelId="11"/>
        <dgm:pt modelId="2">
          <dgm:t>
            <a:bodyPr/>
            <a:lstStyle/>
            <a:p>
              <a:r>
                <a:t>2</a:t>
              </a:r>
            </a:p>
          </dgm:t>
        </dgm:pt>
        <dgm:pt modelId="21"/>
        <dgm:pt modelId="3">
          <dgm:t>
            <a:bodyPr/>
            <a:lstStyle/>
            <a:p>
              <a:r>
                <a:t>3</a:t>
              </a:r>
            </a:p>
          </dgm:t>
        </dgm:pt>
        <dgm:pt modelId="31"/>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dgm:varLst>
    <dgm:alg type="lin">
      <dgm:param type="linDir" val="fromT"/>
      <dgm:param type="nodeHorzAlign" val="l"/>
    </dgm:alg>
    <dgm:shape xmlns:r="http://schemas.openxmlformats.org/officeDocument/2006/relationships" r:blip="">
      <dgm:adjLst/>
    </dgm:shape>
    <dgm:presOf/>
    <dgm:constrLst>
      <dgm:constr type="w" for="ch" forName="composite" refType="w"/>
      <dgm:constr type="primFontSz" for="des" forName="desTx" op="equ" val="65"/>
      <dgm:constr type="primFontSz" for="des" forName="labelTx" op="equ" val="65"/>
      <dgm:constr type="h" for="des" forName="labelTx" refType="primFontSz" refFor="des" refForName="desTx" fact="0.6"/>
      <dgm:constr type="userA" for="des" forName="composite" refType="primFontSz" refFor="des" refForName="desTx" fact="0.5"/>
      <dgm:constr type="h" for="ch" forName="sp" refType="primFontSz" refFor="des" refForName="desTx" fact="0.1"/>
    </dgm:constrLst>
    <dgm:ruleLst>
      <dgm:rule type="primFontSz" for="des" forName="desTx" val="5" fact="NaN" max="NaN"/>
    </dgm:ruleLst>
    <dgm:forEach name="Name1" axis="ch" ptType="node">
      <dgm:layoutNode name="composite">
        <dgm:alg type="composite"/>
        <dgm:shape xmlns:r="http://schemas.openxmlformats.org/officeDocument/2006/relationships" r:blip="">
          <dgm:adjLst/>
        </dgm:shape>
        <dgm:presOf/>
        <dgm:choose name="Name2">
          <dgm:if name="Name3" func="var" arg="dir" op="equ" val="norm">
            <dgm:constrLst>
              <dgm:constr type="userA"/>
              <dgm:constr type="l" for="ch" forName="desTx" refType="userA" fact="1.2"/>
              <dgm:constr type="r" for="ch" forName="desTx" refType="w"/>
              <dgm:constr type="t" for="ch" forName="desTx"/>
              <dgm:constr type="h" for="ch" forName="desTx" refType="userA" fact="1.19"/>
              <dgm:constr type="w" for="ch" forName="labelTx" refType="userA"/>
              <dgm:constr type="h" for="ch" forName="labelTx" refType="userA"/>
              <dgm:constr type="l" for="ch" forName="labelTx"/>
              <dgm:constr type="ctrY" for="ch" forName="labelTx" refType="h" refFor="ch" refForName="desTx" fact="0.5"/>
            </dgm:constrLst>
          </dgm:if>
          <dgm:else name="Name4">
            <dgm:constrLst>
              <dgm:constr type="userA"/>
              <dgm:constr type="w" for="ch" forName="desTx" refType="w"/>
              <dgm:constr type="wOff" for="ch" forName="desTx" refType="userA" fact="-1.2"/>
              <dgm:constr type="h" for="ch" forName="desTx" refType="userA" fact="1.19"/>
              <dgm:constr type="l" for="ch" forName="desTx"/>
              <dgm:constr type="t" for="ch" forName="desTx"/>
              <dgm:constr type="w" for="ch" forName="labelTx" refType="userA"/>
              <dgm:constr type="h" for="ch" forName="labelTx" refType="userA"/>
              <dgm:constr type="r" for="ch" forName="labelTx" refType="w"/>
              <dgm:constr type="ctrY" for="ch" forName="labelTx" refType="h" refFor="ch" refForName="desTx" fact="0.5"/>
            </dgm:constrLst>
          </dgm:else>
        </dgm:choose>
        <dgm:layoutNode name="desTx" styleLbl="fgAccFollowNode1">
          <dgm:varLst>
            <dgm:bulletEnabled val="1"/>
          </dgm:varLst>
          <dgm:alg type="tx">
            <dgm:param type="parTxLTRAlign" val="l"/>
            <dgm:param type="parTxRTLAlign" val="r"/>
          </dgm:alg>
          <dgm:shape xmlns:r="http://schemas.openxmlformats.org/officeDocument/2006/relationships" rot="90" type="round2SameRect" r:blip="">
            <dgm:adjLst/>
          </dgm:shape>
          <dgm:presOf axis="des" ptType="node"/>
          <dgm:constrLst>
            <dgm:constr type="tMarg" refType="primFontSz" fact="0.2"/>
            <dgm:constr type="bMarg" refType="primFontSz" fact="0.2"/>
            <dgm:constr type="lMarg" refType="primFontSz" fact="0.3"/>
            <dgm:constr type="rMarg" refType="primFontSz" fact="0.3"/>
          </dgm:constrLst>
          <dgm:ruleLst>
            <dgm:rule type="h" val="INF" fact="NaN" max="NaN"/>
          </dgm:ruleLst>
        </dgm:layoutNode>
        <dgm:layoutNode name="labelTx" styleLbl="node1">
          <dgm:varLst>
            <dgm:chMax val="0"/>
            <dgm:chPref val="0"/>
            <dgm:bulletEnabled val="1"/>
          </dgm:varLst>
          <dgm:alg type="tx"/>
          <dgm:shape xmlns:r="http://schemas.openxmlformats.org/officeDocument/2006/relationships" type="ellipse" r:blip="">
            <dgm:adjLst/>
          </dgm:shape>
          <dgm:presOf axis="self"/>
          <dgm:constrLst>
            <dgm:constr type="tMarg"/>
            <dgm:constr type="bMarg"/>
            <dgm:constr type="lMarg"/>
            <dgm:constr type="rMarg"/>
          </dgm:constrLst>
          <dgm:ruleLst>
            <dgm:rule type="primFontSz" val="1" fact="NaN" max="NaN"/>
          </dgm:ruleLst>
        </dgm:layoutNode>
      </dgm:layoutNode>
      <dgm:forEach name="Name5" axis="followSib" ptType="sibTrans" cnt="1">
        <dgm:layoutNode name="sp">
          <dgm:alg type="sp"/>
          <dgm:shape xmlns:r="http://schemas.openxmlformats.org/officeDocument/2006/relationships" r:blip="">
            <dgm:adjLst/>
          </dgm:shape>
          <dgm:presOf/>
        </dgm:layoutNode>
      </dgm:forEach>
    </dgm:forEach>
  </dgm:layoutNode>
</dgm:layoutDef>
</file>

<file path=ppt/diagrams/layout4.xml><?xml version="1.0" encoding="utf-8"?>
<dgm:layoutDef xmlns:dgm="http://schemas.openxmlformats.org/drawingml/2006/diagram" xmlns:a="http://schemas.openxmlformats.org/drawingml/2006/main" uniqueId="urn:diagrams.loki3.com/NumberedList">
  <dgm:title val="Numbered List"/>
  <dgm:desc val="Use for numbering or lettering a sequence. Level 1 text should be a short number or letter. Works well with large amounts of Level 2 text."/>
  <dgm:catLst>
    <dgm:cat type="list" pri="4130"/>
    <dgm:cat type="other" pri="1400"/>
  </dgm:catLst>
  <dgm:sampData>
    <dgm:dataModel>
      <dgm:ptLst>
        <dgm:pt modelId="0" type="doc"/>
        <dgm:pt modelId="1">
          <dgm:t>
            <a:bodyPr/>
            <a:lstStyle/>
            <a:p>
              <a:r>
                <a:t>1</a:t>
              </a:r>
            </a:p>
          </dgm:t>
        </dgm:pt>
        <dgm:pt modelId="11"/>
        <dgm:pt modelId="2">
          <dgm:t>
            <a:bodyPr/>
            <a:lstStyle/>
            <a:p>
              <a:r>
                <a:t>2</a:t>
              </a:r>
            </a:p>
          </dgm:t>
        </dgm:pt>
        <dgm:pt modelId="21"/>
        <dgm:pt modelId="3">
          <dgm:t>
            <a:bodyPr/>
            <a:lstStyle/>
            <a:p>
              <a:r>
                <a:t>3</a:t>
              </a:r>
            </a:p>
          </dgm:t>
        </dgm:pt>
        <dgm:pt modelId="31"/>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dgm:varLst>
    <dgm:alg type="lin">
      <dgm:param type="linDir" val="fromT"/>
      <dgm:param type="nodeHorzAlign" val="l"/>
    </dgm:alg>
    <dgm:shape xmlns:r="http://schemas.openxmlformats.org/officeDocument/2006/relationships" r:blip="">
      <dgm:adjLst/>
    </dgm:shape>
    <dgm:presOf/>
    <dgm:constrLst>
      <dgm:constr type="w" for="ch" forName="composite" refType="w"/>
      <dgm:constr type="primFontSz" for="des" forName="desTx" op="equ" val="65"/>
      <dgm:constr type="primFontSz" for="des" forName="labelTx" op="equ" val="65"/>
      <dgm:constr type="h" for="des" forName="labelTx" refType="primFontSz" refFor="des" refForName="desTx" fact="0.6"/>
      <dgm:constr type="userA" for="des" forName="composite" refType="primFontSz" refFor="des" refForName="desTx" fact="0.5"/>
      <dgm:constr type="h" for="ch" forName="sp" refType="primFontSz" refFor="des" refForName="desTx" fact="0.1"/>
    </dgm:constrLst>
    <dgm:ruleLst>
      <dgm:rule type="primFontSz" for="des" forName="desTx" val="5" fact="NaN" max="NaN"/>
    </dgm:ruleLst>
    <dgm:forEach name="Name1" axis="ch" ptType="node">
      <dgm:layoutNode name="composite">
        <dgm:alg type="composite"/>
        <dgm:shape xmlns:r="http://schemas.openxmlformats.org/officeDocument/2006/relationships" r:blip="">
          <dgm:adjLst/>
        </dgm:shape>
        <dgm:presOf/>
        <dgm:choose name="Name2">
          <dgm:if name="Name3" func="var" arg="dir" op="equ" val="norm">
            <dgm:constrLst>
              <dgm:constr type="userA"/>
              <dgm:constr type="l" for="ch" forName="desTx" refType="userA" fact="1.2"/>
              <dgm:constr type="r" for="ch" forName="desTx" refType="w"/>
              <dgm:constr type="t" for="ch" forName="desTx"/>
              <dgm:constr type="h" for="ch" forName="desTx" refType="userA" fact="1.19"/>
              <dgm:constr type="w" for="ch" forName="labelTx" refType="userA"/>
              <dgm:constr type="h" for="ch" forName="labelTx" refType="userA"/>
              <dgm:constr type="l" for="ch" forName="labelTx"/>
              <dgm:constr type="ctrY" for="ch" forName="labelTx" refType="h" refFor="ch" refForName="desTx" fact="0.5"/>
            </dgm:constrLst>
          </dgm:if>
          <dgm:else name="Name4">
            <dgm:constrLst>
              <dgm:constr type="userA"/>
              <dgm:constr type="w" for="ch" forName="desTx" refType="w"/>
              <dgm:constr type="wOff" for="ch" forName="desTx" refType="userA" fact="-1.2"/>
              <dgm:constr type="h" for="ch" forName="desTx" refType="userA" fact="1.19"/>
              <dgm:constr type="l" for="ch" forName="desTx"/>
              <dgm:constr type="t" for="ch" forName="desTx"/>
              <dgm:constr type="w" for="ch" forName="labelTx" refType="userA"/>
              <dgm:constr type="h" for="ch" forName="labelTx" refType="userA"/>
              <dgm:constr type="r" for="ch" forName="labelTx" refType="w"/>
              <dgm:constr type="ctrY" for="ch" forName="labelTx" refType="h" refFor="ch" refForName="desTx" fact="0.5"/>
            </dgm:constrLst>
          </dgm:else>
        </dgm:choose>
        <dgm:layoutNode name="desTx" styleLbl="fgAccFollowNode1">
          <dgm:varLst>
            <dgm:bulletEnabled val="1"/>
          </dgm:varLst>
          <dgm:alg type="tx">
            <dgm:param type="parTxLTRAlign" val="l"/>
            <dgm:param type="parTxRTLAlign" val="r"/>
          </dgm:alg>
          <dgm:shape xmlns:r="http://schemas.openxmlformats.org/officeDocument/2006/relationships" rot="90" type="round2SameRect" r:blip="">
            <dgm:adjLst/>
          </dgm:shape>
          <dgm:presOf axis="des" ptType="node"/>
          <dgm:constrLst>
            <dgm:constr type="tMarg" refType="primFontSz" fact="0.2"/>
            <dgm:constr type="bMarg" refType="primFontSz" fact="0.2"/>
            <dgm:constr type="lMarg" refType="primFontSz" fact="0.3"/>
            <dgm:constr type="rMarg" refType="primFontSz" fact="0.3"/>
          </dgm:constrLst>
          <dgm:ruleLst>
            <dgm:rule type="h" val="INF" fact="NaN" max="NaN"/>
          </dgm:ruleLst>
        </dgm:layoutNode>
        <dgm:layoutNode name="labelTx" styleLbl="node1">
          <dgm:varLst>
            <dgm:chMax val="0"/>
            <dgm:chPref val="0"/>
            <dgm:bulletEnabled val="1"/>
          </dgm:varLst>
          <dgm:alg type="tx"/>
          <dgm:shape xmlns:r="http://schemas.openxmlformats.org/officeDocument/2006/relationships" type="ellipse" r:blip="">
            <dgm:adjLst/>
          </dgm:shape>
          <dgm:presOf axis="self"/>
          <dgm:constrLst>
            <dgm:constr type="tMarg"/>
            <dgm:constr type="bMarg"/>
            <dgm:constr type="lMarg"/>
            <dgm:constr type="rMarg"/>
          </dgm:constrLst>
          <dgm:ruleLst>
            <dgm:rule type="primFontSz" val="1" fact="NaN" max="NaN"/>
          </dgm:ruleLst>
        </dgm:layoutNode>
      </dgm:layoutNode>
      <dgm:forEach name="Name5" axis="followSib" ptType="sibTrans" cnt="1">
        <dgm:layoutNode name="sp">
          <dgm:alg type="sp"/>
          <dgm:shape xmlns:r="http://schemas.openxmlformats.org/officeDocument/2006/relationships" r:blip="">
            <dgm:adjLst/>
          </dgm:shape>
          <dgm:presOf/>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D69EAC2-54E7-48A0-90A2-D840D132A8F4}" type="datetimeFigureOut">
              <a:rPr lang="ru-RU" smtClean="0"/>
              <a:t>31.07.2018</a:t>
            </a:fld>
            <a:endParaRPr lang="ru-RU"/>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8B1A0DB-1EAA-4C53-B789-915FAA4AD919}" type="slidenum">
              <a:rPr lang="ru-RU" smtClean="0"/>
              <a:t>‹#›</a:t>
            </a:fld>
            <a:endParaRPr lang="ru-RU"/>
          </a:p>
        </p:txBody>
      </p:sp>
    </p:spTree>
    <p:extLst>
      <p:ext uri="{BB962C8B-B14F-4D97-AF65-F5344CB8AC3E}">
        <p14:creationId xmlns:p14="http://schemas.microsoft.com/office/powerpoint/2010/main" val="405406201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5681965-FCAA-4097-8FD4-122EC1DCA7FF}" type="datetimeFigureOut">
              <a:rPr lang="ru-RU" smtClean="0"/>
              <a:t>31.07.2018</a:t>
            </a:fld>
            <a:endParaRPr lang="ru-RU"/>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91F8C0C-5812-497D-B352-B5908CC200C0}" type="slidenum">
              <a:rPr lang="ru-RU" smtClean="0"/>
              <a:t>‹#›</a:t>
            </a:fld>
            <a:endParaRPr lang="ru-RU"/>
          </a:p>
        </p:txBody>
      </p:sp>
    </p:spTree>
    <p:extLst>
      <p:ext uri="{BB962C8B-B14F-4D97-AF65-F5344CB8AC3E}">
        <p14:creationId xmlns:p14="http://schemas.microsoft.com/office/powerpoint/2010/main" val="3269041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391F8C0C-5812-497D-B352-B5908CC200C0}" type="slidenum">
              <a:rPr lang="ru-RU" smtClean="0"/>
              <a:t>1</a:t>
            </a:fld>
            <a:endParaRPr lang="ru-RU"/>
          </a:p>
        </p:txBody>
      </p:sp>
    </p:spTree>
    <p:extLst>
      <p:ext uri="{BB962C8B-B14F-4D97-AF65-F5344CB8AC3E}">
        <p14:creationId xmlns:p14="http://schemas.microsoft.com/office/powerpoint/2010/main" val="6761792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vi-VN" dirty="0" smtClean="0"/>
              <a:t>Source:</a:t>
            </a:r>
          </a:p>
          <a:p>
            <a:r>
              <a:rPr lang="vi-VN" dirty="0" smtClean="0"/>
              <a:t>http://www.cezar.ua/local/goodimg/bionic-ear.jpg</a:t>
            </a:r>
          </a:p>
          <a:p>
            <a:r>
              <a:rPr lang="en-US" dirty="0" smtClean="0"/>
              <a:t>http://russian-internet-business.com/ruchka.files/3.jpg</a:t>
            </a:r>
          </a:p>
          <a:p>
            <a:pPr marL="0" indent="0">
              <a:buFontTx/>
              <a:buNone/>
            </a:pPr>
            <a:r>
              <a:rPr lang="vi-VN" dirty="0" smtClean="0"/>
              <a:t>Ngoài</a:t>
            </a:r>
            <a:r>
              <a:rPr lang="vi-VN" baseline="0" dirty="0" smtClean="0"/>
              <a:t> ra:</a:t>
            </a:r>
            <a:endParaRPr lang="vi-VN" dirty="0" smtClean="0"/>
          </a:p>
          <a:p>
            <a:pPr marL="171450" indent="-171450">
              <a:buFontTx/>
              <a:buChar char="-"/>
            </a:pPr>
            <a:r>
              <a:rPr lang="vi-VN" dirty="0" smtClean="0"/>
              <a:t>Thiết</a:t>
            </a:r>
            <a:r>
              <a:rPr lang="vi-VN" baseline="0" dirty="0" smtClean="0"/>
              <a:t> bị nghe xuyên tường</a:t>
            </a:r>
          </a:p>
          <a:p>
            <a:pPr marL="171450" indent="-171450">
              <a:buFontTx/>
              <a:buChar char="-"/>
            </a:pPr>
            <a:r>
              <a:rPr lang="vi-VN" baseline="0" dirty="0" smtClean="0"/>
              <a:t>Thiết bị nghe lén qua đường điện lưới</a:t>
            </a:r>
            <a:endParaRPr lang="en-US" dirty="0"/>
          </a:p>
        </p:txBody>
      </p:sp>
      <p:sp>
        <p:nvSpPr>
          <p:cNvPr id="4" name="Slide Number Placeholder 3"/>
          <p:cNvSpPr>
            <a:spLocks noGrp="1"/>
          </p:cNvSpPr>
          <p:nvPr>
            <p:ph type="sldNum" sz="quarter" idx="10"/>
          </p:nvPr>
        </p:nvSpPr>
        <p:spPr/>
        <p:txBody>
          <a:bodyPr/>
          <a:lstStyle/>
          <a:p>
            <a:fld id="{391F8C0C-5812-497D-B352-B5908CC200C0}" type="slidenum">
              <a:rPr lang="ru-RU" smtClean="0"/>
              <a:t>23</a:t>
            </a:fld>
            <a:endParaRPr lang="ru-RU"/>
          </a:p>
        </p:txBody>
      </p:sp>
    </p:spTree>
    <p:extLst>
      <p:ext uri="{BB962C8B-B14F-4D97-AF65-F5344CB8AC3E}">
        <p14:creationId xmlns:p14="http://schemas.microsoft.com/office/powerpoint/2010/main" val="24263729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http://www.vrsystems.ru/stati/images/texnicheskie_kanali_utechki_akusticheskoi(rechevoi)_infor_9.gif</a:t>
            </a:r>
          </a:p>
          <a:p>
            <a:endParaRPr lang="en-US" dirty="0"/>
          </a:p>
        </p:txBody>
      </p:sp>
      <p:sp>
        <p:nvSpPr>
          <p:cNvPr id="4" name="Slide Number Placeholder 3"/>
          <p:cNvSpPr>
            <a:spLocks noGrp="1"/>
          </p:cNvSpPr>
          <p:nvPr>
            <p:ph type="sldNum" sz="quarter" idx="10"/>
          </p:nvPr>
        </p:nvSpPr>
        <p:spPr/>
        <p:txBody>
          <a:bodyPr/>
          <a:lstStyle/>
          <a:p>
            <a:fld id="{391F8C0C-5812-497D-B352-B5908CC200C0}" type="slidenum">
              <a:rPr lang="ru-RU" smtClean="0"/>
              <a:t>24</a:t>
            </a:fld>
            <a:endParaRPr lang="ru-RU"/>
          </a:p>
        </p:txBody>
      </p:sp>
    </p:spTree>
    <p:extLst>
      <p:ext uri="{BB962C8B-B14F-4D97-AF65-F5344CB8AC3E}">
        <p14:creationId xmlns:p14="http://schemas.microsoft.com/office/powerpoint/2010/main" val="2234452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dirty="0" smtClean="0"/>
              <a:t>http://hardbroker.ru/img/laserMic1.jpg</a:t>
            </a:r>
          </a:p>
          <a:p>
            <a:endParaRPr lang="en-US" dirty="0"/>
          </a:p>
        </p:txBody>
      </p:sp>
      <p:sp>
        <p:nvSpPr>
          <p:cNvPr id="4" name="Slide Number Placeholder 3"/>
          <p:cNvSpPr>
            <a:spLocks noGrp="1"/>
          </p:cNvSpPr>
          <p:nvPr>
            <p:ph type="sldNum" sz="quarter" idx="10"/>
          </p:nvPr>
        </p:nvSpPr>
        <p:spPr/>
        <p:txBody>
          <a:bodyPr/>
          <a:lstStyle/>
          <a:p>
            <a:fld id="{391F8C0C-5812-497D-B352-B5908CC200C0}" type="slidenum">
              <a:rPr lang="ru-RU" smtClean="0"/>
              <a:t>25</a:t>
            </a:fld>
            <a:endParaRPr lang="ru-RU"/>
          </a:p>
        </p:txBody>
      </p:sp>
    </p:spTree>
    <p:extLst>
      <p:ext uri="{BB962C8B-B14F-4D97-AF65-F5344CB8AC3E}">
        <p14:creationId xmlns:p14="http://schemas.microsoft.com/office/powerpoint/2010/main" val="5942124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Search</a:t>
            </a:r>
            <a:r>
              <a:rPr lang="vi-VN" baseline="0" dirty="0" smtClean="0"/>
              <a:t> for: "compromising electronic emanations of wired keyboards“</a:t>
            </a:r>
            <a:endParaRPr lang="en-US" baseline="0" dirty="0" smtClean="0"/>
          </a:p>
          <a:p>
            <a:r>
              <a:rPr lang="en-US" baseline="0" dirty="0" err="1" smtClean="0"/>
              <a:t>Ảnh</a:t>
            </a:r>
            <a:r>
              <a:rPr lang="en-US" baseline="0" dirty="0" smtClean="0"/>
              <a:t> </a:t>
            </a:r>
            <a:r>
              <a:rPr lang="en-US" baseline="0" dirty="0" err="1" smtClean="0"/>
              <a:t>hưởng</a:t>
            </a:r>
            <a:r>
              <a:rPr lang="en-US" baseline="0" dirty="0" smtClean="0"/>
              <a:t> </a:t>
            </a:r>
            <a:r>
              <a:rPr lang="en-US" baseline="0" dirty="0" err="1" smtClean="0"/>
              <a:t>của</a:t>
            </a:r>
            <a:r>
              <a:rPr lang="en-US" baseline="0" dirty="0" smtClean="0"/>
              <a:t> </a:t>
            </a:r>
            <a:r>
              <a:rPr lang="en-US" baseline="0" dirty="0" err="1" smtClean="0"/>
              <a:t>những</a:t>
            </a:r>
            <a:r>
              <a:rPr lang="en-US" baseline="0" dirty="0" smtClean="0"/>
              <a:t> </a:t>
            </a:r>
            <a:r>
              <a:rPr lang="en-US" baseline="0" dirty="0" err="1" smtClean="0"/>
              <a:t>phát</a:t>
            </a:r>
            <a:r>
              <a:rPr lang="en-US" baseline="0" dirty="0" smtClean="0"/>
              <a:t> </a:t>
            </a:r>
            <a:r>
              <a:rPr lang="en-US" baseline="0" dirty="0" err="1" smtClean="0"/>
              <a:t>xạ</a:t>
            </a:r>
            <a:r>
              <a:rPr lang="en-US" baseline="0" dirty="0" smtClean="0"/>
              <a:t> </a:t>
            </a:r>
            <a:r>
              <a:rPr lang="en-US" baseline="0" dirty="0" err="1" smtClean="0"/>
              <a:t>điện</a:t>
            </a:r>
            <a:r>
              <a:rPr lang="en-US" baseline="0" dirty="0" smtClean="0"/>
              <a:t> </a:t>
            </a:r>
            <a:r>
              <a:rPr lang="en-US" baseline="0" dirty="0" err="1" smtClean="0"/>
              <a:t>từ</a:t>
            </a:r>
            <a:r>
              <a:rPr lang="en-US" baseline="0" dirty="0" smtClean="0"/>
              <a:t> </a:t>
            </a:r>
            <a:r>
              <a:rPr lang="en-US" baseline="0" dirty="0" err="1" smtClean="0"/>
              <a:t>của</a:t>
            </a:r>
            <a:r>
              <a:rPr lang="en-US" baseline="0" dirty="0" smtClean="0"/>
              <a:t> </a:t>
            </a:r>
            <a:r>
              <a:rPr lang="en-US" baseline="0" dirty="0" err="1" smtClean="0"/>
              <a:t>bàn</a:t>
            </a:r>
            <a:r>
              <a:rPr lang="en-US" baseline="0" dirty="0" smtClean="0"/>
              <a:t> </a:t>
            </a:r>
            <a:r>
              <a:rPr lang="en-US" baseline="0" dirty="0" err="1" smtClean="0"/>
              <a:t>phím</a:t>
            </a:r>
            <a:r>
              <a:rPr lang="en-US" baseline="0" dirty="0" smtClean="0"/>
              <a:t> </a:t>
            </a:r>
            <a:r>
              <a:rPr lang="en-US" baseline="0" dirty="0" err="1" smtClean="0"/>
              <a:t>có</a:t>
            </a:r>
            <a:r>
              <a:rPr lang="en-US" baseline="0" dirty="0" smtClean="0"/>
              <a:t> </a:t>
            </a:r>
            <a:r>
              <a:rPr lang="en-US" baseline="0" dirty="0" err="1" smtClean="0"/>
              <a:t>dây</a:t>
            </a:r>
            <a:endParaRPr lang="en-US" baseline="0" dirty="0" smtClean="0"/>
          </a:p>
          <a:p>
            <a:r>
              <a:rPr lang="en-US" baseline="0" dirty="0" smtClean="0"/>
              <a:t>V1</a:t>
            </a:r>
          </a:p>
          <a:p>
            <a:pPr marL="171450" indent="-171450">
              <a:buFontTx/>
              <a:buChar char="-"/>
            </a:pPr>
            <a:r>
              <a:rPr lang="en-US" baseline="0" dirty="0" err="1" smtClean="0"/>
              <a:t>Thí</a:t>
            </a:r>
            <a:r>
              <a:rPr lang="en-US" baseline="0" dirty="0" smtClean="0"/>
              <a:t> </a:t>
            </a:r>
            <a:r>
              <a:rPr lang="en-US" baseline="0" dirty="0" err="1" smtClean="0"/>
              <a:t>nghiệm</a:t>
            </a:r>
            <a:r>
              <a:rPr lang="en-US" baseline="0" dirty="0" smtClean="0"/>
              <a:t> 1: </a:t>
            </a:r>
            <a:r>
              <a:rPr lang="en-US" baseline="0" dirty="0" err="1" smtClean="0"/>
              <a:t>nghe</a:t>
            </a:r>
            <a:r>
              <a:rPr lang="en-US" baseline="0" dirty="0" smtClean="0"/>
              <a:t> </a:t>
            </a:r>
            <a:r>
              <a:rPr lang="en-US" baseline="0" dirty="0" err="1" smtClean="0"/>
              <a:t>trộm</a:t>
            </a:r>
            <a:r>
              <a:rPr lang="en-US" baseline="0" dirty="0" smtClean="0"/>
              <a:t> </a:t>
            </a:r>
            <a:r>
              <a:rPr lang="en-US" baseline="0" dirty="0" err="1" smtClean="0"/>
              <a:t>tổ</a:t>
            </a:r>
            <a:r>
              <a:rPr lang="en-US" baseline="0" dirty="0" smtClean="0"/>
              <a:t> </a:t>
            </a:r>
            <a:r>
              <a:rPr lang="en-US" baseline="0" dirty="0" err="1" smtClean="0"/>
              <a:t>hợp</a:t>
            </a:r>
            <a:r>
              <a:rPr lang="en-US" baseline="0" dirty="0" smtClean="0"/>
              <a:t> </a:t>
            </a:r>
            <a:r>
              <a:rPr lang="en-US" baseline="0" dirty="0" err="1" smtClean="0"/>
              <a:t>phím</a:t>
            </a:r>
            <a:r>
              <a:rPr lang="en-US" baseline="0" dirty="0" smtClean="0"/>
              <a:t> </a:t>
            </a:r>
            <a:r>
              <a:rPr lang="en-US" baseline="0" dirty="0" err="1" smtClean="0"/>
              <a:t>trong</a:t>
            </a:r>
            <a:r>
              <a:rPr lang="en-US" baseline="0" dirty="0" smtClean="0"/>
              <a:t> </a:t>
            </a:r>
            <a:r>
              <a:rPr lang="en-US" baseline="0" dirty="0" err="1" smtClean="0"/>
              <a:t>phạm</a:t>
            </a:r>
            <a:r>
              <a:rPr lang="en-US" baseline="0" dirty="0" smtClean="0"/>
              <a:t> vi 1m </a:t>
            </a:r>
            <a:r>
              <a:rPr lang="en-US" baseline="0" dirty="0" err="1" smtClean="0"/>
              <a:t>với</a:t>
            </a:r>
            <a:r>
              <a:rPr lang="en-US" baseline="0" dirty="0" smtClean="0"/>
              <a:t> </a:t>
            </a:r>
            <a:r>
              <a:rPr lang="en-US" baseline="0" dirty="0" err="1" smtClean="0"/>
              <a:t>dây</a:t>
            </a:r>
            <a:r>
              <a:rPr lang="en-US" baseline="0" dirty="0" smtClean="0"/>
              <a:t> </a:t>
            </a:r>
            <a:r>
              <a:rPr lang="en-US" baseline="0" dirty="0" err="1" smtClean="0"/>
              <a:t>ăng</a:t>
            </a:r>
            <a:r>
              <a:rPr lang="en-US" baseline="0" dirty="0" smtClean="0"/>
              <a:t> ten</a:t>
            </a:r>
          </a:p>
          <a:p>
            <a:pPr marL="171450" indent="-171450">
              <a:buFontTx/>
              <a:buChar char="-"/>
            </a:pPr>
            <a:r>
              <a:rPr lang="en-US" baseline="0" dirty="0" err="1" smtClean="0"/>
              <a:t>Màn</a:t>
            </a:r>
            <a:r>
              <a:rPr lang="en-US" baseline="0" dirty="0" smtClean="0"/>
              <a:t> </a:t>
            </a:r>
            <a:r>
              <a:rPr lang="en-US" baseline="0" dirty="0" err="1" smtClean="0"/>
              <a:t>hình</a:t>
            </a:r>
            <a:r>
              <a:rPr lang="en-US" baseline="0" dirty="0" smtClean="0"/>
              <a:t> LCD </a:t>
            </a:r>
            <a:r>
              <a:rPr lang="en-US" baseline="0" dirty="0" err="1" smtClean="0"/>
              <a:t>bị</a:t>
            </a:r>
            <a:r>
              <a:rPr lang="en-US" baseline="0" dirty="0" smtClean="0"/>
              <a:t> </a:t>
            </a:r>
            <a:r>
              <a:rPr lang="en-US" baseline="0" dirty="0" err="1" smtClean="0"/>
              <a:t>loại</a:t>
            </a:r>
            <a:r>
              <a:rPr lang="en-US" baseline="0" dirty="0" smtClean="0"/>
              <a:t> </a:t>
            </a:r>
            <a:r>
              <a:rPr lang="en-US" baseline="0" dirty="0" err="1" smtClean="0"/>
              <a:t>bỏ</a:t>
            </a:r>
            <a:r>
              <a:rPr lang="en-US" baseline="0" dirty="0" smtClean="0"/>
              <a:t> </a:t>
            </a:r>
            <a:r>
              <a:rPr lang="en-US" baseline="0" dirty="0" err="1" smtClean="0"/>
              <a:t>để</a:t>
            </a:r>
            <a:r>
              <a:rPr lang="en-US" baseline="0" dirty="0" smtClean="0"/>
              <a:t> </a:t>
            </a:r>
            <a:r>
              <a:rPr lang="en-US" baseline="0" dirty="0" err="1" smtClean="0"/>
              <a:t>tránh</a:t>
            </a:r>
            <a:r>
              <a:rPr lang="en-US" baseline="0" dirty="0" smtClean="0"/>
              <a:t> </a:t>
            </a:r>
            <a:r>
              <a:rPr lang="en-US" baseline="0" dirty="0" err="1" smtClean="0"/>
              <a:t>khả</a:t>
            </a:r>
            <a:r>
              <a:rPr lang="en-US" baseline="0" dirty="0" smtClean="0"/>
              <a:t> </a:t>
            </a:r>
            <a:r>
              <a:rPr lang="en-US" baseline="0" dirty="0" err="1" smtClean="0"/>
              <a:t>năng</a:t>
            </a:r>
            <a:r>
              <a:rPr lang="en-US" baseline="0" dirty="0" smtClean="0"/>
              <a:t> </a:t>
            </a:r>
            <a:r>
              <a:rPr lang="en-US" baseline="0" dirty="0" err="1" smtClean="0"/>
              <a:t>truyền</a:t>
            </a:r>
            <a:r>
              <a:rPr lang="en-US" baseline="0" dirty="0" smtClean="0"/>
              <a:t> </a:t>
            </a:r>
            <a:r>
              <a:rPr lang="en-US" baseline="0" dirty="0" err="1" smtClean="0"/>
              <a:t>thông</a:t>
            </a:r>
            <a:r>
              <a:rPr lang="en-US" baseline="0" dirty="0" smtClean="0"/>
              <a:t> </a:t>
            </a:r>
            <a:r>
              <a:rPr lang="en-US" baseline="0" dirty="0" err="1" smtClean="0"/>
              <a:t>không</a:t>
            </a:r>
            <a:r>
              <a:rPr lang="en-US" baseline="0" dirty="0" smtClean="0"/>
              <a:t> </a:t>
            </a:r>
            <a:r>
              <a:rPr lang="en-US" baseline="0" dirty="0" err="1" smtClean="0"/>
              <a:t>dây</a:t>
            </a:r>
            <a:endParaRPr lang="en-US" baseline="0" dirty="0" smtClean="0"/>
          </a:p>
          <a:p>
            <a:pPr marL="171450" indent="-171450">
              <a:buFontTx/>
              <a:buChar char="-"/>
            </a:pPr>
            <a:r>
              <a:rPr lang="en-US" baseline="0" dirty="0" smtClean="0"/>
              <a:t>Pc </a:t>
            </a:r>
            <a:r>
              <a:rPr lang="en-US" baseline="0" dirty="0" err="1" smtClean="0"/>
              <a:t>bị</a:t>
            </a:r>
            <a:r>
              <a:rPr lang="en-US" baseline="0" dirty="0" smtClean="0"/>
              <a:t> </a:t>
            </a:r>
            <a:r>
              <a:rPr lang="en-US" baseline="0" dirty="0" err="1" smtClean="0"/>
              <a:t>loại</a:t>
            </a:r>
            <a:r>
              <a:rPr lang="en-US" baseline="0" dirty="0" smtClean="0"/>
              <a:t> </a:t>
            </a:r>
            <a:r>
              <a:rPr lang="en-US" baseline="0" dirty="0" err="1" smtClean="0"/>
              <a:t>bỏ</a:t>
            </a:r>
            <a:r>
              <a:rPr lang="en-US" baseline="0" dirty="0" smtClean="0"/>
              <a:t> </a:t>
            </a:r>
            <a:r>
              <a:rPr lang="en-US" baseline="0" dirty="0" err="1" smtClean="0"/>
              <a:t>để</a:t>
            </a:r>
            <a:r>
              <a:rPr lang="en-US" baseline="0" dirty="0" smtClean="0"/>
              <a:t> </a:t>
            </a:r>
            <a:r>
              <a:rPr lang="en-US" baseline="0" dirty="0" err="1" smtClean="0"/>
              <a:t>tránh</a:t>
            </a:r>
            <a:r>
              <a:rPr lang="en-US" baseline="0" dirty="0" smtClean="0"/>
              <a:t> </a:t>
            </a:r>
            <a:r>
              <a:rPr lang="en-US" baseline="0" dirty="0" err="1" smtClean="0"/>
              <a:t>khả</a:t>
            </a:r>
            <a:r>
              <a:rPr lang="en-US" baseline="0" dirty="0" smtClean="0"/>
              <a:t> </a:t>
            </a:r>
            <a:r>
              <a:rPr lang="en-US" baseline="0" dirty="0" err="1" smtClean="0"/>
              <a:t>năng</a:t>
            </a:r>
            <a:r>
              <a:rPr lang="en-US" baseline="0" dirty="0" smtClean="0"/>
              <a:t> </a:t>
            </a:r>
            <a:r>
              <a:rPr lang="en-US" baseline="0" dirty="0" err="1" smtClean="0"/>
              <a:t>truyền</a:t>
            </a:r>
            <a:r>
              <a:rPr lang="en-US" baseline="0" dirty="0" smtClean="0"/>
              <a:t> </a:t>
            </a:r>
            <a:r>
              <a:rPr lang="en-US" baseline="0" dirty="0" err="1" smtClean="0"/>
              <a:t>tải</a:t>
            </a:r>
            <a:r>
              <a:rPr lang="en-US" baseline="0" dirty="0" smtClean="0"/>
              <a:t> qua </a:t>
            </a:r>
            <a:r>
              <a:rPr lang="en-US" baseline="0" dirty="0" err="1" smtClean="0"/>
              <a:t>đường</a:t>
            </a:r>
            <a:r>
              <a:rPr lang="en-US" baseline="0" dirty="0" smtClean="0"/>
              <a:t> </a:t>
            </a:r>
            <a:r>
              <a:rPr lang="en-US" baseline="0" dirty="0" err="1" smtClean="0"/>
              <a:t>cung</a:t>
            </a:r>
            <a:r>
              <a:rPr lang="en-US" baseline="0" dirty="0" smtClean="0"/>
              <a:t> </a:t>
            </a:r>
            <a:r>
              <a:rPr lang="en-US" baseline="0" dirty="0" err="1" smtClean="0"/>
              <a:t>cấp</a:t>
            </a:r>
            <a:r>
              <a:rPr lang="en-US" baseline="0" dirty="0" smtClean="0"/>
              <a:t> </a:t>
            </a:r>
            <a:r>
              <a:rPr lang="en-US" baseline="0" dirty="0" err="1" smtClean="0"/>
              <a:t>điện</a:t>
            </a:r>
            <a:endParaRPr lang="en-US" baseline="0" dirty="0" smtClean="0"/>
          </a:p>
          <a:p>
            <a:pPr marL="171450" indent="-171450">
              <a:buFontTx/>
              <a:buChar char="-"/>
            </a:pPr>
            <a:r>
              <a:rPr lang="en-US" baseline="0" dirty="0" smtClean="0"/>
              <a:t>1 </a:t>
            </a:r>
            <a:r>
              <a:rPr lang="en-US" baseline="0" dirty="0" err="1" smtClean="0"/>
              <a:t>dây</a:t>
            </a:r>
            <a:r>
              <a:rPr lang="en-US" baseline="0" dirty="0" smtClean="0"/>
              <a:t> </a:t>
            </a:r>
            <a:r>
              <a:rPr lang="en-US" baseline="0" dirty="0" err="1" smtClean="0"/>
              <a:t>ăng</a:t>
            </a:r>
            <a:r>
              <a:rPr lang="en-US" baseline="0" dirty="0" smtClean="0"/>
              <a:t> ten </a:t>
            </a:r>
            <a:r>
              <a:rPr lang="en-US" baseline="0" dirty="0" err="1" smtClean="0"/>
              <a:t>đoen</a:t>
            </a:r>
            <a:r>
              <a:rPr lang="en-US" baseline="0" dirty="0" smtClean="0"/>
              <a:t> </a:t>
            </a:r>
            <a:r>
              <a:rPr lang="en-US" baseline="0" dirty="0" err="1" smtClean="0"/>
              <a:t>giản</a:t>
            </a:r>
            <a:r>
              <a:rPr lang="en-US" baseline="0" dirty="0" smtClean="0"/>
              <a:t> </a:t>
            </a:r>
            <a:r>
              <a:rPr lang="en-US" baseline="0" dirty="0" err="1" smtClean="0"/>
              <a:t>dài</a:t>
            </a:r>
            <a:r>
              <a:rPr lang="en-US" baseline="0" dirty="0" smtClean="0"/>
              <a:t> 1m</a:t>
            </a:r>
          </a:p>
          <a:p>
            <a:pPr marL="0" indent="0">
              <a:buFontTx/>
              <a:buNone/>
            </a:pPr>
            <a:r>
              <a:rPr lang="en-US" baseline="0" dirty="0" smtClean="0"/>
              <a:t>V2</a:t>
            </a:r>
          </a:p>
          <a:p>
            <a:pPr marL="171450" indent="-171450">
              <a:buFontTx/>
              <a:buChar char="-"/>
            </a:pPr>
            <a:r>
              <a:rPr lang="en-US" baseline="0" dirty="0" err="1" smtClean="0"/>
              <a:t>ngắt</a:t>
            </a:r>
            <a:r>
              <a:rPr lang="en-US" baseline="0" dirty="0" smtClean="0"/>
              <a:t> </a:t>
            </a:r>
            <a:r>
              <a:rPr lang="en-US" baseline="0" dirty="0" err="1" smtClean="0"/>
              <a:t>kết</a:t>
            </a:r>
            <a:r>
              <a:rPr lang="en-US" baseline="0" dirty="0" smtClean="0"/>
              <a:t> </a:t>
            </a:r>
            <a:r>
              <a:rPr lang="en-US" baseline="0" dirty="0" err="1" smtClean="0"/>
              <a:t>nối</a:t>
            </a:r>
            <a:r>
              <a:rPr lang="en-US" baseline="0" dirty="0" smtClean="0"/>
              <a:t> </a:t>
            </a:r>
            <a:r>
              <a:rPr lang="en-US" baseline="0" dirty="0" err="1" smtClean="0"/>
              <a:t>nguồn</a:t>
            </a:r>
            <a:r>
              <a:rPr lang="en-US" baseline="0" dirty="0" smtClean="0"/>
              <a:t> </a:t>
            </a:r>
            <a:r>
              <a:rPr lang="en-US" baseline="0" dirty="0" err="1" smtClean="0"/>
              <a:t>điện</a:t>
            </a:r>
            <a:r>
              <a:rPr lang="en-US" baseline="0" dirty="0" smtClean="0"/>
              <a:t> </a:t>
            </a:r>
            <a:r>
              <a:rPr lang="en-US" baseline="0" dirty="0" err="1" smtClean="0"/>
              <a:t>để</a:t>
            </a:r>
            <a:r>
              <a:rPr lang="en-US" baseline="0" dirty="0" smtClean="0"/>
              <a:t> </a:t>
            </a:r>
            <a:r>
              <a:rPr lang="en-US" baseline="0" dirty="0" err="1" smtClean="0"/>
              <a:t>tránh</a:t>
            </a:r>
            <a:r>
              <a:rPr lang="en-US" baseline="0" dirty="0" smtClean="0"/>
              <a:t> </a:t>
            </a:r>
            <a:r>
              <a:rPr lang="en-US" baseline="0" dirty="0" err="1" smtClean="0"/>
              <a:t>khả</a:t>
            </a:r>
            <a:r>
              <a:rPr lang="en-US" baseline="0" dirty="0" smtClean="0"/>
              <a:t> </a:t>
            </a:r>
            <a:r>
              <a:rPr lang="en-US" baseline="0" dirty="0" err="1" smtClean="0"/>
              <a:t>năng</a:t>
            </a:r>
            <a:r>
              <a:rPr lang="en-US" baseline="0" dirty="0" smtClean="0"/>
              <a:t> </a:t>
            </a:r>
            <a:r>
              <a:rPr lang="en-US" baseline="0" dirty="0" err="1" smtClean="0"/>
              <a:t>truyền</a:t>
            </a:r>
            <a:r>
              <a:rPr lang="en-US" baseline="0" dirty="0" smtClean="0"/>
              <a:t> </a:t>
            </a:r>
            <a:r>
              <a:rPr lang="en-US" baseline="0" dirty="0" err="1" smtClean="0"/>
              <a:t>tải</a:t>
            </a:r>
            <a:r>
              <a:rPr lang="en-US" baseline="0" dirty="0" smtClean="0"/>
              <a:t> qua </a:t>
            </a:r>
            <a:r>
              <a:rPr lang="en-US" baseline="0" dirty="0" err="1" smtClean="0"/>
              <a:t>đường</a:t>
            </a:r>
            <a:r>
              <a:rPr lang="en-US" baseline="0" dirty="0" smtClean="0"/>
              <a:t> </a:t>
            </a:r>
            <a:r>
              <a:rPr lang="en-US" baseline="0" dirty="0" err="1" smtClean="0"/>
              <a:t>cung</a:t>
            </a:r>
            <a:r>
              <a:rPr lang="en-US" baseline="0" dirty="0" smtClean="0"/>
              <a:t> </a:t>
            </a:r>
            <a:r>
              <a:rPr lang="en-US" baseline="0" dirty="0" err="1" smtClean="0"/>
              <a:t>cấp</a:t>
            </a:r>
            <a:r>
              <a:rPr lang="en-US" baseline="0" dirty="0" smtClean="0"/>
              <a:t> </a:t>
            </a:r>
            <a:r>
              <a:rPr lang="en-US" baseline="0" dirty="0" err="1" smtClean="0"/>
              <a:t>điện</a:t>
            </a:r>
            <a:endParaRPr lang="en-US" baseline="0" dirty="0" smtClean="0"/>
          </a:p>
          <a:p>
            <a:pPr marL="171450" indent="-171450">
              <a:buFontTx/>
              <a:buChar char="-"/>
            </a:pPr>
            <a:r>
              <a:rPr lang="en-US" dirty="0" err="1" smtClean="0"/>
              <a:t>Thực</a:t>
            </a:r>
            <a:r>
              <a:rPr lang="en-US" baseline="0" dirty="0" smtClean="0"/>
              <a:t> </a:t>
            </a:r>
            <a:r>
              <a:rPr lang="en-US" baseline="0" dirty="0" err="1" smtClean="0"/>
              <a:t>hiện</a:t>
            </a:r>
            <a:r>
              <a:rPr lang="en-US" baseline="0" dirty="0" smtClean="0"/>
              <a:t> 4 </a:t>
            </a:r>
            <a:r>
              <a:rPr lang="en-US" baseline="0" dirty="0" err="1" smtClean="0"/>
              <a:t>cách</a:t>
            </a:r>
            <a:r>
              <a:rPr lang="en-US" baseline="0" dirty="0" smtClean="0"/>
              <a:t> </a:t>
            </a:r>
            <a:r>
              <a:rPr lang="en-US" baseline="0" dirty="0" err="1" smtClean="0"/>
              <a:t>khác</a:t>
            </a:r>
            <a:r>
              <a:rPr lang="en-US" baseline="0" dirty="0" smtClean="0"/>
              <a:t> </a:t>
            </a:r>
            <a:r>
              <a:rPr lang="en-US" baseline="0" dirty="0" err="1" smtClean="0"/>
              <a:t>nhau</a:t>
            </a:r>
            <a:r>
              <a:rPr lang="en-US" baseline="0" dirty="0" smtClean="0"/>
              <a:t> </a:t>
            </a:r>
            <a:r>
              <a:rPr lang="en-US" baseline="0" dirty="0" err="1" smtClean="0"/>
              <a:t>để</a:t>
            </a:r>
            <a:r>
              <a:rPr lang="en-US" baseline="0" dirty="0" smtClean="0"/>
              <a:t> </a:t>
            </a:r>
            <a:r>
              <a:rPr lang="en-US" baseline="0" dirty="0" err="1" smtClean="0"/>
              <a:t>phục</a:t>
            </a:r>
            <a:r>
              <a:rPr lang="en-US" baseline="0" dirty="0" smtClean="0"/>
              <a:t> </a:t>
            </a:r>
            <a:r>
              <a:rPr lang="en-US" baseline="0" dirty="0" err="1" smtClean="0"/>
              <a:t>hội</a:t>
            </a:r>
            <a:r>
              <a:rPr lang="en-US" baseline="0" dirty="0" smtClean="0"/>
              <a:t> </a:t>
            </a:r>
            <a:r>
              <a:rPr lang="en-US" baseline="0" dirty="0" err="1" smtClean="0"/>
              <a:t>toàn</a:t>
            </a:r>
            <a:r>
              <a:rPr lang="en-US" baseline="0" dirty="0" smtClean="0"/>
              <a:t> </a:t>
            </a:r>
            <a:r>
              <a:rPr lang="en-US" baseline="0" dirty="0" err="1" smtClean="0"/>
              <a:t>bộ</a:t>
            </a:r>
            <a:r>
              <a:rPr lang="en-US" baseline="0" dirty="0" smtClean="0"/>
              <a:t> </a:t>
            </a:r>
            <a:r>
              <a:rPr lang="en-US" baseline="0" dirty="0" err="1" smtClean="0"/>
              <a:t>hoặc</a:t>
            </a:r>
            <a:r>
              <a:rPr lang="en-US" baseline="0" dirty="0" smtClean="0"/>
              <a:t> 1 </a:t>
            </a:r>
            <a:r>
              <a:rPr lang="en-US" baseline="0" dirty="0" err="1" smtClean="0"/>
              <a:t>phần</a:t>
            </a:r>
            <a:r>
              <a:rPr lang="en-US" baseline="0" dirty="0" smtClean="0"/>
              <a:t> </a:t>
            </a:r>
            <a:r>
              <a:rPr lang="en-US" baseline="0" dirty="0" err="1" smtClean="0"/>
              <a:t>tổ</a:t>
            </a:r>
            <a:r>
              <a:rPr lang="en-US" baseline="0" dirty="0" smtClean="0"/>
              <a:t> </a:t>
            </a:r>
            <a:r>
              <a:rPr lang="en-US" baseline="0" dirty="0" err="1" smtClean="0"/>
              <a:t>hợp</a:t>
            </a:r>
            <a:r>
              <a:rPr lang="en-US" baseline="0" dirty="0" smtClean="0"/>
              <a:t> </a:t>
            </a:r>
            <a:r>
              <a:rPr lang="en-US" baseline="0" dirty="0" err="1" smtClean="0"/>
              <a:t>phím</a:t>
            </a:r>
            <a:r>
              <a:rPr lang="en-US" baseline="0" dirty="0" smtClean="0"/>
              <a:t> </a:t>
            </a:r>
            <a:r>
              <a:rPr lang="en-US" baseline="0" dirty="0" err="1" smtClean="0"/>
              <a:t>từ</a:t>
            </a:r>
            <a:r>
              <a:rPr lang="en-US" baseline="0" dirty="0" smtClean="0"/>
              <a:t> </a:t>
            </a:r>
            <a:r>
              <a:rPr lang="en-US" baseline="0" dirty="0" err="1" smtClean="0"/>
              <a:t>những</a:t>
            </a:r>
            <a:r>
              <a:rPr lang="en-US" baseline="0" dirty="0" smtClean="0"/>
              <a:t> </a:t>
            </a:r>
            <a:r>
              <a:rPr lang="en-US" baseline="0" dirty="0" err="1" smtClean="0"/>
              <a:t>ảnh</a:t>
            </a:r>
            <a:r>
              <a:rPr lang="en-US" baseline="0" dirty="0" smtClean="0"/>
              <a:t> </a:t>
            </a:r>
            <a:r>
              <a:rPr lang="en-US" baseline="0" dirty="0" err="1" smtClean="0"/>
              <a:t>hưởng</a:t>
            </a:r>
            <a:r>
              <a:rPr lang="en-US" baseline="0" dirty="0" smtClean="0"/>
              <a:t> </a:t>
            </a:r>
            <a:r>
              <a:rPr lang="en-US" baseline="0" dirty="0" err="1" smtClean="0"/>
              <a:t>xạ</a:t>
            </a:r>
            <a:r>
              <a:rPr lang="en-US" baseline="0" dirty="0" smtClean="0"/>
              <a:t> </a:t>
            </a:r>
            <a:r>
              <a:rPr lang="en-US" baseline="0" dirty="0" err="1" smtClean="0"/>
              <a:t>điện</a:t>
            </a:r>
            <a:r>
              <a:rPr lang="en-US" baseline="0" dirty="0" smtClean="0"/>
              <a:t> </a:t>
            </a:r>
            <a:r>
              <a:rPr lang="en-US" baseline="0" dirty="0" err="1" smtClean="0"/>
              <a:t>từ</a:t>
            </a:r>
            <a:r>
              <a:rPr lang="en-US" baseline="0" dirty="0" smtClean="0"/>
              <a:t> </a:t>
            </a:r>
            <a:r>
              <a:rPr lang="en-US" baseline="0" dirty="0" err="1" smtClean="0"/>
              <a:t>lên</a:t>
            </a:r>
            <a:r>
              <a:rPr lang="en-US" baseline="0" dirty="0" smtClean="0"/>
              <a:t> </a:t>
            </a:r>
            <a:r>
              <a:rPr lang="en-US" baseline="0" dirty="0" err="1" smtClean="0"/>
              <a:t>đến</a:t>
            </a:r>
            <a:r>
              <a:rPr lang="en-US" baseline="0" dirty="0" smtClean="0"/>
              <a:t> 20m</a:t>
            </a:r>
          </a:p>
          <a:p>
            <a:pPr marL="171450" indent="-171450">
              <a:buFontTx/>
              <a:buChar char="-"/>
            </a:pPr>
            <a:r>
              <a:rPr lang="en-US" baseline="0" dirty="0" err="1" smtClean="0"/>
              <a:t>Thực</a:t>
            </a:r>
            <a:r>
              <a:rPr lang="en-US" baseline="0" dirty="0" smtClean="0"/>
              <a:t> </a:t>
            </a:r>
            <a:r>
              <a:rPr lang="en-US" baseline="0" dirty="0" err="1" smtClean="0"/>
              <a:t>hiện</a:t>
            </a:r>
            <a:r>
              <a:rPr lang="en-US" baseline="0" dirty="0" smtClean="0"/>
              <a:t> test 11 model </a:t>
            </a:r>
            <a:r>
              <a:rPr lang="en-US" baseline="0" dirty="0" err="1" smtClean="0"/>
              <a:t>khác</a:t>
            </a:r>
            <a:r>
              <a:rPr lang="en-US" baseline="0" dirty="0" smtClean="0"/>
              <a:t> </a:t>
            </a:r>
            <a:r>
              <a:rPr lang="en-US" baseline="0" dirty="0" err="1" smtClean="0"/>
              <a:t>nhau</a:t>
            </a:r>
            <a:r>
              <a:rPr lang="en-US" baseline="0" dirty="0" smtClean="0"/>
              <a:t> </a:t>
            </a:r>
            <a:r>
              <a:rPr lang="en-US" baseline="0" dirty="0" err="1" smtClean="0"/>
              <a:t>và</a:t>
            </a:r>
            <a:r>
              <a:rPr lang="en-US" baseline="0" dirty="0" smtClean="0"/>
              <a:t> </a:t>
            </a:r>
            <a:r>
              <a:rPr lang="en-US" baseline="0" dirty="0" err="1" smtClean="0"/>
              <a:t>cho</a:t>
            </a:r>
            <a:r>
              <a:rPr lang="en-US" baseline="0" dirty="0" smtClean="0"/>
              <a:t> </a:t>
            </a:r>
            <a:r>
              <a:rPr lang="en-US" baseline="0" dirty="0" err="1" smtClean="0"/>
              <a:t>kết</a:t>
            </a:r>
            <a:r>
              <a:rPr lang="en-US" baseline="0" dirty="0" smtClean="0"/>
              <a:t> </a:t>
            </a:r>
            <a:r>
              <a:rPr lang="en-US" baseline="0" dirty="0" err="1" smtClean="0"/>
              <a:t>quả</a:t>
            </a:r>
            <a:r>
              <a:rPr lang="en-US" baseline="0" dirty="0" smtClean="0"/>
              <a:t>: </a:t>
            </a:r>
            <a:r>
              <a:rPr lang="en-US" baseline="0" dirty="0" err="1" smtClean="0"/>
              <a:t>tất</a:t>
            </a:r>
            <a:r>
              <a:rPr lang="en-US" baseline="0" dirty="0" smtClean="0"/>
              <a:t> </a:t>
            </a:r>
            <a:r>
              <a:rPr lang="en-US" baseline="0" dirty="0" err="1" smtClean="0"/>
              <a:t>cả</a:t>
            </a:r>
            <a:r>
              <a:rPr lang="en-US" baseline="0" dirty="0" smtClean="0"/>
              <a:t> </a:t>
            </a:r>
            <a:r>
              <a:rPr lang="en-US" baseline="0" dirty="0" err="1" smtClean="0"/>
              <a:t>đều</a:t>
            </a:r>
            <a:r>
              <a:rPr lang="en-US" baseline="0" dirty="0" smtClean="0"/>
              <a:t> </a:t>
            </a:r>
            <a:r>
              <a:rPr lang="en-US" baseline="0" dirty="0" err="1" smtClean="0"/>
              <a:t>bị</a:t>
            </a:r>
            <a:r>
              <a:rPr lang="en-US" baseline="0" dirty="0" smtClean="0"/>
              <a:t> </a:t>
            </a:r>
            <a:r>
              <a:rPr lang="en-US" baseline="0" dirty="0" err="1" smtClean="0"/>
              <a:t>tổn</a:t>
            </a:r>
            <a:r>
              <a:rPr lang="en-US" baseline="0" dirty="0" smtClean="0"/>
              <a:t> </a:t>
            </a:r>
            <a:r>
              <a:rPr lang="en-US" baseline="0" dirty="0" err="1" smtClean="0"/>
              <a:t>thương</a:t>
            </a:r>
            <a:r>
              <a:rPr lang="en-US" baseline="0" dirty="0" smtClean="0"/>
              <a:t> </a:t>
            </a:r>
            <a:r>
              <a:rPr lang="en-US" baseline="0" dirty="0" err="1" smtClean="0"/>
              <a:t>bởi</a:t>
            </a:r>
            <a:r>
              <a:rPr lang="en-US" baseline="0" dirty="0" smtClean="0"/>
              <a:t> </a:t>
            </a:r>
            <a:r>
              <a:rPr lang="en-US" baseline="0" dirty="0" err="1" smtClean="0"/>
              <a:t>ít</a:t>
            </a:r>
            <a:r>
              <a:rPr lang="en-US" baseline="0" dirty="0" smtClean="0"/>
              <a:t> </a:t>
            </a:r>
            <a:r>
              <a:rPr lang="en-US" baseline="0" dirty="0" err="1" smtClean="0"/>
              <a:t>nhất</a:t>
            </a:r>
            <a:r>
              <a:rPr lang="en-US" baseline="0" dirty="0" smtClean="0"/>
              <a:t> 1 </a:t>
            </a:r>
            <a:r>
              <a:rPr lang="en-US" baseline="0" dirty="0" err="1" smtClean="0"/>
              <a:t>trong</a:t>
            </a:r>
            <a:r>
              <a:rPr lang="en-US" baseline="0" dirty="0" smtClean="0"/>
              <a:t> 4 </a:t>
            </a:r>
            <a:r>
              <a:rPr lang="en-US" baseline="0" dirty="0" err="1" smtClean="0"/>
              <a:t>cách</a:t>
            </a:r>
            <a:r>
              <a:rPr lang="en-US" baseline="0" dirty="0" smtClean="0"/>
              <a:t> </a:t>
            </a:r>
            <a:r>
              <a:rPr lang="en-US" baseline="0" dirty="0" err="1" smtClean="0"/>
              <a:t>tấn</a:t>
            </a:r>
            <a:r>
              <a:rPr lang="en-US" baseline="0" dirty="0" smtClean="0"/>
              <a:t> </a:t>
            </a:r>
            <a:r>
              <a:rPr lang="en-US" baseline="0" dirty="0" err="1" smtClean="0"/>
              <a:t>công</a:t>
            </a:r>
            <a:endParaRPr lang="en-US" dirty="0"/>
          </a:p>
        </p:txBody>
      </p:sp>
      <p:sp>
        <p:nvSpPr>
          <p:cNvPr id="4" name="Slide Number Placeholder 3"/>
          <p:cNvSpPr>
            <a:spLocks noGrp="1"/>
          </p:cNvSpPr>
          <p:nvPr>
            <p:ph type="sldNum" sz="quarter" idx="10"/>
          </p:nvPr>
        </p:nvSpPr>
        <p:spPr/>
        <p:txBody>
          <a:bodyPr/>
          <a:lstStyle/>
          <a:p>
            <a:fld id="{391F8C0C-5812-497D-B352-B5908CC200C0}" type="slidenum">
              <a:rPr lang="ru-RU" smtClean="0"/>
              <a:t>27</a:t>
            </a:fld>
            <a:endParaRPr lang="ru-RU"/>
          </a:p>
        </p:txBody>
      </p:sp>
    </p:spTree>
    <p:extLst>
      <p:ext uri="{BB962C8B-B14F-4D97-AF65-F5344CB8AC3E}">
        <p14:creationId xmlns:p14="http://schemas.microsoft.com/office/powerpoint/2010/main" val="15381907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t"/>
            <a:r>
              <a:rPr lang="en-US" sz="1200" b="0" i="0" kern="1200" dirty="0" smtClean="0">
                <a:solidFill>
                  <a:schemeClr val="tx1"/>
                </a:solidFill>
                <a:effectLst/>
                <a:latin typeface="+mn-lt"/>
                <a:ea typeface="+mn-ea"/>
                <a:cs typeface="+mn-cs"/>
              </a:rPr>
              <a:t>USBee: Jumping the air-gap with USB</a:t>
            </a:r>
          </a:p>
          <a:p>
            <a:pPr fontAlgn="t"/>
            <a:r>
              <a:rPr lang="en-US" sz="1200" b="0" i="0" kern="1200" dirty="0" err="1" smtClean="0">
                <a:solidFill>
                  <a:schemeClr val="tx1"/>
                </a:solidFill>
                <a:effectLst/>
                <a:latin typeface="+mn-lt"/>
                <a:ea typeface="+mn-ea"/>
                <a:cs typeface="+mn-cs"/>
              </a:rPr>
              <a:t>Kênh</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bí</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mật</a:t>
            </a:r>
            <a:r>
              <a:rPr lang="en-US" sz="1200" b="0" i="0" kern="1200" baseline="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Khoảng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không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thông</a:t>
            </a:r>
            <a:r>
              <a:rPr lang="en-US" sz="1200" b="0" i="0" kern="1200" dirty="0" smtClean="0">
                <a:solidFill>
                  <a:schemeClr val="tx1"/>
                </a:solidFill>
                <a:effectLst/>
                <a:latin typeface="+mn-lt"/>
                <a:ea typeface="+mn-ea"/>
                <a:cs typeface="+mn-cs"/>
              </a:rPr>
              <a:t> qua </a:t>
            </a:r>
            <a:r>
              <a:rPr lang="en-US" sz="1200" b="0" i="0" kern="1200" dirty="0" err="1" smtClean="0">
                <a:solidFill>
                  <a:schemeClr val="tx1"/>
                </a:solidFill>
                <a:effectLst/>
                <a:latin typeface="+mn-lt"/>
                <a:ea typeface="+mn-ea"/>
                <a:cs typeface="+mn-cs"/>
              </a:rPr>
              <a:t>phát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xạ</a:t>
            </a:r>
            <a:r>
              <a:rPr lang="en-US" sz="1200" b="0" i="0" kern="1200" baseline="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điện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từ</a:t>
            </a:r>
            <a:r>
              <a:rPr lang="en-US" sz="1200" b="0" i="0" kern="1200" dirty="0" smtClean="0">
                <a:solidFill>
                  <a:schemeClr val="tx1"/>
                </a:solidFill>
                <a:effectLst/>
                <a:latin typeface="+mn-lt"/>
                <a:ea typeface="+mn-ea"/>
                <a:cs typeface="+mn-cs"/>
              </a:rPr>
              <a:t> USB</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91F8C0C-5812-497D-B352-B5908CC200C0}" type="slidenum">
              <a:rPr lang="ru-RU" smtClean="0"/>
              <a:t>28</a:t>
            </a:fld>
            <a:endParaRPr lang="ru-RU"/>
          </a:p>
        </p:txBody>
      </p:sp>
    </p:spTree>
    <p:extLst>
      <p:ext uri="{BB962C8B-B14F-4D97-AF65-F5344CB8AC3E}">
        <p14:creationId xmlns:p14="http://schemas.microsoft.com/office/powerpoint/2010/main" val="7139265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1F8C0C-5812-497D-B352-B5908CC200C0}" type="slidenum">
              <a:rPr lang="ru-RU" smtClean="0"/>
              <a:t>29</a:t>
            </a:fld>
            <a:endParaRPr lang="ru-RU"/>
          </a:p>
        </p:txBody>
      </p:sp>
    </p:spTree>
    <p:extLst>
      <p:ext uri="{BB962C8B-B14F-4D97-AF65-F5344CB8AC3E}">
        <p14:creationId xmlns:p14="http://schemas.microsoft.com/office/powerpoint/2010/main" val="25712254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ru-RU" dirty="0"/>
          </a:p>
        </p:txBody>
      </p:sp>
      <p:sp>
        <p:nvSpPr>
          <p:cNvPr id="4" name="Slide Number Placeholder 3"/>
          <p:cNvSpPr>
            <a:spLocks noGrp="1"/>
          </p:cNvSpPr>
          <p:nvPr>
            <p:ph type="sldNum" sz="quarter" idx="10"/>
          </p:nvPr>
        </p:nvSpPr>
        <p:spPr/>
        <p:txBody>
          <a:bodyPr/>
          <a:lstStyle/>
          <a:p>
            <a:fld id="{391F8C0C-5812-497D-B352-B5908CC200C0}" type="slidenum">
              <a:rPr lang="ru-RU" smtClean="0"/>
              <a:t>2</a:t>
            </a:fld>
            <a:endParaRPr lang="ru-RU"/>
          </a:p>
        </p:txBody>
      </p:sp>
    </p:spTree>
    <p:extLst>
      <p:ext uri="{BB962C8B-B14F-4D97-AF65-F5344CB8AC3E}">
        <p14:creationId xmlns:p14="http://schemas.microsoft.com/office/powerpoint/2010/main" val="21788178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ru-RU" dirty="0"/>
          </a:p>
        </p:txBody>
      </p:sp>
      <p:sp>
        <p:nvSpPr>
          <p:cNvPr id="4" name="Slide Number Placeholder 3"/>
          <p:cNvSpPr>
            <a:spLocks noGrp="1"/>
          </p:cNvSpPr>
          <p:nvPr>
            <p:ph type="sldNum" sz="quarter" idx="10"/>
          </p:nvPr>
        </p:nvSpPr>
        <p:spPr/>
        <p:txBody>
          <a:bodyPr/>
          <a:lstStyle/>
          <a:p>
            <a:fld id="{391F8C0C-5812-497D-B352-B5908CC200C0}" type="slidenum">
              <a:rPr lang="ru-RU" smtClean="0"/>
              <a:t>3</a:t>
            </a:fld>
            <a:endParaRPr lang="ru-RU"/>
          </a:p>
        </p:txBody>
      </p:sp>
    </p:spTree>
    <p:extLst>
      <p:ext uri="{BB962C8B-B14F-4D97-AF65-F5344CB8AC3E}">
        <p14:creationId xmlns:p14="http://schemas.microsoft.com/office/powerpoint/2010/main" val="32774511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ru-RU" dirty="0"/>
          </a:p>
        </p:txBody>
      </p:sp>
      <p:sp>
        <p:nvSpPr>
          <p:cNvPr id="4" name="Slide Number Placeholder 3"/>
          <p:cNvSpPr>
            <a:spLocks noGrp="1"/>
          </p:cNvSpPr>
          <p:nvPr>
            <p:ph type="sldNum" sz="quarter" idx="10"/>
          </p:nvPr>
        </p:nvSpPr>
        <p:spPr/>
        <p:txBody>
          <a:bodyPr/>
          <a:lstStyle/>
          <a:p>
            <a:fld id="{391F8C0C-5812-497D-B352-B5908CC200C0}" type="slidenum">
              <a:rPr lang="ru-RU" smtClean="0"/>
              <a:t>11</a:t>
            </a:fld>
            <a:endParaRPr lang="ru-RU"/>
          </a:p>
        </p:txBody>
      </p:sp>
    </p:spTree>
    <p:extLst>
      <p:ext uri="{BB962C8B-B14F-4D97-AF65-F5344CB8AC3E}">
        <p14:creationId xmlns:p14="http://schemas.microsoft.com/office/powerpoint/2010/main" val="36208147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Cựu</a:t>
            </a:r>
            <a:r>
              <a:rPr lang="en-US" dirty="0" smtClean="0"/>
              <a:t> </a:t>
            </a:r>
            <a:r>
              <a:rPr lang="en-US" dirty="0" err="1" smtClean="0"/>
              <a:t>nhân</a:t>
            </a:r>
            <a:r>
              <a:rPr lang="en-US" baseline="0" dirty="0" smtClean="0"/>
              <a:t> </a:t>
            </a:r>
            <a:r>
              <a:rPr lang="en-US" baseline="0" dirty="0" err="1" smtClean="0"/>
              <a:t>viên</a:t>
            </a:r>
            <a:r>
              <a:rPr lang="en-US" baseline="0" dirty="0" smtClean="0"/>
              <a:t> </a:t>
            </a:r>
            <a:r>
              <a:rPr lang="en-US" baseline="0" dirty="0" err="1" smtClean="0"/>
              <a:t>kỹ</a:t>
            </a:r>
            <a:r>
              <a:rPr lang="en-US" baseline="0" dirty="0" smtClean="0"/>
              <a:t> </a:t>
            </a:r>
            <a:r>
              <a:rPr lang="en-US" baseline="0" dirty="0" err="1" smtClean="0"/>
              <a:t>thuật</a:t>
            </a:r>
            <a:r>
              <a:rPr lang="en-US" baseline="0" dirty="0" smtClean="0"/>
              <a:t> </a:t>
            </a:r>
            <a:r>
              <a:rPr lang="en-US" baseline="0" dirty="0" err="1" smtClean="0"/>
              <a:t>hợp</a:t>
            </a:r>
            <a:r>
              <a:rPr lang="en-US" baseline="0" dirty="0" smtClean="0"/>
              <a:t> </a:t>
            </a:r>
            <a:r>
              <a:rPr lang="en-US" baseline="0" dirty="0" err="1" smtClean="0"/>
              <a:t>đồng</a:t>
            </a:r>
            <a:r>
              <a:rPr lang="en-US" baseline="0" dirty="0" smtClean="0"/>
              <a:t> </a:t>
            </a:r>
            <a:r>
              <a:rPr lang="en-US" baseline="0" dirty="0" err="1" smtClean="0"/>
              <a:t>của</a:t>
            </a:r>
            <a:r>
              <a:rPr lang="en-US" baseline="0" dirty="0" smtClean="0"/>
              <a:t> </a:t>
            </a:r>
            <a:r>
              <a:rPr lang="en-US" baseline="0" dirty="0" err="1" smtClean="0"/>
              <a:t>cơ</a:t>
            </a:r>
            <a:r>
              <a:rPr lang="en-US" baseline="0" dirty="0" smtClean="0"/>
              <a:t> </a:t>
            </a:r>
            <a:r>
              <a:rPr lang="en-US" baseline="0" dirty="0" err="1" smtClean="0"/>
              <a:t>quan</a:t>
            </a:r>
            <a:r>
              <a:rPr lang="en-US" baseline="0" dirty="0" smtClean="0"/>
              <a:t> an </a:t>
            </a:r>
            <a:r>
              <a:rPr lang="en-US" baseline="0" dirty="0" err="1" smtClean="0"/>
              <a:t>ninh</a:t>
            </a:r>
            <a:r>
              <a:rPr lang="en-US" baseline="0" dirty="0" smtClean="0"/>
              <a:t> </a:t>
            </a:r>
            <a:r>
              <a:rPr lang="en-US" baseline="0" dirty="0" err="1" smtClean="0"/>
              <a:t>quốc</a:t>
            </a:r>
            <a:r>
              <a:rPr lang="en-US" baseline="0" dirty="0" smtClean="0"/>
              <a:t> </a:t>
            </a:r>
            <a:r>
              <a:rPr lang="en-US" baseline="0" dirty="0" err="1" smtClean="0"/>
              <a:t>gia</a:t>
            </a:r>
            <a:r>
              <a:rPr lang="en-US" baseline="0" dirty="0" smtClean="0"/>
              <a:t> </a:t>
            </a:r>
            <a:r>
              <a:rPr lang="en-US" baseline="0" dirty="0" err="1" smtClean="0"/>
              <a:t>Hoa</a:t>
            </a:r>
            <a:r>
              <a:rPr lang="en-US" baseline="0" dirty="0" smtClean="0"/>
              <a:t> </a:t>
            </a:r>
            <a:r>
              <a:rPr lang="en-US" baseline="0" dirty="0" err="1" smtClean="0"/>
              <a:t>kỳ</a:t>
            </a:r>
            <a:r>
              <a:rPr lang="en-US" baseline="0" dirty="0" smtClean="0"/>
              <a:t> </a:t>
            </a:r>
            <a:r>
              <a:rPr lang="en-US" baseline="0" dirty="0" err="1" smtClean="0"/>
              <a:t>và</a:t>
            </a:r>
            <a:r>
              <a:rPr lang="en-US" baseline="0" dirty="0" smtClean="0"/>
              <a:t> </a:t>
            </a:r>
            <a:r>
              <a:rPr lang="en-US" baseline="0" dirty="0" err="1" smtClean="0"/>
              <a:t>nhân</a:t>
            </a:r>
            <a:r>
              <a:rPr lang="en-US" baseline="0" dirty="0" smtClean="0"/>
              <a:t> </a:t>
            </a:r>
            <a:r>
              <a:rPr lang="en-US" baseline="0" dirty="0" err="1" smtClean="0"/>
              <a:t>viên</a:t>
            </a:r>
            <a:r>
              <a:rPr lang="en-US" baseline="0" dirty="0" smtClean="0"/>
              <a:t> </a:t>
            </a:r>
            <a:r>
              <a:rPr lang="en-US" baseline="0" dirty="0" err="1" smtClean="0"/>
              <a:t>chính</a:t>
            </a:r>
            <a:r>
              <a:rPr lang="en-US" baseline="0" dirty="0" smtClean="0"/>
              <a:t> </a:t>
            </a:r>
            <a:r>
              <a:rPr lang="en-US" baseline="0" dirty="0" err="1" smtClean="0"/>
              <a:t>thức</a:t>
            </a:r>
            <a:r>
              <a:rPr lang="en-US" baseline="0" dirty="0" smtClean="0"/>
              <a:t> </a:t>
            </a:r>
            <a:r>
              <a:rPr lang="en-US" baseline="0" dirty="0" err="1" smtClean="0"/>
              <a:t>của</a:t>
            </a:r>
            <a:r>
              <a:rPr lang="en-US" baseline="0" dirty="0" smtClean="0"/>
              <a:t> </a:t>
            </a:r>
            <a:r>
              <a:rPr lang="en-US" baseline="0" dirty="0" err="1" smtClean="0"/>
              <a:t>cơ</a:t>
            </a:r>
            <a:r>
              <a:rPr lang="en-US" baseline="0" dirty="0" smtClean="0"/>
              <a:t> </a:t>
            </a:r>
            <a:r>
              <a:rPr lang="en-US" baseline="0" dirty="0" err="1" smtClean="0"/>
              <a:t>quan</a:t>
            </a:r>
            <a:r>
              <a:rPr lang="en-US" baseline="0" dirty="0" smtClean="0"/>
              <a:t> </a:t>
            </a:r>
            <a:r>
              <a:rPr lang="en-US" baseline="0" dirty="0" err="1" smtClean="0"/>
              <a:t>tình</a:t>
            </a:r>
            <a:r>
              <a:rPr lang="en-US" baseline="0" dirty="0" smtClean="0"/>
              <a:t> </a:t>
            </a:r>
            <a:r>
              <a:rPr lang="en-US" baseline="0" dirty="0" err="1" smtClean="0"/>
              <a:t>bào</a:t>
            </a:r>
            <a:r>
              <a:rPr lang="en-US" baseline="0" dirty="0" smtClean="0"/>
              <a:t> </a:t>
            </a:r>
            <a:r>
              <a:rPr lang="en-US" baseline="0" dirty="0" err="1" smtClean="0"/>
              <a:t>trung</a:t>
            </a:r>
            <a:r>
              <a:rPr lang="en-US" baseline="0" dirty="0" smtClean="0"/>
              <a:t> </a:t>
            </a:r>
            <a:r>
              <a:rPr lang="en-US" baseline="0" dirty="0" err="1" smtClean="0"/>
              <a:t>ương</a:t>
            </a:r>
            <a:r>
              <a:rPr lang="en-US" baseline="0" dirty="0" smtClean="0"/>
              <a:t> HK (CIA), </a:t>
            </a:r>
            <a:r>
              <a:rPr lang="en-US" baseline="0" dirty="0" err="1" smtClean="0"/>
              <a:t>người</a:t>
            </a:r>
            <a:r>
              <a:rPr lang="en-US" baseline="0" dirty="0" smtClean="0"/>
              <a:t> </a:t>
            </a:r>
            <a:r>
              <a:rPr lang="en-US" baseline="0" dirty="0" err="1" smtClean="0"/>
              <a:t>đã</a:t>
            </a:r>
            <a:r>
              <a:rPr lang="en-US" baseline="0" dirty="0" smtClean="0"/>
              <a:t> </a:t>
            </a:r>
            <a:r>
              <a:rPr lang="en-US" baseline="0" dirty="0" err="1" smtClean="0"/>
              <a:t>làm</a:t>
            </a:r>
            <a:r>
              <a:rPr lang="en-US" baseline="0" dirty="0" smtClean="0"/>
              <a:t> </a:t>
            </a:r>
            <a:r>
              <a:rPr lang="en-US" baseline="0" dirty="0" err="1" smtClean="0"/>
              <a:t>rò</a:t>
            </a:r>
            <a:r>
              <a:rPr lang="en-US" baseline="0" dirty="0" smtClean="0"/>
              <a:t> </a:t>
            </a:r>
            <a:r>
              <a:rPr lang="en-US" baseline="0" dirty="0" err="1" smtClean="0"/>
              <a:t>rỉ</a:t>
            </a:r>
            <a:r>
              <a:rPr lang="en-US" baseline="0" dirty="0" smtClean="0"/>
              <a:t> </a:t>
            </a:r>
            <a:r>
              <a:rPr lang="en-US" baseline="0" dirty="0" err="1" smtClean="0"/>
              <a:t>những</a:t>
            </a:r>
            <a:r>
              <a:rPr lang="en-US" baseline="0" dirty="0" smtClean="0"/>
              <a:t> </a:t>
            </a:r>
            <a:r>
              <a:rPr lang="en-US" baseline="0" dirty="0" err="1" smtClean="0"/>
              <a:t>bí</a:t>
            </a:r>
            <a:r>
              <a:rPr lang="en-US" baseline="0" dirty="0" smtClean="0"/>
              <a:t> </a:t>
            </a:r>
            <a:r>
              <a:rPr lang="en-US" baseline="0" dirty="0" err="1" smtClean="0"/>
              <a:t>mật</a:t>
            </a:r>
            <a:r>
              <a:rPr lang="en-US" baseline="0" dirty="0" smtClean="0"/>
              <a:t> </a:t>
            </a:r>
            <a:r>
              <a:rPr lang="en-US" baseline="0" dirty="0" err="1" smtClean="0"/>
              <a:t>hàng</a:t>
            </a:r>
            <a:r>
              <a:rPr lang="en-US" baseline="0" dirty="0" smtClean="0"/>
              <a:t> </a:t>
            </a:r>
            <a:r>
              <a:rPr lang="en-US" baseline="0" dirty="0" err="1" smtClean="0"/>
              <a:t>đầu</a:t>
            </a:r>
            <a:r>
              <a:rPr lang="en-US" baseline="0" dirty="0" smtClean="0"/>
              <a:t> </a:t>
            </a:r>
            <a:r>
              <a:rPr lang="en-US" baseline="0" dirty="0" err="1" smtClean="0"/>
              <a:t>của</a:t>
            </a:r>
            <a:r>
              <a:rPr lang="en-US" baseline="0" dirty="0" smtClean="0"/>
              <a:t> </a:t>
            </a:r>
            <a:r>
              <a:rPr lang="en-US" baseline="0" dirty="0" err="1" smtClean="0"/>
              <a:t>chính</a:t>
            </a:r>
            <a:r>
              <a:rPr lang="en-US" baseline="0" dirty="0" smtClean="0"/>
              <a:t> </a:t>
            </a:r>
            <a:r>
              <a:rPr lang="en-US" baseline="0" dirty="0" err="1" smtClean="0"/>
              <a:t>phủ</a:t>
            </a:r>
            <a:r>
              <a:rPr lang="en-US" baseline="0" dirty="0" smtClean="0"/>
              <a:t> </a:t>
            </a:r>
            <a:r>
              <a:rPr lang="en-US" baseline="0" dirty="0" err="1" smtClean="0"/>
              <a:t>Mỹ</a:t>
            </a:r>
            <a:r>
              <a:rPr lang="en-US" baseline="0" dirty="0" smtClean="0"/>
              <a:t> </a:t>
            </a:r>
            <a:r>
              <a:rPr lang="en-US" baseline="0" dirty="0" err="1" smtClean="0"/>
              <a:t>và</a:t>
            </a:r>
            <a:r>
              <a:rPr lang="en-US" baseline="0" dirty="0" smtClean="0"/>
              <a:t> </a:t>
            </a:r>
            <a:r>
              <a:rPr lang="en-US" baseline="0" dirty="0" err="1" smtClean="0"/>
              <a:t>anh</a:t>
            </a:r>
            <a:r>
              <a:rPr lang="en-US" baseline="0" dirty="0" smtClean="0"/>
              <a:t> </a:t>
            </a:r>
            <a:r>
              <a:rPr lang="en-US" baseline="0" dirty="0" err="1" smtClean="0"/>
              <a:t>cho</a:t>
            </a:r>
            <a:r>
              <a:rPr lang="en-US" baseline="0" dirty="0" smtClean="0"/>
              <a:t> </a:t>
            </a:r>
            <a:r>
              <a:rPr lang="en-US" baseline="0" dirty="0" err="1" smtClean="0"/>
              <a:t>giới</a:t>
            </a:r>
            <a:r>
              <a:rPr lang="en-US" baseline="0" dirty="0" smtClean="0"/>
              <a:t> </a:t>
            </a:r>
            <a:r>
              <a:rPr lang="en-US" baseline="0" dirty="0" err="1" smtClean="0"/>
              <a:t>báo</a:t>
            </a:r>
            <a:r>
              <a:rPr lang="en-US" baseline="0" dirty="0" smtClean="0"/>
              <a:t> </a:t>
            </a:r>
            <a:r>
              <a:rPr lang="en-US" baseline="0" dirty="0" err="1" smtClean="0"/>
              <a:t>chí</a:t>
            </a:r>
            <a:r>
              <a:rPr lang="en-US" baseline="0" dirty="0" smtClean="0"/>
              <a:t> </a:t>
            </a:r>
            <a:r>
              <a:rPr lang="en-US" baseline="0" dirty="0" err="1" smtClean="0"/>
              <a:t>về</a:t>
            </a:r>
            <a:r>
              <a:rPr lang="en-US" baseline="0" dirty="0" smtClean="0"/>
              <a:t> </a:t>
            </a:r>
            <a:r>
              <a:rPr lang="en-US" baseline="0" dirty="0" err="1" smtClean="0"/>
              <a:t>những</a:t>
            </a:r>
            <a:r>
              <a:rPr lang="en-US" baseline="0" dirty="0" smtClean="0"/>
              <a:t> </a:t>
            </a:r>
            <a:r>
              <a:rPr lang="en-US" baseline="0" dirty="0" err="1" smtClean="0"/>
              <a:t>chương</a:t>
            </a:r>
            <a:r>
              <a:rPr lang="en-US" baseline="0" dirty="0" smtClean="0"/>
              <a:t> </a:t>
            </a:r>
            <a:r>
              <a:rPr lang="en-US" baseline="0" dirty="0" err="1" smtClean="0"/>
              <a:t>trình</a:t>
            </a:r>
            <a:r>
              <a:rPr lang="en-US" baseline="0" dirty="0" smtClean="0"/>
              <a:t> </a:t>
            </a:r>
            <a:r>
              <a:rPr lang="en-US" baseline="0" dirty="0" err="1" smtClean="0"/>
              <a:t>theo</a:t>
            </a:r>
            <a:r>
              <a:rPr lang="en-US" baseline="0" dirty="0" smtClean="0"/>
              <a:t> </a:t>
            </a:r>
            <a:r>
              <a:rPr lang="en-US" baseline="0" dirty="0" err="1" smtClean="0"/>
              <a:t>dõi</a:t>
            </a:r>
            <a:r>
              <a:rPr lang="en-US" baseline="0" dirty="0" smtClean="0"/>
              <a:t> </a:t>
            </a:r>
            <a:r>
              <a:rPr lang="en-US" baseline="0" dirty="0" err="1" smtClean="0"/>
              <a:t>người</a:t>
            </a:r>
            <a:r>
              <a:rPr lang="en-US" baseline="0" dirty="0" smtClean="0"/>
              <a:t> </a:t>
            </a:r>
            <a:r>
              <a:rPr lang="en-US" baseline="0" dirty="0" err="1" smtClean="0"/>
              <a:t>dân</a:t>
            </a:r>
            <a:r>
              <a:rPr lang="en-US" baseline="0" dirty="0" smtClean="0"/>
              <a:t> (</a:t>
            </a:r>
            <a:r>
              <a:rPr lang="en-US" baseline="0" dirty="0" err="1" smtClean="0"/>
              <a:t>nghe</a:t>
            </a:r>
            <a:r>
              <a:rPr lang="en-US" baseline="0" dirty="0" smtClean="0"/>
              <a:t> </a:t>
            </a:r>
            <a:r>
              <a:rPr lang="en-US" baseline="0" dirty="0" err="1" smtClean="0"/>
              <a:t>lén</a:t>
            </a:r>
            <a:r>
              <a:rPr lang="en-US" baseline="0" dirty="0" smtClean="0"/>
              <a:t> </a:t>
            </a:r>
            <a:r>
              <a:rPr lang="en-US" baseline="0" dirty="0" err="1" smtClean="0"/>
              <a:t>điện</a:t>
            </a:r>
            <a:r>
              <a:rPr lang="en-US" baseline="0" dirty="0" smtClean="0"/>
              <a:t> </a:t>
            </a:r>
            <a:r>
              <a:rPr lang="en-US" baseline="0" dirty="0" err="1" smtClean="0"/>
              <a:t>thoại</a:t>
            </a:r>
            <a:r>
              <a:rPr lang="en-US" baseline="0" dirty="0" smtClean="0"/>
              <a:t>, internet </a:t>
            </a:r>
            <a:r>
              <a:rPr lang="en-US" baseline="0" dirty="0" err="1" smtClean="0"/>
              <a:t>và</a:t>
            </a:r>
            <a:r>
              <a:rPr lang="en-US" baseline="0" dirty="0" smtClean="0"/>
              <a:t> </a:t>
            </a:r>
            <a:r>
              <a:rPr lang="en-US" baseline="0" dirty="0" err="1" smtClean="0"/>
              <a:t>một</a:t>
            </a:r>
            <a:r>
              <a:rPr lang="en-US" baseline="0" dirty="0" smtClean="0"/>
              <a:t> </a:t>
            </a:r>
            <a:r>
              <a:rPr lang="en-US" baseline="0" dirty="0" err="1" smtClean="0"/>
              <a:t>số</a:t>
            </a:r>
            <a:r>
              <a:rPr lang="en-US" baseline="0" dirty="0" smtClean="0"/>
              <a:t> </a:t>
            </a:r>
            <a:r>
              <a:rPr lang="en-US" baseline="0" dirty="0" err="1" smtClean="0"/>
              <a:t>chương</a:t>
            </a:r>
            <a:r>
              <a:rPr lang="en-US" baseline="0" dirty="0" smtClean="0"/>
              <a:t> </a:t>
            </a:r>
            <a:r>
              <a:rPr lang="en-US" baseline="0" dirty="0" err="1" smtClean="0"/>
              <a:t>trình</a:t>
            </a:r>
            <a:r>
              <a:rPr lang="en-US" baseline="0" dirty="0" smtClean="0"/>
              <a:t> </a:t>
            </a:r>
            <a:r>
              <a:rPr lang="en-US" baseline="0" dirty="0" err="1" smtClean="0"/>
              <a:t>theo</a:t>
            </a:r>
            <a:r>
              <a:rPr lang="en-US" baseline="0" dirty="0" smtClean="0"/>
              <a:t> </a:t>
            </a:r>
            <a:r>
              <a:rPr lang="en-US" baseline="0" dirty="0" err="1" smtClean="0"/>
              <a:t>dõi</a:t>
            </a:r>
            <a:r>
              <a:rPr lang="en-US" baseline="0" dirty="0" smtClean="0"/>
              <a:t> </a:t>
            </a:r>
            <a:r>
              <a:rPr lang="en-US" baseline="0" dirty="0" err="1" smtClean="0"/>
              <a:t>khác</a:t>
            </a:r>
            <a:r>
              <a:rPr lang="en-US" baseline="0" dirty="0" smtClean="0"/>
              <a:t>).</a:t>
            </a:r>
          </a:p>
          <a:p>
            <a:pPr marL="171450" indent="-171450">
              <a:buFontTx/>
              <a:buChar char="-"/>
            </a:pPr>
            <a:r>
              <a:rPr lang="en-US" baseline="0" dirty="0" err="1" smtClean="0"/>
              <a:t>bị</a:t>
            </a:r>
            <a:r>
              <a:rPr lang="en-US" baseline="0" dirty="0" smtClean="0"/>
              <a:t> </a:t>
            </a:r>
            <a:r>
              <a:rPr lang="en-US" baseline="0" dirty="0" err="1" smtClean="0"/>
              <a:t>buộc</a:t>
            </a:r>
            <a:r>
              <a:rPr lang="en-US" baseline="0" dirty="0" smtClean="0"/>
              <a:t> </a:t>
            </a:r>
            <a:r>
              <a:rPr lang="en-US" baseline="0" dirty="0" err="1" smtClean="0"/>
              <a:t>tội</a:t>
            </a:r>
            <a:r>
              <a:rPr lang="en-US" baseline="0" dirty="0" smtClean="0"/>
              <a:t> </a:t>
            </a:r>
            <a:r>
              <a:rPr lang="en-US" baseline="0" dirty="0" err="1" smtClean="0"/>
              <a:t>trộm</a:t>
            </a:r>
            <a:r>
              <a:rPr lang="en-US" baseline="0" dirty="0" smtClean="0"/>
              <a:t> </a:t>
            </a:r>
            <a:r>
              <a:rPr lang="en-US" baseline="0" dirty="0" err="1" smtClean="0"/>
              <a:t>cắp</a:t>
            </a:r>
            <a:r>
              <a:rPr lang="en-US" baseline="0" dirty="0" smtClean="0"/>
              <a:t> </a:t>
            </a:r>
            <a:r>
              <a:rPr lang="en-US" baseline="0" dirty="0" err="1" smtClean="0"/>
              <a:t>tài</a:t>
            </a:r>
            <a:r>
              <a:rPr lang="en-US" baseline="0" dirty="0" smtClean="0"/>
              <a:t> </a:t>
            </a:r>
            <a:r>
              <a:rPr lang="en-US" baseline="0" dirty="0" err="1" smtClean="0"/>
              <a:t>sản</a:t>
            </a:r>
            <a:r>
              <a:rPr lang="en-US" baseline="0" dirty="0" smtClean="0"/>
              <a:t> </a:t>
            </a:r>
            <a:r>
              <a:rPr lang="en-US" baseline="0" dirty="0" err="1" smtClean="0"/>
              <a:t>chính</a:t>
            </a:r>
            <a:r>
              <a:rPr lang="en-US" baseline="0" dirty="0" smtClean="0"/>
              <a:t> </a:t>
            </a:r>
            <a:r>
              <a:rPr lang="en-US" baseline="0" dirty="0" err="1" smtClean="0"/>
              <a:t>phủ</a:t>
            </a:r>
            <a:r>
              <a:rPr lang="en-US" baseline="0" dirty="0" smtClean="0"/>
              <a:t>, </a:t>
            </a:r>
            <a:r>
              <a:rPr lang="en-US" baseline="0" dirty="0" err="1" smtClean="0"/>
              <a:t>truyền</a:t>
            </a:r>
            <a:r>
              <a:rPr lang="en-US" baseline="0" dirty="0" smtClean="0"/>
              <a:t> tin </a:t>
            </a:r>
            <a:r>
              <a:rPr lang="en-US" baseline="0" dirty="0" err="1" smtClean="0"/>
              <a:t>trái</a:t>
            </a:r>
            <a:r>
              <a:rPr lang="en-US" baseline="0" dirty="0" smtClean="0"/>
              <a:t> </a:t>
            </a:r>
            <a:r>
              <a:rPr lang="en-US" baseline="0" dirty="0" err="1" smtClean="0"/>
              <a:t>phép</a:t>
            </a:r>
            <a:r>
              <a:rPr lang="en-US" baseline="0" dirty="0" smtClean="0"/>
              <a:t> </a:t>
            </a:r>
            <a:r>
              <a:rPr lang="en-US" baseline="0" dirty="0" err="1" smtClean="0"/>
              <a:t>về</a:t>
            </a:r>
            <a:r>
              <a:rPr lang="en-US" baseline="0" dirty="0" smtClean="0"/>
              <a:t> </a:t>
            </a:r>
            <a:r>
              <a:rPr lang="en-US" baseline="0" dirty="0" err="1" smtClean="0"/>
              <a:t>thông</a:t>
            </a:r>
            <a:r>
              <a:rPr lang="en-US" baseline="0" dirty="0" smtClean="0"/>
              <a:t> tin </a:t>
            </a:r>
            <a:r>
              <a:rPr lang="en-US" baseline="0" dirty="0" err="1" smtClean="0"/>
              <a:t>quốc</a:t>
            </a:r>
            <a:r>
              <a:rPr lang="en-US" baseline="0" dirty="0" smtClean="0"/>
              <a:t> </a:t>
            </a:r>
            <a:r>
              <a:rPr lang="en-US" baseline="0" dirty="0" err="1" smtClean="0"/>
              <a:t>phòng</a:t>
            </a:r>
            <a:r>
              <a:rPr lang="en-US" baseline="0" dirty="0" smtClean="0"/>
              <a:t> </a:t>
            </a:r>
            <a:r>
              <a:rPr lang="en-US" baseline="0" dirty="0" err="1" smtClean="0"/>
              <a:t>và</a:t>
            </a:r>
            <a:r>
              <a:rPr lang="en-US" baseline="0" dirty="0" smtClean="0"/>
              <a:t> </a:t>
            </a:r>
            <a:r>
              <a:rPr lang="en-US" baseline="0" dirty="0" err="1" smtClean="0"/>
              <a:t>cố</a:t>
            </a:r>
            <a:r>
              <a:rPr lang="en-US" baseline="0" dirty="0" smtClean="0"/>
              <a:t> ý </a:t>
            </a:r>
            <a:r>
              <a:rPr lang="en-US" baseline="0" dirty="0" err="1" smtClean="0"/>
              <a:t>tiết</a:t>
            </a:r>
            <a:r>
              <a:rPr lang="en-US" baseline="0" dirty="0" smtClean="0"/>
              <a:t> </a:t>
            </a:r>
            <a:r>
              <a:rPr lang="en-US" baseline="0" dirty="0" err="1" smtClean="0"/>
              <a:t>lộ</a:t>
            </a:r>
            <a:r>
              <a:rPr lang="en-US" baseline="0" dirty="0" smtClean="0"/>
              <a:t> tin </a:t>
            </a:r>
            <a:r>
              <a:rPr lang="en-US" baseline="0" dirty="0" err="1" smtClean="0"/>
              <a:t>tình</a:t>
            </a:r>
            <a:r>
              <a:rPr lang="en-US" baseline="0" dirty="0" smtClean="0"/>
              <a:t> </a:t>
            </a:r>
            <a:r>
              <a:rPr lang="en-US" baseline="0" dirty="0" err="1" smtClean="0"/>
              <a:t>báo</a:t>
            </a:r>
            <a:r>
              <a:rPr lang="en-US" baseline="0" dirty="0" smtClean="0"/>
              <a:t> </a:t>
            </a:r>
            <a:r>
              <a:rPr lang="en-US" baseline="0" dirty="0" err="1" smtClean="0"/>
              <a:t>mật</a:t>
            </a:r>
            <a:r>
              <a:rPr lang="en-US" baseline="0" dirty="0" smtClean="0"/>
              <a:t> </a:t>
            </a:r>
            <a:r>
              <a:rPr lang="en-US" baseline="0" dirty="0" err="1" smtClean="0"/>
              <a:t>cho</a:t>
            </a:r>
            <a:r>
              <a:rPr lang="en-US" baseline="0" dirty="0" smtClean="0"/>
              <a:t> </a:t>
            </a:r>
            <a:r>
              <a:rPr lang="en-US" baseline="0" dirty="0" err="1" smtClean="0"/>
              <a:t>một</a:t>
            </a:r>
            <a:r>
              <a:rPr lang="en-US" baseline="0" dirty="0" smtClean="0"/>
              <a:t> </a:t>
            </a:r>
            <a:r>
              <a:rPr lang="en-US" baseline="0" dirty="0" err="1" smtClean="0"/>
              <a:t>người</a:t>
            </a:r>
            <a:r>
              <a:rPr lang="en-US" baseline="0" dirty="0" smtClean="0"/>
              <a:t> </a:t>
            </a:r>
            <a:r>
              <a:rPr lang="en-US" baseline="0" dirty="0" err="1" smtClean="0"/>
              <a:t>không</a:t>
            </a:r>
            <a:r>
              <a:rPr lang="en-US" baseline="0" dirty="0" smtClean="0"/>
              <a:t> </a:t>
            </a:r>
            <a:r>
              <a:rPr lang="en-US" baseline="0" dirty="0" err="1" smtClean="0"/>
              <a:t>có</a:t>
            </a:r>
            <a:r>
              <a:rPr lang="en-US" baseline="0" dirty="0" smtClean="0"/>
              <a:t> </a:t>
            </a:r>
            <a:r>
              <a:rPr lang="en-US" baseline="0" dirty="0" err="1" smtClean="0"/>
              <a:t>quyền</a:t>
            </a:r>
            <a:r>
              <a:rPr lang="en-US" baseline="0" dirty="0" smtClean="0"/>
              <a:t> </a:t>
            </a:r>
            <a:r>
              <a:rPr lang="en-US" baseline="0" dirty="0" err="1" smtClean="0"/>
              <a:t>hạn</a:t>
            </a:r>
            <a:endParaRPr lang="en-US" baseline="0" dirty="0" smtClean="0"/>
          </a:p>
          <a:p>
            <a:pPr marL="171450" indent="-171450">
              <a:buFontTx/>
              <a:buChar char="-"/>
            </a:pPr>
            <a:r>
              <a:rPr lang="en-US" baseline="0" dirty="0" err="1" smtClean="0"/>
              <a:t>Những</a:t>
            </a:r>
            <a:r>
              <a:rPr lang="en-US" baseline="0" dirty="0" smtClean="0"/>
              <a:t> </a:t>
            </a:r>
            <a:r>
              <a:rPr lang="en-US" baseline="0" dirty="0" err="1" smtClean="0"/>
              <a:t>tiết</a:t>
            </a:r>
            <a:r>
              <a:rPr lang="en-US" baseline="0" dirty="0" smtClean="0"/>
              <a:t> </a:t>
            </a:r>
            <a:r>
              <a:rPr lang="en-US" baseline="0" dirty="0" err="1" smtClean="0"/>
              <a:t>lộ</a:t>
            </a:r>
            <a:r>
              <a:rPr lang="en-US" baseline="0" dirty="0" smtClean="0"/>
              <a:t> </a:t>
            </a:r>
            <a:r>
              <a:rPr lang="en-US" baseline="0" dirty="0" err="1" smtClean="0"/>
              <a:t>này</a:t>
            </a:r>
            <a:r>
              <a:rPr lang="en-US" baseline="0" dirty="0" smtClean="0"/>
              <a:t> </a:t>
            </a:r>
            <a:r>
              <a:rPr lang="en-US" baseline="0" dirty="0" err="1" smtClean="0"/>
              <a:t>được</a:t>
            </a:r>
            <a:r>
              <a:rPr lang="en-US" baseline="0" dirty="0" smtClean="0"/>
              <a:t> </a:t>
            </a:r>
            <a:r>
              <a:rPr lang="en-US" baseline="0" dirty="0" err="1" smtClean="0"/>
              <a:t>đánh</a:t>
            </a:r>
            <a:r>
              <a:rPr lang="en-US" baseline="0" dirty="0" smtClean="0"/>
              <a:t> </a:t>
            </a:r>
            <a:r>
              <a:rPr lang="en-US" baseline="0" dirty="0" err="1" smtClean="0"/>
              <a:t>giá</a:t>
            </a:r>
            <a:r>
              <a:rPr lang="en-US" baseline="0" dirty="0" smtClean="0"/>
              <a:t> </a:t>
            </a:r>
            <a:r>
              <a:rPr lang="en-US" baseline="0" dirty="0" err="1" smtClean="0"/>
              <a:t>là</a:t>
            </a:r>
            <a:r>
              <a:rPr lang="en-US" baseline="0" dirty="0" smtClean="0"/>
              <a:t> </a:t>
            </a:r>
            <a:r>
              <a:rPr lang="en-US" baseline="0" dirty="0" err="1" smtClean="0"/>
              <a:t>một</a:t>
            </a:r>
            <a:r>
              <a:rPr lang="en-US" baseline="0" dirty="0" smtClean="0"/>
              <a:t> </a:t>
            </a:r>
            <a:r>
              <a:rPr lang="en-US" baseline="0" dirty="0" err="1" smtClean="0"/>
              <a:t>trong</a:t>
            </a:r>
            <a:r>
              <a:rPr lang="en-US" baseline="0" dirty="0" smtClean="0"/>
              <a:t> </a:t>
            </a:r>
            <a:r>
              <a:rPr lang="en-US" baseline="0" dirty="0" err="1" smtClean="0"/>
              <a:t>những</a:t>
            </a:r>
            <a:r>
              <a:rPr lang="en-US" baseline="0" dirty="0" smtClean="0"/>
              <a:t> </a:t>
            </a:r>
            <a:r>
              <a:rPr lang="en-US" baseline="0" dirty="0" err="1" smtClean="0"/>
              <a:t>lỗ</a:t>
            </a:r>
            <a:r>
              <a:rPr lang="en-US" baseline="0" dirty="0" smtClean="0"/>
              <a:t> </a:t>
            </a:r>
            <a:r>
              <a:rPr lang="en-US" baseline="0" dirty="0" err="1" smtClean="0"/>
              <a:t>hổng</a:t>
            </a:r>
            <a:r>
              <a:rPr lang="en-US" baseline="0" dirty="0" smtClean="0"/>
              <a:t> </a:t>
            </a:r>
            <a:r>
              <a:rPr lang="en-US" baseline="0" dirty="0" err="1" smtClean="0"/>
              <a:t>nghiêm</a:t>
            </a:r>
            <a:r>
              <a:rPr lang="en-US" baseline="0" dirty="0" smtClean="0"/>
              <a:t> </a:t>
            </a:r>
            <a:r>
              <a:rPr lang="en-US" baseline="0" dirty="0" err="1" smtClean="0"/>
              <a:t>trọng</a:t>
            </a:r>
            <a:r>
              <a:rPr lang="en-US" baseline="0" dirty="0" smtClean="0"/>
              <a:t> </a:t>
            </a:r>
            <a:r>
              <a:rPr lang="en-US" baseline="0" dirty="0" err="1" smtClean="0"/>
              <a:t>nhất</a:t>
            </a:r>
            <a:r>
              <a:rPr lang="en-US" baseline="0" dirty="0" smtClean="0"/>
              <a:t> </a:t>
            </a:r>
            <a:r>
              <a:rPr lang="en-US" baseline="0" dirty="0" err="1" smtClean="0"/>
              <a:t>trong</a:t>
            </a:r>
            <a:r>
              <a:rPr lang="en-US" baseline="0" dirty="0" smtClean="0"/>
              <a:t> </a:t>
            </a:r>
            <a:r>
              <a:rPr lang="en-US" baseline="0" dirty="0" err="1" smtClean="0"/>
              <a:t>lịch</a:t>
            </a:r>
            <a:r>
              <a:rPr lang="en-US" baseline="0" dirty="0" smtClean="0"/>
              <a:t> </a:t>
            </a:r>
            <a:r>
              <a:rPr lang="en-US" baseline="0" dirty="0" err="1" smtClean="0"/>
              <a:t>sử</a:t>
            </a:r>
            <a:r>
              <a:rPr lang="en-US" baseline="0" dirty="0" smtClean="0"/>
              <a:t> </a:t>
            </a:r>
            <a:r>
              <a:rPr lang="en-US" baseline="0" dirty="0" err="1" smtClean="0"/>
              <a:t>của</a:t>
            </a:r>
            <a:r>
              <a:rPr lang="en-US" baseline="0" dirty="0" smtClean="0"/>
              <a:t> NSA</a:t>
            </a:r>
          </a:p>
          <a:p>
            <a:pPr marL="0" indent="0">
              <a:buFontTx/>
              <a:buNone/>
            </a:pPr>
            <a:r>
              <a:rPr lang="en-US" baseline="0" dirty="0" err="1" smtClean="0"/>
              <a:t>Giáo</a:t>
            </a:r>
            <a:r>
              <a:rPr lang="en-US" baseline="0" dirty="0" smtClean="0"/>
              <a:t> </a:t>
            </a:r>
            <a:r>
              <a:rPr lang="en-US" baseline="0" dirty="0" err="1" smtClean="0"/>
              <a:t>sư</a:t>
            </a:r>
            <a:r>
              <a:rPr lang="en-US" baseline="0" dirty="0" smtClean="0"/>
              <a:t> </a:t>
            </a:r>
            <a:r>
              <a:rPr lang="en-US" baseline="0" dirty="0" err="1" smtClean="0"/>
              <a:t>xã</a:t>
            </a:r>
            <a:r>
              <a:rPr lang="en-US" baseline="0" dirty="0" smtClean="0"/>
              <a:t> </a:t>
            </a:r>
            <a:r>
              <a:rPr lang="en-US" baseline="0" dirty="0" err="1" smtClean="0"/>
              <a:t>hội</a:t>
            </a:r>
            <a:r>
              <a:rPr lang="en-US" baseline="0" dirty="0" smtClean="0"/>
              <a:t> </a:t>
            </a:r>
            <a:r>
              <a:rPr lang="en-US" baseline="0" dirty="0" err="1" smtClean="0"/>
              <a:t>học</a:t>
            </a:r>
            <a:r>
              <a:rPr lang="en-US" baseline="0" dirty="0" smtClean="0"/>
              <a:t> </a:t>
            </a:r>
            <a:r>
              <a:rPr lang="en-US" baseline="0" dirty="0" err="1" smtClean="0"/>
              <a:t>người</a:t>
            </a:r>
            <a:r>
              <a:rPr lang="en-US" baseline="0" dirty="0" smtClean="0"/>
              <a:t> </a:t>
            </a:r>
            <a:r>
              <a:rPr lang="en-US" baseline="0" dirty="0" err="1" smtClean="0"/>
              <a:t>thuyer</a:t>
            </a:r>
            <a:r>
              <a:rPr lang="en-US" baseline="0" dirty="0" smtClean="0"/>
              <a:t> </a:t>
            </a:r>
            <a:r>
              <a:rPr lang="en-US" baseline="0" dirty="0" err="1" smtClean="0"/>
              <a:t>điển</a:t>
            </a:r>
            <a:r>
              <a:rPr lang="en-US" baseline="0" dirty="0" smtClean="0"/>
              <a:t> </a:t>
            </a:r>
            <a:r>
              <a:rPr lang="en-US" baseline="0" dirty="0" err="1" smtClean="0"/>
              <a:t>thuộc</a:t>
            </a:r>
            <a:r>
              <a:rPr lang="en-US" baseline="0" dirty="0" smtClean="0"/>
              <a:t> </a:t>
            </a:r>
            <a:r>
              <a:rPr lang="en-US" baseline="0" dirty="0" err="1" smtClean="0"/>
              <a:t>đại</a:t>
            </a:r>
            <a:r>
              <a:rPr lang="en-US" baseline="0" dirty="0" smtClean="0"/>
              <a:t> </a:t>
            </a:r>
            <a:r>
              <a:rPr lang="en-US" baseline="0" dirty="0" err="1" smtClean="0"/>
              <a:t>học</a:t>
            </a:r>
            <a:r>
              <a:rPr lang="en-US" baseline="0" dirty="0" smtClean="0"/>
              <a:t> Umea </a:t>
            </a:r>
            <a:r>
              <a:rPr lang="en-US" baseline="0" dirty="0" err="1" smtClean="0"/>
              <a:t>đã</a:t>
            </a:r>
            <a:r>
              <a:rPr lang="en-US" baseline="0" dirty="0" smtClean="0"/>
              <a:t> </a:t>
            </a:r>
            <a:r>
              <a:rPr lang="en-US" baseline="0" dirty="0" err="1" smtClean="0"/>
              <a:t>đề</a:t>
            </a:r>
            <a:r>
              <a:rPr lang="en-US" baseline="0" dirty="0" smtClean="0"/>
              <a:t> </a:t>
            </a:r>
            <a:r>
              <a:rPr lang="en-US" baseline="0" dirty="0" err="1" smtClean="0"/>
              <a:t>nghị</a:t>
            </a:r>
            <a:r>
              <a:rPr lang="en-US" baseline="0" dirty="0" smtClean="0"/>
              <a:t> </a:t>
            </a:r>
            <a:r>
              <a:rPr lang="en-US" baseline="0" dirty="0" err="1" smtClean="0"/>
              <a:t>ủy</a:t>
            </a:r>
            <a:r>
              <a:rPr lang="en-US" baseline="0" dirty="0" smtClean="0"/>
              <a:t> ban </a:t>
            </a:r>
            <a:r>
              <a:rPr lang="en-US" baseline="0" dirty="0" err="1" smtClean="0"/>
              <a:t>nobel</a:t>
            </a:r>
            <a:r>
              <a:rPr lang="en-US" baseline="0" dirty="0" smtClean="0"/>
              <a:t> </a:t>
            </a:r>
            <a:r>
              <a:rPr lang="en-US" baseline="0" dirty="0" err="1" smtClean="0"/>
              <a:t>trao</a:t>
            </a:r>
            <a:r>
              <a:rPr lang="en-US" baseline="0" dirty="0" smtClean="0"/>
              <a:t> </a:t>
            </a:r>
            <a:r>
              <a:rPr lang="en-US" baseline="0" dirty="0" err="1" smtClean="0"/>
              <a:t>giải</a:t>
            </a:r>
            <a:r>
              <a:rPr lang="en-US" baseline="0" dirty="0" smtClean="0"/>
              <a:t> </a:t>
            </a:r>
            <a:r>
              <a:rPr lang="en-US" baseline="0" dirty="0" err="1" smtClean="0"/>
              <a:t>nobel</a:t>
            </a:r>
            <a:r>
              <a:rPr lang="en-US" baseline="0" dirty="0" smtClean="0"/>
              <a:t> </a:t>
            </a:r>
            <a:r>
              <a:rPr lang="en-US" baseline="0" dirty="0" err="1" smtClean="0"/>
              <a:t>hòa</a:t>
            </a:r>
            <a:r>
              <a:rPr lang="en-US" baseline="0" dirty="0" smtClean="0"/>
              <a:t> </a:t>
            </a:r>
            <a:r>
              <a:rPr lang="en-US" baseline="0" dirty="0" err="1" smtClean="0"/>
              <a:t>bình</a:t>
            </a:r>
            <a:r>
              <a:rPr lang="en-US" baseline="0" dirty="0" smtClean="0"/>
              <a:t> </a:t>
            </a:r>
            <a:r>
              <a:rPr lang="en-US" baseline="0" dirty="0" err="1" smtClean="0"/>
              <a:t>cho</a:t>
            </a:r>
            <a:r>
              <a:rPr lang="en-US" baseline="0" dirty="0" smtClean="0"/>
              <a:t> </a:t>
            </a:r>
          </a:p>
          <a:p>
            <a:pPr marL="0" indent="0">
              <a:buFontTx/>
              <a:buNone/>
            </a:pPr>
            <a:r>
              <a:rPr lang="en-US" baseline="0" dirty="0" smtClean="0"/>
              <a:t>Edward </a:t>
            </a:r>
            <a:r>
              <a:rPr lang="en-US" baseline="0" dirty="0" err="1" smtClean="0"/>
              <a:t>snowden</a:t>
            </a:r>
            <a:r>
              <a:rPr lang="en-US" baseline="0" dirty="0" smtClean="0"/>
              <a:t>. </a:t>
            </a:r>
            <a:r>
              <a:rPr lang="en-US" baseline="0" dirty="0" err="1" smtClean="0"/>
              <a:t>Ông</a:t>
            </a:r>
            <a:r>
              <a:rPr lang="en-US" baseline="0" dirty="0" smtClean="0"/>
              <a:t> </a:t>
            </a:r>
            <a:r>
              <a:rPr lang="en-US" baseline="0" dirty="0" err="1" smtClean="0"/>
              <a:t>cho</a:t>
            </a:r>
            <a:r>
              <a:rPr lang="en-US" baseline="0" dirty="0" smtClean="0"/>
              <a:t> </a:t>
            </a:r>
            <a:r>
              <a:rPr lang="en-US" baseline="0" dirty="0" err="1" smtClean="0"/>
              <a:t>rằng</a:t>
            </a:r>
            <a:r>
              <a:rPr lang="en-US" baseline="0" dirty="0" smtClean="0"/>
              <a:t>: </a:t>
            </a:r>
            <a:r>
              <a:rPr lang="en-US" baseline="0" dirty="0" err="1" smtClean="0"/>
              <a:t>nhờ</a:t>
            </a:r>
            <a:r>
              <a:rPr lang="en-US" baseline="0" dirty="0" smtClean="0"/>
              <a:t> </a:t>
            </a:r>
            <a:r>
              <a:rPr lang="en-US" baseline="0" dirty="0" err="1" smtClean="0"/>
              <a:t>những</a:t>
            </a:r>
            <a:r>
              <a:rPr lang="en-US" baseline="0" dirty="0" smtClean="0"/>
              <a:t> </a:t>
            </a:r>
            <a:r>
              <a:rPr lang="en-US" baseline="0" dirty="0" err="1" smtClean="0"/>
              <a:t>nỗ</a:t>
            </a:r>
            <a:r>
              <a:rPr lang="en-US" baseline="0" dirty="0" smtClean="0"/>
              <a:t> </a:t>
            </a:r>
            <a:r>
              <a:rPr lang="en-US" baseline="0" dirty="0" err="1" smtClean="0"/>
              <a:t>lực</a:t>
            </a:r>
            <a:r>
              <a:rPr lang="en-US" baseline="0" dirty="0" smtClean="0"/>
              <a:t> </a:t>
            </a:r>
            <a:r>
              <a:rPr lang="en-US" baseline="0" dirty="0" err="1" smtClean="0"/>
              <a:t>đầy</a:t>
            </a:r>
            <a:r>
              <a:rPr lang="en-US" baseline="0" dirty="0" smtClean="0"/>
              <a:t> can </a:t>
            </a:r>
            <a:r>
              <a:rPr lang="en-US" baseline="0" dirty="0" err="1" smtClean="0"/>
              <a:t>đảm</a:t>
            </a:r>
            <a:r>
              <a:rPr lang="en-US" baseline="0" dirty="0" smtClean="0"/>
              <a:t> </a:t>
            </a:r>
            <a:r>
              <a:rPr lang="en-US" baseline="0" dirty="0" err="1" smtClean="0"/>
              <a:t>của</a:t>
            </a:r>
            <a:r>
              <a:rPr lang="en-US" baseline="0" dirty="0" smtClean="0"/>
              <a:t> </a:t>
            </a:r>
            <a:r>
              <a:rPr lang="en-US" baseline="0" dirty="0" err="1" smtClean="0"/>
              <a:t>snowden</a:t>
            </a:r>
            <a:r>
              <a:rPr lang="en-US" baseline="0" dirty="0" smtClean="0"/>
              <a:t>, </a:t>
            </a:r>
            <a:r>
              <a:rPr lang="en-US" baseline="0" dirty="0" err="1" smtClean="0"/>
              <a:t>người</a:t>
            </a:r>
            <a:r>
              <a:rPr lang="en-US" baseline="0" dirty="0" smtClean="0"/>
              <a:t> chap </a:t>
            </a:r>
            <a:r>
              <a:rPr lang="en-US" baseline="0" dirty="0" err="1" smtClean="0"/>
              <a:t>nhận</a:t>
            </a:r>
            <a:r>
              <a:rPr lang="en-US" baseline="0" dirty="0" smtClean="0"/>
              <a:t> </a:t>
            </a:r>
            <a:r>
              <a:rPr lang="en-US" baseline="0" dirty="0" err="1" smtClean="0"/>
              <a:t>sự</a:t>
            </a:r>
            <a:r>
              <a:rPr lang="en-US" baseline="0" dirty="0" smtClean="0"/>
              <a:t> </a:t>
            </a:r>
            <a:r>
              <a:rPr lang="en-US" baseline="0" dirty="0" err="1" smtClean="0"/>
              <a:t>thiệt</a:t>
            </a:r>
            <a:r>
              <a:rPr lang="en-US" baseline="0" dirty="0" smtClean="0"/>
              <a:t> </a:t>
            </a:r>
            <a:r>
              <a:rPr lang="en-US" baseline="0" dirty="0" err="1" smtClean="0"/>
              <a:t>thòi</a:t>
            </a:r>
            <a:r>
              <a:rPr lang="en-US" baseline="0" dirty="0" smtClean="0"/>
              <a:t> </a:t>
            </a:r>
            <a:r>
              <a:rPr lang="en-US" baseline="0" dirty="0" err="1" smtClean="0"/>
              <a:t>của</a:t>
            </a:r>
            <a:r>
              <a:rPr lang="en-US" baseline="0" dirty="0" smtClean="0"/>
              <a:t> </a:t>
            </a:r>
            <a:r>
              <a:rPr lang="en-US" baseline="0" dirty="0" err="1" smtClean="0"/>
              <a:t>bản</a:t>
            </a:r>
            <a:r>
              <a:rPr lang="en-US" baseline="0" dirty="0" smtClean="0"/>
              <a:t> </a:t>
            </a:r>
            <a:r>
              <a:rPr lang="en-US" baseline="0" dirty="0" err="1" smtClean="0"/>
              <a:t>thân</a:t>
            </a:r>
            <a:r>
              <a:rPr lang="en-US" baseline="0" dirty="0" smtClean="0"/>
              <a:t> </a:t>
            </a:r>
            <a:r>
              <a:rPr lang="en-US" baseline="0" dirty="0" err="1" smtClean="0"/>
              <a:t>mà</a:t>
            </a:r>
            <a:r>
              <a:rPr lang="en-US" baseline="0" dirty="0" smtClean="0"/>
              <a:t> </a:t>
            </a:r>
            <a:r>
              <a:rPr lang="en-US" baseline="0" dirty="0" err="1" smtClean="0"/>
              <a:t>hoạt</a:t>
            </a:r>
            <a:r>
              <a:rPr lang="en-US" baseline="0" dirty="0" smtClean="0"/>
              <a:t> </a:t>
            </a:r>
            <a:r>
              <a:rPr lang="en-US" baseline="0" dirty="0" err="1" smtClean="0"/>
              <a:t>động</a:t>
            </a:r>
            <a:r>
              <a:rPr lang="en-US" baseline="0" dirty="0" smtClean="0"/>
              <a:t> </a:t>
            </a:r>
            <a:r>
              <a:rPr lang="en-US" baseline="0" dirty="0" err="1" smtClean="0"/>
              <a:t>theo</a:t>
            </a:r>
            <a:r>
              <a:rPr lang="en-US" baseline="0" dirty="0" smtClean="0"/>
              <a:t> </a:t>
            </a:r>
            <a:r>
              <a:rPr lang="en-US" baseline="0" dirty="0" err="1" smtClean="0"/>
              <a:t>dõi</a:t>
            </a:r>
            <a:r>
              <a:rPr lang="en-US" baseline="0" dirty="0" smtClean="0"/>
              <a:t> </a:t>
            </a:r>
            <a:r>
              <a:rPr lang="en-US" baseline="0" dirty="0" err="1" smtClean="0"/>
              <a:t>thông</a:t>
            </a:r>
            <a:r>
              <a:rPr lang="en-US" baseline="0" dirty="0" smtClean="0"/>
              <a:t> tin </a:t>
            </a:r>
            <a:r>
              <a:rPr lang="en-US" baseline="0" dirty="0" err="1" smtClean="0"/>
              <a:t>điện</a:t>
            </a:r>
            <a:r>
              <a:rPr lang="en-US" baseline="0" dirty="0" smtClean="0"/>
              <a:t> </a:t>
            </a:r>
            <a:r>
              <a:rPr lang="en-US" baseline="0" dirty="0" err="1" smtClean="0"/>
              <a:t>tử</a:t>
            </a:r>
            <a:r>
              <a:rPr lang="en-US" baseline="0" dirty="0" smtClean="0"/>
              <a:t> </a:t>
            </a:r>
            <a:r>
              <a:rPr lang="en-US" baseline="0" dirty="0" err="1" smtClean="0"/>
              <a:t>quy</a:t>
            </a:r>
            <a:r>
              <a:rPr lang="en-US" baseline="0" dirty="0" smtClean="0"/>
              <a:t> </a:t>
            </a:r>
            <a:r>
              <a:rPr lang="en-US" baseline="0" dirty="0" err="1" smtClean="0"/>
              <a:t>mo</a:t>
            </a:r>
            <a:r>
              <a:rPr lang="en-US" baseline="0" dirty="0" smtClean="0"/>
              <a:t> do </a:t>
            </a:r>
            <a:r>
              <a:rPr lang="en-US" baseline="0" dirty="0" err="1" smtClean="0"/>
              <a:t>chính</a:t>
            </a:r>
            <a:r>
              <a:rPr lang="en-US" baseline="0" dirty="0" smtClean="0"/>
              <a:t> </a:t>
            </a:r>
            <a:r>
              <a:rPr lang="en-US" baseline="0" dirty="0" err="1" smtClean="0"/>
              <a:t>phủ</a:t>
            </a:r>
            <a:r>
              <a:rPr lang="en-US" baseline="0" dirty="0" smtClean="0"/>
              <a:t> </a:t>
            </a:r>
            <a:r>
              <a:rPr lang="en-US" baseline="0" dirty="0" err="1" smtClean="0"/>
              <a:t>Mỹ</a:t>
            </a:r>
            <a:r>
              <a:rPr lang="en-US" baseline="0" dirty="0" smtClean="0"/>
              <a:t> </a:t>
            </a:r>
            <a:r>
              <a:rPr lang="en-US" baseline="0" dirty="0" err="1" smtClean="0"/>
              <a:t>thực</a:t>
            </a:r>
            <a:r>
              <a:rPr lang="en-US" baseline="0" dirty="0" smtClean="0"/>
              <a:t> </a:t>
            </a:r>
            <a:r>
              <a:rPr lang="en-US" baseline="0" dirty="0" err="1" smtClean="0"/>
              <a:t>hiện</a:t>
            </a:r>
            <a:r>
              <a:rPr lang="en-US" baseline="0" dirty="0" smtClean="0"/>
              <a:t> </a:t>
            </a:r>
            <a:r>
              <a:rPr lang="en-US" baseline="0" dirty="0" err="1" smtClean="0"/>
              <a:t>đã</a:t>
            </a:r>
            <a:r>
              <a:rPr lang="en-US" baseline="0" dirty="0" smtClean="0"/>
              <a:t> </a:t>
            </a:r>
            <a:r>
              <a:rPr lang="en-US" baseline="0" dirty="0" err="1" smtClean="0"/>
              <a:t>bị</a:t>
            </a:r>
            <a:r>
              <a:rPr lang="en-US" baseline="0" dirty="0" smtClean="0"/>
              <a:t> </a:t>
            </a:r>
            <a:r>
              <a:rPr lang="en-US" baseline="0" dirty="0" err="1" smtClean="0"/>
              <a:t>đưa</a:t>
            </a:r>
            <a:r>
              <a:rPr lang="en-US" baseline="0" dirty="0" smtClean="0"/>
              <a:t> </a:t>
            </a:r>
            <a:r>
              <a:rPr lang="en-US" baseline="0" dirty="0" err="1" smtClean="0"/>
              <a:t>ra</a:t>
            </a:r>
            <a:r>
              <a:rPr lang="en-US" baseline="0" dirty="0" smtClean="0"/>
              <a:t> </a:t>
            </a:r>
            <a:r>
              <a:rPr lang="en-US" baseline="0" dirty="0" err="1" smtClean="0"/>
              <a:t>ánh</a:t>
            </a:r>
            <a:r>
              <a:rPr lang="en-US" baseline="0" dirty="0" smtClean="0"/>
              <a:t> </a:t>
            </a:r>
            <a:r>
              <a:rPr lang="en-US" baseline="0" dirty="0" err="1" smtClean="0"/>
              <a:t>sáng</a:t>
            </a:r>
            <a:r>
              <a:rPr lang="en-US" baseline="0" dirty="0" smtClean="0"/>
              <a:t>. Edward </a:t>
            </a:r>
            <a:r>
              <a:rPr lang="en-US" baseline="0" dirty="0" err="1" smtClean="0"/>
              <a:t>snowden</a:t>
            </a:r>
            <a:r>
              <a:rPr lang="en-US" baseline="0" dirty="0" smtClean="0"/>
              <a:t> </a:t>
            </a:r>
            <a:r>
              <a:rPr lang="en-US" baseline="0" dirty="0" err="1" smtClean="0"/>
              <a:t>làm</a:t>
            </a:r>
            <a:r>
              <a:rPr lang="en-US" baseline="0" dirty="0" smtClean="0"/>
              <a:t> </a:t>
            </a:r>
            <a:r>
              <a:rPr lang="en-US" baseline="0" dirty="0" err="1" smtClean="0"/>
              <a:t>cho</a:t>
            </a:r>
            <a:r>
              <a:rPr lang="en-US" baseline="0" dirty="0" smtClean="0"/>
              <a:t> </a:t>
            </a:r>
            <a:r>
              <a:rPr lang="en-US" baseline="0" dirty="0" err="1" smtClean="0"/>
              <a:t>thế</a:t>
            </a:r>
            <a:r>
              <a:rPr lang="en-US" baseline="0" dirty="0" smtClean="0"/>
              <a:t> </a:t>
            </a:r>
            <a:r>
              <a:rPr lang="en-US" baseline="0" dirty="0" err="1" smtClean="0"/>
              <a:t>giới</a:t>
            </a:r>
            <a:r>
              <a:rPr lang="en-US" baseline="0" dirty="0" smtClean="0"/>
              <a:t> </a:t>
            </a:r>
            <a:r>
              <a:rPr lang="en-US" baseline="0" dirty="0" err="1" smtClean="0"/>
              <a:t>trở</a:t>
            </a:r>
            <a:r>
              <a:rPr lang="en-US" baseline="0" dirty="0" smtClean="0"/>
              <a:t> </a:t>
            </a:r>
            <a:r>
              <a:rPr lang="en-US" baseline="0" dirty="0" err="1" smtClean="0"/>
              <a:t>nên</a:t>
            </a:r>
            <a:r>
              <a:rPr lang="en-US" baseline="0" dirty="0" smtClean="0"/>
              <a:t> </a:t>
            </a:r>
            <a:r>
              <a:rPr lang="en-US" baseline="0" dirty="0" err="1" smtClean="0"/>
              <a:t>tốt</a:t>
            </a:r>
            <a:r>
              <a:rPr lang="en-US" baseline="0" dirty="0" smtClean="0"/>
              <a:t> </a:t>
            </a:r>
            <a:r>
              <a:rPr lang="en-US" baseline="0" dirty="0" err="1" smtClean="0"/>
              <a:t>hơn</a:t>
            </a:r>
            <a:r>
              <a:rPr lang="en-US" baseline="0" dirty="0" smtClean="0"/>
              <a:t> </a:t>
            </a:r>
            <a:r>
              <a:rPr lang="en-US" baseline="0" dirty="0" err="1" smtClean="0"/>
              <a:t>và</a:t>
            </a:r>
            <a:r>
              <a:rPr lang="en-US" baseline="0" dirty="0" smtClean="0"/>
              <a:t> an </a:t>
            </a:r>
            <a:r>
              <a:rPr lang="en-US" baseline="0" dirty="0" err="1" smtClean="0"/>
              <a:t>toàn</a:t>
            </a:r>
            <a:r>
              <a:rPr lang="en-US" baseline="0" dirty="0" smtClean="0"/>
              <a:t> </a:t>
            </a:r>
            <a:r>
              <a:rPr lang="en-US" baseline="0" dirty="0" err="1" smtClean="0"/>
              <a:t>hơn</a:t>
            </a:r>
            <a:r>
              <a:rPr lang="en-US" baseline="0" dirty="0" smtClean="0"/>
              <a:t> </a:t>
            </a:r>
            <a:r>
              <a:rPr lang="en-US" baseline="0" dirty="0" err="1" smtClean="0"/>
              <a:t>một</a:t>
            </a:r>
            <a:r>
              <a:rPr lang="en-US" baseline="0" dirty="0" smtClean="0"/>
              <a:t> </a:t>
            </a:r>
            <a:r>
              <a:rPr lang="en-US" baseline="0" dirty="0" err="1" smtClean="0"/>
              <a:t>chút</a:t>
            </a:r>
            <a:r>
              <a:rPr lang="en-US" baseline="0" dirty="0" smtClean="0"/>
              <a:t>.</a:t>
            </a:r>
          </a:p>
        </p:txBody>
      </p:sp>
      <p:sp>
        <p:nvSpPr>
          <p:cNvPr id="4" name="Slide Number Placeholder 3"/>
          <p:cNvSpPr>
            <a:spLocks noGrp="1"/>
          </p:cNvSpPr>
          <p:nvPr>
            <p:ph type="sldNum" sz="quarter" idx="10"/>
          </p:nvPr>
        </p:nvSpPr>
        <p:spPr/>
        <p:txBody>
          <a:bodyPr/>
          <a:lstStyle/>
          <a:p>
            <a:fld id="{391F8C0C-5812-497D-B352-B5908CC200C0}" type="slidenum">
              <a:rPr lang="ru-RU" smtClean="0"/>
              <a:t>12</a:t>
            </a:fld>
            <a:endParaRPr lang="ru-RU"/>
          </a:p>
        </p:txBody>
      </p:sp>
    </p:spTree>
    <p:extLst>
      <p:ext uri="{BB962C8B-B14F-4D97-AF65-F5344CB8AC3E}">
        <p14:creationId xmlns:p14="http://schemas.microsoft.com/office/powerpoint/2010/main" val="6327868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Quân</a:t>
            </a:r>
            <a:r>
              <a:rPr lang="en-US" baseline="0" dirty="0" smtClean="0"/>
              <a:t> </a:t>
            </a:r>
            <a:r>
              <a:rPr lang="en-US" baseline="0" dirty="0" err="1" smtClean="0"/>
              <a:t>nhân</a:t>
            </a:r>
            <a:r>
              <a:rPr lang="en-US" baseline="0" dirty="0" smtClean="0"/>
              <a:t> </a:t>
            </a:r>
            <a:r>
              <a:rPr lang="en-US" baseline="0" dirty="0" err="1" smtClean="0"/>
              <a:t>đang</a:t>
            </a:r>
            <a:r>
              <a:rPr lang="en-US" baseline="0" dirty="0" smtClean="0"/>
              <a:t> </a:t>
            </a:r>
            <a:r>
              <a:rPr lang="en-US" baseline="0" dirty="0" err="1" smtClean="0"/>
              <a:t>phục</a:t>
            </a:r>
            <a:r>
              <a:rPr lang="en-US" baseline="0" dirty="0" smtClean="0"/>
              <a:t> </a:t>
            </a:r>
            <a:r>
              <a:rPr lang="en-US" baseline="0" dirty="0" err="1" smtClean="0"/>
              <a:t>vụ</a:t>
            </a:r>
            <a:r>
              <a:rPr lang="en-US" baseline="0" dirty="0" smtClean="0"/>
              <a:t> </a:t>
            </a:r>
            <a:r>
              <a:rPr lang="en-US" baseline="0" dirty="0" err="1" smtClean="0"/>
              <a:t>trong</a:t>
            </a:r>
            <a:r>
              <a:rPr lang="en-US" baseline="0" dirty="0" smtClean="0"/>
              <a:t> </a:t>
            </a:r>
            <a:r>
              <a:rPr lang="en-US" baseline="0" dirty="0" err="1" smtClean="0"/>
              <a:t>quân</a:t>
            </a:r>
            <a:r>
              <a:rPr lang="en-US" baseline="0" dirty="0" smtClean="0"/>
              <a:t> </a:t>
            </a:r>
            <a:r>
              <a:rPr lang="en-US" baseline="0" dirty="0" err="1" smtClean="0"/>
              <a:t>đội</a:t>
            </a:r>
            <a:r>
              <a:rPr lang="en-US" baseline="0" dirty="0" smtClean="0"/>
              <a:t> </a:t>
            </a:r>
            <a:r>
              <a:rPr lang="en-US" baseline="0" dirty="0" err="1" smtClean="0"/>
              <a:t>hoa</a:t>
            </a:r>
            <a:r>
              <a:rPr lang="en-US" baseline="0" dirty="0" smtClean="0"/>
              <a:t> </a:t>
            </a:r>
            <a:r>
              <a:rPr lang="en-US" baseline="0" dirty="0" err="1" smtClean="0"/>
              <a:t>kỳ</a:t>
            </a:r>
            <a:r>
              <a:rPr lang="en-US" baseline="0" dirty="0" smtClean="0"/>
              <a:t>: </a:t>
            </a:r>
            <a:r>
              <a:rPr lang="en-US" baseline="0" dirty="0" err="1" smtClean="0"/>
              <a:t>cung</a:t>
            </a:r>
            <a:r>
              <a:rPr lang="en-US" baseline="0" dirty="0" smtClean="0"/>
              <a:t> </a:t>
            </a:r>
            <a:r>
              <a:rPr lang="en-US" baseline="0" dirty="0" err="1" smtClean="0"/>
              <a:t>cấp</a:t>
            </a:r>
            <a:r>
              <a:rPr lang="en-US" baseline="0" dirty="0" smtClean="0"/>
              <a:t> </a:t>
            </a:r>
            <a:r>
              <a:rPr lang="en-US" baseline="0" dirty="0" err="1" smtClean="0"/>
              <a:t>các</a:t>
            </a:r>
            <a:r>
              <a:rPr lang="en-US" baseline="0" dirty="0" smtClean="0"/>
              <a:t> </a:t>
            </a:r>
            <a:r>
              <a:rPr lang="en-US" baseline="0" dirty="0" err="1" smtClean="0"/>
              <a:t>thông</a:t>
            </a:r>
            <a:r>
              <a:rPr lang="en-US" baseline="0" dirty="0" smtClean="0"/>
              <a:t> tin </a:t>
            </a:r>
            <a:r>
              <a:rPr lang="en-US" baseline="0" dirty="0" err="1" smtClean="0"/>
              <a:t>bí</a:t>
            </a:r>
            <a:r>
              <a:rPr lang="en-US" baseline="0" dirty="0" smtClean="0"/>
              <a:t> </a:t>
            </a:r>
            <a:r>
              <a:rPr lang="en-US" baseline="0" dirty="0" err="1" smtClean="0"/>
              <a:t>mật</a:t>
            </a:r>
            <a:r>
              <a:rPr lang="en-US" baseline="0" dirty="0" smtClean="0"/>
              <a:t> </a:t>
            </a:r>
            <a:r>
              <a:rPr lang="en-US" baseline="0" dirty="0" err="1" smtClean="0"/>
              <a:t>trái</a:t>
            </a:r>
            <a:r>
              <a:rPr lang="en-US" baseline="0" dirty="0" smtClean="0"/>
              <a:t> </a:t>
            </a:r>
            <a:r>
              <a:rPr lang="en-US" baseline="0" dirty="0" err="1" smtClean="0"/>
              <a:t>phép</a:t>
            </a:r>
            <a:r>
              <a:rPr lang="en-US" baseline="0" dirty="0" smtClean="0"/>
              <a:t> </a:t>
            </a:r>
            <a:r>
              <a:rPr lang="en-US" baseline="0" dirty="0" err="1" smtClean="0"/>
              <a:t>của</a:t>
            </a:r>
            <a:r>
              <a:rPr lang="en-US" baseline="0" smtClean="0"/>
              <a:t> HK</a:t>
            </a:r>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13</a:t>
            </a:fld>
            <a:endParaRPr lang="ru-RU"/>
          </a:p>
        </p:txBody>
      </p:sp>
    </p:spTree>
    <p:extLst>
      <p:ext uri="{BB962C8B-B14F-4D97-AF65-F5344CB8AC3E}">
        <p14:creationId xmlns:p14="http://schemas.microsoft.com/office/powerpoint/2010/main" val="10668645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Vô</a:t>
            </a:r>
            <a:r>
              <a:rPr lang="vi-VN" baseline="0" dirty="0" smtClean="0"/>
              <a:t> ý: mang thông tin về nhà để hoàn thành kịp tiến độ công việc, nhưng do sơ suất nên để lộ lọt thông tin.</a:t>
            </a:r>
            <a:endParaRPr lang="en-US" dirty="0"/>
          </a:p>
        </p:txBody>
      </p:sp>
      <p:sp>
        <p:nvSpPr>
          <p:cNvPr id="4" name="Slide Number Placeholder 3"/>
          <p:cNvSpPr>
            <a:spLocks noGrp="1"/>
          </p:cNvSpPr>
          <p:nvPr>
            <p:ph type="sldNum" sz="quarter" idx="10"/>
          </p:nvPr>
        </p:nvSpPr>
        <p:spPr/>
        <p:txBody>
          <a:bodyPr/>
          <a:lstStyle/>
          <a:p>
            <a:fld id="{391F8C0C-5812-497D-B352-B5908CC200C0}" type="slidenum">
              <a:rPr lang="ru-RU" smtClean="0"/>
              <a:t>15</a:t>
            </a:fld>
            <a:endParaRPr lang="ru-RU"/>
          </a:p>
        </p:txBody>
      </p:sp>
    </p:spTree>
    <p:extLst>
      <p:ext uri="{BB962C8B-B14F-4D97-AF65-F5344CB8AC3E}">
        <p14:creationId xmlns:p14="http://schemas.microsoft.com/office/powerpoint/2010/main" val="3944549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ru-RU" dirty="0"/>
          </a:p>
        </p:txBody>
      </p:sp>
      <p:sp>
        <p:nvSpPr>
          <p:cNvPr id="4" name="Slide Number Placeholder 3"/>
          <p:cNvSpPr>
            <a:spLocks noGrp="1"/>
          </p:cNvSpPr>
          <p:nvPr>
            <p:ph type="sldNum" sz="quarter" idx="10"/>
          </p:nvPr>
        </p:nvSpPr>
        <p:spPr/>
        <p:txBody>
          <a:bodyPr/>
          <a:lstStyle/>
          <a:p>
            <a:fld id="{391F8C0C-5812-497D-B352-B5908CC200C0}" type="slidenum">
              <a:rPr lang="ru-RU" smtClean="0"/>
              <a:t>18</a:t>
            </a:fld>
            <a:endParaRPr lang="ru-RU"/>
          </a:p>
        </p:txBody>
      </p:sp>
    </p:spTree>
    <p:extLst>
      <p:ext uri="{BB962C8B-B14F-4D97-AF65-F5344CB8AC3E}">
        <p14:creationId xmlns:p14="http://schemas.microsoft.com/office/powerpoint/2010/main" val="14340048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Phân</a:t>
            </a:r>
            <a:r>
              <a:rPr lang="en-US" baseline="0" dirty="0" smtClean="0"/>
              <a:t> </a:t>
            </a:r>
            <a:r>
              <a:rPr lang="en-US" baseline="0" dirty="0" err="1" smtClean="0"/>
              <a:t>loại</a:t>
            </a:r>
            <a:r>
              <a:rPr lang="en-US" baseline="0" dirty="0" smtClean="0"/>
              <a:t> </a:t>
            </a:r>
            <a:r>
              <a:rPr lang="en-US" baseline="0" dirty="0" err="1" smtClean="0"/>
              <a:t>kênh</a:t>
            </a:r>
            <a:r>
              <a:rPr lang="en-US" baseline="0" dirty="0" smtClean="0"/>
              <a:t> </a:t>
            </a:r>
            <a:r>
              <a:rPr lang="en-US" baseline="0" dirty="0" err="1" smtClean="0"/>
              <a:t>rò</a:t>
            </a:r>
            <a:r>
              <a:rPr lang="en-US" baseline="0" dirty="0" smtClean="0"/>
              <a:t> </a:t>
            </a:r>
            <a:r>
              <a:rPr lang="en-US" baseline="0" dirty="0" err="1" smtClean="0"/>
              <a:t>rỉ</a:t>
            </a:r>
            <a:r>
              <a:rPr lang="en-US" baseline="0" dirty="0" smtClean="0"/>
              <a:t> </a:t>
            </a:r>
            <a:r>
              <a:rPr lang="en-US" baseline="0" dirty="0" err="1" smtClean="0"/>
              <a:t>thông</a:t>
            </a:r>
            <a:r>
              <a:rPr lang="en-US" baseline="0" dirty="0" smtClean="0"/>
              <a:t> tin </a:t>
            </a:r>
            <a:r>
              <a:rPr lang="en-US" baseline="0" dirty="0" err="1" smtClean="0"/>
              <a:t>kỹ</a:t>
            </a:r>
            <a:r>
              <a:rPr lang="en-US" baseline="0" dirty="0" smtClean="0"/>
              <a:t> </a:t>
            </a:r>
            <a:r>
              <a:rPr lang="en-US" baseline="0" dirty="0" err="1" smtClean="0"/>
              <a:t>thuật</a:t>
            </a:r>
            <a:endParaRPr lang="en-US" dirty="0"/>
          </a:p>
        </p:txBody>
      </p:sp>
      <p:sp>
        <p:nvSpPr>
          <p:cNvPr id="4" name="Slide Number Placeholder 3"/>
          <p:cNvSpPr>
            <a:spLocks noGrp="1"/>
          </p:cNvSpPr>
          <p:nvPr>
            <p:ph type="sldNum" sz="quarter" idx="10"/>
          </p:nvPr>
        </p:nvSpPr>
        <p:spPr/>
        <p:txBody>
          <a:bodyPr/>
          <a:lstStyle/>
          <a:p>
            <a:fld id="{391F8C0C-5812-497D-B352-B5908CC200C0}" type="slidenum">
              <a:rPr lang="ru-RU" smtClean="0"/>
              <a:t>21</a:t>
            </a:fld>
            <a:endParaRPr lang="ru-RU"/>
          </a:p>
        </p:txBody>
      </p:sp>
    </p:spTree>
    <p:extLst>
      <p:ext uri="{BB962C8B-B14F-4D97-AF65-F5344CB8AC3E}">
        <p14:creationId xmlns:p14="http://schemas.microsoft.com/office/powerpoint/2010/main" val="5597514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êu đề chính">
    <p:bg>
      <p:bgRef idx="1003">
        <a:schemeClr val="bg2"/>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1196753"/>
            <a:ext cx="7772400" cy="2376264"/>
          </a:xfrm>
        </p:spPr>
        <p:txBody>
          <a:bodyPr anchor="b">
            <a:normAutofit/>
          </a:bodyPr>
          <a:lstStyle>
            <a:lvl1pPr>
              <a:defRPr sz="4000" b="1" baseline="0">
                <a:latin typeface="Arial" pitchFamily="34" charset="0"/>
                <a:cs typeface="Arial" pitchFamily="34" charset="0"/>
              </a:defRPr>
            </a:lvl1pPr>
          </a:lstStyle>
          <a:p>
            <a:r>
              <a:rPr lang="en-US" dirty="0" smtClean="0"/>
              <a:t>Click to edit Master title style</a:t>
            </a:r>
            <a:r>
              <a:rPr lang="vi-VN" dirty="0" smtClean="0"/>
              <a:t>. What should be If the title is too long?</a:t>
            </a:r>
            <a:endParaRPr lang="ru-RU" dirty="0"/>
          </a:p>
        </p:txBody>
      </p:sp>
      <p:sp>
        <p:nvSpPr>
          <p:cNvPr id="3" name="Subtitle 2"/>
          <p:cNvSpPr>
            <a:spLocks noGrp="1"/>
          </p:cNvSpPr>
          <p:nvPr>
            <p:ph type="subTitle" idx="1"/>
          </p:nvPr>
        </p:nvSpPr>
        <p:spPr>
          <a:xfrm>
            <a:off x="683568" y="3717032"/>
            <a:ext cx="7776864" cy="108012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ru-RU" dirty="0"/>
          </a:p>
        </p:txBody>
      </p:sp>
    </p:spTree>
    <p:extLst>
      <p:ext uri="{BB962C8B-B14F-4D97-AF65-F5344CB8AC3E}">
        <p14:creationId xmlns:p14="http://schemas.microsoft.com/office/powerpoint/2010/main" val="273455679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ank you 3">
    <p:spTree>
      <p:nvGrpSpPr>
        <p:cNvPr id="1" name=""/>
        <p:cNvGrpSpPr/>
        <p:nvPr/>
      </p:nvGrpSpPr>
      <p:grpSpPr>
        <a:xfrm>
          <a:off x="0" y="0"/>
          <a:ext cx="0" cy="0"/>
          <a:chOff x="0" y="0"/>
          <a:chExt cx="0" cy="0"/>
        </a:xfrm>
      </p:grpSpPr>
      <p:sp>
        <p:nvSpPr>
          <p:cNvPr id="4" name="TextBox 3"/>
          <p:cNvSpPr txBox="1"/>
          <p:nvPr userDrawn="1"/>
        </p:nvSpPr>
        <p:spPr>
          <a:xfrm>
            <a:off x="5372558" y="6553200"/>
            <a:ext cx="3695242" cy="215444"/>
          </a:xfrm>
          <a:prstGeom prst="rect">
            <a:avLst/>
          </a:prstGeom>
          <a:noFill/>
        </p:spPr>
        <p:txBody>
          <a:bodyPr wrap="none" rtlCol="0">
            <a:spAutoFit/>
          </a:bodyPr>
          <a:lstStyle/>
          <a:p>
            <a:r>
              <a:rPr lang="vi-VN" sz="800" dirty="0" smtClean="0"/>
              <a:t>http://www.corydoiron.com/wp-content/uploads/2012/11/Thank-You-Kids-.jpg</a:t>
            </a:r>
            <a:endParaRPr lang="vi-VN" sz="800" dirty="0"/>
          </a:p>
        </p:txBody>
      </p:sp>
      <p:pic>
        <p:nvPicPr>
          <p:cNvPr id="3074" name="Picture 2" descr="http://www.corydoiron.com/wp-content/uploads/2012/11/Thank-You-Kids-.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09600" y="761999"/>
            <a:ext cx="7772400" cy="52183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065454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ank you 4">
    <p:spTree>
      <p:nvGrpSpPr>
        <p:cNvPr id="1" name=""/>
        <p:cNvGrpSpPr/>
        <p:nvPr/>
      </p:nvGrpSpPr>
      <p:grpSpPr>
        <a:xfrm>
          <a:off x="0" y="0"/>
          <a:ext cx="0" cy="0"/>
          <a:chOff x="0" y="0"/>
          <a:chExt cx="0" cy="0"/>
        </a:xfrm>
      </p:grpSpPr>
      <p:sp>
        <p:nvSpPr>
          <p:cNvPr id="4" name="TextBox 3"/>
          <p:cNvSpPr txBox="1"/>
          <p:nvPr userDrawn="1"/>
        </p:nvSpPr>
        <p:spPr>
          <a:xfrm>
            <a:off x="5105400" y="6553200"/>
            <a:ext cx="3972562" cy="215444"/>
          </a:xfrm>
          <a:prstGeom prst="rect">
            <a:avLst/>
          </a:prstGeom>
          <a:noFill/>
        </p:spPr>
        <p:txBody>
          <a:bodyPr wrap="none" rtlCol="0">
            <a:spAutoFit/>
          </a:bodyPr>
          <a:lstStyle/>
          <a:p>
            <a:r>
              <a:rPr lang="vi-VN" sz="800" dirty="0" smtClean="0"/>
              <a:t>http://www.marketingyourpurpose.com/wp-content/uploads/2014/04/Thank-You.jpg</a:t>
            </a:r>
            <a:endParaRPr lang="vi-VN" sz="800" dirty="0"/>
          </a:p>
        </p:txBody>
      </p:sp>
      <p:pic>
        <p:nvPicPr>
          <p:cNvPr id="1028" name="Picture 4" descr="http://www.marketingyourpurpose.com/wp-content/uploads/2014/04/Thank-You.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2000" y="609600"/>
            <a:ext cx="7634068" cy="57255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080984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ank you 5">
    <p:spTree>
      <p:nvGrpSpPr>
        <p:cNvPr id="1" name=""/>
        <p:cNvGrpSpPr/>
        <p:nvPr/>
      </p:nvGrpSpPr>
      <p:grpSpPr>
        <a:xfrm>
          <a:off x="0" y="0"/>
          <a:ext cx="0" cy="0"/>
          <a:chOff x="0" y="0"/>
          <a:chExt cx="0" cy="0"/>
        </a:xfrm>
      </p:grpSpPr>
      <p:sp>
        <p:nvSpPr>
          <p:cNvPr id="4" name="TextBox 3"/>
          <p:cNvSpPr txBox="1"/>
          <p:nvPr userDrawn="1"/>
        </p:nvSpPr>
        <p:spPr>
          <a:xfrm>
            <a:off x="6462600" y="6553200"/>
            <a:ext cx="2605200" cy="215444"/>
          </a:xfrm>
          <a:prstGeom prst="rect">
            <a:avLst/>
          </a:prstGeom>
          <a:noFill/>
        </p:spPr>
        <p:txBody>
          <a:bodyPr wrap="none" rtlCol="0">
            <a:spAutoFit/>
          </a:bodyPr>
          <a:lstStyle/>
          <a:p>
            <a:r>
              <a:rPr lang="vi-VN" sz="800" dirty="0" smtClean="0"/>
              <a:t>http://f.tqn.com/y/jobsearch/1/W/J/7/1/185275200.jpg</a:t>
            </a:r>
            <a:endParaRPr lang="vi-VN" sz="800" dirty="0"/>
          </a:p>
        </p:txBody>
      </p:sp>
      <p:pic>
        <p:nvPicPr>
          <p:cNvPr id="2050" name="Picture 2" descr="http://f.tqn.com/y/jobsearch/1/W/J/7/1/185275200.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85800" y="914400"/>
            <a:ext cx="7876468" cy="5257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020475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ục lục">
    <p:bg>
      <p:bgPr>
        <a:gradFill>
          <a:gsLst>
            <a:gs pos="0">
              <a:schemeClr val="accent1">
                <a:tint val="66000"/>
                <a:satMod val="160000"/>
              </a:schemeClr>
            </a:gs>
            <a:gs pos="50000">
              <a:schemeClr val="accent1">
                <a:tint val="44500"/>
                <a:satMod val="160000"/>
              </a:schemeClr>
            </a:gs>
            <a:gs pos="100000">
              <a:schemeClr val="tx2">
                <a:lumMod val="40000"/>
                <a:lumOff val="60000"/>
              </a:schemeClr>
            </a:gs>
          </a:gsLst>
          <a:lin ang="5400000" scaled="0"/>
        </a:gradFill>
        <a:effectLst/>
      </p:bgPr>
    </p:bg>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304800" y="228600"/>
            <a:ext cx="8610600" cy="6400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2046594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Mục lục phụ 1">
    <p:bg>
      <p:bgRef idx="1001">
        <a:schemeClr val="bg1"/>
      </p:bgRef>
    </p:bg>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228600" y="1143000"/>
            <a:ext cx="8610600" cy="53340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itle 7"/>
          <p:cNvSpPr>
            <a:spLocks noGrp="1"/>
          </p:cNvSpPr>
          <p:nvPr>
            <p:ph type="title" hasCustomPrompt="1"/>
          </p:nvPr>
        </p:nvSpPr>
        <p:spPr>
          <a:xfrm>
            <a:off x="228600" y="274638"/>
            <a:ext cx="8610600" cy="792162"/>
          </a:xfrm>
        </p:spPr>
        <p:txBody>
          <a:bodyPr/>
          <a:lstStyle>
            <a:lvl1pPr>
              <a:defRPr b="1" baseline="0">
                <a:solidFill>
                  <a:srgbClr val="FF0000"/>
                </a:solidFill>
                <a:latin typeface="Calibri" pitchFamily="34" charset="0"/>
              </a:defRPr>
            </a:lvl1pPr>
          </a:lstStyle>
          <a:p>
            <a:r>
              <a:rPr lang="vi-VN" dirty="0" smtClean="0"/>
              <a:t>Tiêu đề của mục lục phụ</a:t>
            </a:r>
            <a:endParaRPr lang="en-US" dirty="0"/>
          </a:p>
        </p:txBody>
      </p:sp>
    </p:spTree>
    <p:extLst>
      <p:ext uri="{BB962C8B-B14F-4D97-AF65-F5344CB8AC3E}">
        <p14:creationId xmlns:p14="http://schemas.microsoft.com/office/powerpoint/2010/main" val="223630010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ục lục phụ 2">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457200" y="1676400"/>
            <a:ext cx="8382000" cy="685800"/>
          </a:xfrm>
        </p:spPr>
        <p:txBody>
          <a:bodyPr>
            <a:noAutofit/>
          </a:bodyPr>
          <a:lstStyle>
            <a:lvl1pPr marL="0" indent="0">
              <a:buNone/>
              <a:defRPr sz="4000" b="1"/>
            </a:lvl1pPr>
            <a:lvl2pPr marL="457200" indent="0">
              <a:buNone/>
              <a:defRPr/>
            </a:lvl2pPr>
          </a:lstStyle>
          <a:p>
            <a:pPr lvl="0"/>
            <a:r>
              <a:rPr lang="en-US" smtClean="0"/>
              <a:t>Edit Master text styles</a:t>
            </a:r>
          </a:p>
        </p:txBody>
      </p:sp>
      <p:sp>
        <p:nvSpPr>
          <p:cNvPr id="6" name="Text Placeholder 5"/>
          <p:cNvSpPr>
            <a:spLocks noGrp="1"/>
          </p:cNvSpPr>
          <p:nvPr>
            <p:ph type="body" sz="quarter" idx="11"/>
          </p:nvPr>
        </p:nvSpPr>
        <p:spPr>
          <a:xfrm>
            <a:off x="457200" y="2438400"/>
            <a:ext cx="8382000" cy="3124200"/>
          </a:xfrm>
          <a:solidFill>
            <a:schemeClr val="bg1"/>
          </a:solidFill>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2420227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0" y="476672"/>
            <a:ext cx="9144000" cy="6381328"/>
          </a:xfrm>
        </p:spPr>
        <p:txBody>
          <a:bodyPr/>
          <a:lstStyle>
            <a:lvl1pPr>
              <a:defRPr>
                <a:latin typeface="Tahoma" pitchFamily="34" charset="0"/>
                <a:ea typeface="Tahoma" pitchFamily="34" charset="0"/>
                <a:cs typeface="Tahoma" pitchFamily="34" charset="0"/>
              </a:defRPr>
            </a:lvl1pPr>
            <a:lvl2pPr>
              <a:defRPr>
                <a:latin typeface="Tahoma" pitchFamily="34" charset="0"/>
                <a:ea typeface="Tahoma" pitchFamily="34" charset="0"/>
                <a:cs typeface="Tahoma" pitchFamily="34" charset="0"/>
              </a:defRPr>
            </a:lvl2pPr>
            <a:lvl3pPr>
              <a:defRPr>
                <a:latin typeface="Tahoma" pitchFamily="34" charset="0"/>
                <a:ea typeface="Tahoma" pitchFamily="34" charset="0"/>
                <a:cs typeface="Tahoma" pitchFamily="34" charset="0"/>
              </a:defRPr>
            </a:lvl3pPr>
            <a:lvl4pPr>
              <a:defRPr>
                <a:latin typeface="Tahoma" pitchFamily="34" charset="0"/>
                <a:ea typeface="Tahoma" pitchFamily="34" charset="0"/>
                <a:cs typeface="Tahoma" pitchFamily="34" charset="0"/>
              </a:defRPr>
            </a:lvl4pPr>
            <a:lvl5pPr>
              <a:defRPr>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
        <p:nvSpPr>
          <p:cNvPr id="3" name="Flowchart: Connector 2"/>
          <p:cNvSpPr/>
          <p:nvPr userDrawn="1"/>
        </p:nvSpPr>
        <p:spPr>
          <a:xfrm>
            <a:off x="8526512" y="6237312"/>
            <a:ext cx="617488" cy="61748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0" y="-27384"/>
            <a:ext cx="9144000" cy="504056"/>
          </a:xfrm>
          <a:solidFill>
            <a:schemeClr val="tx2">
              <a:lumMod val="40000"/>
              <a:lumOff val="60000"/>
            </a:schemeClr>
          </a:solidFill>
        </p:spPr>
        <p:txBody>
          <a:bodyPr>
            <a:noAutofit/>
          </a:bodyPr>
          <a:lstStyle>
            <a:lvl1pPr>
              <a:defRPr sz="3200" b="1" baseline="0">
                <a:solidFill>
                  <a:srgbClr val="FFFF00"/>
                </a:solidFill>
                <a:latin typeface="Arial Narrow" pitchFamily="34" charset="0"/>
              </a:defRPr>
            </a:lvl1pPr>
          </a:lstStyle>
          <a:p>
            <a:r>
              <a:rPr lang="vi-VN" dirty="0" smtClean="0"/>
              <a:t>Nhấn chuột vào đây để thay đổi tiêu đề</a:t>
            </a:r>
            <a:endParaRPr lang="ru-RU" dirty="0"/>
          </a:p>
        </p:txBody>
      </p:sp>
      <p:sp>
        <p:nvSpPr>
          <p:cNvPr id="10" name="Slide Number Placeholder 5"/>
          <p:cNvSpPr>
            <a:spLocks noGrp="1"/>
          </p:cNvSpPr>
          <p:nvPr>
            <p:ph type="sldNum" sz="quarter" idx="12"/>
          </p:nvPr>
        </p:nvSpPr>
        <p:spPr>
          <a:xfrm>
            <a:off x="8532440" y="6237312"/>
            <a:ext cx="611560" cy="617488"/>
          </a:xfrm>
        </p:spPr>
        <p:txBody>
          <a:bodyPr lIns="0" tIns="0" rIns="0" bIns="0" anchor="ctr" anchorCtr="1"/>
          <a:lstStyle>
            <a:lvl1pPr algn="ctr">
              <a:defRPr sz="3200" b="1">
                <a:solidFill>
                  <a:srgbClr val="FFFF00"/>
                </a:solidFill>
              </a:defRPr>
            </a:lvl1pPr>
          </a:lstStyle>
          <a:p>
            <a:fld id="{3E15BD7C-E074-4D4A-84C3-500EE5B9C190}" type="slidenum">
              <a:rPr lang="ru-RU" smtClean="0"/>
              <a:pPr/>
              <a:t>‹#›</a:t>
            </a:fld>
            <a:endParaRPr lang="ru-RU" dirty="0"/>
          </a:p>
        </p:txBody>
      </p:sp>
    </p:spTree>
    <p:extLst>
      <p:ext uri="{BB962C8B-B14F-4D97-AF65-F5344CB8AC3E}">
        <p14:creationId xmlns:p14="http://schemas.microsoft.com/office/powerpoint/2010/main" val="163487260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êu đề + Nội dung">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0" y="685800"/>
            <a:ext cx="9144000" cy="6172200"/>
          </a:xfrm>
        </p:spPr>
        <p:txBody>
          <a:bodyPr>
            <a:normAutofit/>
          </a:bodyPr>
          <a:lstStyle>
            <a:lvl1pPr>
              <a:lnSpc>
                <a:spcPct val="114000"/>
              </a:lnSpc>
              <a:spcBef>
                <a:spcPts val="600"/>
              </a:spcBef>
              <a:spcAft>
                <a:spcPts val="600"/>
              </a:spcAft>
              <a:defRPr sz="3600">
                <a:latin typeface="Tahoma" pitchFamily="34" charset="0"/>
                <a:ea typeface="Tahoma" pitchFamily="34" charset="0"/>
                <a:cs typeface="Tahoma" pitchFamily="34" charset="0"/>
              </a:defRPr>
            </a:lvl1pPr>
            <a:lvl2pPr>
              <a:defRPr sz="3200">
                <a:latin typeface="Tahoma" pitchFamily="34" charset="0"/>
                <a:ea typeface="Tahoma" pitchFamily="34" charset="0"/>
                <a:cs typeface="Tahoma" pitchFamily="34" charset="0"/>
              </a:defRPr>
            </a:lvl2pPr>
            <a:lvl3pPr>
              <a:defRPr sz="2800">
                <a:latin typeface="Tahoma" pitchFamily="34" charset="0"/>
                <a:ea typeface="Tahoma" pitchFamily="34" charset="0"/>
                <a:cs typeface="Tahoma" pitchFamily="34" charset="0"/>
              </a:defRPr>
            </a:lvl3pPr>
            <a:lvl4pPr>
              <a:defRPr sz="2400">
                <a:latin typeface="Tahoma" pitchFamily="34" charset="0"/>
                <a:ea typeface="Tahoma" pitchFamily="34" charset="0"/>
                <a:cs typeface="Tahoma" pitchFamily="34" charset="0"/>
              </a:defRPr>
            </a:lvl4pPr>
            <a:lvl5pPr>
              <a:defRPr sz="2400">
                <a:latin typeface="Tahoma" pitchFamily="34" charset="0"/>
                <a:ea typeface="Tahoma" pitchFamily="34" charset="0"/>
                <a:cs typeface="Tahoma"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
        <p:nvSpPr>
          <p:cNvPr id="3" name="Flowchart: Connector 2"/>
          <p:cNvSpPr/>
          <p:nvPr userDrawn="1"/>
        </p:nvSpPr>
        <p:spPr>
          <a:xfrm>
            <a:off x="8526512" y="6237312"/>
            <a:ext cx="617488" cy="61748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0" y="-27384"/>
            <a:ext cx="9144000" cy="713184"/>
          </a:xfrm>
          <a:noFill/>
        </p:spPr>
        <p:txBody>
          <a:bodyPr>
            <a:noAutofit/>
          </a:bodyPr>
          <a:lstStyle>
            <a:lvl1pPr>
              <a:defRPr sz="4000" b="1" baseline="0">
                <a:solidFill>
                  <a:srgbClr val="FF0000"/>
                </a:solidFill>
                <a:latin typeface="Arial Narrow" pitchFamily="34" charset="0"/>
              </a:defRPr>
            </a:lvl1pPr>
          </a:lstStyle>
          <a:p>
            <a:r>
              <a:rPr lang="vi-VN" dirty="0" smtClean="0"/>
              <a:t>Nhấn chuột vào đây để thay đổi tiêu đề</a:t>
            </a:r>
            <a:endParaRPr lang="ru-RU" dirty="0"/>
          </a:p>
        </p:txBody>
      </p:sp>
      <p:sp>
        <p:nvSpPr>
          <p:cNvPr id="10" name="Slide Number Placeholder 5"/>
          <p:cNvSpPr>
            <a:spLocks noGrp="1"/>
          </p:cNvSpPr>
          <p:nvPr>
            <p:ph type="sldNum" sz="quarter" idx="12"/>
          </p:nvPr>
        </p:nvSpPr>
        <p:spPr>
          <a:xfrm>
            <a:off x="8532440" y="6237312"/>
            <a:ext cx="611560" cy="617488"/>
          </a:xfrm>
        </p:spPr>
        <p:txBody>
          <a:bodyPr lIns="0" tIns="0" rIns="0" bIns="0" anchor="ctr" anchorCtr="1"/>
          <a:lstStyle>
            <a:lvl1pPr algn="ctr">
              <a:defRPr sz="3200" b="1">
                <a:solidFill>
                  <a:srgbClr val="FFFF00"/>
                </a:solidFill>
              </a:defRPr>
            </a:lvl1pPr>
          </a:lstStyle>
          <a:p>
            <a:fld id="{3E15BD7C-E074-4D4A-84C3-500EE5B9C190}" type="slidenum">
              <a:rPr lang="ru-RU" smtClean="0"/>
              <a:pPr/>
              <a:t>‹#›</a:t>
            </a:fld>
            <a:endParaRPr lang="ru-RU" dirty="0"/>
          </a:p>
        </p:txBody>
      </p:sp>
      <p:cxnSp>
        <p:nvCxnSpPr>
          <p:cNvPr id="6" name="Straight Arrow Connector 5"/>
          <p:cNvCxnSpPr/>
          <p:nvPr userDrawn="1"/>
        </p:nvCxnSpPr>
        <p:spPr>
          <a:xfrm>
            <a:off x="0" y="685800"/>
            <a:ext cx="9144000" cy="0"/>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740592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hỉ có tiêu đề">
    <p:spTree>
      <p:nvGrpSpPr>
        <p:cNvPr id="1" name=""/>
        <p:cNvGrpSpPr/>
        <p:nvPr/>
      </p:nvGrpSpPr>
      <p:grpSpPr>
        <a:xfrm>
          <a:off x="0" y="0"/>
          <a:ext cx="0" cy="0"/>
          <a:chOff x="0" y="0"/>
          <a:chExt cx="0" cy="0"/>
        </a:xfrm>
      </p:grpSpPr>
      <p:sp>
        <p:nvSpPr>
          <p:cNvPr id="3" name="Flowchart: Connector 2"/>
          <p:cNvSpPr/>
          <p:nvPr userDrawn="1"/>
        </p:nvSpPr>
        <p:spPr>
          <a:xfrm>
            <a:off x="8526512" y="6237312"/>
            <a:ext cx="617488" cy="61748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0" y="-27384"/>
            <a:ext cx="9144000" cy="713184"/>
          </a:xfrm>
          <a:noFill/>
        </p:spPr>
        <p:txBody>
          <a:bodyPr>
            <a:noAutofit/>
          </a:bodyPr>
          <a:lstStyle>
            <a:lvl1pPr>
              <a:defRPr sz="4000" b="1" baseline="0">
                <a:solidFill>
                  <a:srgbClr val="FF0000"/>
                </a:solidFill>
                <a:latin typeface="Arial Narrow" pitchFamily="34" charset="0"/>
              </a:defRPr>
            </a:lvl1pPr>
          </a:lstStyle>
          <a:p>
            <a:r>
              <a:rPr lang="vi-VN" dirty="0" smtClean="0"/>
              <a:t>Nhấn chuột vào đây để thay đổi tiêu đề</a:t>
            </a:r>
            <a:endParaRPr lang="ru-RU" dirty="0"/>
          </a:p>
        </p:txBody>
      </p:sp>
      <p:sp>
        <p:nvSpPr>
          <p:cNvPr id="10" name="Slide Number Placeholder 5"/>
          <p:cNvSpPr>
            <a:spLocks noGrp="1"/>
          </p:cNvSpPr>
          <p:nvPr>
            <p:ph type="sldNum" sz="quarter" idx="12"/>
          </p:nvPr>
        </p:nvSpPr>
        <p:spPr>
          <a:xfrm>
            <a:off x="8532440" y="6237312"/>
            <a:ext cx="611560" cy="617488"/>
          </a:xfrm>
        </p:spPr>
        <p:txBody>
          <a:bodyPr lIns="0" tIns="0" rIns="0" bIns="0" anchor="ctr" anchorCtr="1"/>
          <a:lstStyle>
            <a:lvl1pPr algn="ctr">
              <a:defRPr sz="3200" b="1">
                <a:solidFill>
                  <a:srgbClr val="FFFF00"/>
                </a:solidFill>
              </a:defRPr>
            </a:lvl1pPr>
          </a:lstStyle>
          <a:p>
            <a:fld id="{3E15BD7C-E074-4D4A-84C3-500EE5B9C190}" type="slidenum">
              <a:rPr lang="ru-RU" smtClean="0"/>
              <a:pPr/>
              <a:t>‹#›</a:t>
            </a:fld>
            <a:endParaRPr lang="ru-RU" dirty="0"/>
          </a:p>
        </p:txBody>
      </p:sp>
      <p:cxnSp>
        <p:nvCxnSpPr>
          <p:cNvPr id="6" name="Straight Arrow Connector 5"/>
          <p:cNvCxnSpPr/>
          <p:nvPr userDrawn="1"/>
        </p:nvCxnSpPr>
        <p:spPr>
          <a:xfrm>
            <a:off x="0" y="685800"/>
            <a:ext cx="9144000" cy="0"/>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836499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Nhấn mạnh">
    <p:spTree>
      <p:nvGrpSpPr>
        <p:cNvPr id="1" name=""/>
        <p:cNvGrpSpPr/>
        <p:nvPr/>
      </p:nvGrpSpPr>
      <p:grpSpPr>
        <a:xfrm>
          <a:off x="0" y="0"/>
          <a:ext cx="0" cy="0"/>
          <a:chOff x="0" y="0"/>
          <a:chExt cx="0" cy="0"/>
        </a:xfrm>
      </p:grpSpPr>
      <p:sp>
        <p:nvSpPr>
          <p:cNvPr id="3" name="Flowchart: Connector 2"/>
          <p:cNvSpPr/>
          <p:nvPr userDrawn="1"/>
        </p:nvSpPr>
        <p:spPr>
          <a:xfrm>
            <a:off x="8526512" y="6237312"/>
            <a:ext cx="617488" cy="61748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0" y="-27384"/>
            <a:ext cx="9144000" cy="6882184"/>
          </a:xfrm>
          <a:noFill/>
        </p:spPr>
        <p:txBody>
          <a:bodyPr>
            <a:noAutofit/>
          </a:bodyPr>
          <a:lstStyle>
            <a:lvl1pPr>
              <a:defRPr sz="6000" b="1" baseline="0">
                <a:solidFill>
                  <a:srgbClr val="FF0000"/>
                </a:solidFill>
                <a:latin typeface="Arial Narrow" pitchFamily="34" charset="0"/>
              </a:defRPr>
            </a:lvl1pPr>
          </a:lstStyle>
          <a:p>
            <a:r>
              <a:rPr lang="vi-VN" dirty="0" smtClean="0"/>
              <a:t>Nhấn chuột vào đây để thay đổi tiêu đề</a:t>
            </a:r>
            <a:endParaRPr lang="ru-RU" dirty="0"/>
          </a:p>
        </p:txBody>
      </p:sp>
      <p:sp>
        <p:nvSpPr>
          <p:cNvPr id="10" name="Slide Number Placeholder 5"/>
          <p:cNvSpPr>
            <a:spLocks noGrp="1"/>
          </p:cNvSpPr>
          <p:nvPr>
            <p:ph type="sldNum" sz="quarter" idx="12"/>
          </p:nvPr>
        </p:nvSpPr>
        <p:spPr>
          <a:xfrm>
            <a:off x="8532440" y="6237312"/>
            <a:ext cx="611560" cy="617488"/>
          </a:xfrm>
        </p:spPr>
        <p:txBody>
          <a:bodyPr lIns="0" tIns="0" rIns="0" bIns="0" anchor="ctr" anchorCtr="1"/>
          <a:lstStyle>
            <a:lvl1pPr algn="ctr">
              <a:defRPr sz="3200" b="1">
                <a:solidFill>
                  <a:srgbClr val="FFFF00"/>
                </a:solidFill>
              </a:defRPr>
            </a:lvl1pPr>
          </a:lstStyle>
          <a:p>
            <a:fld id="{3E15BD7C-E074-4D4A-84C3-500EE5B9C190}" type="slidenum">
              <a:rPr lang="ru-RU" smtClean="0"/>
              <a:pPr/>
              <a:t>‹#›</a:t>
            </a:fld>
            <a:endParaRPr lang="ru-RU" dirty="0"/>
          </a:p>
        </p:txBody>
      </p:sp>
    </p:spTree>
    <p:extLst>
      <p:ext uri="{BB962C8B-B14F-4D97-AF65-F5344CB8AC3E}">
        <p14:creationId xmlns:p14="http://schemas.microsoft.com/office/powerpoint/2010/main" val="380575072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estion and Answer 1">
    <p:spTree>
      <p:nvGrpSpPr>
        <p:cNvPr id="1" name=""/>
        <p:cNvGrpSpPr/>
        <p:nvPr/>
      </p:nvGrpSpPr>
      <p:grpSpPr>
        <a:xfrm>
          <a:off x="0" y="0"/>
          <a:ext cx="0" cy="0"/>
          <a:chOff x="0" y="0"/>
          <a:chExt cx="0" cy="0"/>
        </a:xfrm>
      </p:grpSpPr>
      <p:pic>
        <p:nvPicPr>
          <p:cNvPr id="1026" name="Picture 2" descr="http://www.princetonacademy.in/wp-content/uploads/2012/03/QNA.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333500" y="533400"/>
            <a:ext cx="6057900" cy="6057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508566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estion and Answer 2">
    <p:spTree>
      <p:nvGrpSpPr>
        <p:cNvPr id="1" name=""/>
        <p:cNvGrpSpPr/>
        <p:nvPr/>
      </p:nvGrpSpPr>
      <p:grpSpPr>
        <a:xfrm>
          <a:off x="0" y="0"/>
          <a:ext cx="0" cy="0"/>
          <a:chOff x="0" y="0"/>
          <a:chExt cx="0" cy="0"/>
        </a:xfrm>
      </p:grpSpPr>
      <p:pic>
        <p:nvPicPr>
          <p:cNvPr id="2050" name="Picture 2" descr="http://previews.123rf.com/images/donskarpo/donskarpo1211/donskarpo121100051/16217385-questions-and-answers-red-white-black-dice-isolated-on-white-background-Stock-Photo.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66800" y="1676399"/>
            <a:ext cx="6991350" cy="3486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367368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estion and Answer 3">
    <p:spTree>
      <p:nvGrpSpPr>
        <p:cNvPr id="1" name=""/>
        <p:cNvGrpSpPr/>
        <p:nvPr/>
      </p:nvGrpSpPr>
      <p:grpSpPr>
        <a:xfrm>
          <a:off x="0" y="0"/>
          <a:ext cx="0" cy="0"/>
          <a:chOff x="0" y="0"/>
          <a:chExt cx="0" cy="0"/>
        </a:xfrm>
      </p:grpSpPr>
      <p:pic>
        <p:nvPicPr>
          <p:cNvPr id="3074" name="Picture 2" descr="http://3.bp.blogspot.com/_vtyKKLw61_o/TTf-XH2pTWI/AAAAAAAAAPE/u54vJMaZa-s/s1600/question.gi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971800" y="76200"/>
            <a:ext cx="2997200" cy="6295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846549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pic>
        <p:nvPicPr>
          <p:cNvPr id="1026" name="Picture 2" descr="http://www.caridad.com/wp-content/uploads/2015/11/thankyou.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85800" y="914400"/>
            <a:ext cx="7810500" cy="526732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userDrawn="1"/>
        </p:nvSpPr>
        <p:spPr>
          <a:xfrm>
            <a:off x="5791200" y="6553200"/>
            <a:ext cx="3199915" cy="215444"/>
          </a:xfrm>
          <a:prstGeom prst="rect">
            <a:avLst/>
          </a:prstGeom>
          <a:noFill/>
        </p:spPr>
        <p:txBody>
          <a:bodyPr wrap="none" rtlCol="0">
            <a:spAutoFit/>
          </a:bodyPr>
          <a:lstStyle/>
          <a:p>
            <a:r>
              <a:rPr lang="vi-VN" sz="800" dirty="0" smtClean="0"/>
              <a:t>http://www.caridad.com/wp-content/uploads/2015/11/thankyou.jpg</a:t>
            </a:r>
            <a:endParaRPr lang="vi-VN" sz="800" dirty="0"/>
          </a:p>
        </p:txBody>
      </p:sp>
    </p:spTree>
    <p:extLst>
      <p:ext uri="{BB962C8B-B14F-4D97-AF65-F5344CB8AC3E}">
        <p14:creationId xmlns:p14="http://schemas.microsoft.com/office/powerpoint/2010/main" val="71618964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pic>
        <p:nvPicPr>
          <p:cNvPr id="2050" name="Picture 2" descr="http://www.emoticonswallpapers.com/images/thank-you/thank-you-glitter-pictures-010.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14400" y="990600"/>
            <a:ext cx="7239000" cy="485013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userDrawn="1"/>
        </p:nvSpPr>
        <p:spPr>
          <a:xfrm>
            <a:off x="4809903" y="6553200"/>
            <a:ext cx="4257897" cy="215444"/>
          </a:xfrm>
          <a:prstGeom prst="rect">
            <a:avLst/>
          </a:prstGeom>
          <a:noFill/>
        </p:spPr>
        <p:txBody>
          <a:bodyPr wrap="none" rtlCol="0">
            <a:spAutoFit/>
          </a:bodyPr>
          <a:lstStyle/>
          <a:p>
            <a:r>
              <a:rPr lang="vi-VN" sz="800" dirty="0" smtClean="0"/>
              <a:t>http://www.emoticonswallpapers.com/images/thank-you/thank-you-glitter-pictures-010.jpg</a:t>
            </a:r>
            <a:endParaRPr lang="vi-VN" sz="800" dirty="0"/>
          </a:p>
        </p:txBody>
      </p:sp>
    </p:spTree>
    <p:extLst>
      <p:ext uri="{BB962C8B-B14F-4D97-AF65-F5344CB8AC3E}">
        <p14:creationId xmlns:p14="http://schemas.microsoft.com/office/powerpoint/2010/main" val="415500114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ru-R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ru-RU"/>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vi-VN" smtClean="0"/>
              <a:t>Luật pháp An toàn thông tin - Bài 3: Quyền sở hữu trí tuệ</a:t>
            </a:r>
            <a:endParaRPr lang="ru-RU"/>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15BD7C-E074-4D4A-84C3-500EE5B9C190}" type="slidenum">
              <a:rPr lang="ru-RU" smtClean="0"/>
              <a:t>‹#›</a:t>
            </a:fld>
            <a:endParaRPr lang="ru-RU"/>
          </a:p>
        </p:txBody>
      </p:sp>
    </p:spTree>
    <p:extLst>
      <p:ext uri="{BB962C8B-B14F-4D97-AF65-F5344CB8AC3E}">
        <p14:creationId xmlns:p14="http://schemas.microsoft.com/office/powerpoint/2010/main" val="2190686516"/>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4" r:id="rId3"/>
    <p:sldLayoutId id="2147483655" r:id="rId4"/>
    <p:sldLayoutId id="2147483656" r:id="rId5"/>
    <p:sldLayoutId id="2147483657" r:id="rId6"/>
    <p:sldLayoutId id="2147483658" r:id="rId7"/>
    <p:sldLayoutId id="2147483661" r:id="rId8"/>
    <p:sldLayoutId id="2147483662" r:id="rId9"/>
    <p:sldLayoutId id="2147483663" r:id="rId10"/>
    <p:sldLayoutId id="2147483664" r:id="rId11"/>
    <p:sldLayoutId id="2147483665" r:id="rId12"/>
    <p:sldLayoutId id="2147483650" r:id="rId13"/>
    <p:sldLayoutId id="2147483659" r:id="rId14"/>
    <p:sldLayoutId id="2147483653" r:id="rId15"/>
    <p:sldLayoutId id="2147483666" r:id="rId16"/>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8.xml"/><Relationship Id="rId1" Type="http://schemas.openxmlformats.org/officeDocument/2006/relationships/slideLayout" Target="../slideLayouts/slideLayout13.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www.youtube.com/watch?v=iI8w2s05sd8"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20.jpeg"/><Relationship Id="rId3" Type="http://schemas.openxmlformats.org/officeDocument/2006/relationships/hyperlink" Target="https://www.youtube.com/watch?v=Kaq9P9B2BM0" TargetMode="External"/><Relationship Id="rId7" Type="http://schemas.openxmlformats.org/officeDocument/2006/relationships/hyperlink" Target="../../../../Gi&#7843;ng%20d&#7841;y%20ch&#237;nh%20quy/C&#417;%20s&#7903;%20an%20to&#224;n%20th&#244;ng%20tin/T&#224;i%20li&#7879;u%20tham%20kh&#7843;o/Compromising%20electronic%20emanations%20of%20wired%20keyboards%202.mp4"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9.jpeg"/><Relationship Id="rId5" Type="http://schemas.openxmlformats.org/officeDocument/2006/relationships/hyperlink" Target="../../../../../Gi&#7843;ng%20d&#7841;y/Gi&#7843;ng%20d&#7841;y%20ch&#237;nh%20quy/C&#417;%20s&#7903;%20an%20to&#224;n%20th&#244;ng%20tin/T&#224;i%20li&#7879;u%20tham%20kh&#7843;o/Compromising%20electronic%20emanations%20of%20wired%20keyboards%201.mp4" TargetMode="External"/><Relationship Id="rId4" Type="http://schemas.openxmlformats.org/officeDocument/2006/relationships/hyperlink" Target="https://www.youtube.com/watch?v=d926EztWimM" TargetMode="External"/></Relationships>
</file>

<file path=ppt/slides/_rels/slide28.xml.rels><?xml version="1.0" encoding="UTF-8" standalone="yes"?>
<Relationships xmlns="http://schemas.openxmlformats.org/package/2006/relationships"><Relationship Id="rId3" Type="http://schemas.openxmlformats.org/officeDocument/2006/relationships/hyperlink" Target="https://www.youtube.com/watch?v=E28V1t-k8Hk"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nSpc>
                <a:spcPct val="114000"/>
              </a:lnSpc>
            </a:pPr>
            <a:r>
              <a:rPr lang="vi-VN" dirty="0" smtClean="0"/>
              <a:t>CƠ SỞ AN TOÀN THÔNG TIN</a:t>
            </a:r>
            <a:endParaRPr lang="vi-VN" dirty="0"/>
          </a:p>
        </p:txBody>
      </p:sp>
      <p:sp>
        <p:nvSpPr>
          <p:cNvPr id="3" name="Subtitle 2"/>
          <p:cNvSpPr>
            <a:spLocks noGrp="1"/>
          </p:cNvSpPr>
          <p:nvPr>
            <p:ph type="subTitle" idx="1"/>
          </p:nvPr>
        </p:nvSpPr>
        <p:spPr/>
        <p:txBody>
          <a:bodyPr>
            <a:normAutofit/>
          </a:bodyPr>
          <a:lstStyle/>
          <a:p>
            <a:pPr>
              <a:tabLst>
                <a:tab pos="1881188" algn="l"/>
              </a:tabLst>
            </a:pPr>
            <a:r>
              <a:rPr lang="vi-VN" dirty="0" smtClean="0"/>
              <a:t>Bài 03. </a:t>
            </a:r>
            <a:r>
              <a:rPr lang="vi-VN" smtClean="0"/>
              <a:t>Kênh rò rỉ thông tin</a:t>
            </a:r>
            <a:endParaRPr lang="vi-VN" dirty="0" smtClean="0"/>
          </a:p>
        </p:txBody>
      </p:sp>
    </p:spTree>
    <p:extLst>
      <p:ext uri="{BB962C8B-B14F-4D97-AF65-F5344CB8AC3E}">
        <p14:creationId xmlns:p14="http://schemas.microsoft.com/office/powerpoint/2010/main" val="3713974545"/>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vi-VN" dirty="0"/>
              <a:t>Kênh </a:t>
            </a:r>
            <a:r>
              <a:rPr lang="vi-VN" dirty="0" smtClean="0"/>
              <a:t>rò </a:t>
            </a:r>
            <a:r>
              <a:rPr lang="vi-VN" dirty="0"/>
              <a:t>rỉ thông tin</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10</a:t>
            </a:fld>
            <a:endParaRPr lang="ru-RU"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768048"/>
            <a:ext cx="8610600" cy="6013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197444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quarter" idx="10"/>
            <p:extLst>
              <p:ext uri="{D42A27DB-BD31-4B8C-83A1-F6EECF244321}">
                <p14:modId xmlns:p14="http://schemas.microsoft.com/office/powerpoint/2010/main" val="1384174907"/>
              </p:ext>
            </p:extLst>
          </p:nvPr>
        </p:nvGraphicFramePr>
        <p:xfrm>
          <a:off x="304800" y="228600"/>
          <a:ext cx="8610600" cy="6400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70479079"/>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vi-VN" dirty="0" smtClean="0"/>
              <a:t>Edward Snowden</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12</a:t>
            </a:fld>
            <a:endParaRPr lang="ru-RU"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0635" y="1143000"/>
            <a:ext cx="8682730" cy="4876800"/>
          </a:xfrm>
          <a:prstGeom prst="rect">
            <a:avLst/>
          </a:prstGeom>
        </p:spPr>
      </p:pic>
    </p:spTree>
    <p:extLst>
      <p:ext uri="{BB962C8B-B14F-4D97-AF65-F5344CB8AC3E}">
        <p14:creationId xmlns:p14="http://schemas.microsoft.com/office/powerpoint/2010/main" val="298092234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Bradley Edward Manning</a:t>
            </a:r>
          </a:p>
        </p:txBody>
      </p:sp>
      <p:sp>
        <p:nvSpPr>
          <p:cNvPr id="4" name="Slide Number Placeholder 3"/>
          <p:cNvSpPr>
            <a:spLocks noGrp="1"/>
          </p:cNvSpPr>
          <p:nvPr>
            <p:ph type="sldNum" sz="quarter" idx="12"/>
          </p:nvPr>
        </p:nvSpPr>
        <p:spPr/>
        <p:txBody>
          <a:bodyPr/>
          <a:lstStyle/>
          <a:p>
            <a:fld id="{3E15BD7C-E074-4D4A-84C3-500EE5B9C190}" type="slidenum">
              <a:rPr lang="ru-RU" smtClean="0"/>
              <a:pPr/>
              <a:t>13</a:t>
            </a:fld>
            <a:endParaRPr lang="ru-RU" dirty="0"/>
          </a:p>
        </p:txBody>
      </p:sp>
      <p:pic>
        <p:nvPicPr>
          <p:cNvPr id="1026" name="Picture 2" descr="photograp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960462"/>
            <a:ext cx="4206240" cy="5257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714744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p:txBody>
          <a:bodyPr anchor="ctr"/>
          <a:lstStyle/>
          <a:p>
            <a:r>
              <a:rPr lang="vi-VN" dirty="0" smtClean="0"/>
              <a:t>Sở hữu trí tuệ của doanh nghiệp, bao gồm bí mật kinh doanh</a:t>
            </a:r>
          </a:p>
          <a:p>
            <a:r>
              <a:rPr lang="vi-VN" dirty="0" smtClean="0"/>
              <a:t>Thông tin tài chính, kế hoạch kinh doanh, sản phẩm chưa hoàn thành... của doanh nghiệp</a:t>
            </a:r>
          </a:p>
          <a:p>
            <a:r>
              <a:rPr lang="vi-VN" dirty="0" smtClean="0"/>
              <a:t>Dữ liệu khách hàng (tên tuổi, địa chỉ, thẻ tín dụng...)</a:t>
            </a:r>
          </a:p>
          <a:p>
            <a:r>
              <a:rPr lang="vi-VN" dirty="0" smtClean="0"/>
              <a:t>....</a:t>
            </a:r>
            <a:endParaRPr lang="en-US" dirty="0"/>
          </a:p>
        </p:txBody>
      </p:sp>
      <p:sp>
        <p:nvSpPr>
          <p:cNvPr id="2" name="Title 1"/>
          <p:cNvSpPr>
            <a:spLocks noGrp="1"/>
          </p:cNvSpPr>
          <p:nvPr>
            <p:ph type="title"/>
          </p:nvPr>
        </p:nvSpPr>
        <p:spPr/>
        <p:txBody>
          <a:bodyPr/>
          <a:lstStyle/>
          <a:p>
            <a:r>
              <a:rPr lang="vi-VN" dirty="0" smtClean="0"/>
              <a:t>Thông tin nhạy cảm</a:t>
            </a:r>
            <a:r>
              <a:rPr lang="en-US" dirty="0" smtClean="0"/>
              <a:t> của doanh nghiệp</a:t>
            </a:r>
            <a:endParaRPr lang="en-US" dirty="0"/>
          </a:p>
        </p:txBody>
      </p:sp>
      <p:sp>
        <p:nvSpPr>
          <p:cNvPr id="3" name="Slide Number Placeholder 2"/>
          <p:cNvSpPr>
            <a:spLocks noGrp="1"/>
          </p:cNvSpPr>
          <p:nvPr>
            <p:ph type="sldNum" sz="quarter" idx="12"/>
          </p:nvPr>
        </p:nvSpPr>
        <p:spPr/>
        <p:txBody>
          <a:bodyPr/>
          <a:lstStyle/>
          <a:p>
            <a:fld id="{3E15BD7C-E074-4D4A-84C3-500EE5B9C190}" type="slidenum">
              <a:rPr lang="ru-RU" smtClean="0"/>
              <a:pPr/>
              <a:t>14</a:t>
            </a:fld>
            <a:endParaRPr lang="ru-RU" dirty="0"/>
          </a:p>
        </p:txBody>
      </p:sp>
    </p:spTree>
    <p:extLst>
      <p:ext uri="{BB962C8B-B14F-4D97-AF65-F5344CB8AC3E}">
        <p14:creationId xmlns:p14="http://schemas.microsoft.com/office/powerpoint/2010/main" val="373129891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3"/>
          </p:nvPr>
        </p:nvSpPr>
        <p:spPr/>
        <p:txBody>
          <a:bodyPr anchor="ctr"/>
          <a:lstStyle/>
          <a:p>
            <a:r>
              <a:rPr lang="vi-VN" dirty="0" smtClean="0"/>
              <a:t>Thiết bị lưu trữ di động (removable storage media)</a:t>
            </a:r>
          </a:p>
          <a:p>
            <a:r>
              <a:rPr lang="vi-VN" dirty="0" smtClean="0"/>
              <a:t>Thư điện tử</a:t>
            </a:r>
          </a:p>
          <a:p>
            <a:r>
              <a:rPr lang="vi-VN" dirty="0" smtClean="0"/>
              <a:t>Hội thoại trực tuyến (chat)</a:t>
            </a:r>
          </a:p>
          <a:p>
            <a:r>
              <a:rPr lang="vi-VN" dirty="0" smtClean="0"/>
              <a:t>Diễn đàn, mạng xã hội</a:t>
            </a:r>
          </a:p>
          <a:p>
            <a:r>
              <a:rPr lang="vi-VN" dirty="0" smtClean="0"/>
              <a:t>Các giao thức, dịch vụ mạng khác (HTTP)</a:t>
            </a:r>
          </a:p>
          <a:p>
            <a:r>
              <a:rPr lang="vi-VN" dirty="0" smtClean="0"/>
              <a:t>Giao tiếp thoại (Trực tiếp, Voip, Phone)</a:t>
            </a:r>
          </a:p>
          <a:p>
            <a:r>
              <a:rPr lang="vi-VN" dirty="0" smtClean="0"/>
              <a:t>Photocopy, Scanner, Camera</a:t>
            </a:r>
            <a:endParaRPr lang="en-US" dirty="0"/>
          </a:p>
        </p:txBody>
      </p:sp>
      <p:sp>
        <p:nvSpPr>
          <p:cNvPr id="4" name="Title 3"/>
          <p:cNvSpPr>
            <a:spLocks noGrp="1"/>
          </p:cNvSpPr>
          <p:nvPr>
            <p:ph type="title"/>
          </p:nvPr>
        </p:nvSpPr>
        <p:spPr/>
        <p:txBody>
          <a:bodyPr/>
          <a:lstStyle/>
          <a:p>
            <a:r>
              <a:rPr lang="vi-VN" dirty="0" smtClean="0"/>
              <a:t>Kênh rò rỉ tiêu chuẩn</a:t>
            </a:r>
            <a:endParaRPr lang="en-US" dirty="0"/>
          </a:p>
        </p:txBody>
      </p:sp>
      <p:sp>
        <p:nvSpPr>
          <p:cNvPr id="3" name="Slide Number Placeholder 2"/>
          <p:cNvSpPr>
            <a:spLocks noGrp="1"/>
          </p:cNvSpPr>
          <p:nvPr>
            <p:ph type="sldNum" sz="quarter" idx="12"/>
          </p:nvPr>
        </p:nvSpPr>
        <p:spPr/>
        <p:txBody>
          <a:bodyPr/>
          <a:lstStyle/>
          <a:p>
            <a:fld id="{3E15BD7C-E074-4D4A-84C3-500EE5B9C190}" type="slidenum">
              <a:rPr lang="ru-RU" smtClean="0"/>
              <a:pPr/>
              <a:t>15</a:t>
            </a:fld>
            <a:endParaRPr lang="ru-RU" dirty="0"/>
          </a:p>
        </p:txBody>
      </p:sp>
      <p:sp>
        <p:nvSpPr>
          <p:cNvPr id="6" name="Rounded Rectangle 5"/>
          <p:cNvSpPr/>
          <p:nvPr/>
        </p:nvSpPr>
        <p:spPr>
          <a:xfrm>
            <a:off x="1676400" y="2286000"/>
            <a:ext cx="6248400" cy="2133600"/>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8000" b="1" dirty="0" smtClean="0"/>
              <a:t>Insider!</a:t>
            </a:r>
            <a:endParaRPr lang="vi-VN" sz="8000" b="1" dirty="0" smtClean="0"/>
          </a:p>
          <a:p>
            <a:pPr algn="ctr"/>
            <a:r>
              <a:rPr lang="vi-VN" sz="4000" b="1" dirty="0" smtClean="0"/>
              <a:t>(cố ý, vô ý)</a:t>
            </a:r>
            <a:endParaRPr lang="en-US" sz="4000" b="1" dirty="0"/>
          </a:p>
        </p:txBody>
      </p:sp>
    </p:spTree>
    <p:extLst>
      <p:ext uri="{BB962C8B-B14F-4D97-AF65-F5344CB8AC3E}">
        <p14:creationId xmlns:p14="http://schemas.microsoft.com/office/powerpoint/2010/main" val="328947848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lnSpcReduction="10000"/>
          </a:bodyPr>
          <a:lstStyle/>
          <a:p>
            <a:pPr>
              <a:buFont typeface="Wingdings" panose="05000000000000000000" pitchFamily="2" charset="2"/>
              <a:buChar char="q"/>
            </a:pPr>
            <a:r>
              <a:rPr lang="vi-VN" b="1" dirty="0" smtClean="0"/>
              <a:t>Data Loss Prevention (DLP)</a:t>
            </a:r>
            <a:endParaRPr lang="en-US" b="1" dirty="0" smtClean="0"/>
          </a:p>
          <a:p>
            <a:pPr>
              <a:buFont typeface="Wingdings" panose="05000000000000000000" pitchFamily="2" charset="2"/>
              <a:buChar char="q"/>
            </a:pPr>
            <a:r>
              <a:rPr lang="vi-VN" b="1" dirty="0" smtClean="0"/>
              <a:t>Có nhiều giải pháp DLP</a:t>
            </a:r>
          </a:p>
          <a:p>
            <a:r>
              <a:rPr lang="vi-VN" dirty="0"/>
              <a:t>CA Data </a:t>
            </a:r>
            <a:r>
              <a:rPr lang="vi-VN" dirty="0" smtClean="0"/>
              <a:t>Protection</a:t>
            </a:r>
          </a:p>
          <a:p>
            <a:r>
              <a:rPr lang="vi-VN" dirty="0"/>
              <a:t>Code Green </a:t>
            </a:r>
            <a:r>
              <a:rPr lang="vi-VN" dirty="0" smtClean="0"/>
              <a:t>TrueDLP</a:t>
            </a:r>
          </a:p>
          <a:p>
            <a:r>
              <a:rPr lang="vi-VN" dirty="0"/>
              <a:t>McAfee Total Protection for Data Loss </a:t>
            </a:r>
            <a:r>
              <a:rPr lang="vi-VN" dirty="0" smtClean="0"/>
              <a:t>Prevention</a:t>
            </a:r>
          </a:p>
          <a:p>
            <a:r>
              <a:rPr lang="vi-VN" dirty="0" smtClean="0"/>
              <a:t>RSA </a:t>
            </a:r>
            <a:r>
              <a:rPr lang="vi-VN" dirty="0"/>
              <a:t>Data Loss Prevention </a:t>
            </a:r>
            <a:r>
              <a:rPr lang="vi-VN" dirty="0" smtClean="0"/>
              <a:t>suite</a:t>
            </a:r>
          </a:p>
          <a:p>
            <a:r>
              <a:rPr lang="vi-VN" dirty="0" smtClean="0"/>
              <a:t>...</a:t>
            </a:r>
          </a:p>
          <a:p>
            <a:pPr marL="0" indent="0" algn="r">
              <a:buNone/>
            </a:pPr>
            <a:r>
              <a:rPr lang="vi-VN" sz="1400" i="1" dirty="0"/>
              <a:t>http://searchsecurity.techtarget.com/feature/Comparing-the-best-data-loss-prevention-products</a:t>
            </a:r>
            <a:endParaRPr lang="vi-VN" sz="1400" i="1" dirty="0" smtClean="0"/>
          </a:p>
          <a:p>
            <a:endParaRPr lang="en-US" dirty="0"/>
          </a:p>
        </p:txBody>
      </p:sp>
      <p:sp>
        <p:nvSpPr>
          <p:cNvPr id="3" name="Title 2"/>
          <p:cNvSpPr>
            <a:spLocks noGrp="1"/>
          </p:cNvSpPr>
          <p:nvPr>
            <p:ph type="title"/>
          </p:nvPr>
        </p:nvSpPr>
        <p:spPr/>
        <p:txBody>
          <a:bodyPr/>
          <a:lstStyle/>
          <a:p>
            <a:r>
              <a:rPr lang="vi-VN" dirty="0" smtClean="0"/>
              <a:t>Phòng chống rò rỉ dữ liệu</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16</a:t>
            </a:fld>
            <a:endParaRPr lang="ru-RU" dirty="0"/>
          </a:p>
        </p:txBody>
      </p:sp>
    </p:spTree>
    <p:extLst>
      <p:ext uri="{BB962C8B-B14F-4D97-AF65-F5344CB8AC3E}">
        <p14:creationId xmlns:p14="http://schemas.microsoft.com/office/powerpoint/2010/main" val="170373671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ctr"/>
          <a:lstStyle/>
          <a:p>
            <a:pPr>
              <a:buFont typeface="Wingdings" panose="05000000000000000000" pitchFamily="2" charset="2"/>
              <a:buChar char="q"/>
            </a:pPr>
            <a:r>
              <a:rPr lang="vi-VN" b="1" dirty="0" smtClean="0"/>
              <a:t>Nguyên lý hoạt động của DLP</a:t>
            </a:r>
          </a:p>
          <a:p>
            <a:r>
              <a:rPr lang="vi-VN" dirty="0" smtClean="0"/>
              <a:t>Phân loại và nhận diện tài liệu</a:t>
            </a:r>
          </a:p>
          <a:p>
            <a:r>
              <a:rPr lang="vi-VN" dirty="0" smtClean="0"/>
              <a:t>Phân tích nội dung thông điệp</a:t>
            </a:r>
          </a:p>
          <a:p>
            <a:pPr>
              <a:spcBef>
                <a:spcPts val="3000"/>
              </a:spcBef>
              <a:buFont typeface="Wingdings" panose="05000000000000000000" pitchFamily="2" charset="2"/>
              <a:buChar char="q"/>
            </a:pPr>
            <a:r>
              <a:rPr lang="vi-VN" b="1" dirty="0" smtClean="0"/>
              <a:t>Phạm vi bảo vệ</a:t>
            </a:r>
          </a:p>
          <a:p>
            <a:r>
              <a:rPr lang="en-US" dirty="0"/>
              <a:t>in-use (endpoint actions</a:t>
            </a:r>
            <a:r>
              <a:rPr lang="en-US" dirty="0" smtClean="0"/>
              <a:t>)</a:t>
            </a:r>
            <a:endParaRPr lang="vi-VN" dirty="0" smtClean="0"/>
          </a:p>
          <a:p>
            <a:r>
              <a:rPr lang="en-US" dirty="0"/>
              <a:t>in-motion (network traffic</a:t>
            </a:r>
            <a:r>
              <a:rPr lang="en-US" dirty="0" smtClean="0"/>
              <a:t>)</a:t>
            </a:r>
            <a:endParaRPr lang="vi-VN" dirty="0" smtClean="0"/>
          </a:p>
          <a:p>
            <a:r>
              <a:rPr lang="en-US" dirty="0"/>
              <a:t>at-rest (data storage)</a:t>
            </a:r>
          </a:p>
        </p:txBody>
      </p:sp>
      <p:sp>
        <p:nvSpPr>
          <p:cNvPr id="3" name="Title 2"/>
          <p:cNvSpPr>
            <a:spLocks noGrp="1"/>
          </p:cNvSpPr>
          <p:nvPr>
            <p:ph type="title"/>
          </p:nvPr>
        </p:nvSpPr>
        <p:spPr/>
        <p:txBody>
          <a:bodyPr/>
          <a:lstStyle/>
          <a:p>
            <a:r>
              <a:rPr lang="vi-VN" dirty="0"/>
              <a:t>Phòng chống rò rỉ dữ liệu</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17</a:t>
            </a:fld>
            <a:endParaRPr lang="ru-RU" dirty="0"/>
          </a:p>
        </p:txBody>
      </p:sp>
    </p:spTree>
    <p:extLst>
      <p:ext uri="{BB962C8B-B14F-4D97-AF65-F5344CB8AC3E}">
        <p14:creationId xmlns:p14="http://schemas.microsoft.com/office/powerpoint/2010/main" val="186258855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quarter" idx="10"/>
            <p:extLst>
              <p:ext uri="{D42A27DB-BD31-4B8C-83A1-F6EECF244321}">
                <p14:modId xmlns:p14="http://schemas.microsoft.com/office/powerpoint/2010/main" val="3036917883"/>
              </p:ext>
            </p:extLst>
          </p:nvPr>
        </p:nvGraphicFramePr>
        <p:xfrm>
          <a:off x="304800" y="228600"/>
          <a:ext cx="8610600" cy="6400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72079755"/>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ctr"/>
          <a:lstStyle/>
          <a:p>
            <a:pPr>
              <a:buFont typeface="Wingdings" panose="05000000000000000000" pitchFamily="2" charset="2"/>
              <a:buChar char="q"/>
            </a:pPr>
            <a:r>
              <a:rPr lang="vi-VN" b="1" dirty="0" smtClean="0"/>
              <a:t>Rò rỉ thông tin qua kênh kỹ thuật</a:t>
            </a:r>
            <a:r>
              <a:rPr lang="vi-VN" dirty="0" smtClean="0"/>
              <a:t> là </a:t>
            </a:r>
            <a:r>
              <a:rPr lang="vi-VN" dirty="0"/>
              <a:t>việc phát tán </a:t>
            </a:r>
            <a:r>
              <a:rPr lang="vi-VN" dirty="0" smtClean="0"/>
              <a:t>(</a:t>
            </a:r>
            <a:r>
              <a:rPr lang="vi-VN" dirty="0"/>
              <a:t>lan truyền) thông tin mật một cách không kiểm soát từ vật mang qua một môi trường vật lý nhất định đến thiết bị thu thông tin</a:t>
            </a:r>
            <a:r>
              <a:rPr lang="vi-VN" dirty="0" smtClean="0"/>
              <a:t>.</a:t>
            </a:r>
            <a:endParaRPr lang="en-US" dirty="0"/>
          </a:p>
        </p:txBody>
      </p:sp>
      <p:sp>
        <p:nvSpPr>
          <p:cNvPr id="3" name="Title 2"/>
          <p:cNvSpPr>
            <a:spLocks noGrp="1"/>
          </p:cNvSpPr>
          <p:nvPr>
            <p:ph type="title"/>
          </p:nvPr>
        </p:nvSpPr>
        <p:spPr/>
        <p:txBody>
          <a:bodyPr/>
          <a:lstStyle/>
          <a:p>
            <a:r>
              <a:rPr lang="vi-VN" dirty="0" smtClean="0"/>
              <a:t>Rò rỉ thông tin qua kênh kỹ thuật</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19</a:t>
            </a:fld>
            <a:endParaRPr lang="ru-RU" dirty="0"/>
          </a:p>
        </p:txBody>
      </p:sp>
    </p:spTree>
    <p:extLst>
      <p:ext uri="{BB962C8B-B14F-4D97-AF65-F5344CB8AC3E}">
        <p14:creationId xmlns:p14="http://schemas.microsoft.com/office/powerpoint/2010/main" val="101530403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quarter" idx="10"/>
            <p:extLst>
              <p:ext uri="{D42A27DB-BD31-4B8C-83A1-F6EECF244321}">
                <p14:modId xmlns:p14="http://schemas.microsoft.com/office/powerpoint/2010/main" val="3398802216"/>
              </p:ext>
            </p:extLst>
          </p:nvPr>
        </p:nvGraphicFramePr>
        <p:xfrm>
          <a:off x="304800" y="228600"/>
          <a:ext cx="8610600" cy="6400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7139273"/>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vi-VN" dirty="0" smtClean="0"/>
              <a:t>Kênh kỹ thuật rò rỉ thông tin</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20</a:t>
            </a:fld>
            <a:endParaRPr lang="ru-RU" dirty="0"/>
          </a:p>
        </p:txBody>
      </p:sp>
      <p:sp>
        <p:nvSpPr>
          <p:cNvPr id="5" name="Content Placeholder 5"/>
          <p:cNvSpPr>
            <a:spLocks noGrp="1"/>
          </p:cNvSpPr>
          <p:nvPr>
            <p:ph sz="quarter" idx="13"/>
          </p:nvPr>
        </p:nvSpPr>
        <p:spPr/>
        <p:txBody>
          <a:bodyPr anchor="t"/>
          <a:lstStyle/>
          <a:p>
            <a:pPr>
              <a:buFont typeface="Wingdings" pitchFamily="2" charset="2"/>
              <a:buChar char="q"/>
            </a:pPr>
            <a:r>
              <a:rPr lang="vi-VN" b="1" dirty="0"/>
              <a:t>Kênh rò rỉ thông tin </a:t>
            </a:r>
            <a:r>
              <a:rPr lang="vi-VN" dirty="0"/>
              <a:t>là tổ hợp gồm nguồn tin, vật mang vật chất hoặc môi trường lan truyền tín hiệu mang </a:t>
            </a:r>
            <a:r>
              <a:rPr lang="vi-VN" dirty="0" smtClean="0"/>
              <a:t>thông tin </a:t>
            </a:r>
            <a:r>
              <a:rPr lang="vi-VN" dirty="0"/>
              <a:t>và thiết bị tách </a:t>
            </a:r>
            <a:r>
              <a:rPr lang="vi-VN" dirty="0" smtClean="0"/>
              <a:t>thông tin </a:t>
            </a:r>
            <a:r>
              <a:rPr lang="vi-VN" dirty="0"/>
              <a:t>khỏi tín hiệu hay vật </a:t>
            </a:r>
            <a:r>
              <a:rPr lang="vi-VN" dirty="0" smtClean="0"/>
              <a:t>mang</a:t>
            </a: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4446554"/>
            <a:ext cx="8915400" cy="16113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9948072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vi-VN" dirty="0"/>
              <a:t>Kênh kỹ thuật rò rỉ thông tin</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21</a:t>
            </a:fld>
            <a:endParaRPr lang="ru-RU" dirty="0"/>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247775"/>
            <a:ext cx="9153525" cy="436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0130883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vi-VN" dirty="0" smtClean="0"/>
              <a:t>Kênh điện từ</a:t>
            </a:r>
            <a:endParaRPr lang="en-US" dirty="0"/>
          </a:p>
        </p:txBody>
      </p:sp>
      <p:sp>
        <p:nvSpPr>
          <p:cNvPr id="3" name="Slide Number Placeholder 2"/>
          <p:cNvSpPr>
            <a:spLocks noGrp="1"/>
          </p:cNvSpPr>
          <p:nvPr>
            <p:ph type="sldNum" sz="quarter" idx="12"/>
          </p:nvPr>
        </p:nvSpPr>
        <p:spPr/>
        <p:txBody>
          <a:bodyPr/>
          <a:lstStyle/>
          <a:p>
            <a:fld id="{3E15BD7C-E074-4D4A-84C3-500EE5B9C190}" type="slidenum">
              <a:rPr lang="ru-RU" smtClean="0"/>
              <a:pPr/>
              <a:t>22</a:t>
            </a:fld>
            <a:endParaRPr lang="ru-RU" dirty="0"/>
          </a:p>
        </p:txBody>
      </p:sp>
      <p:sp>
        <p:nvSpPr>
          <p:cNvPr id="6" name="Content Placeholder 4"/>
          <p:cNvSpPr>
            <a:spLocks noGrp="1"/>
          </p:cNvSpPr>
          <p:nvPr>
            <p:ph sz="quarter" idx="13"/>
          </p:nvPr>
        </p:nvSpPr>
        <p:spPr/>
        <p:txBody>
          <a:bodyPr anchor="ctr">
            <a:normAutofit/>
          </a:bodyPr>
          <a:lstStyle/>
          <a:p>
            <a:pPr>
              <a:buFont typeface="Wingdings" pitchFamily="2" charset="2"/>
              <a:buChar char="q"/>
            </a:pPr>
            <a:r>
              <a:rPr lang="vi-VN" b="1" dirty="0" smtClean="0"/>
              <a:t>Kênh điện từ</a:t>
            </a:r>
          </a:p>
          <a:p>
            <a:r>
              <a:rPr lang="vi-VN" dirty="0" smtClean="0"/>
              <a:t>Kênh </a:t>
            </a:r>
            <a:r>
              <a:rPr lang="vi-VN" dirty="0"/>
              <a:t>vô tuyến (bức xạ cao tần).</a:t>
            </a:r>
          </a:p>
          <a:p>
            <a:r>
              <a:rPr lang="vi-VN" dirty="0" smtClean="0"/>
              <a:t>Kênh </a:t>
            </a:r>
            <a:r>
              <a:rPr lang="vi-VN" dirty="0"/>
              <a:t>lưới điện </a:t>
            </a:r>
            <a:r>
              <a:rPr lang="vi-VN" dirty="0" smtClean="0"/>
              <a:t>(cảm ứng trên dây nguồn)</a:t>
            </a:r>
            <a:endParaRPr lang="vi-VN" dirty="0"/>
          </a:p>
          <a:p>
            <a:r>
              <a:rPr lang="vi-VN" dirty="0" smtClean="0"/>
              <a:t>Kênh </a:t>
            </a:r>
            <a:r>
              <a:rPr lang="vi-VN" dirty="0"/>
              <a:t>nối đất </a:t>
            </a:r>
            <a:r>
              <a:rPr lang="vi-VN" dirty="0" smtClean="0"/>
              <a:t>(cảm ứng trên dây tiếp đất)</a:t>
            </a:r>
            <a:endParaRPr lang="vi-VN" dirty="0"/>
          </a:p>
          <a:p>
            <a:r>
              <a:rPr lang="vi-VN" dirty="0" smtClean="0"/>
              <a:t>Kênh </a:t>
            </a:r>
            <a:r>
              <a:rPr lang="vi-VN" dirty="0"/>
              <a:t>tuyến tính </a:t>
            </a:r>
            <a:r>
              <a:rPr lang="vi-VN" dirty="0" smtClean="0"/>
              <a:t>(cảm ứng trên dây thông tin)</a:t>
            </a:r>
            <a:endParaRPr lang="en-US" dirty="0"/>
          </a:p>
        </p:txBody>
      </p:sp>
    </p:spTree>
    <p:extLst>
      <p:ext uri="{BB962C8B-B14F-4D97-AF65-F5344CB8AC3E}">
        <p14:creationId xmlns:p14="http://schemas.microsoft.com/office/powerpoint/2010/main" val="183647937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vi-VN" dirty="0" smtClean="0"/>
              <a:t>Kênh âm thanh</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23</a:t>
            </a:fld>
            <a:endParaRPr lang="ru-RU" dirty="0"/>
          </a:p>
        </p:txBody>
      </p:sp>
      <p:sp>
        <p:nvSpPr>
          <p:cNvPr id="5" name="Content Placeholder 4"/>
          <p:cNvSpPr>
            <a:spLocks noGrp="1"/>
          </p:cNvSpPr>
          <p:nvPr>
            <p:ph sz="quarter" idx="13"/>
          </p:nvPr>
        </p:nvSpPr>
        <p:spPr/>
        <p:txBody>
          <a:bodyPr anchor="t"/>
          <a:lstStyle/>
          <a:p>
            <a:pPr>
              <a:buFont typeface="Wingdings" pitchFamily="2" charset="2"/>
              <a:buChar char="q"/>
            </a:pPr>
            <a:r>
              <a:rPr lang="vi-VN" b="1" dirty="0" smtClean="0"/>
              <a:t>Kênh âm thanh</a:t>
            </a:r>
            <a:r>
              <a:rPr lang="vi-VN" dirty="0" smtClean="0"/>
              <a:t>: Liên </a:t>
            </a:r>
            <a:r>
              <a:rPr lang="vi-VN" dirty="0"/>
              <a:t>quan tới việc truyền các sóng âm trong không khí hoặc các dao động đàn hồi trong các môi trường khác.</a:t>
            </a:r>
            <a:endParaRPr lang="en-US" dirty="0"/>
          </a:p>
        </p:txBody>
      </p:sp>
      <p:pic>
        <p:nvPicPr>
          <p:cNvPr id="6" name="Picture 2" descr="http://russian-internet-business.com/ruchka.files/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2656123"/>
            <a:ext cx="4341440" cy="403995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http://www.cezar.ua/local/goodimg/bionic-ea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1825" y="3276600"/>
            <a:ext cx="3505200" cy="3505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99841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vi-VN" smtClean="0"/>
              <a:t>Kênh âm thanh</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24</a:t>
            </a:fld>
            <a:endParaRPr lang="ru-RU" dirty="0"/>
          </a:p>
        </p:txBody>
      </p:sp>
      <p:pic>
        <p:nvPicPr>
          <p:cNvPr id="11" name="Picture 10"/>
          <p:cNvPicPr>
            <a:picLocks noChangeAspect="1"/>
          </p:cNvPicPr>
          <p:nvPr/>
        </p:nvPicPr>
        <p:blipFill>
          <a:blip r:embed="rId3"/>
          <a:stretch>
            <a:fillRect/>
          </a:stretch>
        </p:blipFill>
        <p:spPr>
          <a:xfrm>
            <a:off x="483815" y="1059656"/>
            <a:ext cx="8029575" cy="5486400"/>
          </a:xfrm>
          <a:prstGeom prst="rect">
            <a:avLst/>
          </a:prstGeom>
        </p:spPr>
      </p:pic>
    </p:spTree>
    <p:extLst>
      <p:ext uri="{BB962C8B-B14F-4D97-AF65-F5344CB8AC3E}">
        <p14:creationId xmlns:p14="http://schemas.microsoft.com/office/powerpoint/2010/main" val="103839210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3"/>
          </p:nvPr>
        </p:nvSpPr>
        <p:spPr/>
        <p:txBody>
          <a:bodyPr anchor="b"/>
          <a:lstStyle/>
          <a:p>
            <a:pPr marL="0" indent="0" algn="ctr">
              <a:buNone/>
            </a:pPr>
            <a:r>
              <a:rPr lang="vi-VN" dirty="0" smtClean="0"/>
              <a:t>Laser microphone</a:t>
            </a:r>
            <a:endParaRPr lang="en-US" dirty="0"/>
          </a:p>
        </p:txBody>
      </p:sp>
      <p:sp>
        <p:nvSpPr>
          <p:cNvPr id="5" name="Title 4"/>
          <p:cNvSpPr>
            <a:spLocks noGrp="1"/>
          </p:cNvSpPr>
          <p:nvPr>
            <p:ph type="title"/>
          </p:nvPr>
        </p:nvSpPr>
        <p:spPr/>
        <p:txBody>
          <a:bodyPr/>
          <a:lstStyle/>
          <a:p>
            <a:r>
              <a:rPr lang="vi-VN" dirty="0" smtClean="0"/>
              <a:t>Kênh âm thanh</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25</a:t>
            </a:fld>
            <a:endParaRPr lang="ru-RU" dirty="0"/>
          </a:p>
        </p:txBody>
      </p:sp>
      <p:pic>
        <p:nvPicPr>
          <p:cNvPr id="6" name="Picture 2" descr="http://hardbroker.ru/img/laserMic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895401"/>
            <a:ext cx="5943600" cy="51323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197912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dirty="0" smtClean="0"/>
              <a:t>Video: </a:t>
            </a:r>
            <a:r>
              <a:rPr lang="en-US" dirty="0">
                <a:hlinkClick r:id="rId2"/>
              </a:rPr>
              <a:t>https://</a:t>
            </a:r>
            <a:r>
              <a:rPr lang="en-US" dirty="0" smtClean="0">
                <a:hlinkClick r:id="rId2"/>
              </a:rPr>
              <a:t>www.youtube.com/watch?v=iI8w2s05sd8</a:t>
            </a:r>
            <a:endParaRPr lang="en-US" dirty="0" smtClean="0"/>
          </a:p>
        </p:txBody>
      </p:sp>
      <p:sp>
        <p:nvSpPr>
          <p:cNvPr id="3" name="Title 2"/>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26</a:t>
            </a:fld>
            <a:endParaRPr lang="ru-RU" dirty="0"/>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33840" y="3276600"/>
            <a:ext cx="5009555" cy="28164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9240169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t"/>
          <a:lstStyle/>
          <a:p>
            <a:pPr marL="0" indent="0" algn="ctr">
              <a:lnSpc>
                <a:spcPct val="150000"/>
              </a:lnSpc>
              <a:buNone/>
            </a:pPr>
            <a:r>
              <a:rPr lang="en-US" b="1" dirty="0" smtClean="0"/>
              <a:t>Keyboard</a:t>
            </a:r>
            <a:endParaRPr lang="vi-VN" b="1" dirty="0" smtClean="0"/>
          </a:p>
          <a:p>
            <a:pPr marL="0" indent="0">
              <a:lnSpc>
                <a:spcPct val="150000"/>
              </a:lnSpc>
              <a:buNone/>
            </a:pPr>
            <a:r>
              <a:rPr lang="vi-VN" sz="2400" dirty="0" smtClean="0"/>
              <a:t>Video </a:t>
            </a:r>
            <a:r>
              <a:rPr lang="vi-VN" sz="2400" dirty="0"/>
              <a:t>1: </a:t>
            </a:r>
            <a:r>
              <a:rPr lang="vi-VN" sz="2400" dirty="0">
                <a:hlinkClick r:id="rId3"/>
              </a:rPr>
              <a:t>https://</a:t>
            </a:r>
            <a:r>
              <a:rPr lang="vi-VN" sz="2400" dirty="0" smtClean="0">
                <a:hlinkClick r:id="rId3"/>
              </a:rPr>
              <a:t>www.youtube.com/watch?v=Kaq9P9B2BM0</a:t>
            </a:r>
            <a:endParaRPr lang="vi-VN" sz="2400" dirty="0" smtClean="0"/>
          </a:p>
          <a:p>
            <a:pPr marL="0" indent="0">
              <a:lnSpc>
                <a:spcPct val="150000"/>
              </a:lnSpc>
              <a:buNone/>
            </a:pPr>
            <a:r>
              <a:rPr lang="vi-VN" sz="2400" dirty="0"/>
              <a:t>Video 2: </a:t>
            </a:r>
            <a:r>
              <a:rPr lang="vi-VN" sz="2400" dirty="0">
                <a:hlinkClick r:id="rId4"/>
              </a:rPr>
              <a:t>https://</a:t>
            </a:r>
            <a:r>
              <a:rPr lang="vi-VN" sz="2400" dirty="0" smtClean="0">
                <a:hlinkClick r:id="rId4"/>
              </a:rPr>
              <a:t>www.youtube.com/watch?v=d926EztWimM</a:t>
            </a:r>
            <a:endParaRPr lang="en-US" sz="2400" dirty="0"/>
          </a:p>
        </p:txBody>
      </p:sp>
      <p:sp>
        <p:nvSpPr>
          <p:cNvPr id="3" name="Title 2"/>
          <p:cNvSpPr>
            <a:spLocks noGrp="1"/>
          </p:cNvSpPr>
          <p:nvPr>
            <p:ph type="title"/>
          </p:nvPr>
        </p:nvSpPr>
        <p:spPr/>
        <p:txBody>
          <a:bodyPr/>
          <a:lstStyle/>
          <a:p>
            <a:r>
              <a:rPr lang="vi-VN" dirty="0"/>
              <a:t>Rò rỉ thông tin đối với máy tính</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27</a:t>
            </a:fld>
            <a:endParaRPr lang="ru-RU" dirty="0"/>
          </a:p>
        </p:txBody>
      </p:sp>
      <p:pic>
        <p:nvPicPr>
          <p:cNvPr id="9218" name="Picture 2" descr="https://i.ytimg.com/vi/d926EztWimM/hqdefault.jpg?custom=true&amp;w=196&amp;h=110&amp;stc=true&amp;jpg444=true&amp;jpgq=90&amp;sp=68&amp;sigh=-APODqGa9IPXugq5Rhi4X678Tvw">
            <a:hlinkClick r:id="rId5" action="ppaction://hlinkfile"/>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2000" y="4495800"/>
            <a:ext cx="2681546" cy="1504951"/>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https://i.ytimg.com/vi/AFWgIAgMtiA/hqdefault.jpg?custom=true&amp;w=196&amp;h=110&amp;stc=true&amp;jpg444=true&amp;jpgq=90&amp;sp=68&amp;sigh=nICN481WNRj0_xiMwchCZbeVBmg">
            <a:hlinkClick r:id="rId7" action="ppaction://hlinkfile"/>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53000" y="4495800"/>
            <a:ext cx="2681546" cy="1504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33466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t"/>
          <a:lstStyle/>
          <a:p>
            <a:pPr marL="0" indent="0" algn="ctr">
              <a:lnSpc>
                <a:spcPct val="150000"/>
              </a:lnSpc>
              <a:buNone/>
            </a:pPr>
            <a:r>
              <a:rPr lang="en-US" b="1" dirty="0" smtClean="0"/>
              <a:t>USB</a:t>
            </a:r>
            <a:endParaRPr lang="vi-VN" b="1" dirty="0" smtClean="0"/>
          </a:p>
          <a:p>
            <a:pPr marL="0" indent="0">
              <a:lnSpc>
                <a:spcPct val="150000"/>
              </a:lnSpc>
              <a:buNone/>
            </a:pPr>
            <a:r>
              <a:rPr lang="vi-VN" sz="2400" dirty="0" smtClean="0"/>
              <a:t>Video </a:t>
            </a:r>
            <a:r>
              <a:rPr lang="vi-VN" sz="2400" dirty="0"/>
              <a:t>1: </a:t>
            </a:r>
            <a:r>
              <a:rPr lang="vi-VN" sz="2400" dirty="0">
                <a:hlinkClick r:id="rId3"/>
              </a:rPr>
              <a:t>https://</a:t>
            </a:r>
            <a:r>
              <a:rPr lang="vi-VN" sz="2400" dirty="0" smtClean="0">
                <a:hlinkClick r:id="rId3"/>
              </a:rPr>
              <a:t>www.youtube.com/watch?v=E28V1t-k8Hk</a:t>
            </a:r>
            <a:endParaRPr lang="en-US" sz="2400" dirty="0" smtClean="0"/>
          </a:p>
          <a:p>
            <a:pPr marL="0" indent="0">
              <a:lnSpc>
                <a:spcPct val="150000"/>
              </a:lnSpc>
              <a:buNone/>
            </a:pPr>
            <a:endParaRPr lang="vi-VN" sz="2400" dirty="0" smtClean="0"/>
          </a:p>
        </p:txBody>
      </p:sp>
      <p:sp>
        <p:nvSpPr>
          <p:cNvPr id="3" name="Title 2"/>
          <p:cNvSpPr>
            <a:spLocks noGrp="1"/>
          </p:cNvSpPr>
          <p:nvPr>
            <p:ph type="title"/>
          </p:nvPr>
        </p:nvSpPr>
        <p:spPr/>
        <p:txBody>
          <a:bodyPr/>
          <a:lstStyle/>
          <a:p>
            <a:r>
              <a:rPr lang="vi-VN" dirty="0"/>
              <a:t>Rò rỉ thông tin đối với máy tính</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28</a:t>
            </a:fld>
            <a:endParaRPr lang="ru-RU" dirty="0"/>
          </a:p>
        </p:txBody>
      </p:sp>
      <p:pic>
        <p:nvPicPr>
          <p:cNvPr id="5" name="Picture 4"/>
          <p:cNvPicPr>
            <a:picLocks noChangeAspect="1"/>
          </p:cNvPicPr>
          <p:nvPr/>
        </p:nvPicPr>
        <p:blipFill>
          <a:blip r:embed="rId4"/>
          <a:stretch>
            <a:fillRect/>
          </a:stretch>
        </p:blipFill>
        <p:spPr>
          <a:xfrm>
            <a:off x="2619375" y="3429000"/>
            <a:ext cx="3905250" cy="2314575"/>
          </a:xfrm>
          <a:prstGeom prst="rect">
            <a:avLst/>
          </a:prstGeom>
        </p:spPr>
      </p:pic>
    </p:spTree>
    <p:extLst>
      <p:ext uri="{BB962C8B-B14F-4D97-AF65-F5344CB8AC3E}">
        <p14:creationId xmlns:p14="http://schemas.microsoft.com/office/powerpoint/2010/main" val="388707039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448957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quarter" idx="10"/>
            <p:extLst>
              <p:ext uri="{D42A27DB-BD31-4B8C-83A1-F6EECF244321}">
                <p14:modId xmlns:p14="http://schemas.microsoft.com/office/powerpoint/2010/main" val="3744026613"/>
              </p:ext>
            </p:extLst>
          </p:nvPr>
        </p:nvGraphicFramePr>
        <p:xfrm>
          <a:off x="304800" y="228600"/>
          <a:ext cx="8610600" cy="6400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785880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ctr"/>
          <a:lstStyle/>
          <a:p>
            <a:pPr>
              <a:buFont typeface="Wingdings" panose="05000000000000000000" pitchFamily="2" charset="2"/>
              <a:buChar char="q"/>
            </a:pPr>
            <a:r>
              <a:rPr lang="vi-VN" b="1" dirty="0" smtClean="0"/>
              <a:t>Truy cập trái phép </a:t>
            </a:r>
            <a:r>
              <a:rPr lang="vi-VN" dirty="0" smtClean="0"/>
              <a:t>là việc một chủ thể thu được thông tin được bảo vệ kèm theo sự phá vỡ các quy tắc truy cập hợp lệ</a:t>
            </a:r>
            <a:endParaRPr lang="en-US" dirty="0"/>
          </a:p>
        </p:txBody>
      </p:sp>
      <p:sp>
        <p:nvSpPr>
          <p:cNvPr id="3" name="Title 2"/>
          <p:cNvSpPr>
            <a:spLocks noGrp="1"/>
          </p:cNvSpPr>
          <p:nvPr>
            <p:ph type="title"/>
          </p:nvPr>
        </p:nvSpPr>
        <p:spPr/>
        <p:txBody>
          <a:bodyPr/>
          <a:lstStyle/>
          <a:p>
            <a:r>
              <a:rPr lang="vi-VN" smtClean="0"/>
              <a:t>Truy cập trái phép</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4</a:t>
            </a:fld>
            <a:endParaRPr lang="ru-RU" dirty="0"/>
          </a:p>
        </p:txBody>
      </p:sp>
    </p:spTree>
    <p:extLst>
      <p:ext uri="{BB962C8B-B14F-4D97-AF65-F5344CB8AC3E}">
        <p14:creationId xmlns:p14="http://schemas.microsoft.com/office/powerpoint/2010/main" val="103961334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vi-VN" dirty="0" smtClean="0"/>
              <a:t>Mức truy cập thông tin</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5</a:t>
            </a:fld>
            <a:endParaRPr lang="ru-RU" dirty="0"/>
          </a:p>
        </p:txBody>
      </p:sp>
      <p:sp>
        <p:nvSpPr>
          <p:cNvPr id="5" name="Content Placeholder 1"/>
          <p:cNvSpPr>
            <a:spLocks noGrp="1"/>
          </p:cNvSpPr>
          <p:nvPr>
            <p:ph sz="quarter" idx="13"/>
          </p:nvPr>
        </p:nvSpPr>
        <p:spPr/>
        <p:txBody>
          <a:bodyPr anchor="ctr">
            <a:normAutofit fontScale="92500" lnSpcReduction="10000"/>
          </a:bodyPr>
          <a:lstStyle/>
          <a:p>
            <a:pPr>
              <a:spcBef>
                <a:spcPts val="0"/>
              </a:spcBef>
              <a:buFont typeface="Wingdings" pitchFamily="2" charset="2"/>
              <a:buChar char="q"/>
            </a:pPr>
            <a:r>
              <a:rPr lang="vi-VN" dirty="0" smtClean="0"/>
              <a:t>Mức các vật mang thông tin</a:t>
            </a:r>
          </a:p>
          <a:p>
            <a:pPr lvl="1">
              <a:spcBef>
                <a:spcPts val="0"/>
              </a:spcBef>
            </a:pPr>
            <a:r>
              <a:rPr lang="vi-VN" dirty="0" smtClean="0"/>
              <a:t>Có được vật mang (CD, USB, Microfilm,...) nhưng chưa chắc đã lấy được thông tin</a:t>
            </a:r>
          </a:p>
          <a:p>
            <a:pPr>
              <a:spcBef>
                <a:spcPts val="0"/>
              </a:spcBef>
              <a:buFont typeface="Wingdings" pitchFamily="2" charset="2"/>
              <a:buChar char="q"/>
            </a:pPr>
            <a:r>
              <a:rPr lang="vi-VN" dirty="0" smtClean="0"/>
              <a:t>Mức các thiết bị tương tác với vật mang</a:t>
            </a:r>
          </a:p>
          <a:p>
            <a:pPr lvl="1">
              <a:spcBef>
                <a:spcPts val="0"/>
              </a:spcBef>
            </a:pPr>
            <a:r>
              <a:rPr lang="vi-VN" dirty="0" smtClean="0"/>
              <a:t>Tiếp cận được thiết bị nhưng chưa chắc đã vận hành được</a:t>
            </a:r>
          </a:p>
          <a:p>
            <a:pPr>
              <a:spcBef>
                <a:spcPts val="0"/>
              </a:spcBef>
              <a:buFont typeface="Wingdings" pitchFamily="2" charset="2"/>
              <a:buChar char="q"/>
            </a:pPr>
            <a:r>
              <a:rPr lang="vi-VN" dirty="0" smtClean="0"/>
              <a:t>Mức biểu diễn thông tin</a:t>
            </a:r>
          </a:p>
          <a:p>
            <a:pPr lvl="1">
              <a:spcBef>
                <a:spcPts val="0"/>
              </a:spcBef>
            </a:pPr>
            <a:r>
              <a:rPr lang="vi-VN" dirty="0" smtClean="0"/>
              <a:t>Có được dữ liệu dưới dạng encoded hoặc encrypted hoặc steganography</a:t>
            </a:r>
          </a:p>
          <a:p>
            <a:pPr>
              <a:spcBef>
                <a:spcPts val="0"/>
              </a:spcBef>
              <a:buFont typeface="Wingdings" pitchFamily="2" charset="2"/>
              <a:buChar char="q"/>
            </a:pPr>
            <a:r>
              <a:rPr lang="vi-VN" dirty="0" smtClean="0"/>
              <a:t>Mức nội dung</a:t>
            </a:r>
          </a:p>
          <a:p>
            <a:pPr lvl="1">
              <a:spcBef>
                <a:spcPts val="0"/>
              </a:spcBef>
            </a:pPr>
            <a:r>
              <a:rPr lang="vi-VN" dirty="0" smtClean="0"/>
              <a:t>Giải mã được dữ liệu nhưng chưa chắc đã hiểu là dữ liệu đề cập vấn đề gì</a:t>
            </a:r>
            <a:endParaRPr lang="vi-VN" dirty="0"/>
          </a:p>
        </p:txBody>
      </p:sp>
    </p:spTree>
    <p:extLst>
      <p:ext uri="{BB962C8B-B14F-4D97-AF65-F5344CB8AC3E}">
        <p14:creationId xmlns:p14="http://schemas.microsoft.com/office/powerpoint/2010/main" val="343657051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ctr"/>
          <a:lstStyle/>
          <a:p>
            <a:r>
              <a:rPr lang="en-US" dirty="0"/>
              <a:t>Thu thập thông tin về hệ thống thông tin và hệ thống bảo vệ thông tin</a:t>
            </a:r>
          </a:p>
          <a:p>
            <a:r>
              <a:rPr lang="en-US" dirty="0"/>
              <a:t>Ăn cắp (sao chép) các vật mang tin</a:t>
            </a:r>
          </a:p>
          <a:p>
            <a:r>
              <a:rPr lang="en-US" dirty="0" smtClean="0"/>
              <a:t>Xác </a:t>
            </a:r>
            <a:r>
              <a:rPr lang="en-US" dirty="0"/>
              <a:t>định dạng và các thông số các vật mang thông </a:t>
            </a:r>
            <a:r>
              <a:rPr lang="en-US" dirty="0" smtClean="0"/>
              <a:t>tin</a:t>
            </a:r>
            <a:endParaRPr lang="vi-VN" dirty="0" smtClean="0"/>
          </a:p>
        </p:txBody>
      </p:sp>
      <p:sp>
        <p:nvSpPr>
          <p:cNvPr id="3" name="Title 2"/>
          <p:cNvSpPr>
            <a:spLocks noGrp="1"/>
          </p:cNvSpPr>
          <p:nvPr>
            <p:ph type="title"/>
          </p:nvPr>
        </p:nvSpPr>
        <p:spPr/>
        <p:txBody>
          <a:bodyPr/>
          <a:lstStyle/>
          <a:p>
            <a:r>
              <a:rPr lang="en-US" dirty="0"/>
              <a:t>Truy cập trái phép</a:t>
            </a:r>
          </a:p>
        </p:txBody>
      </p:sp>
      <p:sp>
        <p:nvSpPr>
          <p:cNvPr id="4" name="Slide Number Placeholder 3"/>
          <p:cNvSpPr>
            <a:spLocks noGrp="1"/>
          </p:cNvSpPr>
          <p:nvPr>
            <p:ph type="sldNum" sz="quarter" idx="12"/>
          </p:nvPr>
        </p:nvSpPr>
        <p:spPr/>
        <p:txBody>
          <a:bodyPr/>
          <a:lstStyle/>
          <a:p>
            <a:fld id="{3E15BD7C-E074-4D4A-84C3-500EE5B9C190}" type="slidenum">
              <a:rPr lang="ru-RU" smtClean="0"/>
              <a:pPr/>
              <a:t>6</a:t>
            </a:fld>
            <a:endParaRPr lang="ru-RU" dirty="0"/>
          </a:p>
        </p:txBody>
      </p:sp>
    </p:spTree>
    <p:extLst>
      <p:ext uri="{BB962C8B-B14F-4D97-AF65-F5344CB8AC3E}">
        <p14:creationId xmlns:p14="http://schemas.microsoft.com/office/powerpoint/2010/main" val="40862347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ctr">
            <a:normAutofit/>
          </a:bodyPr>
          <a:lstStyle/>
          <a:p>
            <a:r>
              <a:rPr lang="en-US" dirty="0"/>
              <a:t>Thu thông tin từ bức xạ điện từ, từ tín hiệu can nhiễu lên nguồn </a:t>
            </a:r>
            <a:r>
              <a:rPr lang="en-US" dirty="0" smtClean="0"/>
              <a:t>điện</a:t>
            </a:r>
            <a:endParaRPr lang="vi-VN" dirty="0" smtClean="0"/>
          </a:p>
          <a:p>
            <a:r>
              <a:rPr lang="vi-VN" dirty="0" smtClean="0"/>
              <a:t>Chặn </a:t>
            </a:r>
            <a:r>
              <a:rPr lang="vi-VN" dirty="0"/>
              <a:t>bắt dữ liệu đang trên đường </a:t>
            </a:r>
            <a:r>
              <a:rPr lang="vi-VN" dirty="0" smtClean="0"/>
              <a:t>truyền</a:t>
            </a:r>
          </a:p>
          <a:p>
            <a:r>
              <a:rPr lang="vi-VN" dirty="0"/>
              <a:t>Khám phá biểu diễn thông </a:t>
            </a:r>
            <a:r>
              <a:rPr lang="vi-VN" dirty="0" smtClean="0"/>
              <a:t>tin</a:t>
            </a:r>
            <a:endParaRPr lang="vi-VN" dirty="0"/>
          </a:p>
          <a:p>
            <a:r>
              <a:rPr lang="vi-VN" dirty="0"/>
              <a:t>Khám phá nội dung thông tin ở mức độ ngữ </a:t>
            </a:r>
            <a:r>
              <a:rPr lang="vi-VN" dirty="0" smtClean="0"/>
              <a:t>nghĩa</a:t>
            </a:r>
            <a:endParaRPr lang="vi-VN" dirty="0"/>
          </a:p>
          <a:p>
            <a:r>
              <a:rPr lang="vi-VN" dirty="0" smtClean="0"/>
              <a:t>....</a:t>
            </a:r>
            <a:endParaRPr lang="en-US" dirty="0"/>
          </a:p>
        </p:txBody>
      </p:sp>
      <p:sp>
        <p:nvSpPr>
          <p:cNvPr id="3" name="Title 2"/>
          <p:cNvSpPr>
            <a:spLocks noGrp="1"/>
          </p:cNvSpPr>
          <p:nvPr>
            <p:ph type="title"/>
          </p:nvPr>
        </p:nvSpPr>
        <p:spPr/>
        <p:txBody>
          <a:bodyPr/>
          <a:lstStyle/>
          <a:p>
            <a:r>
              <a:rPr lang="en-US" dirty="0"/>
              <a:t>Truy cập trái phép</a:t>
            </a:r>
          </a:p>
        </p:txBody>
      </p:sp>
      <p:sp>
        <p:nvSpPr>
          <p:cNvPr id="4" name="Slide Number Placeholder 3"/>
          <p:cNvSpPr>
            <a:spLocks noGrp="1"/>
          </p:cNvSpPr>
          <p:nvPr>
            <p:ph type="sldNum" sz="quarter" idx="12"/>
          </p:nvPr>
        </p:nvSpPr>
        <p:spPr/>
        <p:txBody>
          <a:bodyPr/>
          <a:lstStyle/>
          <a:p>
            <a:fld id="{3E15BD7C-E074-4D4A-84C3-500EE5B9C190}" type="slidenum">
              <a:rPr lang="ru-RU" smtClean="0"/>
              <a:pPr/>
              <a:t>7</a:t>
            </a:fld>
            <a:endParaRPr lang="ru-RU" dirty="0"/>
          </a:p>
        </p:txBody>
      </p:sp>
    </p:spTree>
    <p:extLst>
      <p:ext uri="{BB962C8B-B14F-4D97-AF65-F5344CB8AC3E}">
        <p14:creationId xmlns:p14="http://schemas.microsoft.com/office/powerpoint/2010/main" val="228822649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ctr">
            <a:normAutofit/>
          </a:bodyPr>
          <a:lstStyle/>
          <a:p>
            <a:pPr>
              <a:buFont typeface="Wingdings" panose="05000000000000000000" pitchFamily="2" charset="2"/>
              <a:buChar char="q"/>
            </a:pPr>
            <a:r>
              <a:rPr lang="vi-VN" b="1" dirty="0"/>
              <a:t>Rò rỉ thông tin</a:t>
            </a:r>
            <a:r>
              <a:rPr lang="vi-VN" dirty="0"/>
              <a:t> là việc thông tin mật bị phát tán một cách không kiểm soát ra ngoài phạm vi tổ chức hoặc ra ngoài nhóm người, mà trong đó thông tin được coi là an toàn</a:t>
            </a:r>
            <a:r>
              <a:rPr lang="vi-VN" dirty="0" smtClean="0"/>
              <a:t>.</a:t>
            </a:r>
            <a:endParaRPr lang="en-US" dirty="0"/>
          </a:p>
        </p:txBody>
      </p:sp>
      <p:sp>
        <p:nvSpPr>
          <p:cNvPr id="3" name="Title 2"/>
          <p:cNvSpPr>
            <a:spLocks noGrp="1"/>
          </p:cNvSpPr>
          <p:nvPr>
            <p:ph type="title"/>
          </p:nvPr>
        </p:nvSpPr>
        <p:spPr/>
        <p:txBody>
          <a:bodyPr/>
          <a:lstStyle/>
          <a:p>
            <a:r>
              <a:rPr lang="vi-VN" dirty="0" smtClean="0"/>
              <a:t>Rò rỉ thông tin</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8</a:t>
            </a:fld>
            <a:endParaRPr lang="ru-RU" dirty="0"/>
          </a:p>
        </p:txBody>
      </p:sp>
    </p:spTree>
    <p:extLst>
      <p:ext uri="{BB962C8B-B14F-4D97-AF65-F5344CB8AC3E}">
        <p14:creationId xmlns:p14="http://schemas.microsoft.com/office/powerpoint/2010/main" val="394721006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ctr">
            <a:normAutofit/>
          </a:bodyPr>
          <a:lstStyle/>
          <a:p>
            <a:pPr>
              <a:buFont typeface="Wingdings" panose="05000000000000000000" pitchFamily="2" charset="2"/>
              <a:buChar char="q"/>
            </a:pPr>
            <a:r>
              <a:rPr lang="vi-VN" b="1" dirty="0"/>
              <a:t>Ba dạng rò rỉ thông tin</a:t>
            </a:r>
          </a:p>
          <a:p>
            <a:r>
              <a:rPr lang="vi-VN" dirty="0"/>
              <a:t>Tiết lộ trái phép</a:t>
            </a:r>
          </a:p>
          <a:p>
            <a:r>
              <a:rPr lang="vi-VN" dirty="0"/>
              <a:t>Truy cập trái phép</a:t>
            </a:r>
          </a:p>
          <a:p>
            <a:r>
              <a:rPr lang="vi-VN" dirty="0"/>
              <a:t>Hoạt động tình báo</a:t>
            </a:r>
          </a:p>
          <a:p>
            <a:pPr>
              <a:spcBef>
                <a:spcPts val="3000"/>
              </a:spcBef>
              <a:buFont typeface="Wingdings" panose="05000000000000000000" pitchFamily="2" charset="2"/>
              <a:buChar char="q"/>
            </a:pPr>
            <a:r>
              <a:rPr lang="vi-VN" b="1" dirty="0" smtClean="0"/>
              <a:t>Hai loại kênh </a:t>
            </a:r>
            <a:r>
              <a:rPr lang="en-US" b="1" dirty="0"/>
              <a:t>rò rỉ thông tin</a:t>
            </a:r>
          </a:p>
          <a:p>
            <a:r>
              <a:rPr lang="vi-VN" dirty="0"/>
              <a:t>Rò rỉ qua kênh tiêu chuẩn</a:t>
            </a:r>
            <a:endParaRPr lang="en-US" dirty="0"/>
          </a:p>
          <a:p>
            <a:r>
              <a:rPr lang="vi-VN" dirty="0"/>
              <a:t>Rò rỉ qua kênh kỹ </a:t>
            </a:r>
            <a:r>
              <a:rPr lang="vi-VN" dirty="0" smtClean="0"/>
              <a:t>thuật</a:t>
            </a:r>
            <a:endParaRPr lang="en-US" dirty="0"/>
          </a:p>
        </p:txBody>
      </p:sp>
      <p:sp>
        <p:nvSpPr>
          <p:cNvPr id="3" name="Title 2"/>
          <p:cNvSpPr>
            <a:spLocks noGrp="1"/>
          </p:cNvSpPr>
          <p:nvPr>
            <p:ph type="title"/>
          </p:nvPr>
        </p:nvSpPr>
        <p:spPr/>
        <p:txBody>
          <a:bodyPr/>
          <a:lstStyle/>
          <a:p>
            <a:r>
              <a:rPr lang="vi-VN" dirty="0" smtClean="0"/>
              <a:t>Rò rỉ thông tin</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9</a:t>
            </a:fld>
            <a:endParaRPr lang="ru-RU" dirty="0"/>
          </a:p>
        </p:txBody>
      </p:sp>
    </p:spTree>
    <p:extLst>
      <p:ext uri="{BB962C8B-B14F-4D97-AF65-F5344CB8AC3E}">
        <p14:creationId xmlns:p14="http://schemas.microsoft.com/office/powerpoint/2010/main" val="215358220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theme/theme1.xml><?xml version="1.0" encoding="utf-8"?>
<a:theme xmlns:a="http://schemas.openxmlformats.org/drawingml/2006/main" name="Slide bài giảng">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Slide bài giảng.potx" id="{149B5520-43E3-49CE-9896-7E2355D72C92}" vid="{766EDCEA-6032-41A3-A68D-E084F32FD43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948DF144363234F99CA1B6EB4420318" ma:contentTypeVersion="5" ma:contentTypeDescription="Create a new document." ma:contentTypeScope="" ma:versionID="08501af7abbbc0e4b81dd86d569dcd6e">
  <xsd:schema xmlns:xsd="http://www.w3.org/2001/XMLSchema" xmlns:xs="http://www.w3.org/2001/XMLSchema" xmlns:p="http://schemas.microsoft.com/office/2006/metadata/properties" xmlns:ns2="c49a46b2-f99a-45a8-b821-acf4d4d71457" targetNamespace="http://schemas.microsoft.com/office/2006/metadata/properties" ma:root="true" ma:fieldsID="f5c0c7d6c91eecea88bc6fabb00467de" ns2:_="">
    <xsd:import namespace="c49a46b2-f99a-45a8-b821-acf4d4d71457"/>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49a46b2-f99a-45a8-b821-acf4d4d7145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B93C4CA-4FEF-46EF-A34D-E2006F237EB4}"/>
</file>

<file path=customXml/itemProps2.xml><?xml version="1.0" encoding="utf-8"?>
<ds:datastoreItem xmlns:ds="http://schemas.openxmlformats.org/officeDocument/2006/customXml" ds:itemID="{D7C193EE-814E-4F7C-834B-829180C01C27}"/>
</file>

<file path=customXml/itemProps3.xml><?xml version="1.0" encoding="utf-8"?>
<ds:datastoreItem xmlns:ds="http://schemas.openxmlformats.org/officeDocument/2006/customXml" ds:itemID="{ECE29C42-C8F8-46ED-BF14-42F6FAFFF63D}"/>
</file>

<file path=docProps/app.xml><?xml version="1.0" encoding="utf-8"?>
<Properties xmlns="http://schemas.openxmlformats.org/officeDocument/2006/extended-properties" xmlns:vt="http://schemas.openxmlformats.org/officeDocument/2006/docPropsVTypes">
  <Template>Slide bài giảng</Template>
  <TotalTime>2282</TotalTime>
  <Words>1366</Words>
  <Application>Microsoft Office PowerPoint</Application>
  <PresentationFormat>On-screen Show (4:3)</PresentationFormat>
  <Paragraphs>183</Paragraphs>
  <Slides>29</Slides>
  <Notes>15</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Slide bài giảng</vt:lpstr>
      <vt:lpstr>CƠ SỞ AN TOÀN THÔNG TIN</vt:lpstr>
      <vt:lpstr>PowerPoint Presentation</vt:lpstr>
      <vt:lpstr>PowerPoint Presentation</vt:lpstr>
      <vt:lpstr>Truy cập trái phép</vt:lpstr>
      <vt:lpstr>Mức truy cập thông tin</vt:lpstr>
      <vt:lpstr>Truy cập trái phép</vt:lpstr>
      <vt:lpstr>Truy cập trái phép</vt:lpstr>
      <vt:lpstr>Rò rỉ thông tin</vt:lpstr>
      <vt:lpstr>Rò rỉ thông tin</vt:lpstr>
      <vt:lpstr>Kênh rò rỉ thông tin</vt:lpstr>
      <vt:lpstr>PowerPoint Presentation</vt:lpstr>
      <vt:lpstr>Edward Snowden</vt:lpstr>
      <vt:lpstr>Bradley Edward Manning</vt:lpstr>
      <vt:lpstr>Thông tin nhạy cảm của doanh nghiệp</vt:lpstr>
      <vt:lpstr>Kênh rò rỉ tiêu chuẩn</vt:lpstr>
      <vt:lpstr>Phòng chống rò rỉ dữ liệu</vt:lpstr>
      <vt:lpstr>Phòng chống rò rỉ dữ liệu</vt:lpstr>
      <vt:lpstr>PowerPoint Presentation</vt:lpstr>
      <vt:lpstr>Rò rỉ thông tin qua kênh kỹ thuật</vt:lpstr>
      <vt:lpstr>Kênh kỹ thuật rò rỉ thông tin</vt:lpstr>
      <vt:lpstr>Kênh kỹ thuật rò rỉ thông tin</vt:lpstr>
      <vt:lpstr>Kênh điện từ</vt:lpstr>
      <vt:lpstr>Kênh âm thanh</vt:lpstr>
      <vt:lpstr>Kênh âm thanh</vt:lpstr>
      <vt:lpstr>Kênh âm thanh</vt:lpstr>
      <vt:lpstr>PowerPoint Presentation</vt:lpstr>
      <vt:lpstr>Rò rỉ thông tin đối với máy tính</vt:lpstr>
      <vt:lpstr>Rò rỉ thông tin đối với máy tính</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TOÀN MẠNG MÁY TÍNH VÀ DỊCH VỤ INTERNET</dc:title>
  <dc:creator>Nguyen Tuan Anh</dc:creator>
  <cp:lastModifiedBy>Windows User</cp:lastModifiedBy>
  <cp:revision>98</cp:revision>
  <dcterms:created xsi:type="dcterms:W3CDTF">2016-09-04T02:02:16Z</dcterms:created>
  <dcterms:modified xsi:type="dcterms:W3CDTF">2018-07-31T09:43:35Z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0x010100C948DF144363234F99CA1B6EB4420318</vt:lpwstr>
  </property>
</Properties>
</file>