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0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91" r:id="rId11"/>
    <p:sldId id="392" r:id="rId12"/>
    <p:sldId id="394" r:id="rId13"/>
    <p:sldId id="393" r:id="rId14"/>
    <p:sldId id="341" r:id="rId15"/>
    <p:sldId id="38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83"/>
            <p14:sldId id="384"/>
            <p14:sldId id="385"/>
            <p14:sldId id="386"/>
            <p14:sldId id="388"/>
            <p14:sldId id="387"/>
            <p14:sldId id="389"/>
            <p14:sldId id="391"/>
            <p14:sldId id="392"/>
            <p14:sldId id="394"/>
            <p14:sldId id="393"/>
            <p14:sldId id="341"/>
          </p14:sldIdLst>
        </p14:section>
        <p14:section name="Hiểm họa" id="{7ECD22BB-A909-4A94-86EB-C84EA9A73197}">
          <p14:sldIdLst/>
        </p14:section>
        <p14:section name="Tấn công mạng" id="{332C055B-6925-4A48-98DD-73767C818B4E}">
          <p14:sldIdLst/>
        </p14:section>
        <p14:section name="Công nghệ an toàn" id="{36DC1F98-2F88-4ED5-B0A8-D3AB9AF6A0E6}">
          <p14:sldIdLst/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24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An toàn vật lý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Nhân lực an toàn thông tin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Đảm bảo an toàn liên tục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99387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An toàn vật lý</a:t>
          </a:r>
          <a:endParaRPr lang="vi-VN" sz="6500" b="0" kern="1200" noProof="0" dirty="0"/>
        </a:p>
      </dsp:txBody>
      <dsp:txXfrm rot="-5400000">
        <a:off x="1404000" y="75729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1891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290255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8379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Nhân lực an toàn thông tin</a:t>
          </a:r>
          <a:endParaRPr lang="vi-VN" sz="6500" kern="1200" noProof="0" dirty="0"/>
        </a:p>
      </dsp:txBody>
      <dsp:txXfrm rot="-5400000">
        <a:off x="1404000" y="1744509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0C8BDA2F-5127-4262-8E68-2BE45D20E5D3}">
      <dsp:nvSpPr>
        <dsp:cNvPr id="0" name=""/>
        <dsp:cNvSpPr/>
      </dsp:nvSpPr>
      <dsp:spPr>
        <a:xfrm rot="5400000">
          <a:off x="3876056" y="16584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Đảm bảo an toàn liên tục</a:t>
          </a:r>
          <a:endParaRPr lang="vi-VN" sz="6500" kern="1200" noProof="0" dirty="0"/>
        </a:p>
      </dsp:txBody>
      <dsp:txXfrm rot="-5400000">
        <a:off x="1404000" y="4240995"/>
        <a:ext cx="7096154" cy="2041595"/>
      </dsp:txXfrm>
    </dsp:sp>
    <dsp:sp modelId="{D70D653B-49D3-4408-92E5-E8EA23C919E8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10. Một số vấn đề khác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thang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.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camera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 smtClean="0"/>
              <a:t>tân</a:t>
            </a:r>
            <a:endParaRPr lang="en-US" dirty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vi-VN" dirty="0"/>
              <a:t>Kiểm tra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vi-VN" dirty="0" smtClean="0"/>
              <a:t>: </a:t>
            </a:r>
            <a:r>
              <a:rPr lang="vi-VN" dirty="0"/>
              <a:t>Xác nhận số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vi-VN" dirty="0" smtClean="0"/>
              <a:t> </a:t>
            </a:r>
            <a:r>
              <a:rPr lang="vi-VN" dirty="0"/>
              <a:t>và số an sinh xã </a:t>
            </a:r>
            <a:r>
              <a:rPr lang="vi-VN" dirty="0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vi-VN" dirty="0" smtClean="0"/>
              <a:t>: </a:t>
            </a:r>
            <a:r>
              <a:rPr lang="vi-VN" dirty="0"/>
              <a:t>Xác nhận của tổ chức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vi-VN" dirty="0" smtClean="0"/>
              <a:t>, </a:t>
            </a:r>
            <a:r>
              <a:rPr lang="vi-VN" dirty="0"/>
              <a:t>bằng cấp và chứng chỉ đạt được, và trạng thái chứng </a:t>
            </a:r>
            <a:r>
              <a:rPr lang="vi-VN" dirty="0" smtClean="0"/>
              <a:t>nhận</a:t>
            </a:r>
            <a:endParaRPr lang="en-US" dirty="0" smtClean="0"/>
          </a:p>
          <a:p>
            <a:pPr lvl="1"/>
            <a:r>
              <a:rPr lang="vi-VN" dirty="0" smtClean="0"/>
              <a:t>Xác </a:t>
            </a:r>
            <a:r>
              <a:rPr lang="vi-VN" dirty="0"/>
              <a:t>minh việc làm trước đây: Xác nhận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vi-VN" dirty="0" smtClean="0"/>
              <a:t> </a:t>
            </a:r>
            <a:r>
              <a:rPr lang="vi-VN" dirty="0"/>
              <a:t>ứng viên đã làm việc, tại sao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vi-VN" dirty="0" smtClean="0"/>
              <a:t>, </a:t>
            </a:r>
            <a:r>
              <a:rPr lang="vi-VN" dirty="0"/>
              <a:t>và trong bao </a:t>
            </a:r>
            <a:r>
              <a:rPr lang="vi-VN" dirty="0" smtClean="0"/>
              <a:t>lâu</a:t>
            </a:r>
            <a:endParaRPr lang="en-US" dirty="0" smtClean="0"/>
          </a:p>
          <a:p>
            <a:pPr lvl="1"/>
            <a:r>
              <a:rPr lang="vi-VN" dirty="0" smtClean="0"/>
              <a:t>Kiểm </a:t>
            </a:r>
            <a:r>
              <a:rPr lang="vi-VN" dirty="0"/>
              <a:t>tra tham khảo: Xác nhận tham chiếu và tính toàn vẹn của các nguồn tham </a:t>
            </a:r>
            <a:r>
              <a:rPr lang="vi-VN" dirty="0" smtClean="0"/>
              <a:t>khảo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bồi thường của người lao động: Điều tra các khiếu nại từ bồi thường của nhân </a:t>
            </a:r>
            <a:r>
              <a:rPr lang="vi-VN" dirty="0" smtClean="0"/>
              <a:t>viên</a:t>
            </a:r>
            <a:endParaRPr lang="en-US" dirty="0" smtClean="0"/>
          </a:p>
          <a:p>
            <a:pPr lvl="1"/>
            <a:r>
              <a:rPr lang="vi-VN" dirty="0" smtClean="0"/>
              <a:t>Hồ </a:t>
            </a:r>
            <a:r>
              <a:rPr lang="vi-VN" dirty="0"/>
              <a:t>sơ xe cơ giới: Điều tra hồ sơ lái xe, đình chỉ và </a:t>
            </a:r>
            <a:r>
              <a:rPr lang="vi-VN" dirty="0" smtClean="0"/>
              <a:t>DUI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ma túy: sàng </a:t>
            </a:r>
            <a:r>
              <a:rPr lang="vi-VN" dirty="0" smtClean="0"/>
              <a:t>lọc</a:t>
            </a:r>
            <a:r>
              <a:rPr lang="en-US" dirty="0" smtClean="0"/>
              <a:t> ma </a:t>
            </a:r>
            <a:r>
              <a:rPr lang="en-US" dirty="0" err="1" smtClean="0"/>
              <a:t>túy</a:t>
            </a:r>
            <a:r>
              <a:rPr lang="vi-VN" dirty="0" smtClean="0"/>
              <a:t> </a:t>
            </a:r>
            <a:r>
              <a:rPr lang="vi-VN" dirty="0"/>
              <a:t>và sử dụng ma túy, quá khứ và hiện </a:t>
            </a:r>
            <a:r>
              <a:rPr lang="vi-VN" dirty="0" smtClean="0"/>
              <a:t>tại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tín dụng: Điều tra các vấn đề về tín dụng, các vấn đề tài chính và phá </a:t>
            </a:r>
            <a:r>
              <a:rPr lang="vi-VN" dirty="0" smtClean="0"/>
              <a:t>sản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tòa án dân sự: Điều tra sự tham gia của nguyên đơn hoặc bị đơn trong vụ án dân </a:t>
            </a:r>
            <a:r>
              <a:rPr lang="vi-VN" dirty="0" smtClean="0"/>
              <a:t>sự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tòa án hình sự: Điều tra về tình trạng hình sự, bắt giữ, kết án, và thời gian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 smtClean="0"/>
          </a:p>
          <a:p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/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chìa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/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smtClean="0"/>
              <a:t>vụ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1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dirty="0" smtClean="0"/>
              <a:t>Whitman</a:t>
            </a:r>
            <a:r>
              <a:rPr lang="vi-VN" dirty="0"/>
              <a:t>, </a:t>
            </a:r>
            <a:r>
              <a:rPr lang="vi-VN" dirty="0" smtClean="0"/>
              <a:t>Mattord, </a:t>
            </a:r>
            <a:r>
              <a:rPr lang="vi-VN" b="1" dirty="0" smtClean="0"/>
              <a:t>Principles </a:t>
            </a:r>
            <a:r>
              <a:rPr lang="vi-VN" b="1" dirty="0"/>
              <a:t>of Information Security</a:t>
            </a:r>
            <a:r>
              <a:rPr lang="vi-VN" dirty="0"/>
              <a:t> (5e), Cengage </a:t>
            </a:r>
            <a:r>
              <a:rPr lang="vi-VN" dirty="0" smtClean="0"/>
              <a:t>Learning, 2014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3967428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khí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lỏng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…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người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Khói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)…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7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 </a:t>
            </a:r>
            <a:r>
              <a:rPr lang="en-US" dirty="0" err="1"/>
              <a:t>Đặt</a:t>
            </a:r>
            <a:r>
              <a:rPr lang="en-US" dirty="0"/>
              <a:t> ổ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endParaRPr lang="en-US" dirty="0"/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 smtClean="0"/>
              <a:t>sổ</a:t>
            </a:r>
            <a:endParaRPr lang="en-US" dirty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2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ban </a:t>
            </a:r>
            <a:r>
              <a:rPr lang="en-US" dirty="0" err="1"/>
              <a:t>đêm</a:t>
            </a:r>
            <a:r>
              <a:rPr lang="en-US" dirty="0"/>
              <a:t> 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seri</a:t>
            </a:r>
            <a:r>
              <a:rPr lang="en-US" dirty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cắp</a:t>
            </a:r>
            <a:endParaRPr lang="en-US" dirty="0"/>
          </a:p>
          <a:p>
            <a:pPr lvl="1"/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Kensington (</a:t>
            </a:r>
            <a:r>
              <a:rPr lang="en-US" dirty="0" err="1"/>
              <a:t>cáp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6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"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15-20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8DF144363234F99CA1B6EB4420318" ma:contentTypeVersion="5" ma:contentTypeDescription="Create a new document." ma:contentTypeScope="" ma:versionID="08501af7abbbc0e4b81dd86d569dcd6e">
  <xsd:schema xmlns:xsd="http://www.w3.org/2001/XMLSchema" xmlns:xs="http://www.w3.org/2001/XMLSchema" xmlns:p="http://schemas.microsoft.com/office/2006/metadata/properties" xmlns:ns2="c49a46b2-f99a-45a8-b821-acf4d4d71457" targetNamespace="http://schemas.microsoft.com/office/2006/metadata/properties" ma:root="true" ma:fieldsID="f5c0c7d6c91eecea88bc6fabb00467de" ns2:_="">
    <xsd:import namespace="c49a46b2-f99a-45a8-b821-acf4d4d714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a46b2-f99a-45a8-b821-acf4d4d71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20D2E-4B45-4B36-903E-61EA75CBB1AD}"/>
</file>

<file path=customXml/itemProps2.xml><?xml version="1.0" encoding="utf-8"?>
<ds:datastoreItem xmlns:ds="http://schemas.openxmlformats.org/officeDocument/2006/customXml" ds:itemID="{56CC558F-0258-4049-84C1-638FEE3D2C53}"/>
</file>

<file path=customXml/itemProps3.xml><?xml version="1.0" encoding="utf-8"?>
<ds:datastoreItem xmlns:ds="http://schemas.openxmlformats.org/officeDocument/2006/customXml" ds:itemID="{9F89EEE2-E6D5-4241-B27B-BA81BCE2A1A8}"/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2053</TotalTime>
  <Words>1024</Words>
  <Application>Microsoft Office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Tahoma</vt:lpstr>
      <vt:lpstr>Slide bài giảng</vt:lpstr>
      <vt:lpstr>CƠ SỞ AN TOÀN THÔNG TIN</vt:lpstr>
      <vt:lpstr>PowerPoint Presentation</vt:lpstr>
      <vt:lpstr>An toàn vật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Nhân lực an toàn thông tin</vt:lpstr>
      <vt:lpstr>PowerPoint Presentation</vt:lpstr>
      <vt:lpstr>Bảo đảm an toàn liên tục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Anh Tu Tran</cp:lastModifiedBy>
  <cp:revision>168</cp:revision>
  <dcterms:created xsi:type="dcterms:W3CDTF">2016-09-14T12:08:34Z</dcterms:created>
  <dcterms:modified xsi:type="dcterms:W3CDTF">2019-09-03T07:16:53Z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0x010100C948DF144363234F99CA1B6EB4420318</vt:lpwstr>
  </property>
</Properties>
</file>