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diagrams/data1.xml" ContentType="application/vnd.openxmlformats-officedocument.drawingml.diagramData+xml"/>
  <Override PartName="/ppt/diagrams/data7.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4.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3.xml" ContentType="application/vnd.openxmlformats-officedocument.presentationml.slide+xml"/>
  <Override PartName="/ppt/slides/slide48.xml" ContentType="application/vnd.openxmlformats-officedocument.presentationml.slide+xml"/>
  <Override PartName="/ppt/slides/slide46.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7.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3.xml" ContentType="application/vnd.openxmlformats-officedocument.presentationml.slideLayout+xml"/>
  <Override PartName="/ppt/notesSlides/notesSlide49.xml" ContentType="application/vnd.openxmlformats-officedocument.presentationml.notesSlide+xml"/>
  <Override PartName="/ppt/slideMasters/slideMaster1.xml" ContentType="application/vnd.openxmlformats-officedocument.presentationml.slideMaster+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8.xml" ContentType="application/vnd.openxmlformats-officedocument.presentationml.notesSlide+xml"/>
  <Override PartName="/ppt/notesSlides/notesSlide9.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1.xml" ContentType="application/vnd.openxmlformats-officedocument.presentationml.notesSlide+xml"/>
  <Override PartName="/ppt/notesSlides/notesSlide31.xml" ContentType="application/vnd.openxmlformats-officedocument.presentationml.notesSlide+xml"/>
  <Override PartName="/ppt/notesSlides/notesSlide10.xml" ContentType="application/vnd.openxmlformats-officedocument.presentationml.notesSlide+xml"/>
  <Override PartName="/ppt/notesSlides/notesSlide29.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notesSlides/notesSlide17.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34.xml" ContentType="application/vnd.openxmlformats-officedocument.presentationml.notesSlide+xml"/>
  <Override PartName="/ppt/notesSlides/notesSlide30.xml" ContentType="application/vnd.openxmlformats-officedocument.presentationml.notesSlide+xml"/>
  <Override PartName="/ppt/slideLayouts/slideLayout10.xml" ContentType="application/vnd.openxmlformats-officedocument.presentationml.slideLayout+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notesSlides/notesSlide35.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notesSlides/notesSlide44.xml" ContentType="application/vnd.openxmlformats-officedocument.presentationml.notesSlide+xml"/>
  <Override PartName="/ppt/slideLayouts/slideLayout6.xml" ContentType="application/vnd.openxmlformats-officedocument.presentationml.slideLayou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slideLayouts/slideLayout1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39.xml" ContentType="application/vnd.openxmlformats-officedocument.presentationml.notesSlide+xml"/>
  <Override PartName="/ppt/notesSlides/notesSlide36.xml" ContentType="application/vnd.openxmlformats-officedocument.presentationml.notesSlide+xml"/>
  <Override PartName="/ppt/notesSlides/notesSlide45.xml" ContentType="application/vnd.openxmlformats-officedocument.presentationml.notesSlide+xml"/>
  <Override PartName="/ppt/diagrams/colors7.xml" ContentType="application/vnd.openxmlformats-officedocument.drawingml.diagramColors+xml"/>
  <Override PartName="/ppt/theme/theme2.xml" ContentType="application/vnd.openxmlformats-officedocument.theme+xml"/>
  <Override PartName="/ppt/diagrams/layout2.xml" ContentType="application/vnd.openxmlformats-officedocument.drawingml.diagramLayout+xml"/>
  <Override PartName="/ppt/diagrams/drawing2.xml" ContentType="application/vnd.ms-office.drawingml.diagramDrawing+xml"/>
  <Override PartName="/ppt/diagrams/colors1.xml" ContentType="application/vnd.openxmlformats-officedocument.drawingml.diagramColors+xml"/>
  <Override PartName="/ppt/diagrams/drawing1.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quickStyle1.xml" ContentType="application/vnd.openxmlformats-officedocument.drawingml.diagramStyle+xml"/>
  <Override PartName="/ppt/theme/theme3.xml" ContentType="application/vnd.openxmlformats-officedocument.theme+xml"/>
  <Override PartName="/ppt/diagrams/layout1.xml" ContentType="application/vnd.openxmlformats-officedocument.drawingml.diagramLayout+xml"/>
  <Override PartName="/ppt/diagrams/drawing5.xml" ContentType="application/vnd.ms-office.drawingml.diagramDrawing+xml"/>
  <Override PartName="/ppt/diagrams/drawing7.xml" ContentType="application/vnd.ms-office.drawingml.diagramDrawing+xml"/>
  <Override PartName="/ppt/diagrams/layout3.xml" ContentType="application/vnd.openxmlformats-officedocument.drawingml.diagramLayout+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layout7.xml" ContentType="application/vnd.openxmlformats-officedocument.drawingml.diagramLayout+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drawing6.xml" ContentType="application/vnd.ms-office.drawingml.diagramDrawing+xml"/>
  <Override PartName="/ppt/diagrams/layout5.xml" ContentType="application/vnd.openxmlformats-officedocument.drawingml.diagramLayout+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theme/theme1.xml" ContentType="application/vnd.openxmlformats-officedocument.theme+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quickStyle5.xml" ContentType="application/vnd.openxmlformats-officedocument.drawingml.diagramStyle+xml"/>
  <Override PartName="/ppt/diagrams/colors5.xml" ContentType="application/vnd.openxmlformats-officedocument.drawingml.diagramColors+xml"/>
  <Override PartName="/ppt/diagrams/quickStyle7.xml" ContentType="application/vnd.openxmlformats-officedocument.drawingml.diagramStyl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502" r:id="rId2"/>
    <p:sldId id="534" r:id="rId3"/>
    <p:sldId id="256" r:id="rId4"/>
    <p:sldId id="340" r:id="rId5"/>
    <p:sldId id="539" r:id="rId6"/>
    <p:sldId id="540" r:id="rId7"/>
    <p:sldId id="557" r:id="rId8"/>
    <p:sldId id="505" r:id="rId9"/>
    <p:sldId id="506" r:id="rId10"/>
    <p:sldId id="507" r:id="rId11"/>
    <p:sldId id="504" r:id="rId12"/>
    <p:sldId id="508" r:id="rId13"/>
    <p:sldId id="558" r:id="rId14"/>
    <p:sldId id="521" r:id="rId15"/>
    <p:sldId id="522" r:id="rId16"/>
    <p:sldId id="523" r:id="rId17"/>
    <p:sldId id="536" r:id="rId18"/>
    <p:sldId id="537" r:id="rId19"/>
    <p:sldId id="538" r:id="rId20"/>
    <p:sldId id="541" r:id="rId21"/>
    <p:sldId id="542" r:id="rId22"/>
    <p:sldId id="543" r:id="rId23"/>
    <p:sldId id="544" r:id="rId24"/>
    <p:sldId id="524" r:id="rId25"/>
    <p:sldId id="525" r:id="rId26"/>
    <p:sldId id="526" r:id="rId27"/>
    <p:sldId id="527" r:id="rId28"/>
    <p:sldId id="528" r:id="rId29"/>
    <p:sldId id="546" r:id="rId30"/>
    <p:sldId id="545" r:id="rId31"/>
    <p:sldId id="547" r:id="rId32"/>
    <p:sldId id="548" r:id="rId33"/>
    <p:sldId id="562" r:id="rId34"/>
    <p:sldId id="563" r:id="rId35"/>
    <p:sldId id="566" r:id="rId36"/>
    <p:sldId id="564" r:id="rId37"/>
    <p:sldId id="549" r:id="rId38"/>
    <p:sldId id="529" r:id="rId39"/>
    <p:sldId id="550" r:id="rId40"/>
    <p:sldId id="551" r:id="rId41"/>
    <p:sldId id="552" r:id="rId42"/>
    <p:sldId id="553" r:id="rId43"/>
    <p:sldId id="554" r:id="rId44"/>
    <p:sldId id="555" r:id="rId45"/>
    <p:sldId id="556" r:id="rId46"/>
    <p:sldId id="559" r:id="rId47"/>
    <p:sldId id="535" r:id="rId48"/>
    <p:sldId id="511" r:id="rId49"/>
    <p:sldId id="513" r:id="rId50"/>
    <p:sldId id="512" r:id="rId51"/>
    <p:sldId id="560" r:id="rId52"/>
    <p:sldId id="514" r:id="rId53"/>
    <p:sldId id="518" r:id="rId54"/>
    <p:sldId id="519" r:id="rId55"/>
    <p:sldId id="520" r:id="rId56"/>
    <p:sldId id="533" r:id="rId57"/>
    <p:sldId id="565" r:id="rId5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502"/>
            <p14:sldId id="534"/>
            <p14:sldId id="256"/>
            <p14:sldId id="340"/>
            <p14:sldId id="539"/>
            <p14:sldId id="540"/>
          </p14:sldIdLst>
        </p14:section>
        <p14:section name="Giới thiệu" id="{D5338D1B-9633-44D3-B517-5CD662EFBB9E}">
          <p14:sldIdLst>
            <p14:sldId id="557"/>
            <p14:sldId id="505"/>
            <p14:sldId id="506"/>
            <p14:sldId id="507"/>
            <p14:sldId id="504"/>
            <p14:sldId id="508"/>
          </p14:sldIdLst>
        </p14:section>
        <p14:section name="Kiến thức Mật mã" id="{CD027D63-E1AC-4566-A047-36FA8896B23B}">
          <p14:sldIdLst>
            <p14:sldId id="558"/>
            <p14:sldId id="521"/>
            <p14:sldId id="522"/>
            <p14:sldId id="523"/>
            <p14:sldId id="536"/>
            <p14:sldId id="537"/>
            <p14:sldId id="538"/>
            <p14:sldId id="541"/>
            <p14:sldId id="542"/>
            <p14:sldId id="543"/>
            <p14:sldId id="544"/>
            <p14:sldId id="524"/>
            <p14:sldId id="525"/>
            <p14:sldId id="526"/>
            <p14:sldId id="527"/>
            <p14:sldId id="528"/>
            <p14:sldId id="546"/>
            <p14:sldId id="545"/>
            <p14:sldId id="547"/>
            <p14:sldId id="548"/>
            <p14:sldId id="562"/>
            <p14:sldId id="563"/>
            <p14:sldId id="566"/>
            <p14:sldId id="564"/>
            <p14:sldId id="549"/>
            <p14:sldId id="529"/>
            <p14:sldId id="550"/>
            <p14:sldId id="551"/>
            <p14:sldId id="552"/>
            <p14:sldId id="553"/>
            <p14:sldId id="554"/>
            <p14:sldId id="555"/>
            <p14:sldId id="556"/>
          </p14:sldIdLst>
        </p14:section>
        <p14:section name="Kiến thức ATM" id="{65352E83-6E8B-41CB-A2D8-F18815B387B7}">
          <p14:sldIdLst>
            <p14:sldId id="559"/>
            <p14:sldId id="535"/>
            <p14:sldId id="511"/>
            <p14:sldId id="513"/>
            <p14:sldId id="512"/>
            <p14:sldId id="560"/>
            <p14:sldId id="514"/>
            <p14:sldId id="518"/>
            <p14:sldId id="519"/>
            <p14:sldId id="520"/>
          </p14:sldIdLst>
        </p14:section>
        <p14:section name="End" id="{3AFAFF6E-B674-410B-B13E-50B71F397E35}">
          <p14:sldIdLst>
            <p14:sldId id="533"/>
            <p14:sldId id="5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766" autoAdjust="0"/>
  </p:normalViewPr>
  <p:slideViewPr>
    <p:cSldViewPr>
      <p:cViewPr varScale="1">
        <p:scale>
          <a:sx n="59" d="100"/>
          <a:sy n="59" d="100"/>
        </p:scale>
        <p:origin x="165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noProof="0" smtClean="0"/>
            <a:t>1</a:t>
          </a:r>
          <a:endParaRPr lang="vi-VN"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noProof="0" smtClean="0"/>
            <a:t>Giới thiệu học phần</a:t>
          </a:r>
          <a:endParaRPr lang="vi-VN"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Cơ sở mật mã cho an toàn mạng</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26C8E4CE-FBB7-4749-9416-9A0938F80C5E}">
      <dgm:prSet/>
      <dgm:spPr/>
      <dgm:t>
        <a:bodyPr/>
        <a:lstStyle/>
        <a:p>
          <a:r>
            <a:rPr lang="vi-VN" noProof="0" smtClean="0"/>
            <a:t>Tổng quan về giao thức an toàn mạng</a:t>
          </a:r>
          <a:endParaRPr lang="vi-VN" noProof="0" dirty="0"/>
        </a:p>
      </dgm:t>
    </dgm:pt>
    <dgm:pt modelId="{527FFA3A-D7E4-4358-BCF0-9B71EB2D6DBA}" type="parTrans" cxnId="{FA46C4C1-C609-4002-89E9-A6813016DFF7}">
      <dgm:prSet/>
      <dgm:spPr/>
    </dgm:pt>
    <dgm:pt modelId="{59444403-8EEB-4C93-85A7-AF988682BED8}" type="sibTrans" cxnId="{FA46C4C1-C609-4002-89E9-A6813016DFF7}">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C2A8A18D-754D-459C-ABE1-E3A0997B6153}" type="presOf" srcId="{26C8E4CE-FBB7-4749-9416-9A0938F80C5E}" destId="{20BEFA03-6951-4A7C-A59E-41DEF89A1A38}" srcOrd="0" destOrd="0" presId="urn:diagrams.loki3.com/NumberedList"/>
    <dgm:cxn modelId="{FA46C4C1-C609-4002-89E9-A6813016DFF7}" srcId="{05513209-78F1-448C-82FA-B2785EC23FA2}" destId="{26C8E4CE-FBB7-4749-9416-9A0938F80C5E}" srcOrd="0" destOrd="0" parTransId="{527FFA3A-D7E4-4358-BCF0-9B71EB2D6DBA}" sibTransId="{59444403-8EEB-4C93-85A7-AF988682BED8}"/>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noProof="0" smtClean="0"/>
            <a:t>1</a:t>
          </a:r>
          <a:endParaRPr lang="vi-VN"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noProof="0" smtClean="0"/>
            <a:t>Giới thiệu học phần</a:t>
          </a:r>
          <a:endParaRPr lang="vi-VN"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Cơ sở mật mã cho an toàn mạng</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26C8E4CE-FBB7-4749-9416-9A0938F80C5E}">
      <dgm:prSet/>
      <dgm:spPr/>
      <dgm:t>
        <a:bodyPr/>
        <a:lstStyle/>
        <a:p>
          <a:r>
            <a:rPr lang="vi-VN" noProof="0" smtClean="0"/>
            <a:t>Tổng quan về giao thức an toàn mạng</a:t>
          </a:r>
          <a:endParaRPr lang="vi-VN" noProof="0" dirty="0"/>
        </a:p>
      </dgm:t>
    </dgm:pt>
    <dgm:pt modelId="{527FFA3A-D7E4-4358-BCF0-9B71EB2D6DBA}" type="parTrans" cxnId="{FA46C4C1-C609-4002-89E9-A6813016DFF7}">
      <dgm:prSet/>
      <dgm:spPr/>
    </dgm:pt>
    <dgm:pt modelId="{59444403-8EEB-4C93-85A7-AF988682BED8}" type="sibTrans" cxnId="{FA46C4C1-C609-4002-89E9-A6813016DFF7}">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C2A8A18D-754D-459C-ABE1-E3A0997B6153}" type="presOf" srcId="{26C8E4CE-FBB7-4749-9416-9A0938F80C5E}" destId="{20BEFA03-6951-4A7C-A59E-41DEF89A1A38}" srcOrd="0" destOrd="0" presId="urn:diagrams.loki3.com/NumberedList"/>
    <dgm:cxn modelId="{FA46C4C1-C609-4002-89E9-A6813016DFF7}" srcId="{05513209-78F1-448C-82FA-B2785EC23FA2}" destId="{26C8E4CE-FBB7-4749-9416-9A0938F80C5E}" srcOrd="0" destOrd="0" parTransId="{527FFA3A-D7E4-4358-BCF0-9B71EB2D6DBA}" sibTransId="{59444403-8EEB-4C93-85A7-AF988682BED8}"/>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2806FD9-02E1-46C5-A943-9B6A242C0E00}"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343B8C84-3127-47F0-B5E1-2114A55C8DBE}">
      <dgm:prSet/>
      <dgm:spPr/>
      <dgm:t>
        <a:bodyPr/>
        <a:lstStyle/>
        <a:p>
          <a:pPr rtl="0"/>
          <a:r>
            <a:rPr lang="vi-VN" smtClean="0"/>
            <a:t>Hình thức làm bài tập lớn</a:t>
          </a:r>
          <a:endParaRPr lang="en-US"/>
        </a:p>
      </dgm:t>
    </dgm:pt>
    <dgm:pt modelId="{AB2BEDAC-3676-42AD-8788-E0A09E763C4C}" type="parTrans" cxnId="{A2CF1EA4-DA04-479F-9F50-9862DA13E885}">
      <dgm:prSet/>
      <dgm:spPr/>
      <dgm:t>
        <a:bodyPr/>
        <a:lstStyle/>
        <a:p>
          <a:endParaRPr lang="en-US"/>
        </a:p>
      </dgm:t>
    </dgm:pt>
    <dgm:pt modelId="{C6909B23-02C0-41CA-8E37-AFE6183ABD67}" type="sibTrans" cxnId="{A2CF1EA4-DA04-479F-9F50-9862DA13E885}">
      <dgm:prSet/>
      <dgm:spPr/>
      <dgm:t>
        <a:bodyPr/>
        <a:lstStyle/>
        <a:p>
          <a:endParaRPr lang="en-US"/>
        </a:p>
      </dgm:t>
    </dgm:pt>
    <dgm:pt modelId="{FC907D62-FD04-4F06-B029-36A2B16BA90E}">
      <dgm:prSet/>
      <dgm:spPr/>
      <dgm:t>
        <a:bodyPr/>
        <a:lstStyle/>
        <a:p>
          <a:pPr rtl="0"/>
          <a:r>
            <a:rPr lang="vi-VN" smtClean="0"/>
            <a:t>Danh sách chủ đề bài tập lớn</a:t>
          </a:r>
          <a:endParaRPr lang="en-US"/>
        </a:p>
      </dgm:t>
    </dgm:pt>
    <dgm:pt modelId="{FD668C9C-9A85-4FAC-AB93-29855AC5F569}" type="parTrans" cxnId="{4E8C0F8B-B6F6-427D-9EB5-BA02EBFB017C}">
      <dgm:prSet/>
      <dgm:spPr/>
      <dgm:t>
        <a:bodyPr/>
        <a:lstStyle/>
        <a:p>
          <a:endParaRPr lang="en-US"/>
        </a:p>
      </dgm:t>
    </dgm:pt>
    <dgm:pt modelId="{544D38C9-3B86-4657-844B-2E1E13EC3D93}" type="sibTrans" cxnId="{4E8C0F8B-B6F6-427D-9EB5-BA02EBFB017C}">
      <dgm:prSet/>
      <dgm:spPr/>
      <dgm:t>
        <a:bodyPr/>
        <a:lstStyle/>
        <a:p>
          <a:endParaRPr lang="en-US"/>
        </a:p>
      </dgm:t>
    </dgm:pt>
    <dgm:pt modelId="{1601A1C7-74ED-48B3-B38D-52C14EF3D370}">
      <dgm:prSet/>
      <dgm:spPr/>
      <dgm:t>
        <a:bodyPr/>
        <a:lstStyle/>
        <a:p>
          <a:pPr rtl="0"/>
          <a:r>
            <a:rPr lang="vi-VN" smtClean="0"/>
            <a:t>Hình thức báo cáo kết quả bài tập lớn</a:t>
          </a:r>
          <a:endParaRPr lang="en-US"/>
        </a:p>
      </dgm:t>
    </dgm:pt>
    <dgm:pt modelId="{67B81AC1-C38B-49F2-B064-0C21DA6F5FFD}" type="parTrans" cxnId="{AEA25214-47D1-4190-80A6-CBE058FD90A1}">
      <dgm:prSet/>
      <dgm:spPr/>
      <dgm:t>
        <a:bodyPr/>
        <a:lstStyle/>
        <a:p>
          <a:endParaRPr lang="en-US"/>
        </a:p>
      </dgm:t>
    </dgm:pt>
    <dgm:pt modelId="{CA13E4DA-ED1A-4594-ADF4-5A154314478D}" type="sibTrans" cxnId="{AEA25214-47D1-4190-80A6-CBE058FD90A1}">
      <dgm:prSet/>
      <dgm:spPr/>
      <dgm:t>
        <a:bodyPr/>
        <a:lstStyle/>
        <a:p>
          <a:endParaRPr lang="en-US"/>
        </a:p>
      </dgm:t>
    </dgm:pt>
    <dgm:pt modelId="{35BCE66B-9C83-4FB4-828D-0E3F940486E0}">
      <dgm:prSet/>
      <dgm:spPr/>
      <dgm:t>
        <a:bodyPr/>
        <a:lstStyle/>
        <a:p>
          <a:pPr rtl="0"/>
          <a:r>
            <a:rPr lang="vi-VN" smtClean="0"/>
            <a:t>Thời hạn nộp kết quả</a:t>
          </a:r>
          <a:endParaRPr lang="en-US"/>
        </a:p>
      </dgm:t>
    </dgm:pt>
    <dgm:pt modelId="{3FEB8C02-C4B2-44CF-976D-97F504D3C55A}" type="parTrans" cxnId="{00E53282-AE91-4084-9BE5-0E2D2616125D}">
      <dgm:prSet/>
      <dgm:spPr/>
      <dgm:t>
        <a:bodyPr/>
        <a:lstStyle/>
        <a:p>
          <a:endParaRPr lang="en-US"/>
        </a:p>
      </dgm:t>
    </dgm:pt>
    <dgm:pt modelId="{48322F4E-4DFA-4F14-A8BD-EFEE40415234}" type="sibTrans" cxnId="{00E53282-AE91-4084-9BE5-0E2D2616125D}">
      <dgm:prSet/>
      <dgm:spPr/>
      <dgm:t>
        <a:bodyPr/>
        <a:lstStyle/>
        <a:p>
          <a:endParaRPr lang="en-US"/>
        </a:p>
      </dgm:t>
    </dgm:pt>
    <dgm:pt modelId="{53EDAE6B-DFB2-4C4D-942E-4D913C7377AD}" type="pres">
      <dgm:prSet presAssocID="{D2806FD9-02E1-46C5-A943-9B6A242C0E00}" presName="linear" presStyleCnt="0">
        <dgm:presLayoutVars>
          <dgm:animLvl val="lvl"/>
          <dgm:resizeHandles val="exact"/>
        </dgm:presLayoutVars>
      </dgm:prSet>
      <dgm:spPr/>
      <dgm:t>
        <a:bodyPr/>
        <a:lstStyle/>
        <a:p>
          <a:endParaRPr lang="en-US"/>
        </a:p>
      </dgm:t>
    </dgm:pt>
    <dgm:pt modelId="{C883F08B-A2F1-4ABD-A975-9407D0B10519}" type="pres">
      <dgm:prSet presAssocID="{343B8C84-3127-47F0-B5E1-2114A55C8DBE}" presName="parentText" presStyleLbl="node1" presStyleIdx="0" presStyleCnt="4">
        <dgm:presLayoutVars>
          <dgm:chMax val="0"/>
          <dgm:bulletEnabled val="1"/>
        </dgm:presLayoutVars>
      </dgm:prSet>
      <dgm:spPr/>
      <dgm:t>
        <a:bodyPr/>
        <a:lstStyle/>
        <a:p>
          <a:endParaRPr lang="en-US"/>
        </a:p>
      </dgm:t>
    </dgm:pt>
    <dgm:pt modelId="{1E8EA01F-441A-4B93-8882-1BD5A8307F12}" type="pres">
      <dgm:prSet presAssocID="{C6909B23-02C0-41CA-8E37-AFE6183ABD67}" presName="spacer" presStyleCnt="0"/>
      <dgm:spPr/>
    </dgm:pt>
    <dgm:pt modelId="{5F204C24-557E-4B36-B414-4B6AEE1D8FD3}" type="pres">
      <dgm:prSet presAssocID="{FC907D62-FD04-4F06-B029-36A2B16BA90E}" presName="parentText" presStyleLbl="node1" presStyleIdx="1" presStyleCnt="4">
        <dgm:presLayoutVars>
          <dgm:chMax val="0"/>
          <dgm:bulletEnabled val="1"/>
        </dgm:presLayoutVars>
      </dgm:prSet>
      <dgm:spPr/>
      <dgm:t>
        <a:bodyPr/>
        <a:lstStyle/>
        <a:p>
          <a:endParaRPr lang="en-US"/>
        </a:p>
      </dgm:t>
    </dgm:pt>
    <dgm:pt modelId="{B946A573-BB9A-42E6-9AB9-9D1CD2354626}" type="pres">
      <dgm:prSet presAssocID="{544D38C9-3B86-4657-844B-2E1E13EC3D93}" presName="spacer" presStyleCnt="0"/>
      <dgm:spPr/>
    </dgm:pt>
    <dgm:pt modelId="{AC1D8644-934A-4258-9C03-5B97B0EC8EF9}" type="pres">
      <dgm:prSet presAssocID="{1601A1C7-74ED-48B3-B38D-52C14EF3D370}" presName="parentText" presStyleLbl="node1" presStyleIdx="2" presStyleCnt="4">
        <dgm:presLayoutVars>
          <dgm:chMax val="0"/>
          <dgm:bulletEnabled val="1"/>
        </dgm:presLayoutVars>
      </dgm:prSet>
      <dgm:spPr/>
      <dgm:t>
        <a:bodyPr/>
        <a:lstStyle/>
        <a:p>
          <a:endParaRPr lang="en-US"/>
        </a:p>
      </dgm:t>
    </dgm:pt>
    <dgm:pt modelId="{15C895D7-B323-40AD-8ECA-4CE4E6CC83D6}" type="pres">
      <dgm:prSet presAssocID="{CA13E4DA-ED1A-4594-ADF4-5A154314478D}" presName="spacer" presStyleCnt="0"/>
      <dgm:spPr/>
    </dgm:pt>
    <dgm:pt modelId="{D9172865-2E41-45A8-90A9-5FA117AC63D1}" type="pres">
      <dgm:prSet presAssocID="{35BCE66B-9C83-4FB4-828D-0E3F940486E0}" presName="parentText" presStyleLbl="node1" presStyleIdx="3" presStyleCnt="4">
        <dgm:presLayoutVars>
          <dgm:chMax val="0"/>
          <dgm:bulletEnabled val="1"/>
        </dgm:presLayoutVars>
      </dgm:prSet>
      <dgm:spPr/>
      <dgm:t>
        <a:bodyPr/>
        <a:lstStyle/>
        <a:p>
          <a:endParaRPr lang="en-US"/>
        </a:p>
      </dgm:t>
    </dgm:pt>
  </dgm:ptLst>
  <dgm:cxnLst>
    <dgm:cxn modelId="{AEA25214-47D1-4190-80A6-CBE058FD90A1}" srcId="{D2806FD9-02E1-46C5-A943-9B6A242C0E00}" destId="{1601A1C7-74ED-48B3-B38D-52C14EF3D370}" srcOrd="2" destOrd="0" parTransId="{67B81AC1-C38B-49F2-B064-0C21DA6F5FFD}" sibTransId="{CA13E4DA-ED1A-4594-ADF4-5A154314478D}"/>
    <dgm:cxn modelId="{00E53282-AE91-4084-9BE5-0E2D2616125D}" srcId="{D2806FD9-02E1-46C5-A943-9B6A242C0E00}" destId="{35BCE66B-9C83-4FB4-828D-0E3F940486E0}" srcOrd="3" destOrd="0" parTransId="{3FEB8C02-C4B2-44CF-976D-97F504D3C55A}" sibTransId="{48322F4E-4DFA-4F14-A8BD-EFEE40415234}"/>
    <dgm:cxn modelId="{2257F1F8-F2E9-44CB-99D6-6E6B9803682D}" type="presOf" srcId="{35BCE66B-9C83-4FB4-828D-0E3F940486E0}" destId="{D9172865-2E41-45A8-90A9-5FA117AC63D1}" srcOrd="0" destOrd="0" presId="urn:microsoft.com/office/officeart/2005/8/layout/vList2"/>
    <dgm:cxn modelId="{61CC3AFF-6A2C-4F37-8F55-C04A310B04E3}" type="presOf" srcId="{FC907D62-FD04-4F06-B029-36A2B16BA90E}" destId="{5F204C24-557E-4B36-B414-4B6AEE1D8FD3}" srcOrd="0" destOrd="0" presId="urn:microsoft.com/office/officeart/2005/8/layout/vList2"/>
    <dgm:cxn modelId="{A2CF1EA4-DA04-479F-9F50-9862DA13E885}" srcId="{D2806FD9-02E1-46C5-A943-9B6A242C0E00}" destId="{343B8C84-3127-47F0-B5E1-2114A55C8DBE}" srcOrd="0" destOrd="0" parTransId="{AB2BEDAC-3676-42AD-8788-E0A09E763C4C}" sibTransId="{C6909B23-02C0-41CA-8E37-AFE6183ABD67}"/>
    <dgm:cxn modelId="{4E8C0F8B-B6F6-427D-9EB5-BA02EBFB017C}" srcId="{D2806FD9-02E1-46C5-A943-9B6A242C0E00}" destId="{FC907D62-FD04-4F06-B029-36A2B16BA90E}" srcOrd="1" destOrd="0" parTransId="{FD668C9C-9A85-4FAC-AB93-29855AC5F569}" sibTransId="{544D38C9-3B86-4657-844B-2E1E13EC3D93}"/>
    <dgm:cxn modelId="{306620EE-3927-4260-A808-CC1C13720083}" type="presOf" srcId="{D2806FD9-02E1-46C5-A943-9B6A242C0E00}" destId="{53EDAE6B-DFB2-4C4D-942E-4D913C7377AD}" srcOrd="0" destOrd="0" presId="urn:microsoft.com/office/officeart/2005/8/layout/vList2"/>
    <dgm:cxn modelId="{727F3CAF-81E5-458D-80AB-FB35A5121E86}" type="presOf" srcId="{343B8C84-3127-47F0-B5E1-2114A55C8DBE}" destId="{C883F08B-A2F1-4ABD-A975-9407D0B10519}" srcOrd="0" destOrd="0" presId="urn:microsoft.com/office/officeart/2005/8/layout/vList2"/>
    <dgm:cxn modelId="{3D13474E-F75A-4796-B56B-00028C45F06B}" type="presOf" srcId="{1601A1C7-74ED-48B3-B38D-52C14EF3D370}" destId="{AC1D8644-934A-4258-9C03-5B97B0EC8EF9}" srcOrd="0" destOrd="0" presId="urn:microsoft.com/office/officeart/2005/8/layout/vList2"/>
    <dgm:cxn modelId="{9D441A16-3A53-4BB7-A760-AC1D592DCA40}" type="presParOf" srcId="{53EDAE6B-DFB2-4C4D-942E-4D913C7377AD}" destId="{C883F08B-A2F1-4ABD-A975-9407D0B10519}" srcOrd="0" destOrd="0" presId="urn:microsoft.com/office/officeart/2005/8/layout/vList2"/>
    <dgm:cxn modelId="{C0811239-80A1-431B-B38A-E2F61C0A44BE}" type="presParOf" srcId="{53EDAE6B-DFB2-4C4D-942E-4D913C7377AD}" destId="{1E8EA01F-441A-4B93-8882-1BD5A8307F12}" srcOrd="1" destOrd="0" presId="urn:microsoft.com/office/officeart/2005/8/layout/vList2"/>
    <dgm:cxn modelId="{54E8058F-138C-4AD8-AB9D-8B41D6D5BAD3}" type="presParOf" srcId="{53EDAE6B-DFB2-4C4D-942E-4D913C7377AD}" destId="{5F204C24-557E-4B36-B414-4B6AEE1D8FD3}" srcOrd="2" destOrd="0" presId="urn:microsoft.com/office/officeart/2005/8/layout/vList2"/>
    <dgm:cxn modelId="{F7141A72-64C7-4514-89C1-5CEC305C22FF}" type="presParOf" srcId="{53EDAE6B-DFB2-4C4D-942E-4D913C7377AD}" destId="{B946A573-BB9A-42E6-9AB9-9D1CD2354626}" srcOrd="3" destOrd="0" presId="urn:microsoft.com/office/officeart/2005/8/layout/vList2"/>
    <dgm:cxn modelId="{77DA0B7A-B532-4383-9564-39A22DBBA7D5}" type="presParOf" srcId="{53EDAE6B-DFB2-4C4D-942E-4D913C7377AD}" destId="{AC1D8644-934A-4258-9C03-5B97B0EC8EF9}" srcOrd="4" destOrd="0" presId="urn:microsoft.com/office/officeart/2005/8/layout/vList2"/>
    <dgm:cxn modelId="{8C014490-6081-4E80-A829-ADCBB46F1E86}" type="presParOf" srcId="{53EDAE6B-DFB2-4C4D-942E-4D913C7377AD}" destId="{15C895D7-B323-40AD-8ECA-4CE4E6CC83D6}" srcOrd="5" destOrd="0" presId="urn:microsoft.com/office/officeart/2005/8/layout/vList2"/>
    <dgm:cxn modelId="{F3BEBD8B-A531-41A0-8198-441ED2814A1E}" type="presParOf" srcId="{53EDAE6B-DFB2-4C4D-942E-4D913C7377AD}" destId="{D9172865-2E41-45A8-90A9-5FA117AC63D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noProof="0" smtClean="0"/>
            <a:t>1</a:t>
          </a:r>
          <a:endParaRPr lang="vi-VN"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noProof="0" smtClean="0"/>
            <a:t>Giới thiệu học phần</a:t>
          </a:r>
          <a:endParaRPr lang="vi-VN"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smtClean="0"/>
            <a:t>Cơ sở mật mã cho an toàn mạng</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26C8E4CE-FBB7-4749-9416-9A0938F80C5E}">
      <dgm:prSet/>
      <dgm:spPr/>
      <dgm:t>
        <a:bodyPr/>
        <a:lstStyle/>
        <a:p>
          <a:r>
            <a:rPr lang="vi-VN" noProof="0" smtClean="0"/>
            <a:t>Tổng quan về giao thức an toàn mạng</a:t>
          </a:r>
          <a:endParaRPr lang="vi-VN" noProof="0" dirty="0"/>
        </a:p>
      </dgm:t>
    </dgm:pt>
    <dgm:pt modelId="{527FFA3A-D7E4-4358-BCF0-9B71EB2D6DBA}" type="parTrans" cxnId="{FA46C4C1-C609-4002-89E9-A6813016DFF7}">
      <dgm:prSet/>
      <dgm:spPr/>
    </dgm:pt>
    <dgm:pt modelId="{59444403-8EEB-4C93-85A7-AF988682BED8}" type="sibTrans" cxnId="{FA46C4C1-C609-4002-89E9-A6813016DFF7}">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C2A8A18D-754D-459C-ABE1-E3A0997B6153}" type="presOf" srcId="{26C8E4CE-FBB7-4749-9416-9A0938F80C5E}" destId="{20BEFA03-6951-4A7C-A59E-41DEF89A1A38}" srcOrd="0" destOrd="0" presId="urn:diagrams.loki3.com/NumberedList"/>
    <dgm:cxn modelId="{FA46C4C1-C609-4002-89E9-A6813016DFF7}" srcId="{05513209-78F1-448C-82FA-B2785EC23FA2}" destId="{26C8E4CE-FBB7-4749-9416-9A0938F80C5E}" srcOrd="0" destOrd="0" parTransId="{527FFA3A-D7E4-4358-BCF0-9B71EB2D6DBA}" sibTransId="{59444403-8EEB-4C93-85A7-AF988682BED8}"/>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A193281-BFCE-4B4D-900C-962B1D59AE00}"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en-US"/>
        </a:p>
      </dgm:t>
    </dgm:pt>
    <dgm:pt modelId="{AAD96126-58F0-4173-B891-AEE64B81DFB3}">
      <dgm:prSet phldrT="[Text]"/>
      <dgm:spPr/>
      <dgm:t>
        <a:bodyPr/>
        <a:lstStyle/>
        <a:p>
          <a:r>
            <a:rPr lang="vi-VN" noProof="0" dirty="0" smtClean="0"/>
            <a:t>Thuật toán mật mã</a:t>
          </a:r>
          <a:endParaRPr lang="vi-VN" noProof="0" dirty="0"/>
        </a:p>
      </dgm:t>
    </dgm:pt>
    <dgm:pt modelId="{61148144-30F5-496A-9358-D905CB11EB53}" type="parTrans" cxnId="{CDF17CE0-0761-4157-9B7D-6518DF752E7C}">
      <dgm:prSet/>
      <dgm:spPr/>
      <dgm:t>
        <a:bodyPr/>
        <a:lstStyle/>
        <a:p>
          <a:endParaRPr lang="vi-VN" noProof="0"/>
        </a:p>
      </dgm:t>
    </dgm:pt>
    <dgm:pt modelId="{1DBA6C06-74D6-47A4-AE52-0FF7ADE41973}" type="sibTrans" cxnId="{CDF17CE0-0761-4157-9B7D-6518DF752E7C}">
      <dgm:prSet/>
      <dgm:spPr/>
      <dgm:t>
        <a:bodyPr/>
        <a:lstStyle/>
        <a:p>
          <a:endParaRPr lang="vi-VN" noProof="0"/>
        </a:p>
      </dgm:t>
    </dgm:pt>
    <dgm:pt modelId="{3640338D-940D-4C12-9AA3-A1090220C7C8}">
      <dgm:prSet phldrT="[Text]"/>
      <dgm:spPr/>
      <dgm:t>
        <a:bodyPr/>
        <a:lstStyle/>
        <a:p>
          <a:r>
            <a:rPr lang="vi-VN" noProof="0" dirty="0" smtClean="0"/>
            <a:t>Mật mã đối xứng</a:t>
          </a:r>
          <a:endParaRPr lang="vi-VN" noProof="0" dirty="0"/>
        </a:p>
      </dgm:t>
    </dgm:pt>
    <dgm:pt modelId="{23865CEA-30F4-48F9-A73B-3C460B05B4C4}" type="parTrans" cxnId="{29706E08-52D6-4CFD-9082-10685288DA03}">
      <dgm:prSet/>
      <dgm:spPr/>
      <dgm:t>
        <a:bodyPr/>
        <a:lstStyle/>
        <a:p>
          <a:endParaRPr lang="vi-VN" noProof="0"/>
        </a:p>
      </dgm:t>
    </dgm:pt>
    <dgm:pt modelId="{03206767-E1CB-4832-BA7F-490DE93A6E0A}" type="sibTrans" cxnId="{29706E08-52D6-4CFD-9082-10685288DA03}">
      <dgm:prSet/>
      <dgm:spPr/>
      <dgm:t>
        <a:bodyPr/>
        <a:lstStyle/>
        <a:p>
          <a:endParaRPr lang="vi-VN" noProof="0"/>
        </a:p>
      </dgm:t>
    </dgm:pt>
    <dgm:pt modelId="{30BAC86B-2C41-48DA-9EBB-E25A8795B29A}">
      <dgm:prSet phldrT="[Text]"/>
      <dgm:spPr/>
      <dgm:t>
        <a:bodyPr/>
        <a:lstStyle/>
        <a:p>
          <a:r>
            <a:rPr lang="vi-VN" noProof="0" dirty="0" smtClean="0"/>
            <a:t>Hàm băm</a:t>
          </a:r>
          <a:endParaRPr lang="vi-VN" noProof="0" dirty="0"/>
        </a:p>
      </dgm:t>
    </dgm:pt>
    <dgm:pt modelId="{6BDFE7A4-821A-4355-901F-AD5BE1915F54}" type="parTrans" cxnId="{488242D4-4D4F-41C3-9373-616EB5A17443}">
      <dgm:prSet/>
      <dgm:spPr/>
      <dgm:t>
        <a:bodyPr/>
        <a:lstStyle/>
        <a:p>
          <a:endParaRPr lang="vi-VN" noProof="0"/>
        </a:p>
      </dgm:t>
    </dgm:pt>
    <dgm:pt modelId="{CB0EBE4C-0538-4759-8B87-6FE74E29BCAF}" type="sibTrans" cxnId="{488242D4-4D4F-41C3-9373-616EB5A17443}">
      <dgm:prSet/>
      <dgm:spPr/>
      <dgm:t>
        <a:bodyPr/>
        <a:lstStyle/>
        <a:p>
          <a:endParaRPr lang="vi-VN" noProof="0"/>
        </a:p>
      </dgm:t>
    </dgm:pt>
    <dgm:pt modelId="{8C2FEC95-4C2D-4E3E-B06A-BA3FF97957A8}">
      <dgm:prSet phldrT="[Text]"/>
      <dgm:spPr/>
      <dgm:t>
        <a:bodyPr/>
        <a:lstStyle/>
        <a:p>
          <a:r>
            <a:rPr lang="vi-VN" noProof="0" smtClean="0"/>
            <a:t>Mật mã khóa công khai</a:t>
          </a:r>
          <a:endParaRPr lang="vi-VN" noProof="0"/>
        </a:p>
      </dgm:t>
    </dgm:pt>
    <dgm:pt modelId="{19ACF9F1-3EBC-4712-9CBD-768A2A7DFA45}" type="parTrans" cxnId="{3F592139-6202-4748-A871-F2EC780E6FFC}">
      <dgm:prSet/>
      <dgm:spPr/>
      <dgm:t>
        <a:bodyPr/>
        <a:lstStyle/>
        <a:p>
          <a:endParaRPr lang="vi-VN" noProof="0"/>
        </a:p>
      </dgm:t>
    </dgm:pt>
    <dgm:pt modelId="{D38F7B0A-32BC-4FF8-A743-ED44FE239BAC}" type="sibTrans" cxnId="{3F592139-6202-4748-A871-F2EC780E6FFC}">
      <dgm:prSet/>
      <dgm:spPr/>
      <dgm:t>
        <a:bodyPr/>
        <a:lstStyle/>
        <a:p>
          <a:endParaRPr lang="vi-VN" noProof="0"/>
        </a:p>
      </dgm:t>
    </dgm:pt>
    <dgm:pt modelId="{558B98C3-5A48-4158-8780-EB6D21AAE295}">
      <dgm:prSet phldrT="[Text]"/>
      <dgm:spPr/>
      <dgm:t>
        <a:bodyPr/>
        <a:lstStyle/>
        <a:p>
          <a:r>
            <a:rPr lang="vi-VN" noProof="0" dirty="0" smtClean="0"/>
            <a:t>Chữ kí số</a:t>
          </a:r>
          <a:endParaRPr lang="vi-VN" noProof="0" dirty="0"/>
        </a:p>
      </dgm:t>
    </dgm:pt>
    <dgm:pt modelId="{6CFCEE21-2927-4977-9154-2853A94DD92C}" type="parTrans" cxnId="{28A08F3A-77DC-4128-9587-47B5B40E86E2}">
      <dgm:prSet/>
      <dgm:spPr/>
      <dgm:t>
        <a:bodyPr/>
        <a:lstStyle/>
        <a:p>
          <a:endParaRPr lang="vi-VN" noProof="0"/>
        </a:p>
      </dgm:t>
    </dgm:pt>
    <dgm:pt modelId="{615CF0FB-4FBA-4209-A93D-D5464F59FE38}" type="sibTrans" cxnId="{28A08F3A-77DC-4128-9587-47B5B40E86E2}">
      <dgm:prSet/>
      <dgm:spPr/>
      <dgm:t>
        <a:bodyPr/>
        <a:lstStyle/>
        <a:p>
          <a:endParaRPr lang="vi-VN" noProof="0"/>
        </a:p>
      </dgm:t>
    </dgm:pt>
    <dgm:pt modelId="{D6EA3C40-5232-400B-BDCE-BBAAF9D3C716}">
      <dgm:prSet phldrT="[Text]"/>
      <dgm:spPr/>
      <dgm:t>
        <a:bodyPr/>
        <a:lstStyle/>
        <a:p>
          <a:r>
            <a:rPr lang="vi-VN" noProof="0" dirty="0" smtClean="0"/>
            <a:t>Mã dòng</a:t>
          </a:r>
          <a:endParaRPr lang="vi-VN" noProof="0" dirty="0"/>
        </a:p>
      </dgm:t>
    </dgm:pt>
    <dgm:pt modelId="{7352C4A1-0323-47E1-A47C-2E06C0DE4978}" type="parTrans" cxnId="{9BDF67BD-CD7B-44E7-B425-DCF258C352A1}">
      <dgm:prSet/>
      <dgm:spPr/>
      <dgm:t>
        <a:bodyPr/>
        <a:lstStyle/>
        <a:p>
          <a:endParaRPr lang="en-US"/>
        </a:p>
      </dgm:t>
    </dgm:pt>
    <dgm:pt modelId="{971B79A2-9D00-4225-9DD9-0F1135F2FA9B}" type="sibTrans" cxnId="{9BDF67BD-CD7B-44E7-B425-DCF258C352A1}">
      <dgm:prSet/>
      <dgm:spPr/>
      <dgm:t>
        <a:bodyPr/>
        <a:lstStyle/>
        <a:p>
          <a:endParaRPr lang="en-US"/>
        </a:p>
      </dgm:t>
    </dgm:pt>
    <dgm:pt modelId="{3316FA96-19E8-42CF-8A0E-3CAAE0EC6E58}">
      <dgm:prSet phldrT="[Text]"/>
      <dgm:spPr/>
      <dgm:t>
        <a:bodyPr/>
        <a:lstStyle/>
        <a:p>
          <a:r>
            <a:rPr lang="vi-VN" noProof="0" dirty="0" smtClean="0"/>
            <a:t>Mã khối</a:t>
          </a:r>
          <a:endParaRPr lang="vi-VN" noProof="0" dirty="0"/>
        </a:p>
      </dgm:t>
    </dgm:pt>
    <dgm:pt modelId="{03FFE614-6D4D-4188-94D5-61067DBCB367}" type="parTrans" cxnId="{759049CD-1EA8-42FE-B85D-76682F26D22D}">
      <dgm:prSet/>
      <dgm:spPr/>
      <dgm:t>
        <a:bodyPr/>
        <a:lstStyle/>
        <a:p>
          <a:endParaRPr lang="en-US"/>
        </a:p>
      </dgm:t>
    </dgm:pt>
    <dgm:pt modelId="{A9308C46-827E-46DF-9639-C1951F8E9DE7}" type="sibTrans" cxnId="{759049CD-1EA8-42FE-B85D-76682F26D22D}">
      <dgm:prSet/>
      <dgm:spPr/>
      <dgm:t>
        <a:bodyPr/>
        <a:lstStyle/>
        <a:p>
          <a:endParaRPr lang="en-US"/>
        </a:p>
      </dgm:t>
    </dgm:pt>
    <dgm:pt modelId="{3E7F3A01-AD0A-4B1C-B420-653D22317DD7}">
      <dgm:prSet phldrT="[Text]"/>
      <dgm:spPr/>
      <dgm:t>
        <a:bodyPr/>
        <a:lstStyle/>
        <a:p>
          <a:r>
            <a:rPr lang="vi-VN" noProof="0" dirty="0" smtClean="0"/>
            <a:t>Hàm băm không khóa</a:t>
          </a:r>
          <a:endParaRPr lang="vi-VN" noProof="0" dirty="0"/>
        </a:p>
      </dgm:t>
    </dgm:pt>
    <dgm:pt modelId="{E1AEE82B-3555-4C1E-AF43-48E7B33EDB48}" type="parTrans" cxnId="{9AB1AFEA-E459-49C4-9E46-2E154B21684B}">
      <dgm:prSet/>
      <dgm:spPr/>
      <dgm:t>
        <a:bodyPr/>
        <a:lstStyle/>
        <a:p>
          <a:endParaRPr lang="en-US"/>
        </a:p>
      </dgm:t>
    </dgm:pt>
    <dgm:pt modelId="{614F3D98-400F-4DD1-8A19-572CBD1CC6B7}" type="sibTrans" cxnId="{9AB1AFEA-E459-49C4-9E46-2E154B21684B}">
      <dgm:prSet/>
      <dgm:spPr/>
      <dgm:t>
        <a:bodyPr/>
        <a:lstStyle/>
        <a:p>
          <a:endParaRPr lang="en-US"/>
        </a:p>
      </dgm:t>
    </dgm:pt>
    <dgm:pt modelId="{7E4F32AC-2634-4CD0-B5EA-9E04B83B3DB0}">
      <dgm:prSet phldrT="[Text]"/>
      <dgm:spPr/>
      <dgm:t>
        <a:bodyPr/>
        <a:lstStyle/>
        <a:p>
          <a:r>
            <a:rPr lang="vi-VN" noProof="0" dirty="0" smtClean="0"/>
            <a:t>Hàm băm có có khóa</a:t>
          </a:r>
          <a:endParaRPr lang="vi-VN" noProof="0" dirty="0"/>
        </a:p>
      </dgm:t>
    </dgm:pt>
    <dgm:pt modelId="{D301939D-EE77-478E-B52D-F7754438B5B9}" type="parTrans" cxnId="{30840DE4-9BDC-48A8-BBA4-43F2E0943F2B}">
      <dgm:prSet/>
      <dgm:spPr/>
      <dgm:t>
        <a:bodyPr/>
        <a:lstStyle/>
        <a:p>
          <a:endParaRPr lang="en-US"/>
        </a:p>
      </dgm:t>
    </dgm:pt>
    <dgm:pt modelId="{0709D75C-75D6-4300-88B6-32716E0ADDF8}" type="sibTrans" cxnId="{30840DE4-9BDC-48A8-BBA4-43F2E0943F2B}">
      <dgm:prSet/>
      <dgm:spPr/>
      <dgm:t>
        <a:bodyPr/>
        <a:lstStyle/>
        <a:p>
          <a:endParaRPr lang="en-US"/>
        </a:p>
      </dgm:t>
    </dgm:pt>
    <dgm:pt modelId="{2A951802-91A1-4A2E-9F93-209FB36B0857}">
      <dgm:prSet phldrT="[Text]"/>
      <dgm:spPr/>
      <dgm:t>
        <a:bodyPr/>
        <a:lstStyle/>
        <a:p>
          <a:r>
            <a:rPr lang="vi-VN" noProof="0" smtClean="0"/>
            <a:t>Sinh số ngẫu nhiên</a:t>
          </a:r>
          <a:endParaRPr lang="vi-VN" noProof="0" dirty="0"/>
        </a:p>
      </dgm:t>
    </dgm:pt>
    <dgm:pt modelId="{D123D3AF-7D3A-407B-B7E2-ABAB4F73C4CA}" type="parTrans" cxnId="{1912B27C-4BA5-4672-9079-AFFEC1D295C5}">
      <dgm:prSet/>
      <dgm:spPr/>
      <dgm:t>
        <a:bodyPr/>
        <a:lstStyle/>
        <a:p>
          <a:endParaRPr lang="en-US"/>
        </a:p>
      </dgm:t>
    </dgm:pt>
    <dgm:pt modelId="{C2CBDEEF-491D-40FF-848F-23722A54BACC}" type="sibTrans" cxnId="{1912B27C-4BA5-4672-9079-AFFEC1D295C5}">
      <dgm:prSet/>
      <dgm:spPr/>
      <dgm:t>
        <a:bodyPr/>
        <a:lstStyle/>
        <a:p>
          <a:endParaRPr lang="en-US"/>
        </a:p>
      </dgm:t>
    </dgm:pt>
    <dgm:pt modelId="{36F491DC-792C-4565-BA1C-A059732FAAA0}" type="pres">
      <dgm:prSet presAssocID="{7A193281-BFCE-4B4D-900C-962B1D59AE00}" presName="Name0" presStyleCnt="0">
        <dgm:presLayoutVars>
          <dgm:chPref val="1"/>
          <dgm:dir/>
          <dgm:animOne val="branch"/>
          <dgm:animLvl val="lvl"/>
          <dgm:resizeHandles val="exact"/>
        </dgm:presLayoutVars>
      </dgm:prSet>
      <dgm:spPr/>
      <dgm:t>
        <a:bodyPr/>
        <a:lstStyle/>
        <a:p>
          <a:endParaRPr lang="en-US"/>
        </a:p>
      </dgm:t>
    </dgm:pt>
    <dgm:pt modelId="{F1643C8C-1D5F-4C53-A8AF-ACD7DF66C82F}" type="pres">
      <dgm:prSet presAssocID="{AAD96126-58F0-4173-B891-AEE64B81DFB3}" presName="root1" presStyleCnt="0"/>
      <dgm:spPr/>
    </dgm:pt>
    <dgm:pt modelId="{BBF3A1CE-3322-41AD-A9CD-6E86FDE3CBE0}" type="pres">
      <dgm:prSet presAssocID="{AAD96126-58F0-4173-B891-AEE64B81DFB3}" presName="LevelOneTextNode" presStyleLbl="node0" presStyleIdx="0" presStyleCnt="1">
        <dgm:presLayoutVars>
          <dgm:chPref val="3"/>
        </dgm:presLayoutVars>
      </dgm:prSet>
      <dgm:spPr/>
      <dgm:t>
        <a:bodyPr/>
        <a:lstStyle/>
        <a:p>
          <a:endParaRPr lang="en-US"/>
        </a:p>
      </dgm:t>
    </dgm:pt>
    <dgm:pt modelId="{4FED6A43-10D4-47CE-B9B7-CA798C67A0F5}" type="pres">
      <dgm:prSet presAssocID="{AAD96126-58F0-4173-B891-AEE64B81DFB3}" presName="level2hierChild" presStyleCnt="0"/>
      <dgm:spPr/>
    </dgm:pt>
    <dgm:pt modelId="{0A6EB95F-3183-4D9B-9DB3-7561E65B3822}" type="pres">
      <dgm:prSet presAssocID="{23865CEA-30F4-48F9-A73B-3C460B05B4C4}" presName="conn2-1" presStyleLbl="parChTrans1D2" presStyleIdx="0" presStyleCnt="5"/>
      <dgm:spPr/>
      <dgm:t>
        <a:bodyPr/>
        <a:lstStyle/>
        <a:p>
          <a:endParaRPr lang="en-US"/>
        </a:p>
      </dgm:t>
    </dgm:pt>
    <dgm:pt modelId="{2BBE3F3E-0D33-4035-8852-9FBB16B2AACA}" type="pres">
      <dgm:prSet presAssocID="{23865CEA-30F4-48F9-A73B-3C460B05B4C4}" presName="connTx" presStyleLbl="parChTrans1D2" presStyleIdx="0" presStyleCnt="5"/>
      <dgm:spPr/>
      <dgm:t>
        <a:bodyPr/>
        <a:lstStyle/>
        <a:p>
          <a:endParaRPr lang="en-US"/>
        </a:p>
      </dgm:t>
    </dgm:pt>
    <dgm:pt modelId="{9ADA0EC2-D8D4-4F9D-A1DC-CE45B8925068}" type="pres">
      <dgm:prSet presAssocID="{3640338D-940D-4C12-9AA3-A1090220C7C8}" presName="root2" presStyleCnt="0"/>
      <dgm:spPr/>
    </dgm:pt>
    <dgm:pt modelId="{51050AD2-530C-4752-84C9-E3C628E9FB70}" type="pres">
      <dgm:prSet presAssocID="{3640338D-940D-4C12-9AA3-A1090220C7C8}" presName="LevelTwoTextNode" presStyleLbl="node2" presStyleIdx="0" presStyleCnt="5">
        <dgm:presLayoutVars>
          <dgm:chPref val="3"/>
        </dgm:presLayoutVars>
      </dgm:prSet>
      <dgm:spPr/>
      <dgm:t>
        <a:bodyPr/>
        <a:lstStyle/>
        <a:p>
          <a:endParaRPr lang="en-US"/>
        </a:p>
      </dgm:t>
    </dgm:pt>
    <dgm:pt modelId="{E918F4A7-02AB-4B57-8934-A09B24674A37}" type="pres">
      <dgm:prSet presAssocID="{3640338D-940D-4C12-9AA3-A1090220C7C8}" presName="level3hierChild" presStyleCnt="0"/>
      <dgm:spPr/>
    </dgm:pt>
    <dgm:pt modelId="{1340B3EC-1769-4108-AFC6-AC23FF59A028}" type="pres">
      <dgm:prSet presAssocID="{7352C4A1-0323-47E1-A47C-2E06C0DE4978}" presName="conn2-1" presStyleLbl="parChTrans1D3" presStyleIdx="0" presStyleCnt="4"/>
      <dgm:spPr/>
      <dgm:t>
        <a:bodyPr/>
        <a:lstStyle/>
        <a:p>
          <a:endParaRPr lang="en-US"/>
        </a:p>
      </dgm:t>
    </dgm:pt>
    <dgm:pt modelId="{7BA10598-1A13-48F9-A0B3-5E91F6A2315F}" type="pres">
      <dgm:prSet presAssocID="{7352C4A1-0323-47E1-A47C-2E06C0DE4978}" presName="connTx" presStyleLbl="parChTrans1D3" presStyleIdx="0" presStyleCnt="4"/>
      <dgm:spPr/>
      <dgm:t>
        <a:bodyPr/>
        <a:lstStyle/>
        <a:p>
          <a:endParaRPr lang="en-US"/>
        </a:p>
      </dgm:t>
    </dgm:pt>
    <dgm:pt modelId="{5455CB39-E9C2-43D6-9F81-C193D1D1F91D}" type="pres">
      <dgm:prSet presAssocID="{D6EA3C40-5232-400B-BDCE-BBAAF9D3C716}" presName="root2" presStyleCnt="0"/>
      <dgm:spPr/>
    </dgm:pt>
    <dgm:pt modelId="{4D64DC81-8A2D-4E39-914A-A1235AFF2C61}" type="pres">
      <dgm:prSet presAssocID="{D6EA3C40-5232-400B-BDCE-BBAAF9D3C716}" presName="LevelTwoTextNode" presStyleLbl="node3" presStyleIdx="0" presStyleCnt="4">
        <dgm:presLayoutVars>
          <dgm:chPref val="3"/>
        </dgm:presLayoutVars>
      </dgm:prSet>
      <dgm:spPr/>
      <dgm:t>
        <a:bodyPr/>
        <a:lstStyle/>
        <a:p>
          <a:endParaRPr lang="en-US"/>
        </a:p>
      </dgm:t>
    </dgm:pt>
    <dgm:pt modelId="{02EA110D-EA63-4169-91A1-E0D9BF0190DF}" type="pres">
      <dgm:prSet presAssocID="{D6EA3C40-5232-400B-BDCE-BBAAF9D3C716}" presName="level3hierChild" presStyleCnt="0"/>
      <dgm:spPr/>
    </dgm:pt>
    <dgm:pt modelId="{32654702-EF8D-4AB4-8172-A8DF7C4C8BAC}" type="pres">
      <dgm:prSet presAssocID="{03FFE614-6D4D-4188-94D5-61067DBCB367}" presName="conn2-1" presStyleLbl="parChTrans1D3" presStyleIdx="1" presStyleCnt="4"/>
      <dgm:spPr/>
      <dgm:t>
        <a:bodyPr/>
        <a:lstStyle/>
        <a:p>
          <a:endParaRPr lang="en-US"/>
        </a:p>
      </dgm:t>
    </dgm:pt>
    <dgm:pt modelId="{7AF714D5-8586-4A80-B6FB-6D6BBFE3B35D}" type="pres">
      <dgm:prSet presAssocID="{03FFE614-6D4D-4188-94D5-61067DBCB367}" presName="connTx" presStyleLbl="parChTrans1D3" presStyleIdx="1" presStyleCnt="4"/>
      <dgm:spPr/>
      <dgm:t>
        <a:bodyPr/>
        <a:lstStyle/>
        <a:p>
          <a:endParaRPr lang="en-US"/>
        </a:p>
      </dgm:t>
    </dgm:pt>
    <dgm:pt modelId="{D554C117-B7A1-4C99-A67C-F59CF460208D}" type="pres">
      <dgm:prSet presAssocID="{3316FA96-19E8-42CF-8A0E-3CAAE0EC6E58}" presName="root2" presStyleCnt="0"/>
      <dgm:spPr/>
    </dgm:pt>
    <dgm:pt modelId="{039CACB6-341A-4520-ABA1-B36027814E6A}" type="pres">
      <dgm:prSet presAssocID="{3316FA96-19E8-42CF-8A0E-3CAAE0EC6E58}" presName="LevelTwoTextNode" presStyleLbl="node3" presStyleIdx="1" presStyleCnt="4">
        <dgm:presLayoutVars>
          <dgm:chPref val="3"/>
        </dgm:presLayoutVars>
      </dgm:prSet>
      <dgm:spPr/>
      <dgm:t>
        <a:bodyPr/>
        <a:lstStyle/>
        <a:p>
          <a:endParaRPr lang="en-US"/>
        </a:p>
      </dgm:t>
    </dgm:pt>
    <dgm:pt modelId="{95A6C526-0EFE-4EAD-B74F-A9D64E8073C3}" type="pres">
      <dgm:prSet presAssocID="{3316FA96-19E8-42CF-8A0E-3CAAE0EC6E58}" presName="level3hierChild" presStyleCnt="0"/>
      <dgm:spPr/>
    </dgm:pt>
    <dgm:pt modelId="{BC33A7BA-DF16-4E14-ACBA-A90255486067}" type="pres">
      <dgm:prSet presAssocID="{6BDFE7A4-821A-4355-901F-AD5BE1915F54}" presName="conn2-1" presStyleLbl="parChTrans1D2" presStyleIdx="1" presStyleCnt="5"/>
      <dgm:spPr/>
      <dgm:t>
        <a:bodyPr/>
        <a:lstStyle/>
        <a:p>
          <a:endParaRPr lang="en-US"/>
        </a:p>
      </dgm:t>
    </dgm:pt>
    <dgm:pt modelId="{6983490A-EEF7-4286-9A16-4A28909A4808}" type="pres">
      <dgm:prSet presAssocID="{6BDFE7A4-821A-4355-901F-AD5BE1915F54}" presName="connTx" presStyleLbl="parChTrans1D2" presStyleIdx="1" presStyleCnt="5"/>
      <dgm:spPr/>
      <dgm:t>
        <a:bodyPr/>
        <a:lstStyle/>
        <a:p>
          <a:endParaRPr lang="en-US"/>
        </a:p>
      </dgm:t>
    </dgm:pt>
    <dgm:pt modelId="{5F6767F2-E77C-476F-9725-F8EBA745E42E}" type="pres">
      <dgm:prSet presAssocID="{30BAC86B-2C41-48DA-9EBB-E25A8795B29A}" presName="root2" presStyleCnt="0"/>
      <dgm:spPr/>
    </dgm:pt>
    <dgm:pt modelId="{B2DA81A6-D243-47D7-B843-2FD52BB27879}" type="pres">
      <dgm:prSet presAssocID="{30BAC86B-2C41-48DA-9EBB-E25A8795B29A}" presName="LevelTwoTextNode" presStyleLbl="node2" presStyleIdx="1" presStyleCnt="5">
        <dgm:presLayoutVars>
          <dgm:chPref val="3"/>
        </dgm:presLayoutVars>
      </dgm:prSet>
      <dgm:spPr/>
      <dgm:t>
        <a:bodyPr/>
        <a:lstStyle/>
        <a:p>
          <a:endParaRPr lang="en-US"/>
        </a:p>
      </dgm:t>
    </dgm:pt>
    <dgm:pt modelId="{6533F954-B146-486F-B2BB-8BD7B82F0AD0}" type="pres">
      <dgm:prSet presAssocID="{30BAC86B-2C41-48DA-9EBB-E25A8795B29A}" presName="level3hierChild" presStyleCnt="0"/>
      <dgm:spPr/>
    </dgm:pt>
    <dgm:pt modelId="{CD07E467-E81D-443A-9531-754C8C996BFA}" type="pres">
      <dgm:prSet presAssocID="{E1AEE82B-3555-4C1E-AF43-48E7B33EDB48}" presName="conn2-1" presStyleLbl="parChTrans1D3" presStyleIdx="2" presStyleCnt="4"/>
      <dgm:spPr/>
      <dgm:t>
        <a:bodyPr/>
        <a:lstStyle/>
        <a:p>
          <a:endParaRPr lang="en-US"/>
        </a:p>
      </dgm:t>
    </dgm:pt>
    <dgm:pt modelId="{86C72616-6558-4023-9DA1-537279E5E6DB}" type="pres">
      <dgm:prSet presAssocID="{E1AEE82B-3555-4C1E-AF43-48E7B33EDB48}" presName="connTx" presStyleLbl="parChTrans1D3" presStyleIdx="2" presStyleCnt="4"/>
      <dgm:spPr/>
      <dgm:t>
        <a:bodyPr/>
        <a:lstStyle/>
        <a:p>
          <a:endParaRPr lang="en-US"/>
        </a:p>
      </dgm:t>
    </dgm:pt>
    <dgm:pt modelId="{A9D0C577-B3E9-496D-B524-9EFA13502F10}" type="pres">
      <dgm:prSet presAssocID="{3E7F3A01-AD0A-4B1C-B420-653D22317DD7}" presName="root2" presStyleCnt="0"/>
      <dgm:spPr/>
    </dgm:pt>
    <dgm:pt modelId="{F46E2281-59A9-45D4-9464-0DE0284BBFB4}" type="pres">
      <dgm:prSet presAssocID="{3E7F3A01-AD0A-4B1C-B420-653D22317DD7}" presName="LevelTwoTextNode" presStyleLbl="node3" presStyleIdx="2" presStyleCnt="4">
        <dgm:presLayoutVars>
          <dgm:chPref val="3"/>
        </dgm:presLayoutVars>
      </dgm:prSet>
      <dgm:spPr/>
      <dgm:t>
        <a:bodyPr/>
        <a:lstStyle/>
        <a:p>
          <a:endParaRPr lang="en-US"/>
        </a:p>
      </dgm:t>
    </dgm:pt>
    <dgm:pt modelId="{96973426-8231-4D3B-ABD0-2C2DB88A731A}" type="pres">
      <dgm:prSet presAssocID="{3E7F3A01-AD0A-4B1C-B420-653D22317DD7}" presName="level3hierChild" presStyleCnt="0"/>
      <dgm:spPr/>
    </dgm:pt>
    <dgm:pt modelId="{B31995CF-3339-40D2-81A6-4EA3B3756941}" type="pres">
      <dgm:prSet presAssocID="{D301939D-EE77-478E-B52D-F7754438B5B9}" presName="conn2-1" presStyleLbl="parChTrans1D3" presStyleIdx="3" presStyleCnt="4"/>
      <dgm:spPr/>
      <dgm:t>
        <a:bodyPr/>
        <a:lstStyle/>
        <a:p>
          <a:endParaRPr lang="en-US"/>
        </a:p>
      </dgm:t>
    </dgm:pt>
    <dgm:pt modelId="{9F7E90BA-9E1F-4A1C-BC05-0847DABBD478}" type="pres">
      <dgm:prSet presAssocID="{D301939D-EE77-478E-B52D-F7754438B5B9}" presName="connTx" presStyleLbl="parChTrans1D3" presStyleIdx="3" presStyleCnt="4"/>
      <dgm:spPr/>
      <dgm:t>
        <a:bodyPr/>
        <a:lstStyle/>
        <a:p>
          <a:endParaRPr lang="en-US"/>
        </a:p>
      </dgm:t>
    </dgm:pt>
    <dgm:pt modelId="{DEAF3120-A58B-4F66-98BA-8D60DB0D49BB}" type="pres">
      <dgm:prSet presAssocID="{7E4F32AC-2634-4CD0-B5EA-9E04B83B3DB0}" presName="root2" presStyleCnt="0"/>
      <dgm:spPr/>
    </dgm:pt>
    <dgm:pt modelId="{14462142-BCD9-4065-9EB3-C610027DE5F7}" type="pres">
      <dgm:prSet presAssocID="{7E4F32AC-2634-4CD0-B5EA-9E04B83B3DB0}" presName="LevelTwoTextNode" presStyleLbl="node3" presStyleIdx="3" presStyleCnt="4">
        <dgm:presLayoutVars>
          <dgm:chPref val="3"/>
        </dgm:presLayoutVars>
      </dgm:prSet>
      <dgm:spPr/>
      <dgm:t>
        <a:bodyPr/>
        <a:lstStyle/>
        <a:p>
          <a:endParaRPr lang="en-US"/>
        </a:p>
      </dgm:t>
    </dgm:pt>
    <dgm:pt modelId="{5893461B-674A-417D-881D-D5C37BD33787}" type="pres">
      <dgm:prSet presAssocID="{7E4F32AC-2634-4CD0-B5EA-9E04B83B3DB0}" presName="level3hierChild" presStyleCnt="0"/>
      <dgm:spPr/>
    </dgm:pt>
    <dgm:pt modelId="{FB0501EA-8445-40BA-9419-914C41F72AA9}" type="pres">
      <dgm:prSet presAssocID="{19ACF9F1-3EBC-4712-9CBD-768A2A7DFA45}" presName="conn2-1" presStyleLbl="parChTrans1D2" presStyleIdx="2" presStyleCnt="5"/>
      <dgm:spPr/>
      <dgm:t>
        <a:bodyPr/>
        <a:lstStyle/>
        <a:p>
          <a:endParaRPr lang="en-US"/>
        </a:p>
      </dgm:t>
    </dgm:pt>
    <dgm:pt modelId="{A67FE637-B7AD-401A-9878-6A53F6173DF9}" type="pres">
      <dgm:prSet presAssocID="{19ACF9F1-3EBC-4712-9CBD-768A2A7DFA45}" presName="connTx" presStyleLbl="parChTrans1D2" presStyleIdx="2" presStyleCnt="5"/>
      <dgm:spPr/>
      <dgm:t>
        <a:bodyPr/>
        <a:lstStyle/>
        <a:p>
          <a:endParaRPr lang="en-US"/>
        </a:p>
      </dgm:t>
    </dgm:pt>
    <dgm:pt modelId="{0B80F149-3F95-4662-8F8E-9410813CFEDF}" type="pres">
      <dgm:prSet presAssocID="{8C2FEC95-4C2D-4E3E-B06A-BA3FF97957A8}" presName="root2" presStyleCnt="0"/>
      <dgm:spPr/>
    </dgm:pt>
    <dgm:pt modelId="{A660DC71-FB60-46DD-8E74-87E1019FFC3E}" type="pres">
      <dgm:prSet presAssocID="{8C2FEC95-4C2D-4E3E-B06A-BA3FF97957A8}" presName="LevelTwoTextNode" presStyleLbl="node2" presStyleIdx="2" presStyleCnt="5">
        <dgm:presLayoutVars>
          <dgm:chPref val="3"/>
        </dgm:presLayoutVars>
      </dgm:prSet>
      <dgm:spPr/>
      <dgm:t>
        <a:bodyPr/>
        <a:lstStyle/>
        <a:p>
          <a:endParaRPr lang="en-US"/>
        </a:p>
      </dgm:t>
    </dgm:pt>
    <dgm:pt modelId="{22F9F052-4BB1-4342-87DA-C033510EC009}" type="pres">
      <dgm:prSet presAssocID="{8C2FEC95-4C2D-4E3E-B06A-BA3FF97957A8}" presName="level3hierChild" presStyleCnt="0"/>
      <dgm:spPr/>
    </dgm:pt>
    <dgm:pt modelId="{33122EDF-168C-4414-A0BB-3AC492E3185A}" type="pres">
      <dgm:prSet presAssocID="{6CFCEE21-2927-4977-9154-2853A94DD92C}" presName="conn2-1" presStyleLbl="parChTrans1D2" presStyleIdx="3" presStyleCnt="5"/>
      <dgm:spPr/>
      <dgm:t>
        <a:bodyPr/>
        <a:lstStyle/>
        <a:p>
          <a:endParaRPr lang="en-US"/>
        </a:p>
      </dgm:t>
    </dgm:pt>
    <dgm:pt modelId="{94D8E44A-8082-440C-9F56-2F4FEBF1D67D}" type="pres">
      <dgm:prSet presAssocID="{6CFCEE21-2927-4977-9154-2853A94DD92C}" presName="connTx" presStyleLbl="parChTrans1D2" presStyleIdx="3" presStyleCnt="5"/>
      <dgm:spPr/>
      <dgm:t>
        <a:bodyPr/>
        <a:lstStyle/>
        <a:p>
          <a:endParaRPr lang="en-US"/>
        </a:p>
      </dgm:t>
    </dgm:pt>
    <dgm:pt modelId="{D491A716-4503-4DAB-8654-CB260581B5F4}" type="pres">
      <dgm:prSet presAssocID="{558B98C3-5A48-4158-8780-EB6D21AAE295}" presName="root2" presStyleCnt="0"/>
      <dgm:spPr/>
    </dgm:pt>
    <dgm:pt modelId="{313A37DA-A0AF-4446-A284-3B8B511A6517}" type="pres">
      <dgm:prSet presAssocID="{558B98C3-5A48-4158-8780-EB6D21AAE295}" presName="LevelTwoTextNode" presStyleLbl="node2" presStyleIdx="3" presStyleCnt="5">
        <dgm:presLayoutVars>
          <dgm:chPref val="3"/>
        </dgm:presLayoutVars>
      </dgm:prSet>
      <dgm:spPr/>
      <dgm:t>
        <a:bodyPr/>
        <a:lstStyle/>
        <a:p>
          <a:endParaRPr lang="en-US"/>
        </a:p>
      </dgm:t>
    </dgm:pt>
    <dgm:pt modelId="{9C912354-9D67-49CC-954D-09EFF58F32E1}" type="pres">
      <dgm:prSet presAssocID="{558B98C3-5A48-4158-8780-EB6D21AAE295}" presName="level3hierChild" presStyleCnt="0"/>
      <dgm:spPr/>
    </dgm:pt>
    <dgm:pt modelId="{302A213F-8AD0-4722-AECE-3CC890859E53}" type="pres">
      <dgm:prSet presAssocID="{D123D3AF-7D3A-407B-B7E2-ABAB4F73C4CA}" presName="conn2-1" presStyleLbl="parChTrans1D2" presStyleIdx="4" presStyleCnt="5"/>
      <dgm:spPr/>
      <dgm:t>
        <a:bodyPr/>
        <a:lstStyle/>
        <a:p>
          <a:endParaRPr lang="en-US"/>
        </a:p>
      </dgm:t>
    </dgm:pt>
    <dgm:pt modelId="{932DB752-000B-4D88-A346-D781A0C7B9A9}" type="pres">
      <dgm:prSet presAssocID="{D123D3AF-7D3A-407B-B7E2-ABAB4F73C4CA}" presName="connTx" presStyleLbl="parChTrans1D2" presStyleIdx="4" presStyleCnt="5"/>
      <dgm:spPr/>
      <dgm:t>
        <a:bodyPr/>
        <a:lstStyle/>
        <a:p>
          <a:endParaRPr lang="en-US"/>
        </a:p>
      </dgm:t>
    </dgm:pt>
    <dgm:pt modelId="{7E5B9DE5-5EDF-4D9E-96F2-4273D58F0FD0}" type="pres">
      <dgm:prSet presAssocID="{2A951802-91A1-4A2E-9F93-209FB36B0857}" presName="root2" presStyleCnt="0"/>
      <dgm:spPr/>
    </dgm:pt>
    <dgm:pt modelId="{6891897B-E248-42DB-8844-90D94A5BA069}" type="pres">
      <dgm:prSet presAssocID="{2A951802-91A1-4A2E-9F93-209FB36B0857}" presName="LevelTwoTextNode" presStyleLbl="node2" presStyleIdx="4" presStyleCnt="5">
        <dgm:presLayoutVars>
          <dgm:chPref val="3"/>
        </dgm:presLayoutVars>
      </dgm:prSet>
      <dgm:spPr/>
      <dgm:t>
        <a:bodyPr/>
        <a:lstStyle/>
        <a:p>
          <a:endParaRPr lang="en-US"/>
        </a:p>
      </dgm:t>
    </dgm:pt>
    <dgm:pt modelId="{FDC3A6D4-9C19-4975-A238-B529BA3A897D}" type="pres">
      <dgm:prSet presAssocID="{2A951802-91A1-4A2E-9F93-209FB36B0857}" presName="level3hierChild" presStyleCnt="0"/>
      <dgm:spPr/>
    </dgm:pt>
  </dgm:ptLst>
  <dgm:cxnLst>
    <dgm:cxn modelId="{1912B27C-4BA5-4672-9079-AFFEC1D295C5}" srcId="{AAD96126-58F0-4173-B891-AEE64B81DFB3}" destId="{2A951802-91A1-4A2E-9F93-209FB36B0857}" srcOrd="4" destOrd="0" parTransId="{D123D3AF-7D3A-407B-B7E2-ABAB4F73C4CA}" sibTransId="{C2CBDEEF-491D-40FF-848F-23722A54BACC}"/>
    <dgm:cxn modelId="{DF08EB85-B49E-40E0-B32B-EC759DC3042E}" type="presOf" srcId="{AAD96126-58F0-4173-B891-AEE64B81DFB3}" destId="{BBF3A1CE-3322-41AD-A9CD-6E86FDE3CBE0}" srcOrd="0" destOrd="0" presId="urn:microsoft.com/office/officeart/2008/layout/HorizontalMultiLevelHierarchy"/>
    <dgm:cxn modelId="{F19A4003-9500-49C1-A746-4251A7CEF069}" type="presOf" srcId="{558B98C3-5A48-4158-8780-EB6D21AAE295}" destId="{313A37DA-A0AF-4446-A284-3B8B511A6517}" srcOrd="0" destOrd="0" presId="urn:microsoft.com/office/officeart/2008/layout/HorizontalMultiLevelHierarchy"/>
    <dgm:cxn modelId="{97E6B2FE-B88C-4EDD-9F6B-7332A8B4F038}" type="presOf" srcId="{3E7F3A01-AD0A-4B1C-B420-653D22317DD7}" destId="{F46E2281-59A9-45D4-9464-0DE0284BBFB4}" srcOrd="0" destOrd="0" presId="urn:microsoft.com/office/officeart/2008/layout/HorizontalMultiLevelHierarchy"/>
    <dgm:cxn modelId="{30840DE4-9BDC-48A8-BBA4-43F2E0943F2B}" srcId="{30BAC86B-2C41-48DA-9EBB-E25A8795B29A}" destId="{7E4F32AC-2634-4CD0-B5EA-9E04B83B3DB0}" srcOrd="1" destOrd="0" parTransId="{D301939D-EE77-478E-B52D-F7754438B5B9}" sibTransId="{0709D75C-75D6-4300-88B6-32716E0ADDF8}"/>
    <dgm:cxn modelId="{A39E451B-E0CB-497F-BBDC-56B912E7E889}" type="presOf" srcId="{03FFE614-6D4D-4188-94D5-61067DBCB367}" destId="{32654702-EF8D-4AB4-8172-A8DF7C4C8BAC}" srcOrd="0" destOrd="0" presId="urn:microsoft.com/office/officeart/2008/layout/HorizontalMultiLevelHierarchy"/>
    <dgm:cxn modelId="{824389FE-7F8C-41A5-B04A-5022BEA3E077}" type="presOf" srcId="{8C2FEC95-4C2D-4E3E-B06A-BA3FF97957A8}" destId="{A660DC71-FB60-46DD-8E74-87E1019FFC3E}" srcOrd="0" destOrd="0" presId="urn:microsoft.com/office/officeart/2008/layout/HorizontalMultiLevelHierarchy"/>
    <dgm:cxn modelId="{48B6E016-B092-4B9B-B9AA-93EA1271D131}" type="presOf" srcId="{6CFCEE21-2927-4977-9154-2853A94DD92C}" destId="{94D8E44A-8082-440C-9F56-2F4FEBF1D67D}" srcOrd="1" destOrd="0" presId="urn:microsoft.com/office/officeart/2008/layout/HorizontalMultiLevelHierarchy"/>
    <dgm:cxn modelId="{CDF17CE0-0761-4157-9B7D-6518DF752E7C}" srcId="{7A193281-BFCE-4B4D-900C-962B1D59AE00}" destId="{AAD96126-58F0-4173-B891-AEE64B81DFB3}" srcOrd="0" destOrd="0" parTransId="{61148144-30F5-496A-9358-D905CB11EB53}" sibTransId="{1DBA6C06-74D6-47A4-AE52-0FF7ADE41973}"/>
    <dgm:cxn modelId="{4801B6B4-86EB-4818-8078-C933C8D030F5}" type="presOf" srcId="{6BDFE7A4-821A-4355-901F-AD5BE1915F54}" destId="{BC33A7BA-DF16-4E14-ACBA-A90255486067}" srcOrd="0" destOrd="0" presId="urn:microsoft.com/office/officeart/2008/layout/HorizontalMultiLevelHierarchy"/>
    <dgm:cxn modelId="{9AB1AFEA-E459-49C4-9E46-2E154B21684B}" srcId="{30BAC86B-2C41-48DA-9EBB-E25A8795B29A}" destId="{3E7F3A01-AD0A-4B1C-B420-653D22317DD7}" srcOrd="0" destOrd="0" parTransId="{E1AEE82B-3555-4C1E-AF43-48E7B33EDB48}" sibTransId="{614F3D98-400F-4DD1-8A19-572CBD1CC6B7}"/>
    <dgm:cxn modelId="{C0D027CB-D088-4DBA-90BA-763F6BDA0C50}" type="presOf" srcId="{19ACF9F1-3EBC-4712-9CBD-768A2A7DFA45}" destId="{A67FE637-B7AD-401A-9878-6A53F6173DF9}" srcOrd="1" destOrd="0" presId="urn:microsoft.com/office/officeart/2008/layout/HorizontalMultiLevelHierarchy"/>
    <dgm:cxn modelId="{6B9A3D9F-524A-4361-AAFC-D036675049A3}" type="presOf" srcId="{6CFCEE21-2927-4977-9154-2853A94DD92C}" destId="{33122EDF-168C-4414-A0BB-3AC492E3185A}" srcOrd="0" destOrd="0" presId="urn:microsoft.com/office/officeart/2008/layout/HorizontalMultiLevelHierarchy"/>
    <dgm:cxn modelId="{9BDF67BD-CD7B-44E7-B425-DCF258C352A1}" srcId="{3640338D-940D-4C12-9AA3-A1090220C7C8}" destId="{D6EA3C40-5232-400B-BDCE-BBAAF9D3C716}" srcOrd="0" destOrd="0" parTransId="{7352C4A1-0323-47E1-A47C-2E06C0DE4978}" sibTransId="{971B79A2-9D00-4225-9DD9-0F1135F2FA9B}"/>
    <dgm:cxn modelId="{84DED750-F189-4933-AF73-6A15056F604C}" type="presOf" srcId="{7352C4A1-0323-47E1-A47C-2E06C0DE4978}" destId="{1340B3EC-1769-4108-AFC6-AC23FF59A028}" srcOrd="0" destOrd="0" presId="urn:microsoft.com/office/officeart/2008/layout/HorizontalMultiLevelHierarchy"/>
    <dgm:cxn modelId="{025D1DD3-99F8-4962-80B8-E68BCCEDF129}" type="presOf" srcId="{23865CEA-30F4-48F9-A73B-3C460B05B4C4}" destId="{0A6EB95F-3183-4D9B-9DB3-7561E65B3822}" srcOrd="0" destOrd="0" presId="urn:microsoft.com/office/officeart/2008/layout/HorizontalMultiLevelHierarchy"/>
    <dgm:cxn modelId="{1EA2E52D-798B-48E8-842F-8C55582C3004}" type="presOf" srcId="{19ACF9F1-3EBC-4712-9CBD-768A2A7DFA45}" destId="{FB0501EA-8445-40BA-9419-914C41F72AA9}" srcOrd="0" destOrd="0" presId="urn:microsoft.com/office/officeart/2008/layout/HorizontalMultiLevelHierarchy"/>
    <dgm:cxn modelId="{4400FE53-53E3-40E9-9E5A-ADC5AAB13B37}" type="presOf" srcId="{E1AEE82B-3555-4C1E-AF43-48E7B33EDB48}" destId="{86C72616-6558-4023-9DA1-537279E5E6DB}" srcOrd="1" destOrd="0" presId="urn:microsoft.com/office/officeart/2008/layout/HorizontalMultiLevelHierarchy"/>
    <dgm:cxn modelId="{97CBE91A-D63A-4F72-AAF0-AA73A35EAA73}" type="presOf" srcId="{7A193281-BFCE-4B4D-900C-962B1D59AE00}" destId="{36F491DC-792C-4565-BA1C-A059732FAAA0}" srcOrd="0" destOrd="0" presId="urn:microsoft.com/office/officeart/2008/layout/HorizontalMultiLevelHierarchy"/>
    <dgm:cxn modelId="{DBC7EA59-42AC-49FC-A4EB-8056DF4446E1}" type="presOf" srcId="{7352C4A1-0323-47E1-A47C-2E06C0DE4978}" destId="{7BA10598-1A13-48F9-A0B3-5E91F6A2315F}" srcOrd="1" destOrd="0" presId="urn:microsoft.com/office/officeart/2008/layout/HorizontalMultiLevelHierarchy"/>
    <dgm:cxn modelId="{7B8F1D02-8C53-4DB1-B903-3D6C070B1E08}" type="presOf" srcId="{D301939D-EE77-478E-B52D-F7754438B5B9}" destId="{B31995CF-3339-40D2-81A6-4EA3B3756941}" srcOrd="0" destOrd="0" presId="urn:microsoft.com/office/officeart/2008/layout/HorizontalMultiLevelHierarchy"/>
    <dgm:cxn modelId="{A22B931D-6608-41B7-BB6B-3D9CEA2ACB6E}" type="presOf" srcId="{D123D3AF-7D3A-407B-B7E2-ABAB4F73C4CA}" destId="{932DB752-000B-4D88-A346-D781A0C7B9A9}" srcOrd="1" destOrd="0" presId="urn:microsoft.com/office/officeart/2008/layout/HorizontalMultiLevelHierarchy"/>
    <dgm:cxn modelId="{29706E08-52D6-4CFD-9082-10685288DA03}" srcId="{AAD96126-58F0-4173-B891-AEE64B81DFB3}" destId="{3640338D-940D-4C12-9AA3-A1090220C7C8}" srcOrd="0" destOrd="0" parTransId="{23865CEA-30F4-48F9-A73B-3C460B05B4C4}" sibTransId="{03206767-E1CB-4832-BA7F-490DE93A6E0A}"/>
    <dgm:cxn modelId="{3F592139-6202-4748-A871-F2EC780E6FFC}" srcId="{AAD96126-58F0-4173-B891-AEE64B81DFB3}" destId="{8C2FEC95-4C2D-4E3E-B06A-BA3FF97957A8}" srcOrd="2" destOrd="0" parTransId="{19ACF9F1-3EBC-4712-9CBD-768A2A7DFA45}" sibTransId="{D38F7B0A-32BC-4FF8-A743-ED44FE239BAC}"/>
    <dgm:cxn modelId="{A96D47F8-9F14-46F5-996D-36B34023AFA8}" type="presOf" srcId="{D6EA3C40-5232-400B-BDCE-BBAAF9D3C716}" destId="{4D64DC81-8A2D-4E39-914A-A1235AFF2C61}" srcOrd="0" destOrd="0" presId="urn:microsoft.com/office/officeart/2008/layout/HorizontalMultiLevelHierarchy"/>
    <dgm:cxn modelId="{B5522E8E-69DA-4925-8544-00BFB91FA665}" type="presOf" srcId="{D301939D-EE77-478E-B52D-F7754438B5B9}" destId="{9F7E90BA-9E1F-4A1C-BC05-0847DABBD478}" srcOrd="1" destOrd="0" presId="urn:microsoft.com/office/officeart/2008/layout/HorizontalMultiLevelHierarchy"/>
    <dgm:cxn modelId="{759049CD-1EA8-42FE-B85D-76682F26D22D}" srcId="{3640338D-940D-4C12-9AA3-A1090220C7C8}" destId="{3316FA96-19E8-42CF-8A0E-3CAAE0EC6E58}" srcOrd="1" destOrd="0" parTransId="{03FFE614-6D4D-4188-94D5-61067DBCB367}" sibTransId="{A9308C46-827E-46DF-9639-C1951F8E9DE7}"/>
    <dgm:cxn modelId="{488242D4-4D4F-41C3-9373-616EB5A17443}" srcId="{AAD96126-58F0-4173-B891-AEE64B81DFB3}" destId="{30BAC86B-2C41-48DA-9EBB-E25A8795B29A}" srcOrd="1" destOrd="0" parTransId="{6BDFE7A4-821A-4355-901F-AD5BE1915F54}" sibTransId="{CB0EBE4C-0538-4759-8B87-6FE74E29BCAF}"/>
    <dgm:cxn modelId="{3D6D1606-E19E-4C88-A5DB-FBEB38D5D389}" type="presOf" srcId="{03FFE614-6D4D-4188-94D5-61067DBCB367}" destId="{7AF714D5-8586-4A80-B6FB-6D6BBFE3B35D}" srcOrd="1" destOrd="0" presId="urn:microsoft.com/office/officeart/2008/layout/HorizontalMultiLevelHierarchy"/>
    <dgm:cxn modelId="{CC9B4BE1-0D4C-4397-A1CA-31D7012313D3}" type="presOf" srcId="{D123D3AF-7D3A-407B-B7E2-ABAB4F73C4CA}" destId="{302A213F-8AD0-4722-AECE-3CC890859E53}" srcOrd="0" destOrd="0" presId="urn:microsoft.com/office/officeart/2008/layout/HorizontalMultiLevelHierarchy"/>
    <dgm:cxn modelId="{987F0B18-ADE7-47FB-AB63-57A8E36366E8}" type="presOf" srcId="{3640338D-940D-4C12-9AA3-A1090220C7C8}" destId="{51050AD2-530C-4752-84C9-E3C628E9FB70}" srcOrd="0" destOrd="0" presId="urn:microsoft.com/office/officeart/2008/layout/HorizontalMultiLevelHierarchy"/>
    <dgm:cxn modelId="{29FA41CC-B1A1-4BCE-8C02-7305B0B60D1E}" type="presOf" srcId="{E1AEE82B-3555-4C1E-AF43-48E7B33EDB48}" destId="{CD07E467-E81D-443A-9531-754C8C996BFA}" srcOrd="0" destOrd="0" presId="urn:microsoft.com/office/officeart/2008/layout/HorizontalMultiLevelHierarchy"/>
    <dgm:cxn modelId="{DF97F611-6F13-41B9-9D2D-E7B19CE58A31}" type="presOf" srcId="{23865CEA-30F4-48F9-A73B-3C460B05B4C4}" destId="{2BBE3F3E-0D33-4035-8852-9FBB16B2AACA}" srcOrd="1" destOrd="0" presId="urn:microsoft.com/office/officeart/2008/layout/HorizontalMultiLevelHierarchy"/>
    <dgm:cxn modelId="{116B43A6-FED0-4046-A1C4-27D75312132F}" type="presOf" srcId="{6BDFE7A4-821A-4355-901F-AD5BE1915F54}" destId="{6983490A-EEF7-4286-9A16-4A28909A4808}" srcOrd="1" destOrd="0" presId="urn:microsoft.com/office/officeart/2008/layout/HorizontalMultiLevelHierarchy"/>
    <dgm:cxn modelId="{8B4D3031-ED42-4DD3-A43C-9F7B74487D32}" type="presOf" srcId="{30BAC86B-2C41-48DA-9EBB-E25A8795B29A}" destId="{B2DA81A6-D243-47D7-B843-2FD52BB27879}" srcOrd="0" destOrd="0" presId="urn:microsoft.com/office/officeart/2008/layout/HorizontalMultiLevelHierarchy"/>
    <dgm:cxn modelId="{28A08F3A-77DC-4128-9587-47B5B40E86E2}" srcId="{AAD96126-58F0-4173-B891-AEE64B81DFB3}" destId="{558B98C3-5A48-4158-8780-EB6D21AAE295}" srcOrd="3" destOrd="0" parTransId="{6CFCEE21-2927-4977-9154-2853A94DD92C}" sibTransId="{615CF0FB-4FBA-4209-A93D-D5464F59FE38}"/>
    <dgm:cxn modelId="{49998F93-116B-4E03-B985-D98DD752C532}" type="presOf" srcId="{2A951802-91A1-4A2E-9F93-209FB36B0857}" destId="{6891897B-E248-42DB-8844-90D94A5BA069}" srcOrd="0" destOrd="0" presId="urn:microsoft.com/office/officeart/2008/layout/HorizontalMultiLevelHierarchy"/>
    <dgm:cxn modelId="{3DB9E143-6DC6-4FB7-8CB5-74F80971EA92}" type="presOf" srcId="{3316FA96-19E8-42CF-8A0E-3CAAE0EC6E58}" destId="{039CACB6-341A-4520-ABA1-B36027814E6A}" srcOrd="0" destOrd="0" presId="urn:microsoft.com/office/officeart/2008/layout/HorizontalMultiLevelHierarchy"/>
    <dgm:cxn modelId="{394DBA72-54F8-43A4-92D6-1A53FCDA4736}" type="presOf" srcId="{7E4F32AC-2634-4CD0-B5EA-9E04B83B3DB0}" destId="{14462142-BCD9-4065-9EB3-C610027DE5F7}" srcOrd="0" destOrd="0" presId="urn:microsoft.com/office/officeart/2008/layout/HorizontalMultiLevelHierarchy"/>
    <dgm:cxn modelId="{16BAB3AA-89C1-4E20-B847-FA86826176DC}" type="presParOf" srcId="{36F491DC-792C-4565-BA1C-A059732FAAA0}" destId="{F1643C8C-1D5F-4C53-A8AF-ACD7DF66C82F}" srcOrd="0" destOrd="0" presId="urn:microsoft.com/office/officeart/2008/layout/HorizontalMultiLevelHierarchy"/>
    <dgm:cxn modelId="{AD2D4D03-2434-4058-A5B4-2F89EB6BC678}" type="presParOf" srcId="{F1643C8C-1D5F-4C53-A8AF-ACD7DF66C82F}" destId="{BBF3A1CE-3322-41AD-A9CD-6E86FDE3CBE0}" srcOrd="0" destOrd="0" presId="urn:microsoft.com/office/officeart/2008/layout/HorizontalMultiLevelHierarchy"/>
    <dgm:cxn modelId="{D474385F-C126-4D0D-86E8-06B18F59870B}" type="presParOf" srcId="{F1643C8C-1D5F-4C53-A8AF-ACD7DF66C82F}" destId="{4FED6A43-10D4-47CE-B9B7-CA798C67A0F5}" srcOrd="1" destOrd="0" presId="urn:microsoft.com/office/officeart/2008/layout/HorizontalMultiLevelHierarchy"/>
    <dgm:cxn modelId="{809DC11C-BED5-4B6F-ADC0-7CBBE5B83295}" type="presParOf" srcId="{4FED6A43-10D4-47CE-B9B7-CA798C67A0F5}" destId="{0A6EB95F-3183-4D9B-9DB3-7561E65B3822}" srcOrd="0" destOrd="0" presId="urn:microsoft.com/office/officeart/2008/layout/HorizontalMultiLevelHierarchy"/>
    <dgm:cxn modelId="{4DF402DB-2FE6-4320-ABD2-D14C73DFF2F9}" type="presParOf" srcId="{0A6EB95F-3183-4D9B-9DB3-7561E65B3822}" destId="{2BBE3F3E-0D33-4035-8852-9FBB16B2AACA}" srcOrd="0" destOrd="0" presId="urn:microsoft.com/office/officeart/2008/layout/HorizontalMultiLevelHierarchy"/>
    <dgm:cxn modelId="{21D6E03F-8376-4EB1-822E-9F996F2F1EBD}" type="presParOf" srcId="{4FED6A43-10D4-47CE-B9B7-CA798C67A0F5}" destId="{9ADA0EC2-D8D4-4F9D-A1DC-CE45B8925068}" srcOrd="1" destOrd="0" presId="urn:microsoft.com/office/officeart/2008/layout/HorizontalMultiLevelHierarchy"/>
    <dgm:cxn modelId="{4C72628E-9A04-444A-84A3-10CA71929245}" type="presParOf" srcId="{9ADA0EC2-D8D4-4F9D-A1DC-CE45B8925068}" destId="{51050AD2-530C-4752-84C9-E3C628E9FB70}" srcOrd="0" destOrd="0" presId="urn:microsoft.com/office/officeart/2008/layout/HorizontalMultiLevelHierarchy"/>
    <dgm:cxn modelId="{9F781936-95CC-46E0-9F10-0D909E835378}" type="presParOf" srcId="{9ADA0EC2-D8D4-4F9D-A1DC-CE45B8925068}" destId="{E918F4A7-02AB-4B57-8934-A09B24674A37}" srcOrd="1" destOrd="0" presId="urn:microsoft.com/office/officeart/2008/layout/HorizontalMultiLevelHierarchy"/>
    <dgm:cxn modelId="{25EA1504-7347-4548-A941-B11EBA3069B3}" type="presParOf" srcId="{E918F4A7-02AB-4B57-8934-A09B24674A37}" destId="{1340B3EC-1769-4108-AFC6-AC23FF59A028}" srcOrd="0" destOrd="0" presId="urn:microsoft.com/office/officeart/2008/layout/HorizontalMultiLevelHierarchy"/>
    <dgm:cxn modelId="{4B02D35C-AC2B-4E3D-9262-DF272E04A5EA}" type="presParOf" srcId="{1340B3EC-1769-4108-AFC6-AC23FF59A028}" destId="{7BA10598-1A13-48F9-A0B3-5E91F6A2315F}" srcOrd="0" destOrd="0" presId="urn:microsoft.com/office/officeart/2008/layout/HorizontalMultiLevelHierarchy"/>
    <dgm:cxn modelId="{2ACBF5CA-FDE4-4685-A56B-5F0A5669225D}" type="presParOf" srcId="{E918F4A7-02AB-4B57-8934-A09B24674A37}" destId="{5455CB39-E9C2-43D6-9F81-C193D1D1F91D}" srcOrd="1" destOrd="0" presId="urn:microsoft.com/office/officeart/2008/layout/HorizontalMultiLevelHierarchy"/>
    <dgm:cxn modelId="{F9CFB0A1-7986-4338-A9EE-D660A5E339FC}" type="presParOf" srcId="{5455CB39-E9C2-43D6-9F81-C193D1D1F91D}" destId="{4D64DC81-8A2D-4E39-914A-A1235AFF2C61}" srcOrd="0" destOrd="0" presId="urn:microsoft.com/office/officeart/2008/layout/HorizontalMultiLevelHierarchy"/>
    <dgm:cxn modelId="{05531AAB-92D7-4CED-9158-4835C0CE540F}" type="presParOf" srcId="{5455CB39-E9C2-43D6-9F81-C193D1D1F91D}" destId="{02EA110D-EA63-4169-91A1-E0D9BF0190DF}" srcOrd="1" destOrd="0" presId="urn:microsoft.com/office/officeart/2008/layout/HorizontalMultiLevelHierarchy"/>
    <dgm:cxn modelId="{CB444EEE-557E-4DFF-A506-8D7E11724822}" type="presParOf" srcId="{E918F4A7-02AB-4B57-8934-A09B24674A37}" destId="{32654702-EF8D-4AB4-8172-A8DF7C4C8BAC}" srcOrd="2" destOrd="0" presId="urn:microsoft.com/office/officeart/2008/layout/HorizontalMultiLevelHierarchy"/>
    <dgm:cxn modelId="{99EAA984-1658-426C-9D3C-768A4FBE9D66}" type="presParOf" srcId="{32654702-EF8D-4AB4-8172-A8DF7C4C8BAC}" destId="{7AF714D5-8586-4A80-B6FB-6D6BBFE3B35D}" srcOrd="0" destOrd="0" presId="urn:microsoft.com/office/officeart/2008/layout/HorizontalMultiLevelHierarchy"/>
    <dgm:cxn modelId="{1EF6834E-EF27-4028-9690-01417F5907F4}" type="presParOf" srcId="{E918F4A7-02AB-4B57-8934-A09B24674A37}" destId="{D554C117-B7A1-4C99-A67C-F59CF460208D}" srcOrd="3" destOrd="0" presId="urn:microsoft.com/office/officeart/2008/layout/HorizontalMultiLevelHierarchy"/>
    <dgm:cxn modelId="{55B423B0-2EF9-4E8D-AC36-FD06689D9FAF}" type="presParOf" srcId="{D554C117-B7A1-4C99-A67C-F59CF460208D}" destId="{039CACB6-341A-4520-ABA1-B36027814E6A}" srcOrd="0" destOrd="0" presId="urn:microsoft.com/office/officeart/2008/layout/HorizontalMultiLevelHierarchy"/>
    <dgm:cxn modelId="{6BB42F6C-CD1C-408B-905D-CF7F3BB78CF5}" type="presParOf" srcId="{D554C117-B7A1-4C99-A67C-F59CF460208D}" destId="{95A6C526-0EFE-4EAD-B74F-A9D64E8073C3}" srcOrd="1" destOrd="0" presId="urn:microsoft.com/office/officeart/2008/layout/HorizontalMultiLevelHierarchy"/>
    <dgm:cxn modelId="{5F14EE60-FB44-472C-9961-7D86B051EBA1}" type="presParOf" srcId="{4FED6A43-10D4-47CE-B9B7-CA798C67A0F5}" destId="{BC33A7BA-DF16-4E14-ACBA-A90255486067}" srcOrd="2" destOrd="0" presId="urn:microsoft.com/office/officeart/2008/layout/HorizontalMultiLevelHierarchy"/>
    <dgm:cxn modelId="{3A961CF4-0355-499D-BADC-F279D0DEEFC7}" type="presParOf" srcId="{BC33A7BA-DF16-4E14-ACBA-A90255486067}" destId="{6983490A-EEF7-4286-9A16-4A28909A4808}" srcOrd="0" destOrd="0" presId="urn:microsoft.com/office/officeart/2008/layout/HorizontalMultiLevelHierarchy"/>
    <dgm:cxn modelId="{6F2873FB-1AE3-4BDE-959E-86DA3DE4C5C5}" type="presParOf" srcId="{4FED6A43-10D4-47CE-B9B7-CA798C67A0F5}" destId="{5F6767F2-E77C-476F-9725-F8EBA745E42E}" srcOrd="3" destOrd="0" presId="urn:microsoft.com/office/officeart/2008/layout/HorizontalMultiLevelHierarchy"/>
    <dgm:cxn modelId="{12617E8D-DFDF-41A7-8E31-BE36B9631D5B}" type="presParOf" srcId="{5F6767F2-E77C-476F-9725-F8EBA745E42E}" destId="{B2DA81A6-D243-47D7-B843-2FD52BB27879}" srcOrd="0" destOrd="0" presId="urn:microsoft.com/office/officeart/2008/layout/HorizontalMultiLevelHierarchy"/>
    <dgm:cxn modelId="{C4A0783B-C726-47FE-B47E-E0E10BD10423}" type="presParOf" srcId="{5F6767F2-E77C-476F-9725-F8EBA745E42E}" destId="{6533F954-B146-486F-B2BB-8BD7B82F0AD0}" srcOrd="1" destOrd="0" presId="urn:microsoft.com/office/officeart/2008/layout/HorizontalMultiLevelHierarchy"/>
    <dgm:cxn modelId="{80B689A6-401E-4C61-B04B-199EEFAAF8BB}" type="presParOf" srcId="{6533F954-B146-486F-B2BB-8BD7B82F0AD0}" destId="{CD07E467-E81D-443A-9531-754C8C996BFA}" srcOrd="0" destOrd="0" presId="urn:microsoft.com/office/officeart/2008/layout/HorizontalMultiLevelHierarchy"/>
    <dgm:cxn modelId="{70AA9636-5A48-42D6-8ECB-7702B62B8339}" type="presParOf" srcId="{CD07E467-E81D-443A-9531-754C8C996BFA}" destId="{86C72616-6558-4023-9DA1-537279E5E6DB}" srcOrd="0" destOrd="0" presId="urn:microsoft.com/office/officeart/2008/layout/HorizontalMultiLevelHierarchy"/>
    <dgm:cxn modelId="{3FF62A2E-4D71-4145-8AEB-829201C50B5D}" type="presParOf" srcId="{6533F954-B146-486F-B2BB-8BD7B82F0AD0}" destId="{A9D0C577-B3E9-496D-B524-9EFA13502F10}" srcOrd="1" destOrd="0" presId="urn:microsoft.com/office/officeart/2008/layout/HorizontalMultiLevelHierarchy"/>
    <dgm:cxn modelId="{292331EB-892A-4372-94F9-D09C18D4BBDE}" type="presParOf" srcId="{A9D0C577-B3E9-496D-B524-9EFA13502F10}" destId="{F46E2281-59A9-45D4-9464-0DE0284BBFB4}" srcOrd="0" destOrd="0" presId="urn:microsoft.com/office/officeart/2008/layout/HorizontalMultiLevelHierarchy"/>
    <dgm:cxn modelId="{35651CA3-3711-48EC-828B-AE5A7AB28F3C}" type="presParOf" srcId="{A9D0C577-B3E9-496D-B524-9EFA13502F10}" destId="{96973426-8231-4D3B-ABD0-2C2DB88A731A}" srcOrd="1" destOrd="0" presId="urn:microsoft.com/office/officeart/2008/layout/HorizontalMultiLevelHierarchy"/>
    <dgm:cxn modelId="{F576EB4B-7511-4FB3-83C9-0CE7C55392B2}" type="presParOf" srcId="{6533F954-B146-486F-B2BB-8BD7B82F0AD0}" destId="{B31995CF-3339-40D2-81A6-4EA3B3756941}" srcOrd="2" destOrd="0" presId="urn:microsoft.com/office/officeart/2008/layout/HorizontalMultiLevelHierarchy"/>
    <dgm:cxn modelId="{1C39E257-D016-43D6-A66A-C0CA245F0DAE}" type="presParOf" srcId="{B31995CF-3339-40D2-81A6-4EA3B3756941}" destId="{9F7E90BA-9E1F-4A1C-BC05-0847DABBD478}" srcOrd="0" destOrd="0" presId="urn:microsoft.com/office/officeart/2008/layout/HorizontalMultiLevelHierarchy"/>
    <dgm:cxn modelId="{01F000B3-4EC2-41C5-8F2E-E40FF7879DC0}" type="presParOf" srcId="{6533F954-B146-486F-B2BB-8BD7B82F0AD0}" destId="{DEAF3120-A58B-4F66-98BA-8D60DB0D49BB}" srcOrd="3" destOrd="0" presId="urn:microsoft.com/office/officeart/2008/layout/HorizontalMultiLevelHierarchy"/>
    <dgm:cxn modelId="{919DB1FB-8041-4F49-8B37-950662990725}" type="presParOf" srcId="{DEAF3120-A58B-4F66-98BA-8D60DB0D49BB}" destId="{14462142-BCD9-4065-9EB3-C610027DE5F7}" srcOrd="0" destOrd="0" presId="urn:microsoft.com/office/officeart/2008/layout/HorizontalMultiLevelHierarchy"/>
    <dgm:cxn modelId="{F7155DC0-665A-4476-9556-0500FB32FF19}" type="presParOf" srcId="{DEAF3120-A58B-4F66-98BA-8D60DB0D49BB}" destId="{5893461B-674A-417D-881D-D5C37BD33787}" srcOrd="1" destOrd="0" presId="urn:microsoft.com/office/officeart/2008/layout/HorizontalMultiLevelHierarchy"/>
    <dgm:cxn modelId="{74062DF5-38A4-480D-9D67-1ABB3BFC258D}" type="presParOf" srcId="{4FED6A43-10D4-47CE-B9B7-CA798C67A0F5}" destId="{FB0501EA-8445-40BA-9419-914C41F72AA9}" srcOrd="4" destOrd="0" presId="urn:microsoft.com/office/officeart/2008/layout/HorizontalMultiLevelHierarchy"/>
    <dgm:cxn modelId="{73EF779E-F95C-48BC-8C1F-2454AB9287ED}" type="presParOf" srcId="{FB0501EA-8445-40BA-9419-914C41F72AA9}" destId="{A67FE637-B7AD-401A-9878-6A53F6173DF9}" srcOrd="0" destOrd="0" presId="urn:microsoft.com/office/officeart/2008/layout/HorizontalMultiLevelHierarchy"/>
    <dgm:cxn modelId="{91A38802-59B9-4EA1-B47F-12C2E5619D7D}" type="presParOf" srcId="{4FED6A43-10D4-47CE-B9B7-CA798C67A0F5}" destId="{0B80F149-3F95-4662-8F8E-9410813CFEDF}" srcOrd="5" destOrd="0" presId="urn:microsoft.com/office/officeart/2008/layout/HorizontalMultiLevelHierarchy"/>
    <dgm:cxn modelId="{44A7A33F-C35D-4F86-8B63-0BECEB2341D8}" type="presParOf" srcId="{0B80F149-3F95-4662-8F8E-9410813CFEDF}" destId="{A660DC71-FB60-46DD-8E74-87E1019FFC3E}" srcOrd="0" destOrd="0" presId="urn:microsoft.com/office/officeart/2008/layout/HorizontalMultiLevelHierarchy"/>
    <dgm:cxn modelId="{2FEE9AD1-81AE-4C0A-B1CC-98DCA2790CE8}" type="presParOf" srcId="{0B80F149-3F95-4662-8F8E-9410813CFEDF}" destId="{22F9F052-4BB1-4342-87DA-C033510EC009}" srcOrd="1" destOrd="0" presId="urn:microsoft.com/office/officeart/2008/layout/HorizontalMultiLevelHierarchy"/>
    <dgm:cxn modelId="{9EBD1381-144C-49C7-BE8C-A8C9BEA992C1}" type="presParOf" srcId="{4FED6A43-10D4-47CE-B9B7-CA798C67A0F5}" destId="{33122EDF-168C-4414-A0BB-3AC492E3185A}" srcOrd="6" destOrd="0" presId="urn:microsoft.com/office/officeart/2008/layout/HorizontalMultiLevelHierarchy"/>
    <dgm:cxn modelId="{49769C21-8E0B-4D6B-8B55-B76667B235EF}" type="presParOf" srcId="{33122EDF-168C-4414-A0BB-3AC492E3185A}" destId="{94D8E44A-8082-440C-9F56-2F4FEBF1D67D}" srcOrd="0" destOrd="0" presId="urn:microsoft.com/office/officeart/2008/layout/HorizontalMultiLevelHierarchy"/>
    <dgm:cxn modelId="{C817A307-8C5D-4DEF-8A6D-FB20AA7D353C}" type="presParOf" srcId="{4FED6A43-10D4-47CE-B9B7-CA798C67A0F5}" destId="{D491A716-4503-4DAB-8654-CB260581B5F4}" srcOrd="7" destOrd="0" presId="urn:microsoft.com/office/officeart/2008/layout/HorizontalMultiLevelHierarchy"/>
    <dgm:cxn modelId="{AA045212-E07A-4893-B159-0CC829DEC3A9}" type="presParOf" srcId="{D491A716-4503-4DAB-8654-CB260581B5F4}" destId="{313A37DA-A0AF-4446-A284-3B8B511A6517}" srcOrd="0" destOrd="0" presId="urn:microsoft.com/office/officeart/2008/layout/HorizontalMultiLevelHierarchy"/>
    <dgm:cxn modelId="{91F74263-F68B-4C20-BC38-CC7206B1FCC2}" type="presParOf" srcId="{D491A716-4503-4DAB-8654-CB260581B5F4}" destId="{9C912354-9D67-49CC-954D-09EFF58F32E1}" srcOrd="1" destOrd="0" presId="urn:microsoft.com/office/officeart/2008/layout/HorizontalMultiLevelHierarchy"/>
    <dgm:cxn modelId="{9EC16EF8-D330-4A7B-B19D-2CF49CFD72DB}" type="presParOf" srcId="{4FED6A43-10D4-47CE-B9B7-CA798C67A0F5}" destId="{302A213F-8AD0-4722-AECE-3CC890859E53}" srcOrd="8" destOrd="0" presId="urn:microsoft.com/office/officeart/2008/layout/HorizontalMultiLevelHierarchy"/>
    <dgm:cxn modelId="{D63C5D57-A373-4184-9722-4E30FBAC282C}" type="presParOf" srcId="{302A213F-8AD0-4722-AECE-3CC890859E53}" destId="{932DB752-000B-4D88-A346-D781A0C7B9A9}" srcOrd="0" destOrd="0" presId="urn:microsoft.com/office/officeart/2008/layout/HorizontalMultiLevelHierarchy"/>
    <dgm:cxn modelId="{F4E4B0CE-EE3C-48D4-8FB6-58E8A09586FD}" type="presParOf" srcId="{4FED6A43-10D4-47CE-B9B7-CA798C67A0F5}" destId="{7E5B9DE5-5EDF-4D9E-96F2-4273D58F0FD0}" srcOrd="9" destOrd="0" presId="urn:microsoft.com/office/officeart/2008/layout/HorizontalMultiLevelHierarchy"/>
    <dgm:cxn modelId="{4C1006D0-6218-44EC-8600-F225EDF84969}" type="presParOf" srcId="{7E5B9DE5-5EDF-4D9E-96F2-4273D58F0FD0}" destId="{6891897B-E248-42DB-8844-90D94A5BA069}" srcOrd="0" destOrd="0" presId="urn:microsoft.com/office/officeart/2008/layout/HorizontalMultiLevelHierarchy"/>
    <dgm:cxn modelId="{675E74F9-B881-480D-B068-7F9E45A60203}" type="presParOf" srcId="{7E5B9DE5-5EDF-4D9E-96F2-4273D58F0FD0}" destId="{FDC3A6D4-9C19-4975-A238-B529BA3A897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noProof="0" smtClean="0"/>
            <a:t>1</a:t>
          </a:r>
          <a:endParaRPr lang="vi-VN"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noProof="0" smtClean="0"/>
            <a:t>Giới thiệu học phần</a:t>
          </a:r>
          <a:endParaRPr lang="vi-VN"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Cơ sở mật mã cho an toàn mạng</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05513209-78F1-448C-82FA-B2785EC23FA2}">
      <dgm:prSet/>
      <dgm:spPr>
        <a:solidFill>
          <a:srgbClr val="00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26C8E4CE-FBB7-4749-9416-9A0938F80C5E}">
      <dgm:prSet/>
      <dgm:spPr>
        <a:solidFill>
          <a:srgbClr val="00FF00"/>
        </a:solidFill>
      </dgm:spPr>
      <dgm:t>
        <a:bodyPr/>
        <a:lstStyle/>
        <a:p>
          <a:r>
            <a:rPr lang="vi-VN" noProof="0" smtClean="0"/>
            <a:t>Tổng quan về giao thức an toàn mạng</a:t>
          </a:r>
          <a:endParaRPr lang="vi-VN" noProof="0" dirty="0"/>
        </a:p>
      </dgm:t>
    </dgm:pt>
    <dgm:pt modelId="{527FFA3A-D7E4-4358-BCF0-9B71EB2D6DBA}" type="parTrans" cxnId="{FA46C4C1-C609-4002-89E9-A6813016DFF7}">
      <dgm:prSet/>
      <dgm:spPr/>
    </dgm:pt>
    <dgm:pt modelId="{59444403-8EEB-4C93-85A7-AF988682BED8}" type="sibTrans" cxnId="{FA46C4C1-C609-4002-89E9-A6813016DFF7}">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C2A8A18D-754D-459C-ABE1-E3A0997B6153}" type="presOf" srcId="{26C8E4CE-FBB7-4749-9416-9A0938F80C5E}" destId="{20BEFA03-6951-4A7C-A59E-41DEF89A1A38}" srcOrd="0" destOrd="0" presId="urn:diagrams.loki3.com/NumberedList"/>
    <dgm:cxn modelId="{FA46C4C1-C609-4002-89E9-A6813016DFF7}" srcId="{05513209-78F1-448C-82FA-B2785EC23FA2}" destId="{26C8E4CE-FBB7-4749-9416-9A0938F80C5E}" srcOrd="0" destOrd="0" parTransId="{527FFA3A-D7E4-4358-BCF0-9B71EB2D6DBA}" sibTransId="{59444403-8EEB-4C93-85A7-AF988682BED8}"/>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6240703B-B37D-46D9-BA15-11E91171DEC6}"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2CD08476-F80F-457F-A360-AE5E1B3F6EFF}">
      <dgm:prSet/>
      <dgm:spPr/>
      <dgm:t>
        <a:bodyPr/>
        <a:lstStyle/>
        <a:p>
          <a:pPr rtl="0"/>
          <a:r>
            <a:rPr lang="vi-VN" smtClean="0"/>
            <a:t>Dịch vụ an toàn</a:t>
          </a:r>
          <a:endParaRPr lang="en-US"/>
        </a:p>
      </dgm:t>
    </dgm:pt>
    <dgm:pt modelId="{8616A892-9E73-4131-8AD4-7C32051FE007}" type="parTrans" cxnId="{B5485A77-5531-4FFA-9C61-C42D755773ED}">
      <dgm:prSet/>
      <dgm:spPr/>
      <dgm:t>
        <a:bodyPr/>
        <a:lstStyle/>
        <a:p>
          <a:endParaRPr lang="en-US"/>
        </a:p>
      </dgm:t>
    </dgm:pt>
    <dgm:pt modelId="{D08E0816-26AC-46D9-B9E3-1FAD85181F1B}" type="sibTrans" cxnId="{B5485A77-5531-4FFA-9C61-C42D755773ED}">
      <dgm:prSet/>
      <dgm:spPr/>
      <dgm:t>
        <a:bodyPr/>
        <a:lstStyle/>
        <a:p>
          <a:endParaRPr lang="en-US"/>
        </a:p>
      </dgm:t>
    </dgm:pt>
    <dgm:pt modelId="{6F3046AA-A87D-4B23-9D30-9815221B30C7}">
      <dgm:prSet/>
      <dgm:spPr/>
      <dgm:t>
        <a:bodyPr/>
        <a:lstStyle/>
        <a:p>
          <a:pPr rtl="0"/>
          <a:r>
            <a:rPr lang="en-US" smtClean="0"/>
            <a:t>Bí mật</a:t>
          </a:r>
          <a:endParaRPr lang="en-US"/>
        </a:p>
      </dgm:t>
    </dgm:pt>
    <dgm:pt modelId="{AF96D013-B8C9-4458-B4D2-2810B866DE10}" type="parTrans" cxnId="{8BBE3F53-7910-4C1B-9950-8E040FC898B4}">
      <dgm:prSet/>
      <dgm:spPr/>
      <dgm:t>
        <a:bodyPr/>
        <a:lstStyle/>
        <a:p>
          <a:endParaRPr lang="en-US"/>
        </a:p>
      </dgm:t>
    </dgm:pt>
    <dgm:pt modelId="{63EA82BD-A3E9-4614-83BF-0371D68A6981}" type="sibTrans" cxnId="{8BBE3F53-7910-4C1B-9950-8E040FC898B4}">
      <dgm:prSet/>
      <dgm:spPr/>
      <dgm:t>
        <a:bodyPr/>
        <a:lstStyle/>
        <a:p>
          <a:endParaRPr lang="en-US"/>
        </a:p>
      </dgm:t>
    </dgm:pt>
    <dgm:pt modelId="{7D509684-9461-4846-86BC-CE569F60325E}">
      <dgm:prSet/>
      <dgm:spPr/>
      <dgm:t>
        <a:bodyPr/>
        <a:lstStyle/>
        <a:p>
          <a:pPr rtl="0"/>
          <a:r>
            <a:rPr lang="en-US" smtClean="0"/>
            <a:t>Xác thực</a:t>
          </a:r>
          <a:endParaRPr lang="en-US"/>
        </a:p>
      </dgm:t>
    </dgm:pt>
    <dgm:pt modelId="{7766FA42-5D76-4C64-AABB-3F083FE6BCAC}" type="parTrans" cxnId="{034C4C3E-6B4E-4268-A8D3-26D4774B4774}">
      <dgm:prSet/>
      <dgm:spPr/>
      <dgm:t>
        <a:bodyPr/>
        <a:lstStyle/>
        <a:p>
          <a:endParaRPr lang="en-US"/>
        </a:p>
      </dgm:t>
    </dgm:pt>
    <dgm:pt modelId="{54A85922-9B91-46A4-92DB-4851EF6065F9}" type="sibTrans" cxnId="{034C4C3E-6B4E-4268-A8D3-26D4774B4774}">
      <dgm:prSet/>
      <dgm:spPr/>
      <dgm:t>
        <a:bodyPr/>
        <a:lstStyle/>
        <a:p>
          <a:endParaRPr lang="en-US"/>
        </a:p>
      </dgm:t>
    </dgm:pt>
    <dgm:pt modelId="{04F584FC-DA39-491E-8BE4-488068182B66}">
      <dgm:prSet/>
      <dgm:spPr/>
      <dgm:t>
        <a:bodyPr/>
        <a:lstStyle/>
        <a:p>
          <a:pPr rtl="0"/>
          <a:r>
            <a:rPr lang="en-US" smtClean="0"/>
            <a:t>Toàn vẹn</a:t>
          </a:r>
          <a:endParaRPr lang="en-US"/>
        </a:p>
      </dgm:t>
    </dgm:pt>
    <dgm:pt modelId="{0022DD18-57E0-4B3B-B68A-4E3D323902AD}" type="parTrans" cxnId="{ADBD8363-B66F-41FC-B8AE-A101D5B189D9}">
      <dgm:prSet/>
      <dgm:spPr/>
      <dgm:t>
        <a:bodyPr/>
        <a:lstStyle/>
        <a:p>
          <a:endParaRPr lang="en-US"/>
        </a:p>
      </dgm:t>
    </dgm:pt>
    <dgm:pt modelId="{B8252661-A881-4523-B620-7B295F23A223}" type="sibTrans" cxnId="{ADBD8363-B66F-41FC-B8AE-A101D5B189D9}">
      <dgm:prSet/>
      <dgm:spPr/>
      <dgm:t>
        <a:bodyPr/>
        <a:lstStyle/>
        <a:p>
          <a:endParaRPr lang="en-US"/>
        </a:p>
      </dgm:t>
    </dgm:pt>
    <dgm:pt modelId="{ED92B257-D696-4750-A8EE-4357E97EA5BE}">
      <dgm:prSet/>
      <dgm:spPr/>
      <dgm:t>
        <a:bodyPr/>
        <a:lstStyle/>
        <a:p>
          <a:pPr rtl="0"/>
          <a:r>
            <a:rPr lang="en-US" smtClean="0"/>
            <a:t>Sẵn sàng</a:t>
          </a:r>
          <a:endParaRPr lang="en-US"/>
        </a:p>
      </dgm:t>
    </dgm:pt>
    <dgm:pt modelId="{88662180-25D3-40AB-9E30-BCD4772DC35F}" type="parTrans" cxnId="{62281E0F-58FB-4550-899F-DD3BA0BA4A18}">
      <dgm:prSet/>
      <dgm:spPr/>
      <dgm:t>
        <a:bodyPr/>
        <a:lstStyle/>
        <a:p>
          <a:endParaRPr lang="en-US"/>
        </a:p>
      </dgm:t>
    </dgm:pt>
    <dgm:pt modelId="{53F39144-A260-4BEB-AD9A-2B3DFAF445D7}" type="sibTrans" cxnId="{62281E0F-58FB-4550-899F-DD3BA0BA4A18}">
      <dgm:prSet/>
      <dgm:spPr/>
      <dgm:t>
        <a:bodyPr/>
        <a:lstStyle/>
        <a:p>
          <a:endParaRPr lang="en-US"/>
        </a:p>
      </dgm:t>
    </dgm:pt>
    <dgm:pt modelId="{F2B5B616-B4D3-4539-BE4B-1311D3F1F78D}">
      <dgm:prSet/>
      <dgm:spPr/>
      <dgm:t>
        <a:bodyPr/>
        <a:lstStyle/>
        <a:p>
          <a:pPr rtl="0"/>
          <a:r>
            <a:rPr lang="en-US" smtClean="0"/>
            <a:t>Chống chối bỏ</a:t>
          </a:r>
          <a:endParaRPr lang="en-US"/>
        </a:p>
      </dgm:t>
    </dgm:pt>
    <dgm:pt modelId="{53877C08-C0AF-417A-8F82-D38F4AFE5559}" type="parTrans" cxnId="{AA0D7651-5365-47F9-B4A4-07927878B266}">
      <dgm:prSet/>
      <dgm:spPr/>
      <dgm:t>
        <a:bodyPr/>
        <a:lstStyle/>
        <a:p>
          <a:endParaRPr lang="en-US"/>
        </a:p>
      </dgm:t>
    </dgm:pt>
    <dgm:pt modelId="{8D60A70C-59CC-4D68-922F-42A254481D24}" type="sibTrans" cxnId="{AA0D7651-5365-47F9-B4A4-07927878B266}">
      <dgm:prSet/>
      <dgm:spPr/>
      <dgm:t>
        <a:bodyPr/>
        <a:lstStyle/>
        <a:p>
          <a:endParaRPr lang="en-US"/>
        </a:p>
      </dgm:t>
    </dgm:pt>
    <dgm:pt modelId="{3910D82C-89EE-4584-A5E3-BFDEB55D1735}">
      <dgm:prSet/>
      <dgm:spPr/>
      <dgm:t>
        <a:bodyPr/>
        <a:lstStyle/>
        <a:p>
          <a:pPr rtl="0"/>
          <a:r>
            <a:rPr lang="vi-VN" smtClean="0"/>
            <a:t>Kỹ thuật an toàn</a:t>
          </a:r>
          <a:endParaRPr lang="en-US"/>
        </a:p>
      </dgm:t>
    </dgm:pt>
    <dgm:pt modelId="{8A56558E-A29A-4BDC-BAA4-9A484D887653}" type="parTrans" cxnId="{AF911595-4F99-4D47-A7B5-FA2D4A2575C4}">
      <dgm:prSet/>
      <dgm:spPr/>
      <dgm:t>
        <a:bodyPr/>
        <a:lstStyle/>
        <a:p>
          <a:endParaRPr lang="en-US"/>
        </a:p>
      </dgm:t>
    </dgm:pt>
    <dgm:pt modelId="{A2A40993-04AB-4539-A71A-6EF861D7256A}" type="sibTrans" cxnId="{AF911595-4F99-4D47-A7B5-FA2D4A2575C4}">
      <dgm:prSet/>
      <dgm:spPr/>
      <dgm:t>
        <a:bodyPr/>
        <a:lstStyle/>
        <a:p>
          <a:endParaRPr lang="en-US"/>
        </a:p>
      </dgm:t>
    </dgm:pt>
    <dgm:pt modelId="{52FA5755-8E7C-4C27-9CEE-D20055992B26}">
      <dgm:prSet/>
      <dgm:spPr/>
      <dgm:t>
        <a:bodyPr/>
        <a:lstStyle/>
        <a:p>
          <a:pPr rtl="0"/>
          <a:r>
            <a:rPr lang="en-US" smtClean="0"/>
            <a:t>Ngăn cản vật lý</a:t>
          </a:r>
          <a:endParaRPr lang="en-US"/>
        </a:p>
      </dgm:t>
    </dgm:pt>
    <dgm:pt modelId="{DBE32F46-743E-4CDA-937F-C53E1EDC9C14}" type="parTrans" cxnId="{2B45B9F9-7D4B-4FBE-8BEB-AD7287FB49BC}">
      <dgm:prSet/>
      <dgm:spPr/>
      <dgm:t>
        <a:bodyPr/>
        <a:lstStyle/>
        <a:p>
          <a:endParaRPr lang="en-US"/>
        </a:p>
      </dgm:t>
    </dgm:pt>
    <dgm:pt modelId="{6D4C2541-2900-4B3B-9973-DDB5655FD48A}" type="sibTrans" cxnId="{2B45B9F9-7D4B-4FBE-8BEB-AD7287FB49BC}">
      <dgm:prSet/>
      <dgm:spPr/>
      <dgm:t>
        <a:bodyPr/>
        <a:lstStyle/>
        <a:p>
          <a:endParaRPr lang="en-US"/>
        </a:p>
      </dgm:t>
    </dgm:pt>
    <dgm:pt modelId="{F90FCB9D-D5DD-42B8-9FDA-975C577C1AE1}">
      <dgm:prSet/>
      <dgm:spPr/>
      <dgm:t>
        <a:bodyPr/>
        <a:lstStyle/>
        <a:p>
          <a:pPr rtl="0"/>
          <a:r>
            <a:rPr lang="en-US" smtClean="0"/>
            <a:t>Định danh</a:t>
          </a:r>
          <a:endParaRPr lang="en-US"/>
        </a:p>
      </dgm:t>
    </dgm:pt>
    <dgm:pt modelId="{FAD00C26-1E0F-455D-B4C7-FED6E718C829}" type="parTrans" cxnId="{41C0B615-C484-4A8D-B806-A6C8E684DFD5}">
      <dgm:prSet/>
      <dgm:spPr/>
      <dgm:t>
        <a:bodyPr/>
        <a:lstStyle/>
        <a:p>
          <a:endParaRPr lang="en-US"/>
        </a:p>
      </dgm:t>
    </dgm:pt>
    <dgm:pt modelId="{C52B5E90-012E-4C4D-BAAC-C62AA4E0BE0A}" type="sibTrans" cxnId="{41C0B615-C484-4A8D-B806-A6C8E684DFD5}">
      <dgm:prSet/>
      <dgm:spPr/>
      <dgm:t>
        <a:bodyPr/>
        <a:lstStyle/>
        <a:p>
          <a:endParaRPr lang="en-US"/>
        </a:p>
      </dgm:t>
    </dgm:pt>
    <dgm:pt modelId="{D489CB6D-96EF-49B3-966A-7EC56BEB951D}">
      <dgm:prSet/>
      <dgm:spPr/>
      <dgm:t>
        <a:bodyPr/>
        <a:lstStyle/>
        <a:p>
          <a:pPr rtl="0"/>
          <a:r>
            <a:rPr lang="en-US" smtClean="0"/>
            <a:t>Cấp quyền</a:t>
          </a:r>
          <a:endParaRPr lang="en-US"/>
        </a:p>
      </dgm:t>
    </dgm:pt>
    <dgm:pt modelId="{41917A46-35E1-402E-B035-1D7CCE0CEF5E}" type="parTrans" cxnId="{6143543F-D434-4BCC-BE6F-29F2A09835C0}">
      <dgm:prSet/>
      <dgm:spPr/>
      <dgm:t>
        <a:bodyPr/>
        <a:lstStyle/>
        <a:p>
          <a:endParaRPr lang="en-US"/>
        </a:p>
      </dgm:t>
    </dgm:pt>
    <dgm:pt modelId="{DE611E4F-EDCA-4DE0-B42B-E563ED31E7F8}" type="sibTrans" cxnId="{6143543F-D434-4BCC-BE6F-29F2A09835C0}">
      <dgm:prSet/>
      <dgm:spPr/>
      <dgm:t>
        <a:bodyPr/>
        <a:lstStyle/>
        <a:p>
          <a:endParaRPr lang="en-US"/>
        </a:p>
      </dgm:t>
    </dgm:pt>
    <dgm:pt modelId="{29888B06-54FA-466A-9B58-C04C95219D08}">
      <dgm:prSet/>
      <dgm:spPr/>
      <dgm:t>
        <a:bodyPr/>
        <a:lstStyle/>
        <a:p>
          <a:pPr rtl="0"/>
          <a:r>
            <a:rPr lang="en-US" smtClean="0"/>
            <a:t>Xác thực</a:t>
          </a:r>
          <a:endParaRPr lang="en-US"/>
        </a:p>
      </dgm:t>
    </dgm:pt>
    <dgm:pt modelId="{81B715E1-317B-498A-B074-160170927605}" type="parTrans" cxnId="{DF80FB56-364F-4E0B-B55A-3E8FA0CA6252}">
      <dgm:prSet/>
      <dgm:spPr/>
      <dgm:t>
        <a:bodyPr/>
        <a:lstStyle/>
        <a:p>
          <a:endParaRPr lang="en-US"/>
        </a:p>
      </dgm:t>
    </dgm:pt>
    <dgm:pt modelId="{BCD950E8-654C-43C1-AAEF-75CA83296EC3}" type="sibTrans" cxnId="{DF80FB56-364F-4E0B-B55A-3E8FA0CA6252}">
      <dgm:prSet/>
      <dgm:spPr/>
      <dgm:t>
        <a:bodyPr/>
        <a:lstStyle/>
        <a:p>
          <a:endParaRPr lang="en-US"/>
        </a:p>
      </dgm:t>
    </dgm:pt>
    <dgm:pt modelId="{A2B5CC80-24ED-438E-98C3-405301407F00}">
      <dgm:prSet/>
      <dgm:spPr/>
      <dgm:t>
        <a:bodyPr/>
        <a:lstStyle/>
        <a:p>
          <a:pPr rtl="0"/>
          <a:r>
            <a:rPr lang="en-US" smtClean="0"/>
            <a:t>Mã hóa</a:t>
          </a:r>
          <a:endParaRPr lang="en-US"/>
        </a:p>
      </dgm:t>
    </dgm:pt>
    <dgm:pt modelId="{064D1547-DCB9-464E-98E4-FB9006513E76}" type="parTrans" cxnId="{598D7B94-DE48-4F3B-A29A-89695C77658F}">
      <dgm:prSet/>
      <dgm:spPr/>
      <dgm:t>
        <a:bodyPr/>
        <a:lstStyle/>
        <a:p>
          <a:endParaRPr lang="en-US"/>
        </a:p>
      </dgm:t>
    </dgm:pt>
    <dgm:pt modelId="{1A3368E3-2FC6-472C-A3ED-76E4FEEFDF50}" type="sibTrans" cxnId="{598D7B94-DE48-4F3B-A29A-89695C77658F}">
      <dgm:prSet/>
      <dgm:spPr/>
      <dgm:t>
        <a:bodyPr/>
        <a:lstStyle/>
        <a:p>
          <a:endParaRPr lang="en-US"/>
        </a:p>
      </dgm:t>
    </dgm:pt>
    <dgm:pt modelId="{70321D1F-FEAB-4784-9A6B-65C5F821CAD5}">
      <dgm:prSet/>
      <dgm:spPr/>
      <dgm:t>
        <a:bodyPr/>
        <a:lstStyle/>
        <a:p>
          <a:pPr rtl="0"/>
          <a:r>
            <a:rPr lang="en-US" smtClean="0"/>
            <a:t>Ký số</a:t>
          </a:r>
          <a:endParaRPr lang="en-US"/>
        </a:p>
      </dgm:t>
    </dgm:pt>
    <dgm:pt modelId="{98F97BBF-E796-406A-8203-2F4E8DABC12E}" type="parTrans" cxnId="{C1C89929-5882-4ACE-9D49-815CF788AEFE}">
      <dgm:prSet/>
      <dgm:spPr/>
      <dgm:t>
        <a:bodyPr/>
        <a:lstStyle/>
        <a:p>
          <a:endParaRPr lang="en-US"/>
        </a:p>
      </dgm:t>
    </dgm:pt>
    <dgm:pt modelId="{0332C57F-5C57-4219-B22D-029E5A795C38}" type="sibTrans" cxnId="{C1C89929-5882-4ACE-9D49-815CF788AEFE}">
      <dgm:prSet/>
      <dgm:spPr/>
      <dgm:t>
        <a:bodyPr/>
        <a:lstStyle/>
        <a:p>
          <a:endParaRPr lang="en-US"/>
        </a:p>
      </dgm:t>
    </dgm:pt>
    <dgm:pt modelId="{21E16C9F-392E-4731-B6B3-BDE7EA9D5595}" type="pres">
      <dgm:prSet presAssocID="{6240703B-B37D-46D9-BA15-11E91171DEC6}" presName="vert0" presStyleCnt="0">
        <dgm:presLayoutVars>
          <dgm:dir/>
          <dgm:animOne val="branch"/>
          <dgm:animLvl val="lvl"/>
        </dgm:presLayoutVars>
      </dgm:prSet>
      <dgm:spPr/>
      <dgm:t>
        <a:bodyPr/>
        <a:lstStyle/>
        <a:p>
          <a:endParaRPr lang="en-US"/>
        </a:p>
      </dgm:t>
    </dgm:pt>
    <dgm:pt modelId="{A1C90B54-CAC0-4F01-B50C-C57EE40E0A5A}" type="pres">
      <dgm:prSet presAssocID="{2CD08476-F80F-457F-A360-AE5E1B3F6EFF}" presName="thickLine" presStyleLbl="alignNode1" presStyleIdx="0" presStyleCnt="2"/>
      <dgm:spPr/>
    </dgm:pt>
    <dgm:pt modelId="{BA541FBC-BAEE-42BA-ADF5-1D64A34FEE37}" type="pres">
      <dgm:prSet presAssocID="{2CD08476-F80F-457F-A360-AE5E1B3F6EFF}" presName="horz1" presStyleCnt="0"/>
      <dgm:spPr/>
    </dgm:pt>
    <dgm:pt modelId="{7E6B9BF3-2D59-4070-B481-301196172381}" type="pres">
      <dgm:prSet presAssocID="{2CD08476-F80F-457F-A360-AE5E1B3F6EFF}" presName="tx1" presStyleLbl="revTx" presStyleIdx="0" presStyleCnt="13"/>
      <dgm:spPr/>
      <dgm:t>
        <a:bodyPr/>
        <a:lstStyle/>
        <a:p>
          <a:endParaRPr lang="en-US"/>
        </a:p>
      </dgm:t>
    </dgm:pt>
    <dgm:pt modelId="{E1138004-CB50-4BAF-B1D7-3909CFE088F7}" type="pres">
      <dgm:prSet presAssocID="{2CD08476-F80F-457F-A360-AE5E1B3F6EFF}" presName="vert1" presStyleCnt="0"/>
      <dgm:spPr/>
    </dgm:pt>
    <dgm:pt modelId="{4D90651D-7E5B-482B-AF32-7F3BA90BA6C4}" type="pres">
      <dgm:prSet presAssocID="{6F3046AA-A87D-4B23-9D30-9815221B30C7}" presName="vertSpace2a" presStyleCnt="0"/>
      <dgm:spPr/>
    </dgm:pt>
    <dgm:pt modelId="{313EE1C8-A273-49C3-9FF3-261CD801817D}" type="pres">
      <dgm:prSet presAssocID="{6F3046AA-A87D-4B23-9D30-9815221B30C7}" presName="horz2" presStyleCnt="0"/>
      <dgm:spPr/>
    </dgm:pt>
    <dgm:pt modelId="{01B24CDF-99C7-4832-86EF-D07D67380E96}" type="pres">
      <dgm:prSet presAssocID="{6F3046AA-A87D-4B23-9D30-9815221B30C7}" presName="horzSpace2" presStyleCnt="0"/>
      <dgm:spPr/>
    </dgm:pt>
    <dgm:pt modelId="{92A61C2F-7B0B-4DCD-BE4C-A69CAC9EB481}" type="pres">
      <dgm:prSet presAssocID="{6F3046AA-A87D-4B23-9D30-9815221B30C7}" presName="tx2" presStyleLbl="revTx" presStyleIdx="1" presStyleCnt="13"/>
      <dgm:spPr/>
      <dgm:t>
        <a:bodyPr/>
        <a:lstStyle/>
        <a:p>
          <a:endParaRPr lang="en-US"/>
        </a:p>
      </dgm:t>
    </dgm:pt>
    <dgm:pt modelId="{68FFF217-D10C-4101-9C7E-B9A004DDB61C}" type="pres">
      <dgm:prSet presAssocID="{6F3046AA-A87D-4B23-9D30-9815221B30C7}" presName="vert2" presStyleCnt="0"/>
      <dgm:spPr/>
    </dgm:pt>
    <dgm:pt modelId="{5C389D1D-B547-4CB1-ACE1-24FABAA25086}" type="pres">
      <dgm:prSet presAssocID="{6F3046AA-A87D-4B23-9D30-9815221B30C7}" presName="thinLine2b" presStyleLbl="callout" presStyleIdx="0" presStyleCnt="11"/>
      <dgm:spPr/>
    </dgm:pt>
    <dgm:pt modelId="{2D9369D8-2E15-4DA2-99D8-81F776481291}" type="pres">
      <dgm:prSet presAssocID="{6F3046AA-A87D-4B23-9D30-9815221B30C7}" presName="vertSpace2b" presStyleCnt="0"/>
      <dgm:spPr/>
    </dgm:pt>
    <dgm:pt modelId="{F9DF429B-27F1-48A4-8BDD-13BFA9EB1B5B}" type="pres">
      <dgm:prSet presAssocID="{7D509684-9461-4846-86BC-CE569F60325E}" presName="horz2" presStyleCnt="0"/>
      <dgm:spPr/>
    </dgm:pt>
    <dgm:pt modelId="{07B44712-A06F-438D-B512-51D0C8F44999}" type="pres">
      <dgm:prSet presAssocID="{7D509684-9461-4846-86BC-CE569F60325E}" presName="horzSpace2" presStyleCnt="0"/>
      <dgm:spPr/>
    </dgm:pt>
    <dgm:pt modelId="{D55E3A09-2CA6-4524-ABC3-33C133B092D9}" type="pres">
      <dgm:prSet presAssocID="{7D509684-9461-4846-86BC-CE569F60325E}" presName="tx2" presStyleLbl="revTx" presStyleIdx="2" presStyleCnt="13"/>
      <dgm:spPr/>
      <dgm:t>
        <a:bodyPr/>
        <a:lstStyle/>
        <a:p>
          <a:endParaRPr lang="en-US"/>
        </a:p>
      </dgm:t>
    </dgm:pt>
    <dgm:pt modelId="{28D53486-EF90-44B4-9179-EF83A977A416}" type="pres">
      <dgm:prSet presAssocID="{7D509684-9461-4846-86BC-CE569F60325E}" presName="vert2" presStyleCnt="0"/>
      <dgm:spPr/>
    </dgm:pt>
    <dgm:pt modelId="{DC234F51-085D-4EB2-B29C-297C30A58443}" type="pres">
      <dgm:prSet presAssocID="{7D509684-9461-4846-86BC-CE569F60325E}" presName="thinLine2b" presStyleLbl="callout" presStyleIdx="1" presStyleCnt="11"/>
      <dgm:spPr/>
    </dgm:pt>
    <dgm:pt modelId="{85DBF3CF-593E-4F27-A2A5-9C0B100EB2B3}" type="pres">
      <dgm:prSet presAssocID="{7D509684-9461-4846-86BC-CE569F60325E}" presName="vertSpace2b" presStyleCnt="0"/>
      <dgm:spPr/>
    </dgm:pt>
    <dgm:pt modelId="{6587592C-143D-48B6-9B6E-B598E6E26C74}" type="pres">
      <dgm:prSet presAssocID="{04F584FC-DA39-491E-8BE4-488068182B66}" presName="horz2" presStyleCnt="0"/>
      <dgm:spPr/>
    </dgm:pt>
    <dgm:pt modelId="{7FA6C53F-F3A9-420B-8B9A-5D4E49637BA4}" type="pres">
      <dgm:prSet presAssocID="{04F584FC-DA39-491E-8BE4-488068182B66}" presName="horzSpace2" presStyleCnt="0"/>
      <dgm:spPr/>
    </dgm:pt>
    <dgm:pt modelId="{8E3FF40B-3A1C-48C0-B94B-354E44372064}" type="pres">
      <dgm:prSet presAssocID="{04F584FC-DA39-491E-8BE4-488068182B66}" presName="tx2" presStyleLbl="revTx" presStyleIdx="3" presStyleCnt="13"/>
      <dgm:spPr/>
      <dgm:t>
        <a:bodyPr/>
        <a:lstStyle/>
        <a:p>
          <a:endParaRPr lang="en-US"/>
        </a:p>
      </dgm:t>
    </dgm:pt>
    <dgm:pt modelId="{863AF455-3181-433C-9328-C6F76C7F427E}" type="pres">
      <dgm:prSet presAssocID="{04F584FC-DA39-491E-8BE4-488068182B66}" presName="vert2" presStyleCnt="0"/>
      <dgm:spPr/>
    </dgm:pt>
    <dgm:pt modelId="{753757F8-179D-4987-80D9-071B04D749EE}" type="pres">
      <dgm:prSet presAssocID="{04F584FC-DA39-491E-8BE4-488068182B66}" presName="thinLine2b" presStyleLbl="callout" presStyleIdx="2" presStyleCnt="11"/>
      <dgm:spPr/>
    </dgm:pt>
    <dgm:pt modelId="{E7341958-628D-4AF9-8931-5F9328F5C58F}" type="pres">
      <dgm:prSet presAssocID="{04F584FC-DA39-491E-8BE4-488068182B66}" presName="vertSpace2b" presStyleCnt="0"/>
      <dgm:spPr/>
    </dgm:pt>
    <dgm:pt modelId="{566F45F2-C1FE-4735-94C4-79D115B52F62}" type="pres">
      <dgm:prSet presAssocID="{ED92B257-D696-4750-A8EE-4357E97EA5BE}" presName="horz2" presStyleCnt="0"/>
      <dgm:spPr/>
    </dgm:pt>
    <dgm:pt modelId="{6C49CE6D-5749-4DC1-8B26-48EBC1C7C713}" type="pres">
      <dgm:prSet presAssocID="{ED92B257-D696-4750-A8EE-4357E97EA5BE}" presName="horzSpace2" presStyleCnt="0"/>
      <dgm:spPr/>
    </dgm:pt>
    <dgm:pt modelId="{E01D6303-45B8-48F7-A420-3B8C7D695B23}" type="pres">
      <dgm:prSet presAssocID="{ED92B257-D696-4750-A8EE-4357E97EA5BE}" presName="tx2" presStyleLbl="revTx" presStyleIdx="4" presStyleCnt="13"/>
      <dgm:spPr/>
      <dgm:t>
        <a:bodyPr/>
        <a:lstStyle/>
        <a:p>
          <a:endParaRPr lang="en-US"/>
        </a:p>
      </dgm:t>
    </dgm:pt>
    <dgm:pt modelId="{0B7AD714-8185-45E7-BEF4-8E466885C362}" type="pres">
      <dgm:prSet presAssocID="{ED92B257-D696-4750-A8EE-4357E97EA5BE}" presName="vert2" presStyleCnt="0"/>
      <dgm:spPr/>
    </dgm:pt>
    <dgm:pt modelId="{673DB0E5-56BA-4BCF-842F-FEBFA2A5F029}" type="pres">
      <dgm:prSet presAssocID="{ED92B257-D696-4750-A8EE-4357E97EA5BE}" presName="thinLine2b" presStyleLbl="callout" presStyleIdx="3" presStyleCnt="11"/>
      <dgm:spPr/>
    </dgm:pt>
    <dgm:pt modelId="{AC9CBD11-7B8D-4B2B-8BD4-AAC96741B517}" type="pres">
      <dgm:prSet presAssocID="{ED92B257-D696-4750-A8EE-4357E97EA5BE}" presName="vertSpace2b" presStyleCnt="0"/>
      <dgm:spPr/>
    </dgm:pt>
    <dgm:pt modelId="{FD655ED5-2185-4AC0-A608-56DA013432B2}" type="pres">
      <dgm:prSet presAssocID="{F2B5B616-B4D3-4539-BE4B-1311D3F1F78D}" presName="horz2" presStyleCnt="0"/>
      <dgm:spPr/>
    </dgm:pt>
    <dgm:pt modelId="{9640507B-BEBA-41C6-924C-49BA170753FA}" type="pres">
      <dgm:prSet presAssocID="{F2B5B616-B4D3-4539-BE4B-1311D3F1F78D}" presName="horzSpace2" presStyleCnt="0"/>
      <dgm:spPr/>
    </dgm:pt>
    <dgm:pt modelId="{C6366781-D5F6-4338-A59B-BC59AA978F80}" type="pres">
      <dgm:prSet presAssocID="{F2B5B616-B4D3-4539-BE4B-1311D3F1F78D}" presName="tx2" presStyleLbl="revTx" presStyleIdx="5" presStyleCnt="13"/>
      <dgm:spPr/>
      <dgm:t>
        <a:bodyPr/>
        <a:lstStyle/>
        <a:p>
          <a:endParaRPr lang="en-US"/>
        </a:p>
      </dgm:t>
    </dgm:pt>
    <dgm:pt modelId="{459D0054-CE2A-4183-B63E-16A35568DC46}" type="pres">
      <dgm:prSet presAssocID="{F2B5B616-B4D3-4539-BE4B-1311D3F1F78D}" presName="vert2" presStyleCnt="0"/>
      <dgm:spPr/>
    </dgm:pt>
    <dgm:pt modelId="{4F964231-3FDF-42B9-AD70-C75ADC57667A}" type="pres">
      <dgm:prSet presAssocID="{F2B5B616-B4D3-4539-BE4B-1311D3F1F78D}" presName="thinLine2b" presStyleLbl="callout" presStyleIdx="4" presStyleCnt="11"/>
      <dgm:spPr/>
    </dgm:pt>
    <dgm:pt modelId="{FEA3C990-8DAB-476F-AF63-AD0E247AAF60}" type="pres">
      <dgm:prSet presAssocID="{F2B5B616-B4D3-4539-BE4B-1311D3F1F78D}" presName="vertSpace2b" presStyleCnt="0"/>
      <dgm:spPr/>
    </dgm:pt>
    <dgm:pt modelId="{2E72C098-1D05-4015-8ADA-AD9D2DCA370E}" type="pres">
      <dgm:prSet presAssocID="{3910D82C-89EE-4584-A5E3-BFDEB55D1735}" presName="thickLine" presStyleLbl="alignNode1" presStyleIdx="1" presStyleCnt="2"/>
      <dgm:spPr/>
    </dgm:pt>
    <dgm:pt modelId="{2C32D0DD-18B4-4EED-8AD8-B55DFEC59EE7}" type="pres">
      <dgm:prSet presAssocID="{3910D82C-89EE-4584-A5E3-BFDEB55D1735}" presName="horz1" presStyleCnt="0"/>
      <dgm:spPr/>
    </dgm:pt>
    <dgm:pt modelId="{E7762DA6-5D66-4D13-84D6-5159A09AC347}" type="pres">
      <dgm:prSet presAssocID="{3910D82C-89EE-4584-A5E3-BFDEB55D1735}" presName="tx1" presStyleLbl="revTx" presStyleIdx="6" presStyleCnt="13"/>
      <dgm:spPr/>
      <dgm:t>
        <a:bodyPr/>
        <a:lstStyle/>
        <a:p>
          <a:endParaRPr lang="en-US"/>
        </a:p>
      </dgm:t>
    </dgm:pt>
    <dgm:pt modelId="{BC830F57-7348-4079-BCC9-210F4782D2EF}" type="pres">
      <dgm:prSet presAssocID="{3910D82C-89EE-4584-A5E3-BFDEB55D1735}" presName="vert1" presStyleCnt="0"/>
      <dgm:spPr/>
    </dgm:pt>
    <dgm:pt modelId="{4ED146F2-F0DC-40D8-8171-C547843AB5AC}" type="pres">
      <dgm:prSet presAssocID="{52FA5755-8E7C-4C27-9CEE-D20055992B26}" presName="vertSpace2a" presStyleCnt="0"/>
      <dgm:spPr/>
    </dgm:pt>
    <dgm:pt modelId="{BD7EBC1E-4911-4FD2-A94E-F105E9A3D2AB}" type="pres">
      <dgm:prSet presAssocID="{52FA5755-8E7C-4C27-9CEE-D20055992B26}" presName="horz2" presStyleCnt="0"/>
      <dgm:spPr/>
    </dgm:pt>
    <dgm:pt modelId="{A1C68616-C7F0-4C59-AEB5-87D203D0C53E}" type="pres">
      <dgm:prSet presAssocID="{52FA5755-8E7C-4C27-9CEE-D20055992B26}" presName="horzSpace2" presStyleCnt="0"/>
      <dgm:spPr/>
    </dgm:pt>
    <dgm:pt modelId="{88D4BD73-65C3-48A6-94BF-E8249007D9C3}" type="pres">
      <dgm:prSet presAssocID="{52FA5755-8E7C-4C27-9CEE-D20055992B26}" presName="tx2" presStyleLbl="revTx" presStyleIdx="7" presStyleCnt="13"/>
      <dgm:spPr/>
      <dgm:t>
        <a:bodyPr/>
        <a:lstStyle/>
        <a:p>
          <a:endParaRPr lang="en-US"/>
        </a:p>
      </dgm:t>
    </dgm:pt>
    <dgm:pt modelId="{E47AC5E1-3830-4924-A4EE-47CE61B16AAA}" type="pres">
      <dgm:prSet presAssocID="{52FA5755-8E7C-4C27-9CEE-D20055992B26}" presName="vert2" presStyleCnt="0"/>
      <dgm:spPr/>
    </dgm:pt>
    <dgm:pt modelId="{CC34503D-DEF6-4A85-A801-4414C5DB2284}" type="pres">
      <dgm:prSet presAssocID="{52FA5755-8E7C-4C27-9CEE-D20055992B26}" presName="thinLine2b" presStyleLbl="callout" presStyleIdx="5" presStyleCnt="11"/>
      <dgm:spPr/>
    </dgm:pt>
    <dgm:pt modelId="{FF5D2527-1186-4FBC-B09F-EF6C32829D20}" type="pres">
      <dgm:prSet presAssocID="{52FA5755-8E7C-4C27-9CEE-D20055992B26}" presName="vertSpace2b" presStyleCnt="0"/>
      <dgm:spPr/>
    </dgm:pt>
    <dgm:pt modelId="{C06B21BE-BABF-47B2-9721-AF130B5FA855}" type="pres">
      <dgm:prSet presAssocID="{F90FCB9D-D5DD-42B8-9FDA-975C577C1AE1}" presName="horz2" presStyleCnt="0"/>
      <dgm:spPr/>
    </dgm:pt>
    <dgm:pt modelId="{A60F4144-F885-4170-8FB8-C98A86613AE1}" type="pres">
      <dgm:prSet presAssocID="{F90FCB9D-D5DD-42B8-9FDA-975C577C1AE1}" presName="horzSpace2" presStyleCnt="0"/>
      <dgm:spPr/>
    </dgm:pt>
    <dgm:pt modelId="{B795DE69-C727-41A8-8D84-E5B3A4ADCC6A}" type="pres">
      <dgm:prSet presAssocID="{F90FCB9D-D5DD-42B8-9FDA-975C577C1AE1}" presName="tx2" presStyleLbl="revTx" presStyleIdx="8" presStyleCnt="13"/>
      <dgm:spPr/>
      <dgm:t>
        <a:bodyPr/>
        <a:lstStyle/>
        <a:p>
          <a:endParaRPr lang="en-US"/>
        </a:p>
      </dgm:t>
    </dgm:pt>
    <dgm:pt modelId="{E8D740D8-2F32-4E94-8200-4A555F6C5593}" type="pres">
      <dgm:prSet presAssocID="{F90FCB9D-D5DD-42B8-9FDA-975C577C1AE1}" presName="vert2" presStyleCnt="0"/>
      <dgm:spPr/>
    </dgm:pt>
    <dgm:pt modelId="{FC8FBD7D-1418-427C-9DE1-3E4CD8C32470}" type="pres">
      <dgm:prSet presAssocID="{F90FCB9D-D5DD-42B8-9FDA-975C577C1AE1}" presName="thinLine2b" presStyleLbl="callout" presStyleIdx="6" presStyleCnt="11"/>
      <dgm:spPr/>
    </dgm:pt>
    <dgm:pt modelId="{B7C10386-D32F-402C-A785-441832F88D0C}" type="pres">
      <dgm:prSet presAssocID="{F90FCB9D-D5DD-42B8-9FDA-975C577C1AE1}" presName="vertSpace2b" presStyleCnt="0"/>
      <dgm:spPr/>
    </dgm:pt>
    <dgm:pt modelId="{00B1742D-4DF5-4F11-BFD0-E032EC4AB14A}" type="pres">
      <dgm:prSet presAssocID="{D489CB6D-96EF-49B3-966A-7EC56BEB951D}" presName="horz2" presStyleCnt="0"/>
      <dgm:spPr/>
    </dgm:pt>
    <dgm:pt modelId="{EF698E0B-B2F4-42BA-BF98-0A045337D74E}" type="pres">
      <dgm:prSet presAssocID="{D489CB6D-96EF-49B3-966A-7EC56BEB951D}" presName="horzSpace2" presStyleCnt="0"/>
      <dgm:spPr/>
    </dgm:pt>
    <dgm:pt modelId="{216CEAA4-474A-467D-ACBB-DEB07B174D4E}" type="pres">
      <dgm:prSet presAssocID="{D489CB6D-96EF-49B3-966A-7EC56BEB951D}" presName="tx2" presStyleLbl="revTx" presStyleIdx="9" presStyleCnt="13"/>
      <dgm:spPr/>
      <dgm:t>
        <a:bodyPr/>
        <a:lstStyle/>
        <a:p>
          <a:endParaRPr lang="en-US"/>
        </a:p>
      </dgm:t>
    </dgm:pt>
    <dgm:pt modelId="{5207EF07-BCFD-44E1-A7DB-3BBF49192471}" type="pres">
      <dgm:prSet presAssocID="{D489CB6D-96EF-49B3-966A-7EC56BEB951D}" presName="vert2" presStyleCnt="0"/>
      <dgm:spPr/>
    </dgm:pt>
    <dgm:pt modelId="{4ECEB0DC-9AAB-4F69-A3C3-FE20408F190A}" type="pres">
      <dgm:prSet presAssocID="{D489CB6D-96EF-49B3-966A-7EC56BEB951D}" presName="thinLine2b" presStyleLbl="callout" presStyleIdx="7" presStyleCnt="11"/>
      <dgm:spPr/>
    </dgm:pt>
    <dgm:pt modelId="{E6FD8ACE-059E-4FC4-9342-13EB55713A87}" type="pres">
      <dgm:prSet presAssocID="{D489CB6D-96EF-49B3-966A-7EC56BEB951D}" presName="vertSpace2b" presStyleCnt="0"/>
      <dgm:spPr/>
    </dgm:pt>
    <dgm:pt modelId="{76CBAB71-51E1-499F-BC60-0117CE6924D1}" type="pres">
      <dgm:prSet presAssocID="{29888B06-54FA-466A-9B58-C04C95219D08}" presName="horz2" presStyleCnt="0"/>
      <dgm:spPr/>
    </dgm:pt>
    <dgm:pt modelId="{DAE10F2B-BE59-4726-99B7-9B4AB50F205F}" type="pres">
      <dgm:prSet presAssocID="{29888B06-54FA-466A-9B58-C04C95219D08}" presName="horzSpace2" presStyleCnt="0"/>
      <dgm:spPr/>
    </dgm:pt>
    <dgm:pt modelId="{E4DF91F2-089C-4083-9B3D-353329BFD6CB}" type="pres">
      <dgm:prSet presAssocID="{29888B06-54FA-466A-9B58-C04C95219D08}" presName="tx2" presStyleLbl="revTx" presStyleIdx="10" presStyleCnt="13"/>
      <dgm:spPr/>
      <dgm:t>
        <a:bodyPr/>
        <a:lstStyle/>
        <a:p>
          <a:endParaRPr lang="en-US"/>
        </a:p>
      </dgm:t>
    </dgm:pt>
    <dgm:pt modelId="{6216BE43-E866-48A3-9601-125151CABB7A}" type="pres">
      <dgm:prSet presAssocID="{29888B06-54FA-466A-9B58-C04C95219D08}" presName="vert2" presStyleCnt="0"/>
      <dgm:spPr/>
    </dgm:pt>
    <dgm:pt modelId="{0A3F4411-6AD4-4370-A5A9-67EB7E47C658}" type="pres">
      <dgm:prSet presAssocID="{29888B06-54FA-466A-9B58-C04C95219D08}" presName="thinLine2b" presStyleLbl="callout" presStyleIdx="8" presStyleCnt="11"/>
      <dgm:spPr/>
    </dgm:pt>
    <dgm:pt modelId="{7DD66810-D4CE-4B3A-929C-6EEED1D07C8D}" type="pres">
      <dgm:prSet presAssocID="{29888B06-54FA-466A-9B58-C04C95219D08}" presName="vertSpace2b" presStyleCnt="0"/>
      <dgm:spPr/>
    </dgm:pt>
    <dgm:pt modelId="{DB674B40-4F50-4F26-92B6-C7DBBD9C18D8}" type="pres">
      <dgm:prSet presAssocID="{A2B5CC80-24ED-438E-98C3-405301407F00}" presName="horz2" presStyleCnt="0"/>
      <dgm:spPr/>
    </dgm:pt>
    <dgm:pt modelId="{7C122E2A-9E40-4064-96AB-D486F9CF3C53}" type="pres">
      <dgm:prSet presAssocID="{A2B5CC80-24ED-438E-98C3-405301407F00}" presName="horzSpace2" presStyleCnt="0"/>
      <dgm:spPr/>
    </dgm:pt>
    <dgm:pt modelId="{8C732B86-B66D-495C-BB3F-1B4D58B85866}" type="pres">
      <dgm:prSet presAssocID="{A2B5CC80-24ED-438E-98C3-405301407F00}" presName="tx2" presStyleLbl="revTx" presStyleIdx="11" presStyleCnt="13"/>
      <dgm:spPr/>
      <dgm:t>
        <a:bodyPr/>
        <a:lstStyle/>
        <a:p>
          <a:endParaRPr lang="en-US"/>
        </a:p>
      </dgm:t>
    </dgm:pt>
    <dgm:pt modelId="{B9CC9DE0-9AE4-42B9-8941-BB118FDB6573}" type="pres">
      <dgm:prSet presAssocID="{A2B5CC80-24ED-438E-98C3-405301407F00}" presName="vert2" presStyleCnt="0"/>
      <dgm:spPr/>
    </dgm:pt>
    <dgm:pt modelId="{1FAF2292-06C6-47F8-B516-C8D89860895A}" type="pres">
      <dgm:prSet presAssocID="{A2B5CC80-24ED-438E-98C3-405301407F00}" presName="thinLine2b" presStyleLbl="callout" presStyleIdx="9" presStyleCnt="11"/>
      <dgm:spPr/>
    </dgm:pt>
    <dgm:pt modelId="{48F0EE82-D034-45FB-96CA-EA749A73677C}" type="pres">
      <dgm:prSet presAssocID="{A2B5CC80-24ED-438E-98C3-405301407F00}" presName="vertSpace2b" presStyleCnt="0"/>
      <dgm:spPr/>
    </dgm:pt>
    <dgm:pt modelId="{0D8BC784-9CDB-41A3-B065-E9E15F611977}" type="pres">
      <dgm:prSet presAssocID="{70321D1F-FEAB-4784-9A6B-65C5F821CAD5}" presName="horz2" presStyleCnt="0"/>
      <dgm:spPr/>
    </dgm:pt>
    <dgm:pt modelId="{3229A4A3-85A1-45B9-B259-8F86F2069B55}" type="pres">
      <dgm:prSet presAssocID="{70321D1F-FEAB-4784-9A6B-65C5F821CAD5}" presName="horzSpace2" presStyleCnt="0"/>
      <dgm:spPr/>
    </dgm:pt>
    <dgm:pt modelId="{2023D931-C2B8-49C7-89B8-4B0CDA219923}" type="pres">
      <dgm:prSet presAssocID="{70321D1F-FEAB-4784-9A6B-65C5F821CAD5}" presName="tx2" presStyleLbl="revTx" presStyleIdx="12" presStyleCnt="13"/>
      <dgm:spPr/>
      <dgm:t>
        <a:bodyPr/>
        <a:lstStyle/>
        <a:p>
          <a:endParaRPr lang="en-US"/>
        </a:p>
      </dgm:t>
    </dgm:pt>
    <dgm:pt modelId="{06BA0B2A-0B83-494E-9F8E-881BAF091C53}" type="pres">
      <dgm:prSet presAssocID="{70321D1F-FEAB-4784-9A6B-65C5F821CAD5}" presName="vert2" presStyleCnt="0"/>
      <dgm:spPr/>
    </dgm:pt>
    <dgm:pt modelId="{4678EF8F-3A7A-4A62-84A8-5B051984FBF1}" type="pres">
      <dgm:prSet presAssocID="{70321D1F-FEAB-4784-9A6B-65C5F821CAD5}" presName="thinLine2b" presStyleLbl="callout" presStyleIdx="10" presStyleCnt="11"/>
      <dgm:spPr/>
    </dgm:pt>
    <dgm:pt modelId="{F47431DF-1AD4-4875-B298-1CE4A3E294B8}" type="pres">
      <dgm:prSet presAssocID="{70321D1F-FEAB-4784-9A6B-65C5F821CAD5}" presName="vertSpace2b" presStyleCnt="0"/>
      <dgm:spPr/>
    </dgm:pt>
  </dgm:ptLst>
  <dgm:cxnLst>
    <dgm:cxn modelId="{AA0D7651-5365-47F9-B4A4-07927878B266}" srcId="{2CD08476-F80F-457F-A360-AE5E1B3F6EFF}" destId="{F2B5B616-B4D3-4539-BE4B-1311D3F1F78D}" srcOrd="4" destOrd="0" parTransId="{53877C08-C0AF-417A-8F82-D38F4AFE5559}" sibTransId="{8D60A70C-59CC-4D68-922F-42A254481D24}"/>
    <dgm:cxn modelId="{DF80FB56-364F-4E0B-B55A-3E8FA0CA6252}" srcId="{3910D82C-89EE-4584-A5E3-BFDEB55D1735}" destId="{29888B06-54FA-466A-9B58-C04C95219D08}" srcOrd="3" destOrd="0" parTransId="{81B715E1-317B-498A-B074-160170927605}" sibTransId="{BCD950E8-654C-43C1-AAEF-75CA83296EC3}"/>
    <dgm:cxn modelId="{1A8D53B8-A570-409A-9C14-CC874EC2CAC2}" type="presOf" srcId="{F90FCB9D-D5DD-42B8-9FDA-975C577C1AE1}" destId="{B795DE69-C727-41A8-8D84-E5B3A4ADCC6A}" srcOrd="0" destOrd="0" presId="urn:microsoft.com/office/officeart/2008/layout/LinedList"/>
    <dgm:cxn modelId="{8BBE3F53-7910-4C1B-9950-8E040FC898B4}" srcId="{2CD08476-F80F-457F-A360-AE5E1B3F6EFF}" destId="{6F3046AA-A87D-4B23-9D30-9815221B30C7}" srcOrd="0" destOrd="0" parTransId="{AF96D013-B8C9-4458-B4D2-2810B866DE10}" sibTransId="{63EA82BD-A3E9-4614-83BF-0371D68A6981}"/>
    <dgm:cxn modelId="{A7A3041A-89B5-478A-BA5C-BDBDFA542E7C}" type="presOf" srcId="{2CD08476-F80F-457F-A360-AE5E1B3F6EFF}" destId="{7E6B9BF3-2D59-4070-B481-301196172381}" srcOrd="0" destOrd="0" presId="urn:microsoft.com/office/officeart/2008/layout/LinedList"/>
    <dgm:cxn modelId="{B5485A77-5531-4FFA-9C61-C42D755773ED}" srcId="{6240703B-B37D-46D9-BA15-11E91171DEC6}" destId="{2CD08476-F80F-457F-A360-AE5E1B3F6EFF}" srcOrd="0" destOrd="0" parTransId="{8616A892-9E73-4131-8AD4-7C32051FE007}" sibTransId="{D08E0816-26AC-46D9-B9E3-1FAD85181F1B}"/>
    <dgm:cxn modelId="{2B45B9F9-7D4B-4FBE-8BEB-AD7287FB49BC}" srcId="{3910D82C-89EE-4584-A5E3-BFDEB55D1735}" destId="{52FA5755-8E7C-4C27-9CEE-D20055992B26}" srcOrd="0" destOrd="0" parTransId="{DBE32F46-743E-4CDA-937F-C53E1EDC9C14}" sibTransId="{6D4C2541-2900-4B3B-9973-DDB5655FD48A}"/>
    <dgm:cxn modelId="{5EB27199-2F68-4680-803A-43ED3C3D073F}" type="presOf" srcId="{6240703B-B37D-46D9-BA15-11E91171DEC6}" destId="{21E16C9F-392E-4731-B6B3-BDE7EA9D5595}" srcOrd="0" destOrd="0" presId="urn:microsoft.com/office/officeart/2008/layout/LinedList"/>
    <dgm:cxn modelId="{ADBD8363-B66F-41FC-B8AE-A101D5B189D9}" srcId="{2CD08476-F80F-457F-A360-AE5E1B3F6EFF}" destId="{04F584FC-DA39-491E-8BE4-488068182B66}" srcOrd="2" destOrd="0" parTransId="{0022DD18-57E0-4B3B-B68A-4E3D323902AD}" sibTransId="{B8252661-A881-4523-B620-7B295F23A223}"/>
    <dgm:cxn modelId="{17519C88-413E-4600-9691-C9714E7430E8}" type="presOf" srcId="{70321D1F-FEAB-4784-9A6B-65C5F821CAD5}" destId="{2023D931-C2B8-49C7-89B8-4B0CDA219923}" srcOrd="0" destOrd="0" presId="urn:microsoft.com/office/officeart/2008/layout/LinedList"/>
    <dgm:cxn modelId="{718955B9-1812-42BA-89B9-40A87E9EF6F0}" type="presOf" srcId="{52FA5755-8E7C-4C27-9CEE-D20055992B26}" destId="{88D4BD73-65C3-48A6-94BF-E8249007D9C3}" srcOrd="0" destOrd="0" presId="urn:microsoft.com/office/officeart/2008/layout/LinedList"/>
    <dgm:cxn modelId="{6A658DEE-D610-4B9E-AF49-1E99BE5E266A}" type="presOf" srcId="{6F3046AA-A87D-4B23-9D30-9815221B30C7}" destId="{92A61C2F-7B0B-4DCD-BE4C-A69CAC9EB481}" srcOrd="0" destOrd="0" presId="urn:microsoft.com/office/officeart/2008/layout/LinedList"/>
    <dgm:cxn modelId="{598D7B94-DE48-4F3B-A29A-89695C77658F}" srcId="{3910D82C-89EE-4584-A5E3-BFDEB55D1735}" destId="{A2B5CC80-24ED-438E-98C3-405301407F00}" srcOrd="4" destOrd="0" parTransId="{064D1547-DCB9-464E-98E4-FB9006513E76}" sibTransId="{1A3368E3-2FC6-472C-A3ED-76E4FEEFDF50}"/>
    <dgm:cxn modelId="{A18DB841-2C2F-4E53-A2F7-85E845E50201}" type="presOf" srcId="{04F584FC-DA39-491E-8BE4-488068182B66}" destId="{8E3FF40B-3A1C-48C0-B94B-354E44372064}" srcOrd="0" destOrd="0" presId="urn:microsoft.com/office/officeart/2008/layout/LinedList"/>
    <dgm:cxn modelId="{6143543F-D434-4BCC-BE6F-29F2A09835C0}" srcId="{3910D82C-89EE-4584-A5E3-BFDEB55D1735}" destId="{D489CB6D-96EF-49B3-966A-7EC56BEB951D}" srcOrd="2" destOrd="0" parTransId="{41917A46-35E1-402E-B035-1D7CCE0CEF5E}" sibTransId="{DE611E4F-EDCA-4DE0-B42B-E563ED31E7F8}"/>
    <dgm:cxn modelId="{F78A9742-A6EB-4679-876A-9C7ACEC2CEC1}" type="presOf" srcId="{7D509684-9461-4846-86BC-CE569F60325E}" destId="{D55E3A09-2CA6-4524-ABC3-33C133B092D9}" srcOrd="0" destOrd="0" presId="urn:microsoft.com/office/officeart/2008/layout/LinedList"/>
    <dgm:cxn modelId="{9D9FA10E-E2C9-49F2-A908-A22184544F8B}" type="presOf" srcId="{ED92B257-D696-4750-A8EE-4357E97EA5BE}" destId="{E01D6303-45B8-48F7-A420-3B8C7D695B23}" srcOrd="0" destOrd="0" presId="urn:microsoft.com/office/officeart/2008/layout/LinedList"/>
    <dgm:cxn modelId="{C470793B-CCA1-4A57-B544-F7103FE58DDF}" type="presOf" srcId="{3910D82C-89EE-4584-A5E3-BFDEB55D1735}" destId="{E7762DA6-5D66-4D13-84D6-5159A09AC347}" srcOrd="0" destOrd="0" presId="urn:microsoft.com/office/officeart/2008/layout/LinedList"/>
    <dgm:cxn modelId="{62281E0F-58FB-4550-899F-DD3BA0BA4A18}" srcId="{2CD08476-F80F-457F-A360-AE5E1B3F6EFF}" destId="{ED92B257-D696-4750-A8EE-4357E97EA5BE}" srcOrd="3" destOrd="0" parTransId="{88662180-25D3-40AB-9E30-BCD4772DC35F}" sibTransId="{53F39144-A260-4BEB-AD9A-2B3DFAF445D7}"/>
    <dgm:cxn modelId="{B4AEFE3E-B45B-425C-AA99-A23703376AA1}" type="presOf" srcId="{A2B5CC80-24ED-438E-98C3-405301407F00}" destId="{8C732B86-B66D-495C-BB3F-1B4D58B85866}" srcOrd="0" destOrd="0" presId="urn:microsoft.com/office/officeart/2008/layout/LinedList"/>
    <dgm:cxn modelId="{41C0B615-C484-4A8D-B806-A6C8E684DFD5}" srcId="{3910D82C-89EE-4584-A5E3-BFDEB55D1735}" destId="{F90FCB9D-D5DD-42B8-9FDA-975C577C1AE1}" srcOrd="1" destOrd="0" parTransId="{FAD00C26-1E0F-455D-B4C7-FED6E718C829}" sibTransId="{C52B5E90-012E-4C4D-BAAC-C62AA4E0BE0A}"/>
    <dgm:cxn modelId="{C3FA7FDD-EB3A-42A9-B126-24D5D84368AF}" type="presOf" srcId="{D489CB6D-96EF-49B3-966A-7EC56BEB951D}" destId="{216CEAA4-474A-467D-ACBB-DEB07B174D4E}" srcOrd="0" destOrd="0" presId="urn:microsoft.com/office/officeart/2008/layout/LinedList"/>
    <dgm:cxn modelId="{034C4C3E-6B4E-4268-A8D3-26D4774B4774}" srcId="{2CD08476-F80F-457F-A360-AE5E1B3F6EFF}" destId="{7D509684-9461-4846-86BC-CE569F60325E}" srcOrd="1" destOrd="0" parTransId="{7766FA42-5D76-4C64-AABB-3F083FE6BCAC}" sibTransId="{54A85922-9B91-46A4-92DB-4851EF6065F9}"/>
    <dgm:cxn modelId="{20DC639D-9FE5-452F-A069-A1BD2EF07A13}" type="presOf" srcId="{F2B5B616-B4D3-4539-BE4B-1311D3F1F78D}" destId="{C6366781-D5F6-4338-A59B-BC59AA978F80}" srcOrd="0" destOrd="0" presId="urn:microsoft.com/office/officeart/2008/layout/LinedList"/>
    <dgm:cxn modelId="{AF911595-4F99-4D47-A7B5-FA2D4A2575C4}" srcId="{6240703B-B37D-46D9-BA15-11E91171DEC6}" destId="{3910D82C-89EE-4584-A5E3-BFDEB55D1735}" srcOrd="1" destOrd="0" parTransId="{8A56558E-A29A-4BDC-BAA4-9A484D887653}" sibTransId="{A2A40993-04AB-4539-A71A-6EF861D7256A}"/>
    <dgm:cxn modelId="{C1C89929-5882-4ACE-9D49-815CF788AEFE}" srcId="{3910D82C-89EE-4584-A5E3-BFDEB55D1735}" destId="{70321D1F-FEAB-4784-9A6B-65C5F821CAD5}" srcOrd="5" destOrd="0" parTransId="{98F97BBF-E796-406A-8203-2F4E8DABC12E}" sibTransId="{0332C57F-5C57-4219-B22D-029E5A795C38}"/>
    <dgm:cxn modelId="{34453B6F-32E3-40E6-A6B6-859F85481832}" type="presOf" srcId="{29888B06-54FA-466A-9B58-C04C95219D08}" destId="{E4DF91F2-089C-4083-9B3D-353329BFD6CB}" srcOrd="0" destOrd="0" presId="urn:microsoft.com/office/officeart/2008/layout/LinedList"/>
    <dgm:cxn modelId="{BF917C33-610C-443C-9E5A-CF3A4DD6C0CB}" type="presParOf" srcId="{21E16C9F-392E-4731-B6B3-BDE7EA9D5595}" destId="{A1C90B54-CAC0-4F01-B50C-C57EE40E0A5A}" srcOrd="0" destOrd="0" presId="urn:microsoft.com/office/officeart/2008/layout/LinedList"/>
    <dgm:cxn modelId="{168CC093-C24B-4AC1-81F2-AAE51B5AD0DB}" type="presParOf" srcId="{21E16C9F-392E-4731-B6B3-BDE7EA9D5595}" destId="{BA541FBC-BAEE-42BA-ADF5-1D64A34FEE37}" srcOrd="1" destOrd="0" presId="urn:microsoft.com/office/officeart/2008/layout/LinedList"/>
    <dgm:cxn modelId="{1B9C3F7C-2A65-42F0-B0A5-D2ACD30E605A}" type="presParOf" srcId="{BA541FBC-BAEE-42BA-ADF5-1D64A34FEE37}" destId="{7E6B9BF3-2D59-4070-B481-301196172381}" srcOrd="0" destOrd="0" presId="urn:microsoft.com/office/officeart/2008/layout/LinedList"/>
    <dgm:cxn modelId="{2CD4BA48-8EA5-4D9A-A5D9-B9D74710D3E8}" type="presParOf" srcId="{BA541FBC-BAEE-42BA-ADF5-1D64A34FEE37}" destId="{E1138004-CB50-4BAF-B1D7-3909CFE088F7}" srcOrd="1" destOrd="0" presId="urn:microsoft.com/office/officeart/2008/layout/LinedList"/>
    <dgm:cxn modelId="{0F353050-9845-4838-8976-F740A7E98CC4}" type="presParOf" srcId="{E1138004-CB50-4BAF-B1D7-3909CFE088F7}" destId="{4D90651D-7E5B-482B-AF32-7F3BA90BA6C4}" srcOrd="0" destOrd="0" presId="urn:microsoft.com/office/officeart/2008/layout/LinedList"/>
    <dgm:cxn modelId="{C74B6A07-9239-43EE-9356-058E98A60F62}" type="presParOf" srcId="{E1138004-CB50-4BAF-B1D7-3909CFE088F7}" destId="{313EE1C8-A273-49C3-9FF3-261CD801817D}" srcOrd="1" destOrd="0" presId="urn:microsoft.com/office/officeart/2008/layout/LinedList"/>
    <dgm:cxn modelId="{7FD17325-46E3-4810-8277-963A56192CE4}" type="presParOf" srcId="{313EE1C8-A273-49C3-9FF3-261CD801817D}" destId="{01B24CDF-99C7-4832-86EF-D07D67380E96}" srcOrd="0" destOrd="0" presId="urn:microsoft.com/office/officeart/2008/layout/LinedList"/>
    <dgm:cxn modelId="{EA686F89-936B-498E-8F23-41955299FC6D}" type="presParOf" srcId="{313EE1C8-A273-49C3-9FF3-261CD801817D}" destId="{92A61C2F-7B0B-4DCD-BE4C-A69CAC9EB481}" srcOrd="1" destOrd="0" presId="urn:microsoft.com/office/officeart/2008/layout/LinedList"/>
    <dgm:cxn modelId="{D5284B3D-6A0B-4683-A994-3CC641A03EBA}" type="presParOf" srcId="{313EE1C8-A273-49C3-9FF3-261CD801817D}" destId="{68FFF217-D10C-4101-9C7E-B9A004DDB61C}" srcOrd="2" destOrd="0" presId="urn:microsoft.com/office/officeart/2008/layout/LinedList"/>
    <dgm:cxn modelId="{43BC75CD-035A-4813-9AFD-49B19136B05F}" type="presParOf" srcId="{E1138004-CB50-4BAF-B1D7-3909CFE088F7}" destId="{5C389D1D-B547-4CB1-ACE1-24FABAA25086}" srcOrd="2" destOrd="0" presId="urn:microsoft.com/office/officeart/2008/layout/LinedList"/>
    <dgm:cxn modelId="{90852E2E-20F3-4C5D-A859-642798E5CEDA}" type="presParOf" srcId="{E1138004-CB50-4BAF-B1D7-3909CFE088F7}" destId="{2D9369D8-2E15-4DA2-99D8-81F776481291}" srcOrd="3" destOrd="0" presId="urn:microsoft.com/office/officeart/2008/layout/LinedList"/>
    <dgm:cxn modelId="{93738589-F4CC-44E6-A350-8E29B7B0FFF6}" type="presParOf" srcId="{E1138004-CB50-4BAF-B1D7-3909CFE088F7}" destId="{F9DF429B-27F1-48A4-8BDD-13BFA9EB1B5B}" srcOrd="4" destOrd="0" presId="urn:microsoft.com/office/officeart/2008/layout/LinedList"/>
    <dgm:cxn modelId="{04E5EA13-14F1-456C-8E46-864B054C8A5C}" type="presParOf" srcId="{F9DF429B-27F1-48A4-8BDD-13BFA9EB1B5B}" destId="{07B44712-A06F-438D-B512-51D0C8F44999}" srcOrd="0" destOrd="0" presId="urn:microsoft.com/office/officeart/2008/layout/LinedList"/>
    <dgm:cxn modelId="{FAA95AEC-2302-45A1-805C-3367D5CF04B9}" type="presParOf" srcId="{F9DF429B-27F1-48A4-8BDD-13BFA9EB1B5B}" destId="{D55E3A09-2CA6-4524-ABC3-33C133B092D9}" srcOrd="1" destOrd="0" presId="urn:microsoft.com/office/officeart/2008/layout/LinedList"/>
    <dgm:cxn modelId="{733F899C-6253-406E-9277-7D094153E107}" type="presParOf" srcId="{F9DF429B-27F1-48A4-8BDD-13BFA9EB1B5B}" destId="{28D53486-EF90-44B4-9179-EF83A977A416}" srcOrd="2" destOrd="0" presId="urn:microsoft.com/office/officeart/2008/layout/LinedList"/>
    <dgm:cxn modelId="{EC057DC4-4AE1-4EC8-AF59-C439C4E1B8F6}" type="presParOf" srcId="{E1138004-CB50-4BAF-B1D7-3909CFE088F7}" destId="{DC234F51-085D-4EB2-B29C-297C30A58443}" srcOrd="5" destOrd="0" presId="urn:microsoft.com/office/officeart/2008/layout/LinedList"/>
    <dgm:cxn modelId="{71452F7A-29FB-410E-BE82-431DEA951389}" type="presParOf" srcId="{E1138004-CB50-4BAF-B1D7-3909CFE088F7}" destId="{85DBF3CF-593E-4F27-A2A5-9C0B100EB2B3}" srcOrd="6" destOrd="0" presId="urn:microsoft.com/office/officeart/2008/layout/LinedList"/>
    <dgm:cxn modelId="{3B1016C9-EC40-41B4-9E82-F0736CB3243C}" type="presParOf" srcId="{E1138004-CB50-4BAF-B1D7-3909CFE088F7}" destId="{6587592C-143D-48B6-9B6E-B598E6E26C74}" srcOrd="7" destOrd="0" presId="urn:microsoft.com/office/officeart/2008/layout/LinedList"/>
    <dgm:cxn modelId="{E422A4A9-A263-419C-BBA5-E90B1902253B}" type="presParOf" srcId="{6587592C-143D-48B6-9B6E-B598E6E26C74}" destId="{7FA6C53F-F3A9-420B-8B9A-5D4E49637BA4}" srcOrd="0" destOrd="0" presId="urn:microsoft.com/office/officeart/2008/layout/LinedList"/>
    <dgm:cxn modelId="{9FDC3722-39C2-421C-AED9-4E826A271BB1}" type="presParOf" srcId="{6587592C-143D-48B6-9B6E-B598E6E26C74}" destId="{8E3FF40B-3A1C-48C0-B94B-354E44372064}" srcOrd="1" destOrd="0" presId="urn:microsoft.com/office/officeart/2008/layout/LinedList"/>
    <dgm:cxn modelId="{CDC69CFD-0908-4E3C-8D71-B8178E29CB7F}" type="presParOf" srcId="{6587592C-143D-48B6-9B6E-B598E6E26C74}" destId="{863AF455-3181-433C-9328-C6F76C7F427E}" srcOrd="2" destOrd="0" presId="urn:microsoft.com/office/officeart/2008/layout/LinedList"/>
    <dgm:cxn modelId="{CD52EC9F-1A94-4B58-94F2-06D0788D734A}" type="presParOf" srcId="{E1138004-CB50-4BAF-B1D7-3909CFE088F7}" destId="{753757F8-179D-4987-80D9-071B04D749EE}" srcOrd="8" destOrd="0" presId="urn:microsoft.com/office/officeart/2008/layout/LinedList"/>
    <dgm:cxn modelId="{21E3D739-6C31-43EB-94D4-E77930B025B9}" type="presParOf" srcId="{E1138004-CB50-4BAF-B1D7-3909CFE088F7}" destId="{E7341958-628D-4AF9-8931-5F9328F5C58F}" srcOrd="9" destOrd="0" presId="urn:microsoft.com/office/officeart/2008/layout/LinedList"/>
    <dgm:cxn modelId="{C3D40919-5FC0-432B-AD0E-9A86D1BF3C4D}" type="presParOf" srcId="{E1138004-CB50-4BAF-B1D7-3909CFE088F7}" destId="{566F45F2-C1FE-4735-94C4-79D115B52F62}" srcOrd="10" destOrd="0" presId="urn:microsoft.com/office/officeart/2008/layout/LinedList"/>
    <dgm:cxn modelId="{FF51A873-042E-425D-89AB-8D53B885BD86}" type="presParOf" srcId="{566F45F2-C1FE-4735-94C4-79D115B52F62}" destId="{6C49CE6D-5749-4DC1-8B26-48EBC1C7C713}" srcOrd="0" destOrd="0" presId="urn:microsoft.com/office/officeart/2008/layout/LinedList"/>
    <dgm:cxn modelId="{08A77FCE-FE04-40E0-A05B-AF86284DF2F9}" type="presParOf" srcId="{566F45F2-C1FE-4735-94C4-79D115B52F62}" destId="{E01D6303-45B8-48F7-A420-3B8C7D695B23}" srcOrd="1" destOrd="0" presId="urn:microsoft.com/office/officeart/2008/layout/LinedList"/>
    <dgm:cxn modelId="{4AC109DD-F241-4579-BE50-BD09CBE5DD55}" type="presParOf" srcId="{566F45F2-C1FE-4735-94C4-79D115B52F62}" destId="{0B7AD714-8185-45E7-BEF4-8E466885C362}" srcOrd="2" destOrd="0" presId="urn:microsoft.com/office/officeart/2008/layout/LinedList"/>
    <dgm:cxn modelId="{4F4F0055-4B73-47B3-BA1F-D58FC93EC970}" type="presParOf" srcId="{E1138004-CB50-4BAF-B1D7-3909CFE088F7}" destId="{673DB0E5-56BA-4BCF-842F-FEBFA2A5F029}" srcOrd="11" destOrd="0" presId="urn:microsoft.com/office/officeart/2008/layout/LinedList"/>
    <dgm:cxn modelId="{08A726F1-D109-44A1-8B40-560D73196F8C}" type="presParOf" srcId="{E1138004-CB50-4BAF-B1D7-3909CFE088F7}" destId="{AC9CBD11-7B8D-4B2B-8BD4-AAC96741B517}" srcOrd="12" destOrd="0" presId="urn:microsoft.com/office/officeart/2008/layout/LinedList"/>
    <dgm:cxn modelId="{5D3C4376-999B-4E87-B527-25FF291D8D7E}" type="presParOf" srcId="{E1138004-CB50-4BAF-B1D7-3909CFE088F7}" destId="{FD655ED5-2185-4AC0-A608-56DA013432B2}" srcOrd="13" destOrd="0" presId="urn:microsoft.com/office/officeart/2008/layout/LinedList"/>
    <dgm:cxn modelId="{D34822F2-5DD4-46FC-98B9-759B975FD619}" type="presParOf" srcId="{FD655ED5-2185-4AC0-A608-56DA013432B2}" destId="{9640507B-BEBA-41C6-924C-49BA170753FA}" srcOrd="0" destOrd="0" presId="urn:microsoft.com/office/officeart/2008/layout/LinedList"/>
    <dgm:cxn modelId="{5287D8E7-A88C-42D1-88C6-EC107E8C9122}" type="presParOf" srcId="{FD655ED5-2185-4AC0-A608-56DA013432B2}" destId="{C6366781-D5F6-4338-A59B-BC59AA978F80}" srcOrd="1" destOrd="0" presId="urn:microsoft.com/office/officeart/2008/layout/LinedList"/>
    <dgm:cxn modelId="{A278DBA3-92EB-4B30-A179-FCC1E08F25EF}" type="presParOf" srcId="{FD655ED5-2185-4AC0-A608-56DA013432B2}" destId="{459D0054-CE2A-4183-B63E-16A35568DC46}" srcOrd="2" destOrd="0" presId="urn:microsoft.com/office/officeart/2008/layout/LinedList"/>
    <dgm:cxn modelId="{F2D33D43-E013-44BC-965A-6CAF3575BB25}" type="presParOf" srcId="{E1138004-CB50-4BAF-B1D7-3909CFE088F7}" destId="{4F964231-3FDF-42B9-AD70-C75ADC57667A}" srcOrd="14" destOrd="0" presId="urn:microsoft.com/office/officeart/2008/layout/LinedList"/>
    <dgm:cxn modelId="{9AD87F75-0047-4F08-9D0F-FD74CD9BC9BF}" type="presParOf" srcId="{E1138004-CB50-4BAF-B1D7-3909CFE088F7}" destId="{FEA3C990-8DAB-476F-AF63-AD0E247AAF60}" srcOrd="15" destOrd="0" presId="urn:microsoft.com/office/officeart/2008/layout/LinedList"/>
    <dgm:cxn modelId="{1ED910E3-2858-45FB-A2E9-A65AC1325B1F}" type="presParOf" srcId="{21E16C9F-392E-4731-B6B3-BDE7EA9D5595}" destId="{2E72C098-1D05-4015-8ADA-AD9D2DCA370E}" srcOrd="2" destOrd="0" presId="urn:microsoft.com/office/officeart/2008/layout/LinedList"/>
    <dgm:cxn modelId="{BF7B5E64-3BE4-4B4C-A944-24E8C55F5234}" type="presParOf" srcId="{21E16C9F-392E-4731-B6B3-BDE7EA9D5595}" destId="{2C32D0DD-18B4-4EED-8AD8-B55DFEC59EE7}" srcOrd="3" destOrd="0" presId="urn:microsoft.com/office/officeart/2008/layout/LinedList"/>
    <dgm:cxn modelId="{7FD2831B-5822-4AAA-B968-9819D6E765FD}" type="presParOf" srcId="{2C32D0DD-18B4-4EED-8AD8-B55DFEC59EE7}" destId="{E7762DA6-5D66-4D13-84D6-5159A09AC347}" srcOrd="0" destOrd="0" presId="urn:microsoft.com/office/officeart/2008/layout/LinedList"/>
    <dgm:cxn modelId="{24FA7F94-D06E-4ECA-A77C-6513F7CF5843}" type="presParOf" srcId="{2C32D0DD-18B4-4EED-8AD8-B55DFEC59EE7}" destId="{BC830F57-7348-4079-BCC9-210F4782D2EF}" srcOrd="1" destOrd="0" presId="urn:microsoft.com/office/officeart/2008/layout/LinedList"/>
    <dgm:cxn modelId="{FF0A2E4B-24FC-4C6B-9E3E-8D54BE2F1011}" type="presParOf" srcId="{BC830F57-7348-4079-BCC9-210F4782D2EF}" destId="{4ED146F2-F0DC-40D8-8171-C547843AB5AC}" srcOrd="0" destOrd="0" presId="urn:microsoft.com/office/officeart/2008/layout/LinedList"/>
    <dgm:cxn modelId="{B7987430-C50C-4D81-B429-0D5BD17E0A80}" type="presParOf" srcId="{BC830F57-7348-4079-BCC9-210F4782D2EF}" destId="{BD7EBC1E-4911-4FD2-A94E-F105E9A3D2AB}" srcOrd="1" destOrd="0" presId="urn:microsoft.com/office/officeart/2008/layout/LinedList"/>
    <dgm:cxn modelId="{CBC9763E-2835-415C-A738-DA0E34C047D4}" type="presParOf" srcId="{BD7EBC1E-4911-4FD2-A94E-F105E9A3D2AB}" destId="{A1C68616-C7F0-4C59-AEB5-87D203D0C53E}" srcOrd="0" destOrd="0" presId="urn:microsoft.com/office/officeart/2008/layout/LinedList"/>
    <dgm:cxn modelId="{67802CAE-8BA4-4A55-AC80-F472CEC293FA}" type="presParOf" srcId="{BD7EBC1E-4911-4FD2-A94E-F105E9A3D2AB}" destId="{88D4BD73-65C3-48A6-94BF-E8249007D9C3}" srcOrd="1" destOrd="0" presId="urn:microsoft.com/office/officeart/2008/layout/LinedList"/>
    <dgm:cxn modelId="{F3273400-DAE7-4A3B-AAAB-9C4098A7A06C}" type="presParOf" srcId="{BD7EBC1E-4911-4FD2-A94E-F105E9A3D2AB}" destId="{E47AC5E1-3830-4924-A4EE-47CE61B16AAA}" srcOrd="2" destOrd="0" presId="urn:microsoft.com/office/officeart/2008/layout/LinedList"/>
    <dgm:cxn modelId="{BC31318E-80F9-4E3D-B6EA-0E023CCB077F}" type="presParOf" srcId="{BC830F57-7348-4079-BCC9-210F4782D2EF}" destId="{CC34503D-DEF6-4A85-A801-4414C5DB2284}" srcOrd="2" destOrd="0" presId="urn:microsoft.com/office/officeart/2008/layout/LinedList"/>
    <dgm:cxn modelId="{C95B53E7-8D36-4016-B3F1-AE7840AE3B85}" type="presParOf" srcId="{BC830F57-7348-4079-BCC9-210F4782D2EF}" destId="{FF5D2527-1186-4FBC-B09F-EF6C32829D20}" srcOrd="3" destOrd="0" presId="urn:microsoft.com/office/officeart/2008/layout/LinedList"/>
    <dgm:cxn modelId="{DFE9B1BB-9C6C-41BB-9D97-914DFABC2626}" type="presParOf" srcId="{BC830F57-7348-4079-BCC9-210F4782D2EF}" destId="{C06B21BE-BABF-47B2-9721-AF130B5FA855}" srcOrd="4" destOrd="0" presId="urn:microsoft.com/office/officeart/2008/layout/LinedList"/>
    <dgm:cxn modelId="{7C57DBE3-A061-47E0-B288-B42B9813B259}" type="presParOf" srcId="{C06B21BE-BABF-47B2-9721-AF130B5FA855}" destId="{A60F4144-F885-4170-8FB8-C98A86613AE1}" srcOrd="0" destOrd="0" presId="urn:microsoft.com/office/officeart/2008/layout/LinedList"/>
    <dgm:cxn modelId="{A0A592DB-CD99-45E4-9A30-A2FB4685AB22}" type="presParOf" srcId="{C06B21BE-BABF-47B2-9721-AF130B5FA855}" destId="{B795DE69-C727-41A8-8D84-E5B3A4ADCC6A}" srcOrd="1" destOrd="0" presId="urn:microsoft.com/office/officeart/2008/layout/LinedList"/>
    <dgm:cxn modelId="{9096C503-AE73-454D-813E-9A6309C3CE9F}" type="presParOf" srcId="{C06B21BE-BABF-47B2-9721-AF130B5FA855}" destId="{E8D740D8-2F32-4E94-8200-4A555F6C5593}" srcOrd="2" destOrd="0" presId="urn:microsoft.com/office/officeart/2008/layout/LinedList"/>
    <dgm:cxn modelId="{DB9F1E2F-5C3E-46BA-927B-9F009280292A}" type="presParOf" srcId="{BC830F57-7348-4079-BCC9-210F4782D2EF}" destId="{FC8FBD7D-1418-427C-9DE1-3E4CD8C32470}" srcOrd="5" destOrd="0" presId="urn:microsoft.com/office/officeart/2008/layout/LinedList"/>
    <dgm:cxn modelId="{6F47536C-9026-486D-90F1-8AF365EBDA16}" type="presParOf" srcId="{BC830F57-7348-4079-BCC9-210F4782D2EF}" destId="{B7C10386-D32F-402C-A785-441832F88D0C}" srcOrd="6" destOrd="0" presId="urn:microsoft.com/office/officeart/2008/layout/LinedList"/>
    <dgm:cxn modelId="{6286F31C-D7EE-4847-A612-24EFBC6BD310}" type="presParOf" srcId="{BC830F57-7348-4079-BCC9-210F4782D2EF}" destId="{00B1742D-4DF5-4F11-BFD0-E032EC4AB14A}" srcOrd="7" destOrd="0" presId="urn:microsoft.com/office/officeart/2008/layout/LinedList"/>
    <dgm:cxn modelId="{2FCEB82A-2179-4FD8-A22D-33EF9A88BFBF}" type="presParOf" srcId="{00B1742D-4DF5-4F11-BFD0-E032EC4AB14A}" destId="{EF698E0B-B2F4-42BA-BF98-0A045337D74E}" srcOrd="0" destOrd="0" presId="urn:microsoft.com/office/officeart/2008/layout/LinedList"/>
    <dgm:cxn modelId="{C7D5A2BA-8A16-449D-B2E6-B5B2A32EF794}" type="presParOf" srcId="{00B1742D-4DF5-4F11-BFD0-E032EC4AB14A}" destId="{216CEAA4-474A-467D-ACBB-DEB07B174D4E}" srcOrd="1" destOrd="0" presId="urn:microsoft.com/office/officeart/2008/layout/LinedList"/>
    <dgm:cxn modelId="{8A90DDC0-26A9-43AB-B133-A7E905F1F9AE}" type="presParOf" srcId="{00B1742D-4DF5-4F11-BFD0-E032EC4AB14A}" destId="{5207EF07-BCFD-44E1-A7DB-3BBF49192471}" srcOrd="2" destOrd="0" presId="urn:microsoft.com/office/officeart/2008/layout/LinedList"/>
    <dgm:cxn modelId="{95B3B15E-B722-4802-B470-41B722747419}" type="presParOf" srcId="{BC830F57-7348-4079-BCC9-210F4782D2EF}" destId="{4ECEB0DC-9AAB-4F69-A3C3-FE20408F190A}" srcOrd="8" destOrd="0" presId="urn:microsoft.com/office/officeart/2008/layout/LinedList"/>
    <dgm:cxn modelId="{2B01BD75-CC7D-4CC8-96A8-8F6B73D05EBD}" type="presParOf" srcId="{BC830F57-7348-4079-BCC9-210F4782D2EF}" destId="{E6FD8ACE-059E-4FC4-9342-13EB55713A87}" srcOrd="9" destOrd="0" presId="urn:microsoft.com/office/officeart/2008/layout/LinedList"/>
    <dgm:cxn modelId="{3554AAE2-C4B5-418D-908E-8CA9E52B241B}" type="presParOf" srcId="{BC830F57-7348-4079-BCC9-210F4782D2EF}" destId="{76CBAB71-51E1-499F-BC60-0117CE6924D1}" srcOrd="10" destOrd="0" presId="urn:microsoft.com/office/officeart/2008/layout/LinedList"/>
    <dgm:cxn modelId="{40859040-8599-4101-A724-1110430C258A}" type="presParOf" srcId="{76CBAB71-51E1-499F-BC60-0117CE6924D1}" destId="{DAE10F2B-BE59-4726-99B7-9B4AB50F205F}" srcOrd="0" destOrd="0" presId="urn:microsoft.com/office/officeart/2008/layout/LinedList"/>
    <dgm:cxn modelId="{69D0A1FF-3BA3-4318-9EFB-A5CCC0A6F80B}" type="presParOf" srcId="{76CBAB71-51E1-499F-BC60-0117CE6924D1}" destId="{E4DF91F2-089C-4083-9B3D-353329BFD6CB}" srcOrd="1" destOrd="0" presId="urn:microsoft.com/office/officeart/2008/layout/LinedList"/>
    <dgm:cxn modelId="{E46E9B4E-69A2-4F62-B542-EDE305561562}" type="presParOf" srcId="{76CBAB71-51E1-499F-BC60-0117CE6924D1}" destId="{6216BE43-E866-48A3-9601-125151CABB7A}" srcOrd="2" destOrd="0" presId="urn:microsoft.com/office/officeart/2008/layout/LinedList"/>
    <dgm:cxn modelId="{CA28F8FF-3C61-48F5-9308-9BD96A83DAA5}" type="presParOf" srcId="{BC830F57-7348-4079-BCC9-210F4782D2EF}" destId="{0A3F4411-6AD4-4370-A5A9-67EB7E47C658}" srcOrd="11" destOrd="0" presId="urn:microsoft.com/office/officeart/2008/layout/LinedList"/>
    <dgm:cxn modelId="{B4555850-4F6D-417A-B222-E24E654FB736}" type="presParOf" srcId="{BC830F57-7348-4079-BCC9-210F4782D2EF}" destId="{7DD66810-D4CE-4B3A-929C-6EEED1D07C8D}" srcOrd="12" destOrd="0" presId="urn:microsoft.com/office/officeart/2008/layout/LinedList"/>
    <dgm:cxn modelId="{74BAAB3F-8AEE-48E7-8641-D90ED14C8C41}" type="presParOf" srcId="{BC830F57-7348-4079-BCC9-210F4782D2EF}" destId="{DB674B40-4F50-4F26-92B6-C7DBBD9C18D8}" srcOrd="13" destOrd="0" presId="urn:microsoft.com/office/officeart/2008/layout/LinedList"/>
    <dgm:cxn modelId="{BB147B35-DF95-4EF0-BF30-A00C76F55570}" type="presParOf" srcId="{DB674B40-4F50-4F26-92B6-C7DBBD9C18D8}" destId="{7C122E2A-9E40-4064-96AB-D486F9CF3C53}" srcOrd="0" destOrd="0" presId="urn:microsoft.com/office/officeart/2008/layout/LinedList"/>
    <dgm:cxn modelId="{6624EAC0-E298-46D0-ADE8-911CC8637FE9}" type="presParOf" srcId="{DB674B40-4F50-4F26-92B6-C7DBBD9C18D8}" destId="{8C732B86-B66D-495C-BB3F-1B4D58B85866}" srcOrd="1" destOrd="0" presId="urn:microsoft.com/office/officeart/2008/layout/LinedList"/>
    <dgm:cxn modelId="{91B00B00-9035-41D6-B348-D67F14021AA2}" type="presParOf" srcId="{DB674B40-4F50-4F26-92B6-C7DBBD9C18D8}" destId="{B9CC9DE0-9AE4-42B9-8941-BB118FDB6573}" srcOrd="2" destOrd="0" presId="urn:microsoft.com/office/officeart/2008/layout/LinedList"/>
    <dgm:cxn modelId="{FCAC5B4A-4519-4E79-B3A2-6D475649F38F}" type="presParOf" srcId="{BC830F57-7348-4079-BCC9-210F4782D2EF}" destId="{1FAF2292-06C6-47F8-B516-C8D89860895A}" srcOrd="14" destOrd="0" presId="urn:microsoft.com/office/officeart/2008/layout/LinedList"/>
    <dgm:cxn modelId="{31787E17-08C3-4618-987C-67446436AA7D}" type="presParOf" srcId="{BC830F57-7348-4079-BCC9-210F4782D2EF}" destId="{48F0EE82-D034-45FB-96CA-EA749A73677C}" srcOrd="15" destOrd="0" presId="urn:microsoft.com/office/officeart/2008/layout/LinedList"/>
    <dgm:cxn modelId="{F7F7FACF-C300-4683-A7A5-53A057D1A6B5}" type="presParOf" srcId="{BC830F57-7348-4079-BCC9-210F4782D2EF}" destId="{0D8BC784-9CDB-41A3-B065-E9E15F611977}" srcOrd="16" destOrd="0" presId="urn:microsoft.com/office/officeart/2008/layout/LinedList"/>
    <dgm:cxn modelId="{3E04767E-D052-4D79-8D2C-1B8F5AFD06B1}" type="presParOf" srcId="{0D8BC784-9CDB-41A3-B065-E9E15F611977}" destId="{3229A4A3-85A1-45B9-B259-8F86F2069B55}" srcOrd="0" destOrd="0" presId="urn:microsoft.com/office/officeart/2008/layout/LinedList"/>
    <dgm:cxn modelId="{6BC27C91-FB63-4F38-ABA4-10615871DE35}" type="presParOf" srcId="{0D8BC784-9CDB-41A3-B065-E9E15F611977}" destId="{2023D931-C2B8-49C7-89B8-4B0CDA219923}" srcOrd="1" destOrd="0" presId="urn:microsoft.com/office/officeart/2008/layout/LinedList"/>
    <dgm:cxn modelId="{D84F1889-9FC3-4D09-9467-CB5AB74F35F3}" type="presParOf" srcId="{0D8BC784-9CDB-41A3-B065-E9E15F611977}" destId="{06BA0B2A-0B83-494E-9F8E-881BAF091C53}" srcOrd="2" destOrd="0" presId="urn:microsoft.com/office/officeart/2008/layout/LinedList"/>
    <dgm:cxn modelId="{72DE387E-4E0B-4BC4-A074-149D7FD63681}" type="presParOf" srcId="{BC830F57-7348-4079-BCC9-210F4782D2EF}" destId="{4678EF8F-3A7A-4A62-84A8-5B051984FBF1}" srcOrd="17" destOrd="0" presId="urn:microsoft.com/office/officeart/2008/layout/LinedList"/>
    <dgm:cxn modelId="{E693C6DB-3C95-4432-8E59-B8DE1D7453C5}" type="presParOf" srcId="{BC830F57-7348-4079-BCC9-210F4782D2EF}" destId="{F47431DF-1AD4-4875-B298-1CE4A3E294B8}"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788957"/>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Giới thiệu học phần</a:t>
          </a:r>
          <a:endParaRPr lang="vi-VN" sz="6100" kern="1200" noProof="0" dirty="0"/>
        </a:p>
      </dsp:txBody>
      <dsp:txXfrm rot="-5400000">
        <a:off x="1317600" y="268017"/>
        <a:ext cx="7229216" cy="1179052"/>
      </dsp:txXfrm>
    </dsp:sp>
    <dsp:sp modelId="{7D701CF5-2CC3-48B9-A656-E2968A10AA3B}">
      <dsp:nvSpPr>
        <dsp:cNvPr id="0" name=""/>
        <dsp:cNvSpPr/>
      </dsp:nvSpPr>
      <dsp:spPr>
        <a:xfrm>
          <a:off x="0" y="308542"/>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1</a:t>
          </a:r>
          <a:endParaRPr lang="vi-VN" sz="5900" kern="1200" noProof="0"/>
        </a:p>
      </dsp:txBody>
      <dsp:txXfrm>
        <a:off x="160798" y="469340"/>
        <a:ext cx="776404" cy="776404"/>
      </dsp:txXfrm>
    </dsp:sp>
    <dsp:sp modelId="{5012D0F9-E426-4C44-85B1-B5D15A7B4879}">
      <dsp:nvSpPr>
        <dsp:cNvPr id="0" name=""/>
        <dsp:cNvSpPr/>
      </dsp:nvSpPr>
      <dsp:spPr>
        <a:xfrm rot="5400000">
          <a:off x="3902471" y="-854418"/>
          <a:ext cx="2123257"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Cơ sở mật mã cho an toàn mạng</a:t>
          </a:r>
          <a:endParaRPr lang="vi-VN" sz="6100" kern="1200" noProof="0" dirty="0"/>
        </a:p>
      </dsp:txBody>
      <dsp:txXfrm rot="-5400000">
        <a:off x="1317600" y="1834102"/>
        <a:ext cx="7189351" cy="1915959"/>
      </dsp:txXfrm>
    </dsp:sp>
    <dsp:sp modelId="{52D715E9-012B-492D-85DB-CC49546E7451}">
      <dsp:nvSpPr>
        <dsp:cNvPr id="0" name=""/>
        <dsp:cNvSpPr/>
      </dsp:nvSpPr>
      <dsp:spPr>
        <a:xfrm>
          <a:off x="0" y="2243081"/>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403879"/>
        <a:ext cx="776404" cy="776404"/>
      </dsp:txXfrm>
    </dsp:sp>
    <dsp:sp modelId="{20BEFA03-6951-4A7C-A59E-41DEF89A1A38}">
      <dsp:nvSpPr>
        <dsp:cNvPr id="0" name=""/>
        <dsp:cNvSpPr/>
      </dsp:nvSpPr>
      <dsp:spPr>
        <a:xfrm rot="5400000">
          <a:off x="3902471" y="1488438"/>
          <a:ext cx="2123257"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Tổng quan về giao thức an toàn mạng</a:t>
          </a:r>
          <a:endParaRPr lang="vi-VN" sz="6100" kern="1200" noProof="0" dirty="0"/>
        </a:p>
      </dsp:txBody>
      <dsp:txXfrm rot="-5400000">
        <a:off x="1317600" y="4176959"/>
        <a:ext cx="7189351" cy="1915959"/>
      </dsp:txXfrm>
    </dsp:sp>
    <dsp:sp modelId="{45392A94-85D4-4213-B167-8FDD4035D4D9}">
      <dsp:nvSpPr>
        <dsp:cNvPr id="0" name=""/>
        <dsp:cNvSpPr/>
      </dsp:nvSpPr>
      <dsp:spPr>
        <a:xfrm>
          <a:off x="0" y="4585938"/>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4746736"/>
        <a:ext cx="776404" cy="7764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788957"/>
          <a:ext cx="1306620" cy="72930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Giới thiệu học phần</a:t>
          </a:r>
          <a:endParaRPr lang="vi-VN" sz="6100" kern="1200" noProof="0" dirty="0"/>
        </a:p>
      </dsp:txBody>
      <dsp:txXfrm rot="-5400000">
        <a:off x="1317600" y="268017"/>
        <a:ext cx="7229216" cy="1179052"/>
      </dsp:txXfrm>
    </dsp:sp>
    <dsp:sp modelId="{7D701CF5-2CC3-48B9-A656-E2968A10AA3B}">
      <dsp:nvSpPr>
        <dsp:cNvPr id="0" name=""/>
        <dsp:cNvSpPr/>
      </dsp:nvSpPr>
      <dsp:spPr>
        <a:xfrm>
          <a:off x="0" y="308542"/>
          <a:ext cx="1098000" cy="1098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1</a:t>
          </a:r>
          <a:endParaRPr lang="vi-VN" sz="5900" kern="1200" noProof="0"/>
        </a:p>
      </dsp:txBody>
      <dsp:txXfrm>
        <a:off x="160798" y="469340"/>
        <a:ext cx="776404" cy="776404"/>
      </dsp:txXfrm>
    </dsp:sp>
    <dsp:sp modelId="{5012D0F9-E426-4C44-85B1-B5D15A7B4879}">
      <dsp:nvSpPr>
        <dsp:cNvPr id="0" name=""/>
        <dsp:cNvSpPr/>
      </dsp:nvSpPr>
      <dsp:spPr>
        <a:xfrm rot="5400000">
          <a:off x="3902471" y="-854418"/>
          <a:ext cx="2123257"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Cơ sở mật mã cho an toàn mạng</a:t>
          </a:r>
          <a:endParaRPr lang="vi-VN" sz="6100" kern="1200" noProof="0" dirty="0"/>
        </a:p>
      </dsp:txBody>
      <dsp:txXfrm rot="-5400000">
        <a:off x="1317600" y="1834102"/>
        <a:ext cx="7189351" cy="1915959"/>
      </dsp:txXfrm>
    </dsp:sp>
    <dsp:sp modelId="{52D715E9-012B-492D-85DB-CC49546E7451}">
      <dsp:nvSpPr>
        <dsp:cNvPr id="0" name=""/>
        <dsp:cNvSpPr/>
      </dsp:nvSpPr>
      <dsp:spPr>
        <a:xfrm>
          <a:off x="0" y="2243081"/>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403879"/>
        <a:ext cx="776404" cy="776404"/>
      </dsp:txXfrm>
    </dsp:sp>
    <dsp:sp modelId="{20BEFA03-6951-4A7C-A59E-41DEF89A1A38}">
      <dsp:nvSpPr>
        <dsp:cNvPr id="0" name=""/>
        <dsp:cNvSpPr/>
      </dsp:nvSpPr>
      <dsp:spPr>
        <a:xfrm rot="5400000">
          <a:off x="3902471" y="1488438"/>
          <a:ext cx="2123257"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Tổng quan về giao thức an toàn mạng</a:t>
          </a:r>
          <a:endParaRPr lang="vi-VN" sz="6100" kern="1200" noProof="0" dirty="0"/>
        </a:p>
      </dsp:txBody>
      <dsp:txXfrm rot="-5400000">
        <a:off x="1317600" y="4176959"/>
        <a:ext cx="7189351" cy="1915959"/>
      </dsp:txXfrm>
    </dsp:sp>
    <dsp:sp modelId="{45392A94-85D4-4213-B167-8FDD4035D4D9}">
      <dsp:nvSpPr>
        <dsp:cNvPr id="0" name=""/>
        <dsp:cNvSpPr/>
      </dsp:nvSpPr>
      <dsp:spPr>
        <a:xfrm>
          <a:off x="0" y="4585938"/>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4746736"/>
        <a:ext cx="776404" cy="7764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3F08B-A2F1-4ABD-A975-9407D0B10519}">
      <dsp:nvSpPr>
        <dsp:cNvPr id="0" name=""/>
        <dsp:cNvSpPr/>
      </dsp:nvSpPr>
      <dsp:spPr>
        <a:xfrm>
          <a:off x="0" y="994499"/>
          <a:ext cx="9144000" cy="959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vi-VN" sz="4000" kern="1200" smtClean="0"/>
            <a:t>Hình thức làm bài tập lớn</a:t>
          </a:r>
          <a:endParaRPr lang="en-US" sz="4000" kern="1200"/>
        </a:p>
      </dsp:txBody>
      <dsp:txXfrm>
        <a:off x="46834" y="1041333"/>
        <a:ext cx="9050332" cy="865732"/>
      </dsp:txXfrm>
    </dsp:sp>
    <dsp:sp modelId="{5F204C24-557E-4B36-B414-4B6AEE1D8FD3}">
      <dsp:nvSpPr>
        <dsp:cNvPr id="0" name=""/>
        <dsp:cNvSpPr/>
      </dsp:nvSpPr>
      <dsp:spPr>
        <a:xfrm>
          <a:off x="0" y="2069099"/>
          <a:ext cx="9144000" cy="959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vi-VN" sz="4000" kern="1200" smtClean="0"/>
            <a:t>Danh sách chủ đề bài tập lớn</a:t>
          </a:r>
          <a:endParaRPr lang="en-US" sz="4000" kern="1200"/>
        </a:p>
      </dsp:txBody>
      <dsp:txXfrm>
        <a:off x="46834" y="2115933"/>
        <a:ext cx="9050332" cy="865732"/>
      </dsp:txXfrm>
    </dsp:sp>
    <dsp:sp modelId="{AC1D8644-934A-4258-9C03-5B97B0EC8EF9}">
      <dsp:nvSpPr>
        <dsp:cNvPr id="0" name=""/>
        <dsp:cNvSpPr/>
      </dsp:nvSpPr>
      <dsp:spPr>
        <a:xfrm>
          <a:off x="0" y="3143699"/>
          <a:ext cx="9144000" cy="959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vi-VN" sz="4000" kern="1200" smtClean="0"/>
            <a:t>Hình thức báo cáo kết quả bài tập lớn</a:t>
          </a:r>
          <a:endParaRPr lang="en-US" sz="4000" kern="1200"/>
        </a:p>
      </dsp:txBody>
      <dsp:txXfrm>
        <a:off x="46834" y="3190533"/>
        <a:ext cx="9050332" cy="865732"/>
      </dsp:txXfrm>
    </dsp:sp>
    <dsp:sp modelId="{D9172865-2E41-45A8-90A9-5FA117AC63D1}">
      <dsp:nvSpPr>
        <dsp:cNvPr id="0" name=""/>
        <dsp:cNvSpPr/>
      </dsp:nvSpPr>
      <dsp:spPr>
        <a:xfrm>
          <a:off x="0" y="4218300"/>
          <a:ext cx="9144000" cy="959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vi-VN" sz="4000" kern="1200" smtClean="0"/>
            <a:t>Thời hạn nộp kết quả</a:t>
          </a:r>
          <a:endParaRPr lang="en-US" sz="4000" kern="1200"/>
        </a:p>
      </dsp:txBody>
      <dsp:txXfrm>
        <a:off x="46834" y="4265134"/>
        <a:ext cx="9050332" cy="8657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788957"/>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Giới thiệu học phần</a:t>
          </a:r>
          <a:endParaRPr lang="vi-VN" sz="6100" kern="1200" noProof="0" dirty="0"/>
        </a:p>
      </dsp:txBody>
      <dsp:txXfrm rot="-5400000">
        <a:off x="1317600" y="268017"/>
        <a:ext cx="7229216" cy="1179052"/>
      </dsp:txXfrm>
    </dsp:sp>
    <dsp:sp modelId="{7D701CF5-2CC3-48B9-A656-E2968A10AA3B}">
      <dsp:nvSpPr>
        <dsp:cNvPr id="0" name=""/>
        <dsp:cNvSpPr/>
      </dsp:nvSpPr>
      <dsp:spPr>
        <a:xfrm>
          <a:off x="0" y="308542"/>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1</a:t>
          </a:r>
          <a:endParaRPr lang="vi-VN" sz="5900" kern="1200" noProof="0"/>
        </a:p>
      </dsp:txBody>
      <dsp:txXfrm>
        <a:off x="160798" y="469340"/>
        <a:ext cx="776404" cy="776404"/>
      </dsp:txXfrm>
    </dsp:sp>
    <dsp:sp modelId="{5012D0F9-E426-4C44-85B1-B5D15A7B4879}">
      <dsp:nvSpPr>
        <dsp:cNvPr id="0" name=""/>
        <dsp:cNvSpPr/>
      </dsp:nvSpPr>
      <dsp:spPr>
        <a:xfrm rot="5400000">
          <a:off x="3902471" y="-854418"/>
          <a:ext cx="2123257" cy="72930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Cơ sở mật mã cho an toàn mạng</a:t>
          </a:r>
          <a:endParaRPr lang="vi-VN" sz="6100" kern="1200" noProof="0" dirty="0"/>
        </a:p>
      </dsp:txBody>
      <dsp:txXfrm rot="-5400000">
        <a:off x="1317600" y="1834102"/>
        <a:ext cx="7189351" cy="1915959"/>
      </dsp:txXfrm>
    </dsp:sp>
    <dsp:sp modelId="{52D715E9-012B-492D-85DB-CC49546E7451}">
      <dsp:nvSpPr>
        <dsp:cNvPr id="0" name=""/>
        <dsp:cNvSpPr/>
      </dsp:nvSpPr>
      <dsp:spPr>
        <a:xfrm>
          <a:off x="0" y="2243081"/>
          <a:ext cx="1098000" cy="1098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403879"/>
        <a:ext cx="776404" cy="776404"/>
      </dsp:txXfrm>
    </dsp:sp>
    <dsp:sp modelId="{20BEFA03-6951-4A7C-A59E-41DEF89A1A38}">
      <dsp:nvSpPr>
        <dsp:cNvPr id="0" name=""/>
        <dsp:cNvSpPr/>
      </dsp:nvSpPr>
      <dsp:spPr>
        <a:xfrm rot="5400000">
          <a:off x="3902471" y="1488438"/>
          <a:ext cx="2123257"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Tổng quan về giao thức an toàn mạng</a:t>
          </a:r>
          <a:endParaRPr lang="vi-VN" sz="6100" kern="1200" noProof="0" dirty="0"/>
        </a:p>
      </dsp:txBody>
      <dsp:txXfrm rot="-5400000">
        <a:off x="1317600" y="4176959"/>
        <a:ext cx="7189351" cy="1915959"/>
      </dsp:txXfrm>
    </dsp:sp>
    <dsp:sp modelId="{45392A94-85D4-4213-B167-8FDD4035D4D9}">
      <dsp:nvSpPr>
        <dsp:cNvPr id="0" name=""/>
        <dsp:cNvSpPr/>
      </dsp:nvSpPr>
      <dsp:spPr>
        <a:xfrm>
          <a:off x="0" y="4585938"/>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4746736"/>
        <a:ext cx="776404" cy="7764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A213F-8AD0-4722-AECE-3CC890859E53}">
      <dsp:nvSpPr>
        <dsp:cNvPr id="0" name=""/>
        <dsp:cNvSpPr/>
      </dsp:nvSpPr>
      <dsp:spPr>
        <a:xfrm>
          <a:off x="1880447" y="3330893"/>
          <a:ext cx="513870" cy="2447934"/>
        </a:xfrm>
        <a:custGeom>
          <a:avLst/>
          <a:gdLst/>
          <a:ahLst/>
          <a:cxnLst/>
          <a:rect l="0" t="0" r="0" b="0"/>
          <a:pathLst>
            <a:path>
              <a:moveTo>
                <a:pt x="0" y="0"/>
              </a:moveTo>
              <a:lnTo>
                <a:pt x="256935" y="0"/>
              </a:lnTo>
              <a:lnTo>
                <a:pt x="256935" y="2447934"/>
              </a:lnTo>
              <a:lnTo>
                <a:pt x="513870" y="244793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2074850" y="4492328"/>
        <a:ext cx="125064" cy="125064"/>
      </dsp:txXfrm>
    </dsp:sp>
    <dsp:sp modelId="{33122EDF-168C-4414-A0BB-3AC492E3185A}">
      <dsp:nvSpPr>
        <dsp:cNvPr id="0" name=""/>
        <dsp:cNvSpPr/>
      </dsp:nvSpPr>
      <dsp:spPr>
        <a:xfrm>
          <a:off x="1880447" y="3330893"/>
          <a:ext cx="513870" cy="1468760"/>
        </a:xfrm>
        <a:custGeom>
          <a:avLst/>
          <a:gdLst/>
          <a:ahLst/>
          <a:cxnLst/>
          <a:rect l="0" t="0" r="0" b="0"/>
          <a:pathLst>
            <a:path>
              <a:moveTo>
                <a:pt x="0" y="0"/>
              </a:moveTo>
              <a:lnTo>
                <a:pt x="256935" y="0"/>
              </a:lnTo>
              <a:lnTo>
                <a:pt x="256935" y="1468760"/>
              </a:lnTo>
              <a:lnTo>
                <a:pt x="513870" y="146876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noProof="0"/>
        </a:p>
      </dsp:txBody>
      <dsp:txXfrm>
        <a:off x="2098480" y="4026372"/>
        <a:ext cx="77802" cy="77802"/>
      </dsp:txXfrm>
    </dsp:sp>
    <dsp:sp modelId="{FB0501EA-8445-40BA-9419-914C41F72AA9}">
      <dsp:nvSpPr>
        <dsp:cNvPr id="0" name=""/>
        <dsp:cNvSpPr/>
      </dsp:nvSpPr>
      <dsp:spPr>
        <a:xfrm>
          <a:off x="1880447" y="3330893"/>
          <a:ext cx="513870" cy="489586"/>
        </a:xfrm>
        <a:custGeom>
          <a:avLst/>
          <a:gdLst/>
          <a:ahLst/>
          <a:cxnLst/>
          <a:rect l="0" t="0" r="0" b="0"/>
          <a:pathLst>
            <a:path>
              <a:moveTo>
                <a:pt x="0" y="0"/>
              </a:moveTo>
              <a:lnTo>
                <a:pt x="256935" y="0"/>
              </a:lnTo>
              <a:lnTo>
                <a:pt x="256935" y="489586"/>
              </a:lnTo>
              <a:lnTo>
                <a:pt x="513870" y="48958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noProof="0"/>
        </a:p>
      </dsp:txBody>
      <dsp:txXfrm>
        <a:off x="2119638" y="3557942"/>
        <a:ext cx="35487" cy="35487"/>
      </dsp:txXfrm>
    </dsp:sp>
    <dsp:sp modelId="{B31995CF-3339-40D2-81A6-4EA3B3756941}">
      <dsp:nvSpPr>
        <dsp:cNvPr id="0" name=""/>
        <dsp:cNvSpPr/>
      </dsp:nvSpPr>
      <dsp:spPr>
        <a:xfrm>
          <a:off x="4963669" y="2841306"/>
          <a:ext cx="513870" cy="489586"/>
        </a:xfrm>
        <a:custGeom>
          <a:avLst/>
          <a:gdLst/>
          <a:ahLst/>
          <a:cxnLst/>
          <a:rect l="0" t="0" r="0" b="0"/>
          <a:pathLst>
            <a:path>
              <a:moveTo>
                <a:pt x="0" y="0"/>
              </a:moveTo>
              <a:lnTo>
                <a:pt x="256935" y="0"/>
              </a:lnTo>
              <a:lnTo>
                <a:pt x="256935" y="489586"/>
              </a:lnTo>
              <a:lnTo>
                <a:pt x="513870" y="48958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2860" y="3068356"/>
        <a:ext cx="35487" cy="35487"/>
      </dsp:txXfrm>
    </dsp:sp>
    <dsp:sp modelId="{CD07E467-E81D-443A-9531-754C8C996BFA}">
      <dsp:nvSpPr>
        <dsp:cNvPr id="0" name=""/>
        <dsp:cNvSpPr/>
      </dsp:nvSpPr>
      <dsp:spPr>
        <a:xfrm>
          <a:off x="4963669" y="2351719"/>
          <a:ext cx="513870" cy="489586"/>
        </a:xfrm>
        <a:custGeom>
          <a:avLst/>
          <a:gdLst/>
          <a:ahLst/>
          <a:cxnLst/>
          <a:rect l="0" t="0" r="0" b="0"/>
          <a:pathLst>
            <a:path>
              <a:moveTo>
                <a:pt x="0" y="489586"/>
              </a:moveTo>
              <a:lnTo>
                <a:pt x="256935" y="489586"/>
              </a:lnTo>
              <a:lnTo>
                <a:pt x="256935" y="0"/>
              </a:lnTo>
              <a:lnTo>
                <a:pt x="513870"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2860" y="2578769"/>
        <a:ext cx="35487" cy="35487"/>
      </dsp:txXfrm>
    </dsp:sp>
    <dsp:sp modelId="{BC33A7BA-DF16-4E14-ACBA-A90255486067}">
      <dsp:nvSpPr>
        <dsp:cNvPr id="0" name=""/>
        <dsp:cNvSpPr/>
      </dsp:nvSpPr>
      <dsp:spPr>
        <a:xfrm>
          <a:off x="1880447" y="2841306"/>
          <a:ext cx="513870" cy="489586"/>
        </a:xfrm>
        <a:custGeom>
          <a:avLst/>
          <a:gdLst/>
          <a:ahLst/>
          <a:cxnLst/>
          <a:rect l="0" t="0" r="0" b="0"/>
          <a:pathLst>
            <a:path>
              <a:moveTo>
                <a:pt x="0" y="489586"/>
              </a:moveTo>
              <a:lnTo>
                <a:pt x="256935" y="489586"/>
              </a:lnTo>
              <a:lnTo>
                <a:pt x="256935" y="0"/>
              </a:lnTo>
              <a:lnTo>
                <a:pt x="51387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noProof="0"/>
        </a:p>
      </dsp:txBody>
      <dsp:txXfrm>
        <a:off x="2119638" y="3068356"/>
        <a:ext cx="35487" cy="35487"/>
      </dsp:txXfrm>
    </dsp:sp>
    <dsp:sp modelId="{32654702-EF8D-4AB4-8172-A8DF7C4C8BAC}">
      <dsp:nvSpPr>
        <dsp:cNvPr id="0" name=""/>
        <dsp:cNvSpPr/>
      </dsp:nvSpPr>
      <dsp:spPr>
        <a:xfrm>
          <a:off x="4963669" y="882959"/>
          <a:ext cx="513870" cy="489586"/>
        </a:xfrm>
        <a:custGeom>
          <a:avLst/>
          <a:gdLst/>
          <a:ahLst/>
          <a:cxnLst/>
          <a:rect l="0" t="0" r="0" b="0"/>
          <a:pathLst>
            <a:path>
              <a:moveTo>
                <a:pt x="0" y="0"/>
              </a:moveTo>
              <a:lnTo>
                <a:pt x="256935" y="0"/>
              </a:lnTo>
              <a:lnTo>
                <a:pt x="256935" y="489586"/>
              </a:lnTo>
              <a:lnTo>
                <a:pt x="513870" y="48958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2860" y="1110008"/>
        <a:ext cx="35487" cy="35487"/>
      </dsp:txXfrm>
    </dsp:sp>
    <dsp:sp modelId="{1340B3EC-1769-4108-AFC6-AC23FF59A028}">
      <dsp:nvSpPr>
        <dsp:cNvPr id="0" name=""/>
        <dsp:cNvSpPr/>
      </dsp:nvSpPr>
      <dsp:spPr>
        <a:xfrm>
          <a:off x="4963669" y="393372"/>
          <a:ext cx="513870" cy="489586"/>
        </a:xfrm>
        <a:custGeom>
          <a:avLst/>
          <a:gdLst/>
          <a:ahLst/>
          <a:cxnLst/>
          <a:rect l="0" t="0" r="0" b="0"/>
          <a:pathLst>
            <a:path>
              <a:moveTo>
                <a:pt x="0" y="489586"/>
              </a:moveTo>
              <a:lnTo>
                <a:pt x="256935" y="489586"/>
              </a:lnTo>
              <a:lnTo>
                <a:pt x="256935" y="0"/>
              </a:lnTo>
              <a:lnTo>
                <a:pt x="513870"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2860" y="620421"/>
        <a:ext cx="35487" cy="35487"/>
      </dsp:txXfrm>
    </dsp:sp>
    <dsp:sp modelId="{0A6EB95F-3183-4D9B-9DB3-7561E65B3822}">
      <dsp:nvSpPr>
        <dsp:cNvPr id="0" name=""/>
        <dsp:cNvSpPr/>
      </dsp:nvSpPr>
      <dsp:spPr>
        <a:xfrm>
          <a:off x="1880447" y="882959"/>
          <a:ext cx="513870" cy="2447934"/>
        </a:xfrm>
        <a:custGeom>
          <a:avLst/>
          <a:gdLst/>
          <a:ahLst/>
          <a:cxnLst/>
          <a:rect l="0" t="0" r="0" b="0"/>
          <a:pathLst>
            <a:path>
              <a:moveTo>
                <a:pt x="0" y="2447934"/>
              </a:moveTo>
              <a:lnTo>
                <a:pt x="256935" y="2447934"/>
              </a:lnTo>
              <a:lnTo>
                <a:pt x="256935" y="0"/>
              </a:lnTo>
              <a:lnTo>
                <a:pt x="51387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vi-VN" sz="900" kern="1200" noProof="0"/>
        </a:p>
      </dsp:txBody>
      <dsp:txXfrm>
        <a:off x="2074850" y="2044394"/>
        <a:ext cx="125064" cy="125064"/>
      </dsp:txXfrm>
    </dsp:sp>
    <dsp:sp modelId="{BBF3A1CE-3322-41AD-A9CD-6E86FDE3CBE0}">
      <dsp:nvSpPr>
        <dsp:cNvPr id="0" name=""/>
        <dsp:cNvSpPr/>
      </dsp:nvSpPr>
      <dsp:spPr>
        <a:xfrm rot="16200000">
          <a:off x="-572640" y="2939223"/>
          <a:ext cx="4122836" cy="7833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vi-VN" sz="3800" kern="1200" noProof="0" dirty="0" smtClean="0"/>
            <a:t>Thuật toán mật mã</a:t>
          </a:r>
          <a:endParaRPr lang="vi-VN" sz="3800" kern="1200" noProof="0" dirty="0"/>
        </a:p>
      </dsp:txBody>
      <dsp:txXfrm>
        <a:off x="-572640" y="2939223"/>
        <a:ext cx="4122836" cy="783338"/>
      </dsp:txXfrm>
    </dsp:sp>
    <dsp:sp modelId="{51050AD2-530C-4752-84C9-E3C628E9FB70}">
      <dsp:nvSpPr>
        <dsp:cNvPr id="0" name=""/>
        <dsp:cNvSpPr/>
      </dsp:nvSpPr>
      <dsp:spPr>
        <a:xfrm>
          <a:off x="2394317" y="491289"/>
          <a:ext cx="2569351" cy="7833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dirty="0" smtClean="0"/>
            <a:t>Mật mã đối xứng</a:t>
          </a:r>
          <a:endParaRPr lang="vi-VN" sz="2800" kern="1200" noProof="0" dirty="0"/>
        </a:p>
      </dsp:txBody>
      <dsp:txXfrm>
        <a:off x="2394317" y="491289"/>
        <a:ext cx="2569351" cy="783338"/>
      </dsp:txXfrm>
    </dsp:sp>
    <dsp:sp modelId="{4D64DC81-8A2D-4E39-914A-A1235AFF2C61}">
      <dsp:nvSpPr>
        <dsp:cNvPr id="0" name=""/>
        <dsp:cNvSpPr/>
      </dsp:nvSpPr>
      <dsp:spPr>
        <a:xfrm>
          <a:off x="5477539" y="1702"/>
          <a:ext cx="2569351" cy="7833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dirty="0" smtClean="0"/>
            <a:t>Mã dòng</a:t>
          </a:r>
          <a:endParaRPr lang="vi-VN" sz="2800" kern="1200" noProof="0" dirty="0"/>
        </a:p>
      </dsp:txBody>
      <dsp:txXfrm>
        <a:off x="5477539" y="1702"/>
        <a:ext cx="2569351" cy="783338"/>
      </dsp:txXfrm>
    </dsp:sp>
    <dsp:sp modelId="{039CACB6-341A-4520-ABA1-B36027814E6A}">
      <dsp:nvSpPr>
        <dsp:cNvPr id="0" name=""/>
        <dsp:cNvSpPr/>
      </dsp:nvSpPr>
      <dsp:spPr>
        <a:xfrm>
          <a:off x="5477539" y="980876"/>
          <a:ext cx="2569351" cy="7833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dirty="0" smtClean="0"/>
            <a:t>Mã khối</a:t>
          </a:r>
          <a:endParaRPr lang="vi-VN" sz="2800" kern="1200" noProof="0" dirty="0"/>
        </a:p>
      </dsp:txBody>
      <dsp:txXfrm>
        <a:off x="5477539" y="980876"/>
        <a:ext cx="2569351" cy="783338"/>
      </dsp:txXfrm>
    </dsp:sp>
    <dsp:sp modelId="{B2DA81A6-D243-47D7-B843-2FD52BB27879}">
      <dsp:nvSpPr>
        <dsp:cNvPr id="0" name=""/>
        <dsp:cNvSpPr/>
      </dsp:nvSpPr>
      <dsp:spPr>
        <a:xfrm>
          <a:off x="2394317" y="2449637"/>
          <a:ext cx="2569351" cy="7833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dirty="0" smtClean="0"/>
            <a:t>Hàm băm</a:t>
          </a:r>
          <a:endParaRPr lang="vi-VN" sz="2800" kern="1200" noProof="0" dirty="0"/>
        </a:p>
      </dsp:txBody>
      <dsp:txXfrm>
        <a:off x="2394317" y="2449637"/>
        <a:ext cx="2569351" cy="783338"/>
      </dsp:txXfrm>
    </dsp:sp>
    <dsp:sp modelId="{F46E2281-59A9-45D4-9464-0DE0284BBFB4}">
      <dsp:nvSpPr>
        <dsp:cNvPr id="0" name=""/>
        <dsp:cNvSpPr/>
      </dsp:nvSpPr>
      <dsp:spPr>
        <a:xfrm>
          <a:off x="5477539" y="1960050"/>
          <a:ext cx="2569351" cy="7833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dirty="0" smtClean="0"/>
            <a:t>Hàm băm không khóa</a:t>
          </a:r>
          <a:endParaRPr lang="vi-VN" sz="2800" kern="1200" noProof="0" dirty="0"/>
        </a:p>
      </dsp:txBody>
      <dsp:txXfrm>
        <a:off x="5477539" y="1960050"/>
        <a:ext cx="2569351" cy="783338"/>
      </dsp:txXfrm>
    </dsp:sp>
    <dsp:sp modelId="{14462142-BCD9-4065-9EB3-C610027DE5F7}">
      <dsp:nvSpPr>
        <dsp:cNvPr id="0" name=""/>
        <dsp:cNvSpPr/>
      </dsp:nvSpPr>
      <dsp:spPr>
        <a:xfrm>
          <a:off x="5477539" y="2939223"/>
          <a:ext cx="2569351" cy="7833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dirty="0" smtClean="0"/>
            <a:t>Hàm băm có có khóa</a:t>
          </a:r>
          <a:endParaRPr lang="vi-VN" sz="2800" kern="1200" noProof="0" dirty="0"/>
        </a:p>
      </dsp:txBody>
      <dsp:txXfrm>
        <a:off x="5477539" y="2939223"/>
        <a:ext cx="2569351" cy="783338"/>
      </dsp:txXfrm>
    </dsp:sp>
    <dsp:sp modelId="{A660DC71-FB60-46DD-8E74-87E1019FFC3E}">
      <dsp:nvSpPr>
        <dsp:cNvPr id="0" name=""/>
        <dsp:cNvSpPr/>
      </dsp:nvSpPr>
      <dsp:spPr>
        <a:xfrm>
          <a:off x="2394317" y="3428810"/>
          <a:ext cx="2569351" cy="7833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smtClean="0"/>
            <a:t>Mật mã khóa công khai</a:t>
          </a:r>
          <a:endParaRPr lang="vi-VN" sz="2800" kern="1200" noProof="0"/>
        </a:p>
      </dsp:txBody>
      <dsp:txXfrm>
        <a:off x="2394317" y="3428810"/>
        <a:ext cx="2569351" cy="783338"/>
      </dsp:txXfrm>
    </dsp:sp>
    <dsp:sp modelId="{313A37DA-A0AF-4446-A284-3B8B511A6517}">
      <dsp:nvSpPr>
        <dsp:cNvPr id="0" name=""/>
        <dsp:cNvSpPr/>
      </dsp:nvSpPr>
      <dsp:spPr>
        <a:xfrm>
          <a:off x="2394317" y="4407984"/>
          <a:ext cx="2569351" cy="7833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dirty="0" smtClean="0"/>
            <a:t>Chữ kí số</a:t>
          </a:r>
          <a:endParaRPr lang="vi-VN" sz="2800" kern="1200" noProof="0" dirty="0"/>
        </a:p>
      </dsp:txBody>
      <dsp:txXfrm>
        <a:off x="2394317" y="4407984"/>
        <a:ext cx="2569351" cy="783338"/>
      </dsp:txXfrm>
    </dsp:sp>
    <dsp:sp modelId="{6891897B-E248-42DB-8844-90D94A5BA069}">
      <dsp:nvSpPr>
        <dsp:cNvPr id="0" name=""/>
        <dsp:cNvSpPr/>
      </dsp:nvSpPr>
      <dsp:spPr>
        <a:xfrm>
          <a:off x="2394317" y="5387158"/>
          <a:ext cx="2569351" cy="7833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smtClean="0"/>
            <a:t>Sinh số ngẫu nhiên</a:t>
          </a:r>
          <a:endParaRPr lang="vi-VN" sz="2800" kern="1200" noProof="0" dirty="0"/>
        </a:p>
      </dsp:txBody>
      <dsp:txXfrm>
        <a:off x="2394317" y="5387158"/>
        <a:ext cx="2569351" cy="7833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788957"/>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Giới thiệu học phần</a:t>
          </a:r>
          <a:endParaRPr lang="vi-VN" sz="6100" kern="1200" noProof="0" dirty="0"/>
        </a:p>
      </dsp:txBody>
      <dsp:txXfrm rot="-5400000">
        <a:off x="1317600" y="268017"/>
        <a:ext cx="7229216" cy="1179052"/>
      </dsp:txXfrm>
    </dsp:sp>
    <dsp:sp modelId="{7D701CF5-2CC3-48B9-A656-E2968A10AA3B}">
      <dsp:nvSpPr>
        <dsp:cNvPr id="0" name=""/>
        <dsp:cNvSpPr/>
      </dsp:nvSpPr>
      <dsp:spPr>
        <a:xfrm>
          <a:off x="0" y="308542"/>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1</a:t>
          </a:r>
          <a:endParaRPr lang="vi-VN" sz="5900" kern="1200" noProof="0"/>
        </a:p>
      </dsp:txBody>
      <dsp:txXfrm>
        <a:off x="160798" y="469340"/>
        <a:ext cx="776404" cy="776404"/>
      </dsp:txXfrm>
    </dsp:sp>
    <dsp:sp modelId="{5012D0F9-E426-4C44-85B1-B5D15A7B4879}">
      <dsp:nvSpPr>
        <dsp:cNvPr id="0" name=""/>
        <dsp:cNvSpPr/>
      </dsp:nvSpPr>
      <dsp:spPr>
        <a:xfrm rot="5400000">
          <a:off x="3902471" y="-854418"/>
          <a:ext cx="2123257"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Cơ sở mật mã cho an toàn mạng</a:t>
          </a:r>
          <a:endParaRPr lang="vi-VN" sz="6100" kern="1200" noProof="0" dirty="0"/>
        </a:p>
      </dsp:txBody>
      <dsp:txXfrm rot="-5400000">
        <a:off x="1317600" y="1834102"/>
        <a:ext cx="7189351" cy="1915959"/>
      </dsp:txXfrm>
    </dsp:sp>
    <dsp:sp modelId="{52D715E9-012B-492D-85DB-CC49546E7451}">
      <dsp:nvSpPr>
        <dsp:cNvPr id="0" name=""/>
        <dsp:cNvSpPr/>
      </dsp:nvSpPr>
      <dsp:spPr>
        <a:xfrm>
          <a:off x="0" y="2243081"/>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403879"/>
        <a:ext cx="776404" cy="776404"/>
      </dsp:txXfrm>
    </dsp:sp>
    <dsp:sp modelId="{20BEFA03-6951-4A7C-A59E-41DEF89A1A38}">
      <dsp:nvSpPr>
        <dsp:cNvPr id="0" name=""/>
        <dsp:cNvSpPr/>
      </dsp:nvSpPr>
      <dsp:spPr>
        <a:xfrm rot="5400000">
          <a:off x="3902471" y="1488438"/>
          <a:ext cx="2123257" cy="72930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Tổng quan về giao thức an toàn mạng</a:t>
          </a:r>
          <a:endParaRPr lang="vi-VN" sz="6100" kern="1200" noProof="0" dirty="0"/>
        </a:p>
      </dsp:txBody>
      <dsp:txXfrm rot="-5400000">
        <a:off x="1317600" y="4176959"/>
        <a:ext cx="7189351" cy="1915959"/>
      </dsp:txXfrm>
    </dsp:sp>
    <dsp:sp modelId="{45392A94-85D4-4213-B167-8FDD4035D4D9}">
      <dsp:nvSpPr>
        <dsp:cNvPr id="0" name=""/>
        <dsp:cNvSpPr/>
      </dsp:nvSpPr>
      <dsp:spPr>
        <a:xfrm>
          <a:off x="0" y="4585938"/>
          <a:ext cx="1098000" cy="1098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4746736"/>
        <a:ext cx="776404" cy="7764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90B54-CAC0-4F01-B50C-C57EE40E0A5A}">
      <dsp:nvSpPr>
        <dsp:cNvPr id="0" name=""/>
        <dsp:cNvSpPr/>
      </dsp:nvSpPr>
      <dsp:spPr>
        <a:xfrm>
          <a:off x="0" y="0"/>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6B9BF3-2D59-4070-B481-301196172381}">
      <dsp:nvSpPr>
        <dsp:cNvPr id="0" name=""/>
        <dsp:cNvSpPr/>
      </dsp:nvSpPr>
      <dsp:spPr>
        <a:xfrm>
          <a:off x="0" y="0"/>
          <a:ext cx="1828800" cy="3086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lvl="0" algn="l" defTabSz="2222500" rtl="0">
            <a:lnSpc>
              <a:spcPct val="90000"/>
            </a:lnSpc>
            <a:spcBef>
              <a:spcPct val="0"/>
            </a:spcBef>
            <a:spcAft>
              <a:spcPct val="35000"/>
            </a:spcAft>
          </a:pPr>
          <a:r>
            <a:rPr lang="vi-VN" sz="5000" kern="1200" smtClean="0"/>
            <a:t>Dịch vụ an toàn</a:t>
          </a:r>
          <a:endParaRPr lang="en-US" sz="5000" kern="1200"/>
        </a:p>
      </dsp:txBody>
      <dsp:txXfrm>
        <a:off x="0" y="0"/>
        <a:ext cx="1828800" cy="3086099"/>
      </dsp:txXfrm>
    </dsp:sp>
    <dsp:sp modelId="{92A61C2F-7B0B-4DCD-BE4C-A69CAC9EB481}">
      <dsp:nvSpPr>
        <dsp:cNvPr id="0" name=""/>
        <dsp:cNvSpPr/>
      </dsp:nvSpPr>
      <dsp:spPr>
        <a:xfrm>
          <a:off x="1965960" y="29082"/>
          <a:ext cx="7178040" cy="5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Bí mật</a:t>
          </a:r>
          <a:endParaRPr lang="en-US" sz="2200" kern="1200"/>
        </a:p>
      </dsp:txBody>
      <dsp:txXfrm>
        <a:off x="1965960" y="29082"/>
        <a:ext cx="7178040" cy="581657"/>
      </dsp:txXfrm>
    </dsp:sp>
    <dsp:sp modelId="{5C389D1D-B547-4CB1-ACE1-24FABAA25086}">
      <dsp:nvSpPr>
        <dsp:cNvPr id="0" name=""/>
        <dsp:cNvSpPr/>
      </dsp:nvSpPr>
      <dsp:spPr>
        <a:xfrm>
          <a:off x="1828800" y="610740"/>
          <a:ext cx="73152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5E3A09-2CA6-4524-ABC3-33C133B092D9}">
      <dsp:nvSpPr>
        <dsp:cNvPr id="0" name=""/>
        <dsp:cNvSpPr/>
      </dsp:nvSpPr>
      <dsp:spPr>
        <a:xfrm>
          <a:off x="1965960" y="639823"/>
          <a:ext cx="7178040" cy="5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Xác thực</a:t>
          </a:r>
          <a:endParaRPr lang="en-US" sz="2200" kern="1200"/>
        </a:p>
      </dsp:txBody>
      <dsp:txXfrm>
        <a:off x="1965960" y="639823"/>
        <a:ext cx="7178040" cy="581657"/>
      </dsp:txXfrm>
    </dsp:sp>
    <dsp:sp modelId="{DC234F51-085D-4EB2-B29C-297C30A58443}">
      <dsp:nvSpPr>
        <dsp:cNvPr id="0" name=""/>
        <dsp:cNvSpPr/>
      </dsp:nvSpPr>
      <dsp:spPr>
        <a:xfrm>
          <a:off x="1828800" y="1221480"/>
          <a:ext cx="73152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3FF40B-3A1C-48C0-B94B-354E44372064}">
      <dsp:nvSpPr>
        <dsp:cNvPr id="0" name=""/>
        <dsp:cNvSpPr/>
      </dsp:nvSpPr>
      <dsp:spPr>
        <a:xfrm>
          <a:off x="1965960" y="1250563"/>
          <a:ext cx="7178040" cy="5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Toàn vẹn</a:t>
          </a:r>
          <a:endParaRPr lang="en-US" sz="2200" kern="1200"/>
        </a:p>
      </dsp:txBody>
      <dsp:txXfrm>
        <a:off x="1965960" y="1250563"/>
        <a:ext cx="7178040" cy="581657"/>
      </dsp:txXfrm>
    </dsp:sp>
    <dsp:sp modelId="{753757F8-179D-4987-80D9-071B04D749EE}">
      <dsp:nvSpPr>
        <dsp:cNvPr id="0" name=""/>
        <dsp:cNvSpPr/>
      </dsp:nvSpPr>
      <dsp:spPr>
        <a:xfrm>
          <a:off x="1828800" y="1832221"/>
          <a:ext cx="73152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1D6303-45B8-48F7-A420-3B8C7D695B23}">
      <dsp:nvSpPr>
        <dsp:cNvPr id="0" name=""/>
        <dsp:cNvSpPr/>
      </dsp:nvSpPr>
      <dsp:spPr>
        <a:xfrm>
          <a:off x="1965960" y="1861304"/>
          <a:ext cx="7178040" cy="5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Sẵn sàng</a:t>
          </a:r>
          <a:endParaRPr lang="en-US" sz="2200" kern="1200"/>
        </a:p>
      </dsp:txBody>
      <dsp:txXfrm>
        <a:off x="1965960" y="1861304"/>
        <a:ext cx="7178040" cy="581657"/>
      </dsp:txXfrm>
    </dsp:sp>
    <dsp:sp modelId="{673DB0E5-56BA-4BCF-842F-FEBFA2A5F029}">
      <dsp:nvSpPr>
        <dsp:cNvPr id="0" name=""/>
        <dsp:cNvSpPr/>
      </dsp:nvSpPr>
      <dsp:spPr>
        <a:xfrm>
          <a:off x="1828800" y="2442961"/>
          <a:ext cx="73152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366781-D5F6-4338-A59B-BC59AA978F80}">
      <dsp:nvSpPr>
        <dsp:cNvPr id="0" name=""/>
        <dsp:cNvSpPr/>
      </dsp:nvSpPr>
      <dsp:spPr>
        <a:xfrm>
          <a:off x="1965960" y="2472044"/>
          <a:ext cx="7178040" cy="5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Chống chối bỏ</a:t>
          </a:r>
          <a:endParaRPr lang="en-US" sz="2200" kern="1200"/>
        </a:p>
      </dsp:txBody>
      <dsp:txXfrm>
        <a:off x="1965960" y="2472044"/>
        <a:ext cx="7178040" cy="581657"/>
      </dsp:txXfrm>
    </dsp:sp>
    <dsp:sp modelId="{4F964231-3FDF-42B9-AD70-C75ADC57667A}">
      <dsp:nvSpPr>
        <dsp:cNvPr id="0" name=""/>
        <dsp:cNvSpPr/>
      </dsp:nvSpPr>
      <dsp:spPr>
        <a:xfrm>
          <a:off x="1828800" y="3053701"/>
          <a:ext cx="73152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72C098-1D05-4015-8ADA-AD9D2DCA370E}">
      <dsp:nvSpPr>
        <dsp:cNvPr id="0" name=""/>
        <dsp:cNvSpPr/>
      </dsp:nvSpPr>
      <dsp:spPr>
        <a:xfrm>
          <a:off x="0" y="3086099"/>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762DA6-5D66-4D13-84D6-5159A09AC347}">
      <dsp:nvSpPr>
        <dsp:cNvPr id="0" name=""/>
        <dsp:cNvSpPr/>
      </dsp:nvSpPr>
      <dsp:spPr>
        <a:xfrm>
          <a:off x="0" y="3086099"/>
          <a:ext cx="1828800" cy="3086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lvl="0" algn="l" defTabSz="2222500" rtl="0">
            <a:lnSpc>
              <a:spcPct val="90000"/>
            </a:lnSpc>
            <a:spcBef>
              <a:spcPct val="0"/>
            </a:spcBef>
            <a:spcAft>
              <a:spcPct val="35000"/>
            </a:spcAft>
          </a:pPr>
          <a:r>
            <a:rPr lang="vi-VN" sz="5000" kern="1200" smtClean="0"/>
            <a:t>Kỹ thuật an toàn</a:t>
          </a:r>
          <a:endParaRPr lang="en-US" sz="5000" kern="1200"/>
        </a:p>
      </dsp:txBody>
      <dsp:txXfrm>
        <a:off x="0" y="3086099"/>
        <a:ext cx="1828800" cy="3086099"/>
      </dsp:txXfrm>
    </dsp:sp>
    <dsp:sp modelId="{88D4BD73-65C3-48A6-94BF-E8249007D9C3}">
      <dsp:nvSpPr>
        <dsp:cNvPr id="0" name=""/>
        <dsp:cNvSpPr/>
      </dsp:nvSpPr>
      <dsp:spPr>
        <a:xfrm>
          <a:off x="1965960" y="3110398"/>
          <a:ext cx="7178040" cy="485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Ngăn cản vật lý</a:t>
          </a:r>
          <a:endParaRPr lang="en-US" sz="2200" kern="1200"/>
        </a:p>
      </dsp:txBody>
      <dsp:txXfrm>
        <a:off x="1965960" y="3110398"/>
        <a:ext cx="7178040" cy="485970"/>
      </dsp:txXfrm>
    </dsp:sp>
    <dsp:sp modelId="{CC34503D-DEF6-4A85-A801-4414C5DB2284}">
      <dsp:nvSpPr>
        <dsp:cNvPr id="0" name=""/>
        <dsp:cNvSpPr/>
      </dsp:nvSpPr>
      <dsp:spPr>
        <a:xfrm>
          <a:off x="1828800" y="3596368"/>
          <a:ext cx="73152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95DE69-C727-41A8-8D84-E5B3A4ADCC6A}">
      <dsp:nvSpPr>
        <dsp:cNvPr id="0" name=""/>
        <dsp:cNvSpPr/>
      </dsp:nvSpPr>
      <dsp:spPr>
        <a:xfrm>
          <a:off x="1965960" y="3620667"/>
          <a:ext cx="7178040" cy="485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Định danh</a:t>
          </a:r>
          <a:endParaRPr lang="en-US" sz="2200" kern="1200"/>
        </a:p>
      </dsp:txBody>
      <dsp:txXfrm>
        <a:off x="1965960" y="3620667"/>
        <a:ext cx="7178040" cy="485970"/>
      </dsp:txXfrm>
    </dsp:sp>
    <dsp:sp modelId="{FC8FBD7D-1418-427C-9DE1-3E4CD8C32470}">
      <dsp:nvSpPr>
        <dsp:cNvPr id="0" name=""/>
        <dsp:cNvSpPr/>
      </dsp:nvSpPr>
      <dsp:spPr>
        <a:xfrm>
          <a:off x="1828800" y="4106637"/>
          <a:ext cx="73152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6CEAA4-474A-467D-ACBB-DEB07B174D4E}">
      <dsp:nvSpPr>
        <dsp:cNvPr id="0" name=""/>
        <dsp:cNvSpPr/>
      </dsp:nvSpPr>
      <dsp:spPr>
        <a:xfrm>
          <a:off x="1965960" y="4130936"/>
          <a:ext cx="7178040" cy="485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Cấp quyền</a:t>
          </a:r>
          <a:endParaRPr lang="en-US" sz="2200" kern="1200"/>
        </a:p>
      </dsp:txBody>
      <dsp:txXfrm>
        <a:off x="1965960" y="4130936"/>
        <a:ext cx="7178040" cy="485970"/>
      </dsp:txXfrm>
    </dsp:sp>
    <dsp:sp modelId="{4ECEB0DC-9AAB-4F69-A3C3-FE20408F190A}">
      <dsp:nvSpPr>
        <dsp:cNvPr id="0" name=""/>
        <dsp:cNvSpPr/>
      </dsp:nvSpPr>
      <dsp:spPr>
        <a:xfrm>
          <a:off x="1828800" y="4616906"/>
          <a:ext cx="73152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DF91F2-089C-4083-9B3D-353329BFD6CB}">
      <dsp:nvSpPr>
        <dsp:cNvPr id="0" name=""/>
        <dsp:cNvSpPr/>
      </dsp:nvSpPr>
      <dsp:spPr>
        <a:xfrm>
          <a:off x="1965960" y="4641205"/>
          <a:ext cx="7178040" cy="485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Xác thực</a:t>
          </a:r>
          <a:endParaRPr lang="en-US" sz="2200" kern="1200"/>
        </a:p>
      </dsp:txBody>
      <dsp:txXfrm>
        <a:off x="1965960" y="4641205"/>
        <a:ext cx="7178040" cy="485970"/>
      </dsp:txXfrm>
    </dsp:sp>
    <dsp:sp modelId="{0A3F4411-6AD4-4370-A5A9-67EB7E47C658}">
      <dsp:nvSpPr>
        <dsp:cNvPr id="0" name=""/>
        <dsp:cNvSpPr/>
      </dsp:nvSpPr>
      <dsp:spPr>
        <a:xfrm>
          <a:off x="1828800" y="5127175"/>
          <a:ext cx="73152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732B86-B66D-495C-BB3F-1B4D58B85866}">
      <dsp:nvSpPr>
        <dsp:cNvPr id="0" name=""/>
        <dsp:cNvSpPr/>
      </dsp:nvSpPr>
      <dsp:spPr>
        <a:xfrm>
          <a:off x="1965960" y="5151473"/>
          <a:ext cx="7178040" cy="485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Mã hóa</a:t>
          </a:r>
          <a:endParaRPr lang="en-US" sz="2200" kern="1200"/>
        </a:p>
      </dsp:txBody>
      <dsp:txXfrm>
        <a:off x="1965960" y="5151473"/>
        <a:ext cx="7178040" cy="485970"/>
      </dsp:txXfrm>
    </dsp:sp>
    <dsp:sp modelId="{1FAF2292-06C6-47F8-B516-C8D89860895A}">
      <dsp:nvSpPr>
        <dsp:cNvPr id="0" name=""/>
        <dsp:cNvSpPr/>
      </dsp:nvSpPr>
      <dsp:spPr>
        <a:xfrm>
          <a:off x="1828800" y="5637444"/>
          <a:ext cx="73152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23D931-C2B8-49C7-89B8-4B0CDA219923}">
      <dsp:nvSpPr>
        <dsp:cNvPr id="0" name=""/>
        <dsp:cNvSpPr/>
      </dsp:nvSpPr>
      <dsp:spPr>
        <a:xfrm>
          <a:off x="1965960" y="5661742"/>
          <a:ext cx="7178040" cy="485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Ký số</a:t>
          </a:r>
          <a:endParaRPr lang="en-US" sz="2200" kern="1200"/>
        </a:p>
      </dsp:txBody>
      <dsp:txXfrm>
        <a:off x="1965960" y="5661742"/>
        <a:ext cx="7178040" cy="485970"/>
      </dsp:txXfrm>
    </dsp:sp>
    <dsp:sp modelId="{4678EF8F-3A7A-4A62-84A8-5B051984FBF1}">
      <dsp:nvSpPr>
        <dsp:cNvPr id="0" name=""/>
        <dsp:cNvSpPr/>
      </dsp:nvSpPr>
      <dsp:spPr>
        <a:xfrm>
          <a:off x="1828800" y="6147713"/>
          <a:ext cx="73152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27.04.2020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27.04.2020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ev.to/techschoolguru/a-complete-overview-of-ssl-tls-and-its-cryptographic-system-36pd"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smtClean="0"/>
              <a:t>Slide này</a:t>
            </a:r>
            <a:r>
              <a:rPr lang="en-US" baseline="0" smtClean="0"/>
              <a:t> luôn được để ở chế độ ẩn (hidden) khi trình chiếu bằng PowerPoint.</a:t>
            </a:r>
            <a:endParaRPr lang="en-US" smtClean="0"/>
          </a:p>
          <a:p>
            <a:pPr marL="171450" indent="-171450">
              <a:buFont typeface="Wingdings" panose="05000000000000000000" pitchFamily="2" charset="2"/>
              <a:buChar char="§"/>
            </a:pPr>
            <a:r>
              <a:rPr lang="vi-VN" smtClean="0"/>
              <a:t>Giảng</a:t>
            </a:r>
            <a:r>
              <a:rPr lang="vi-VN" baseline="0" smtClean="0"/>
              <a:t> viên cơ hữu và giảng viên thỉnh giảng được phép sử dụng bộ slide này để giảng dạy tại Học viện Kỹ thuật mật mã, không được phép tự ý chỉnh sửa slide. Các tác giả luôn hoan nghênh mọi sự góp ý nhằm cải tiến, nâng cao chất lượng bộ slide.</a:t>
            </a:r>
          </a:p>
          <a:p>
            <a:pPr marL="171450" indent="-171450">
              <a:buFont typeface="Wingdings" panose="05000000000000000000" pitchFamily="2" charset="2"/>
              <a:buChar char="§"/>
            </a:pPr>
            <a:r>
              <a:rPr lang="vi-VN" baseline="0" smtClean="0"/>
              <a:t>Việc sử dụng slide ngoài mục đích giảng dạy tại Học viện Kỹ thuật mật mã phải được sự đồng ý của Khoa An toàn thông tin.</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4251454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Hình</a:t>
            </a:r>
            <a:r>
              <a:rPr lang="vi-VN" baseline="0" smtClean="0"/>
              <a:t> thức làm bài tập lớn và danh sách chủ đề bài tập lớn do Bộ môn phụ trách (Bộ môn An toàn Internet và giao dịch điện tử) quyết định và có thể thay đổi theo từng năm học. Sự thay đổi đó có thể không được biểu thị trên bộ slide này. Vì thế, hàng năm, tất cả giảng viên giảng dạy học phần này cần trao đổi với Chủ nhiệm bộ môn về vấn đề bài tập lớn để cùng thống nhất thực hiện. Hình thức báo cáo kết quả và thời hạn nộp kết quả do mỗi giảng viên tự quyết định tùy theo đặc điểm lớp học.</a:t>
            </a:r>
          </a:p>
          <a:p>
            <a:r>
              <a:rPr lang="vi-VN" baseline="0" smtClean="0"/>
              <a:t>Về nội dung này, giảng viên có thể chuẩn bị trước tài liệu điện tử để cung cấp cho sinh viên. Khi đó, chỉ cần giới thiệu sơ lược trên lớp, còn sinh viên sẽ tự nghiên cứu thêm tại nhà. Như thế, vừa tiết kiệm thời gian trên lớp, vừa đảm bảo sinh viên nắm được thông tin chi tiết, chính xác nhất về nhiệm vụ bài tập lớn.</a:t>
            </a:r>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113866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4713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14</a:t>
            </a:fld>
            <a:endParaRPr lang="ru-RU"/>
          </a:p>
        </p:txBody>
      </p:sp>
    </p:spTree>
    <p:extLst>
      <p:ext uri="{BB962C8B-B14F-4D97-AF65-F5344CB8AC3E}">
        <p14:creationId xmlns:p14="http://schemas.microsoft.com/office/powerpoint/2010/main" val="4064500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985650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376715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smtClean="0"/>
              <a:t>Trên</a:t>
            </a:r>
            <a:r>
              <a:rPr lang="en-US" baseline="0" smtClean="0"/>
              <a:t> slide này, E và D lần lượt là hàm mã hóa và hàm giải mã; các ký tự "script" K, P, C lần lượt là tập hợp khóa, tập hợp bản rõ và tập hợp bản mã; k và n lần lượt là kích thước khóa và kích thước khối.</a:t>
            </a:r>
          </a:p>
          <a:p>
            <a:pPr marL="171450" indent="-171450">
              <a:buFont typeface="Wingdings" panose="05000000000000000000" pitchFamily="2" charset="2"/>
              <a:buChar char="§"/>
            </a:pPr>
            <a:r>
              <a:rPr lang="en-US" baseline="0" smtClean="0"/>
              <a:t>Slide này cùng với slide sau được đưa ra là nhằm mục đích nhắc cho sinh viên sự khác nhau căn bản trong cơ chế hoạt động của mã khối và mã dòng.</a:t>
            </a:r>
          </a:p>
          <a:p>
            <a:pPr marL="171450" indent="-171450">
              <a:buFont typeface="Wingdings" panose="05000000000000000000" pitchFamily="2" charset="2"/>
              <a:buChar char="§"/>
            </a:pPr>
            <a:r>
              <a:rPr lang="en-US" baseline="0" smtClean="0"/>
              <a:t>Giảng viên cần nhấn mạnh rằng với mã khối thì dữ liệu được </a:t>
            </a:r>
            <a:r>
              <a:rPr lang="en-US" b="1" baseline="0" smtClean="0"/>
              <a:t>xử lý theo từng khối</a:t>
            </a:r>
            <a:r>
              <a:rPr lang="en-US" baseline="0" smtClean="0"/>
              <a:t>; n bít đầu vào (Pi hoặc Ci) sẽ được </a:t>
            </a:r>
            <a:r>
              <a:rPr lang="en-US" b="1" baseline="0" smtClean="0"/>
              <a:t>biến đổi trực tiếp</a:t>
            </a:r>
            <a:r>
              <a:rPr lang="en-US" baseline="0" smtClean="0"/>
              <a:t> bởi hàm E/D để thu được n bít đầu ra (Ci hoặc Pi); cùng một khóa K được sử dụng để xử lý tất cả các khối đầu vào.</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2721267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smtClean="0"/>
              <a:t>Trên</a:t>
            </a:r>
            <a:r>
              <a:rPr lang="en-US" baseline="0" smtClean="0"/>
              <a:t> slide này, </a:t>
            </a:r>
            <a:r>
              <a:rPr lang="vi-VN" baseline="0" smtClean="0"/>
              <a:t>F là hàm sinh số giả ngẫu nhiên (Pseudorandom Bit Generator)</a:t>
            </a:r>
            <a:r>
              <a:rPr lang="en-US" baseline="0" smtClean="0"/>
              <a:t>; các ký tự "script" K, P, C lần lượt là tập hợp khóa, tập hợp bản rõ và tập hợp bản mã; k là kích thước khóa</a:t>
            </a:r>
            <a:r>
              <a:rPr lang="vi-VN" baseline="0" smtClean="0"/>
              <a:t>; mlen là kích thước dữ liệu cần mã hóa/giải mã</a:t>
            </a:r>
            <a:r>
              <a:rPr lang="en-US" baseline="0" smtClean="0"/>
              <a:t>.</a:t>
            </a:r>
          </a:p>
          <a:p>
            <a:pPr marL="171450" indent="-171450">
              <a:buFont typeface="Wingdings" panose="05000000000000000000" pitchFamily="2" charset="2"/>
              <a:buChar char="§"/>
            </a:pPr>
            <a:r>
              <a:rPr lang="en-US" baseline="0" smtClean="0"/>
              <a:t>Slide này cùng với slide </a:t>
            </a:r>
            <a:r>
              <a:rPr lang="vi-VN" baseline="0" smtClean="0"/>
              <a:t>trước đó</a:t>
            </a:r>
            <a:r>
              <a:rPr lang="en-US" baseline="0" smtClean="0"/>
              <a:t> được đưa ra là nhằm mục đích nhắc cho sinh viên sự khác nhau căn bản trong cơ chế hoạt động của mã khối và mã dòng.</a:t>
            </a:r>
          </a:p>
          <a:p>
            <a:pPr marL="171450" indent="-171450">
              <a:buFont typeface="Wingdings" panose="05000000000000000000" pitchFamily="2" charset="2"/>
              <a:buChar char="§"/>
            </a:pPr>
            <a:r>
              <a:rPr lang="en-US" baseline="0" smtClean="0"/>
              <a:t>Giảng viên cần nhấn mạnh rằng </a:t>
            </a:r>
            <a:r>
              <a:rPr lang="vi-VN" baseline="0" smtClean="0"/>
              <a:t>bản chất của bất kỳ một mã dòng nào cũng là một hàm sinh số giả ngẫu nhiên (Pseudorandom Bit Generator). Từ một khóa K có kích thước tương đối nhỏ, hàm F sẽ sinh ra một dòng khóa (Key Stream) kích thước đúng bằng kích thước của bản rõ (khi mã hóa) hoặc bản mã (khi giải mã). Mỗi một ký tự đầu vào (bản rõ hoặc bản mã) sẽ được XOR với một ký tự tương ứng của dòng khóa để thu được một ký tự ở đầu ra.</a:t>
            </a:r>
          </a:p>
          <a:p>
            <a:pPr marL="171450" indent="-171450">
              <a:buFont typeface="Wingdings" panose="05000000000000000000" pitchFamily="2" charset="2"/>
              <a:buChar char="§"/>
            </a:pPr>
            <a:r>
              <a:rPr lang="vi-VN" baseline="0" smtClean="0"/>
              <a:t>Việc sinh viên nắm được kiến thức này sẽ rất quan trọng khi trình bày về điểm yếu của giao thức WEP trong an toàn mạng không dây.</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38180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vi-VN" smtClean="0"/>
              <a:t>Nội</a:t>
            </a:r>
            <a:r>
              <a:rPr lang="vi-VN" baseline="0" smtClean="0"/>
              <a:t> dung "chế độ làm việc của mã khối" chỉ cần được giới thiệu rất tóm lược.</a:t>
            </a:r>
          </a:p>
          <a:p>
            <a:pPr marL="171450" indent="-171450">
              <a:buFont typeface="Wingdings" panose="05000000000000000000" pitchFamily="2" charset="2"/>
              <a:buChar char="§"/>
            </a:pPr>
            <a:r>
              <a:rPr lang="vi-VN" baseline="0" smtClean="0"/>
              <a:t>Cần đề cập nội dung này là bởi khi nói đến mã khối thì luôn nói đến chế độ làm việc</a:t>
            </a:r>
            <a:r>
              <a:rPr lang="en-US" baseline="0" smtClean="0"/>
              <a:t> (Operation Mode)</a:t>
            </a:r>
            <a:r>
              <a:rPr lang="vi-VN" baseline="0" smtClean="0"/>
              <a:t> của nó; ở các giao thức về sau, khi các bên thống nhất bộ tham số mật mã</a:t>
            </a:r>
            <a:r>
              <a:rPr lang="en-US" baseline="0" smtClean="0"/>
              <a:t> thì chế độ hoạt động là một trong các tham số được thống nhất. Hoặc như trong WPA2 thì chế độ hoạt động được xác định cứng là CTR kết hợp CBC-MAC.</a:t>
            </a:r>
          </a:p>
          <a:p>
            <a:pPr marL="171450" indent="-171450">
              <a:buFont typeface="Wingdings" panose="05000000000000000000" pitchFamily="2" charset="2"/>
              <a:buChar char="§"/>
            </a:pPr>
            <a:r>
              <a:rPr lang="en-US" baseline="0" smtClean="0"/>
              <a:t>Phần tiếp theo sẽ giới thiệu một số chế độ hoạt động điển hình của mã khối. Nhưng lưu ý rằng giảng viên chỉ nên trình bày ở mức đủ giúp sinh viên có hình dung đại khái về các chế độ hoạt động.</a:t>
            </a:r>
          </a:p>
          <a:p>
            <a:pPr marL="171450" indent="-171450">
              <a:buFont typeface="Wingdings" panose="05000000000000000000" pitchFamily="2" charset="2"/>
              <a:buChar char="§"/>
            </a:pPr>
            <a:r>
              <a:rPr lang="en-US" baseline="0" smtClean="0"/>
              <a:t>Ngoài ra, trên các sơ đồ hoạt động, thành phần khóa (K) sẽ không được thể hiện riêng mà được biểu thị bằng chỉ số của hàm E hoặc D.</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987175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Đặc</a:t>
            </a:r>
            <a:r>
              <a:rPr lang="en-US" baseline="0" smtClean="0"/>
              <a:t> điểm:</a:t>
            </a:r>
          </a:p>
          <a:p>
            <a:pPr marL="171450" indent="-171450">
              <a:buFont typeface="Wingdings" panose="05000000000000000000" pitchFamily="2" charset="2"/>
              <a:buChar char="§"/>
            </a:pPr>
            <a:r>
              <a:rPr lang="en-US" baseline="0" smtClean="0"/>
              <a:t>Là chế độ thuần túy mã khối</a:t>
            </a:r>
          </a:p>
          <a:p>
            <a:pPr marL="171450" indent="-171450">
              <a:buFont typeface="Wingdings" panose="05000000000000000000" pitchFamily="2" charset="2"/>
              <a:buChar char="§"/>
            </a:pPr>
            <a:r>
              <a:rPr lang="en-US" baseline="0" smtClean="0"/>
              <a:t>Các khối được mã hóa, giải mã hoàn toàn độc lập</a:t>
            </a:r>
          </a:p>
          <a:p>
            <a:pPr marL="171450" indent="-171450">
              <a:buFont typeface="Wingdings" panose="05000000000000000000" pitchFamily="2" charset="2"/>
              <a:buChar char="§"/>
            </a:pPr>
            <a:r>
              <a:rPr lang="en-US" baseline="0" smtClean="0"/>
              <a:t>Các khối rõ giống nhau sẽ cho ra các khối mã giống nhau </a:t>
            </a:r>
            <a:r>
              <a:rPr lang="en-US" baseline="0" smtClean="0">
                <a:sym typeface="Wingdings" panose="05000000000000000000" pitchFamily="2" charset="2"/>
              </a:rPr>
              <a:t> hầu như không được sử dụng</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20</a:t>
            </a:fld>
            <a:endParaRPr lang="ru-RU"/>
          </a:p>
        </p:txBody>
      </p:sp>
    </p:spTree>
    <p:extLst>
      <p:ext uri="{BB962C8B-B14F-4D97-AF65-F5344CB8AC3E}">
        <p14:creationId xmlns:p14="http://schemas.microsoft.com/office/powerpoint/2010/main" val="224995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Đặc</a:t>
            </a:r>
            <a:r>
              <a:rPr lang="en-US" baseline="0" smtClean="0"/>
              <a:t> điểm:</a:t>
            </a:r>
          </a:p>
          <a:p>
            <a:pPr marL="171450" indent="-171450">
              <a:buFont typeface="Wingdings" panose="05000000000000000000" pitchFamily="2" charset="2"/>
              <a:buChar char="§"/>
            </a:pPr>
            <a:r>
              <a:rPr lang="en-US" baseline="0" smtClean="0"/>
              <a:t>Là chế độ thuần túy mã khối</a:t>
            </a:r>
          </a:p>
          <a:p>
            <a:pPr marL="171450" indent="-171450">
              <a:buFont typeface="Wingdings" panose="05000000000000000000" pitchFamily="2" charset="2"/>
              <a:buChar char="§"/>
            </a:pPr>
            <a:r>
              <a:rPr lang="en-US" baseline="0" smtClean="0"/>
              <a:t>Khối mã thứ i được đưa trở lại đầu vào để mã hóa khối rõ thứ i+1 </a:t>
            </a:r>
            <a:r>
              <a:rPr lang="en-US" baseline="0" smtClean="0">
                <a:sym typeface="Wingdings" panose="05000000000000000000" pitchFamily="2" charset="2"/>
              </a:rPr>
              <a:t> </a:t>
            </a:r>
            <a:r>
              <a:rPr lang="en-US" baseline="0" smtClean="0"/>
              <a:t>Khối mã thứ i phụ thuộc vào khối mã thứ i-1</a:t>
            </a:r>
          </a:p>
          <a:p>
            <a:pPr marL="171450" indent="-171450">
              <a:buFont typeface="Wingdings" panose="05000000000000000000" pitchFamily="2" charset="2"/>
              <a:buChar char="§"/>
            </a:pPr>
            <a:r>
              <a:rPr lang="en-US" baseline="0" smtClean="0"/>
              <a:t>Cần có vector khởi tạo IV (đóng vai trò là c0); IV được lưu giữ (truyền đi) cùng bản mã</a:t>
            </a:r>
          </a:p>
          <a:p>
            <a:pPr marL="171450" indent="-171450">
              <a:buFont typeface="Wingdings" panose="05000000000000000000" pitchFamily="2" charset="2"/>
              <a:buChar char="§"/>
            </a:pPr>
            <a:r>
              <a:rPr lang="en-US" baseline="0" smtClean="0"/>
              <a:t>Do có sự bổ sung đầu vào nên các khối rõ giống nhau vẫn cho ra các khối mã khác nhau</a:t>
            </a:r>
          </a:p>
          <a:p>
            <a:pPr marL="171450" indent="-171450">
              <a:buFont typeface="Wingdings" panose="05000000000000000000" pitchFamily="2" charset="2"/>
              <a:buChar char="§"/>
            </a:pPr>
            <a:r>
              <a:rPr lang="en-US" smtClean="0"/>
              <a:t>Trước</a:t>
            </a:r>
            <a:r>
              <a:rPr lang="en-US" baseline="0" smtClean="0"/>
              <a:t> đây được sử dụng rộng rãi, nhưng kể từ khi tấn công Padding Oracle được công bố thì việc sử dụng CBC bị hạn chế</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2478274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Đây</a:t>
            </a:r>
            <a:r>
              <a:rPr lang="vi-VN" baseline="0" smtClean="0"/>
              <a:t> là slide DUY NHẤT trong toàn bộ bộ slide mà giảng viên giảng dạy được phép tùy ý chỉnh sửa.</a:t>
            </a:r>
            <a:endParaRPr lang="vi-VN" smtClean="0"/>
          </a:p>
          <a:p>
            <a:r>
              <a:rPr lang="vi-VN" smtClean="0"/>
              <a:t>Ở</a:t>
            </a:r>
            <a:r>
              <a:rPr lang="vi-VN" baseline="0" smtClean="0"/>
              <a:t> buổi học đầu tiên, giảng viên giới thiệu bản thân, cung cấp thông tin để sinh viên có thể liên hệ khi cần.</a:t>
            </a:r>
          </a:p>
          <a:p>
            <a:r>
              <a:rPr lang="vi-VN" baseline="0" smtClean="0"/>
              <a:t>Slide này được hiện lên trước cả tên môn học, đó là để khi giảng viên buổi đầu đến lớp, cắm máy chiếu vào là hiện lên slide này. Sau khi giới thiệu bản thân thì mới bắt đầu giới thiệu môn học.</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419042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Đặc</a:t>
            </a:r>
            <a:r>
              <a:rPr lang="en-US" baseline="0" smtClean="0"/>
              <a:t> điểm</a:t>
            </a:r>
          </a:p>
          <a:p>
            <a:pPr marL="171450" indent="-171450">
              <a:buFont typeface="Wingdings" panose="05000000000000000000" pitchFamily="2" charset="2"/>
              <a:buChar char="§"/>
            </a:pPr>
            <a:r>
              <a:rPr lang="en-US" baseline="0" smtClean="0"/>
              <a:t>Là chế độ mã dòng, dòng khóa là O = {o</a:t>
            </a:r>
            <a:r>
              <a:rPr lang="en-US" baseline="-25000" smtClean="0"/>
              <a:t>i</a:t>
            </a:r>
            <a:r>
              <a:rPr lang="en-US" baseline="0" smtClean="0"/>
              <a:t>} được sinh ra theo từng khối</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aseline="0" smtClean="0"/>
              <a:t>Hàm E với đầu ra được hồi tiếp đóng vai trò như hàm F trong mã dòng.</a:t>
            </a:r>
          </a:p>
          <a:p>
            <a:pPr marL="171450" indent="-171450">
              <a:buFont typeface="Wingdings" panose="05000000000000000000" pitchFamily="2" charset="2"/>
              <a:buChar char="§"/>
            </a:pPr>
            <a:r>
              <a:rPr lang="en-US" baseline="0" smtClean="0"/>
              <a:t>Cả trong mã hóa và giải mã, chỉ sử dụng hàm mã hóa E, không sử dụng hàm giải mã D</a:t>
            </a:r>
          </a:p>
          <a:p>
            <a:pPr marL="171450" indent="-171450">
              <a:buFont typeface="Wingdings" panose="05000000000000000000" pitchFamily="2" charset="2"/>
              <a:buChar char="§"/>
            </a:pPr>
            <a:r>
              <a:rPr lang="en-US" baseline="0" smtClean="0"/>
              <a:t>Các ký tự đầu vào được mã hóa (hoặc giải mã) một cách độc lập</a:t>
            </a:r>
          </a:p>
          <a:p>
            <a:pPr marL="171450" indent="-171450">
              <a:buFont typeface="Wingdings" panose="05000000000000000000" pitchFamily="2" charset="2"/>
              <a:buChar char="§"/>
            </a:pPr>
            <a:r>
              <a:rPr lang="en-US" baseline="0" smtClean="0"/>
              <a:t>Là một chế độ được sử dụng khá phổ biến, nhưng không có khả năng xử lý song song. Vì thế, khi phát sinh nhu cầu xử lý song song (cùng với sự xuất hiện của các vi xử lý đa lõi) thì người ta chuyển sang sử dụng chế độ CTR và các biến thể của nó.</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22</a:t>
            </a:fld>
            <a:endParaRPr lang="ru-RU"/>
          </a:p>
        </p:txBody>
      </p:sp>
    </p:spTree>
    <p:extLst>
      <p:ext uri="{BB962C8B-B14F-4D97-AF65-F5344CB8AC3E}">
        <p14:creationId xmlns:p14="http://schemas.microsoft.com/office/powerpoint/2010/main" val="2228408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Đặc</a:t>
            </a:r>
            <a:r>
              <a:rPr lang="en-US" baseline="0" smtClean="0"/>
              <a:t> điểm:</a:t>
            </a:r>
          </a:p>
          <a:p>
            <a:pPr marL="171450" indent="-171450">
              <a:buFont typeface="Wingdings" panose="05000000000000000000" pitchFamily="2" charset="2"/>
              <a:buChar char="§"/>
            </a:pPr>
            <a:r>
              <a:rPr lang="en-US" baseline="0" smtClean="0"/>
              <a:t>Khá giống với OFB</a:t>
            </a:r>
          </a:p>
          <a:p>
            <a:pPr marL="171450" indent="-171450">
              <a:buFont typeface="Wingdings" panose="05000000000000000000" pitchFamily="2" charset="2"/>
              <a:buChar char="§"/>
            </a:pPr>
            <a:r>
              <a:rPr lang="en-US" baseline="0" smtClean="0"/>
              <a:t>Việc thay OF bằng T cho phép song song hóa cài đặt, cũng như cho phép giải mã một phần dữ liệu bất kỳ mà không cần giải mã dữ liệu trước đó.</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1309108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3380597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2856995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1836499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2032836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28</a:t>
            </a:fld>
            <a:endParaRPr lang="ru-RU"/>
          </a:p>
        </p:txBody>
      </p:sp>
    </p:spTree>
    <p:extLst>
      <p:ext uri="{BB962C8B-B14F-4D97-AF65-F5344CB8AC3E}">
        <p14:creationId xmlns:p14="http://schemas.microsoft.com/office/powerpoint/2010/main" val="2212363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Trên</a:t>
            </a:r>
            <a:r>
              <a:rPr lang="vi-VN" baseline="0" smtClean="0"/>
              <a:t> slide này, chữ "tạo ra" được nhấn mạnh là bởi M có thể được "gửi đi" bởi một thực thể không phải là S (ví dụ: tấn công phát lại)</a:t>
            </a:r>
          </a:p>
          <a:p>
            <a:pPr marL="171450" indent="-171450">
              <a:buFont typeface="Arial" panose="020B0604020202020204" pitchFamily="34" charset="0"/>
              <a:buChar char="•"/>
            </a:pPr>
            <a:r>
              <a:rPr lang="vi-VN" baseline="0" smtClean="0"/>
              <a:t>Có thể tương tác với sinh viên về luận điểm "MAC phải chứa đựng yếu tố bí mật": thế nào là "chứa đựng", tại sao phải "chứa đựng"?</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30</a:t>
            </a:fld>
            <a:endParaRPr lang="ru-RU"/>
          </a:p>
        </p:txBody>
      </p:sp>
    </p:spTree>
    <p:extLst>
      <p:ext uri="{BB962C8B-B14F-4D97-AF65-F5344CB8AC3E}">
        <p14:creationId xmlns:p14="http://schemas.microsoft.com/office/powerpoint/2010/main" val="93350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Cần</a:t>
            </a:r>
            <a:r>
              <a:rPr lang="vi-VN" baseline="0" smtClean="0"/>
              <a:t> trình bày về sự phụ thuộc của khối đầu ra (khối mã cuối cùng) vào tất cả các khối rõ, tức là bất kỳ sự thay đổi tại bất kỳ vị trí nào trong thông điệp cũng dẫn đến sự thay đổi khối mã cuối cùng</a:t>
            </a:r>
          </a:p>
          <a:p>
            <a:pPr marL="171450" indent="-171450">
              <a:buFont typeface="Arial" panose="020B0604020202020204" pitchFamily="34" charset="0"/>
              <a:buChar char="•"/>
            </a:pPr>
            <a:r>
              <a:rPr lang="vi-VN" baseline="0" smtClean="0"/>
              <a:t>Có thể trình bày thêm, rằng đây là sơ đồ thể hiện tư tưởng của CBC-MAC, sơ đồ thực tế có đôi chút khác biệt. Có thể tham khảo NIST 800-38B (và các tài liệu tham khảo [5], [6], [7] trong đó) để có sơ đồ cụ thể.</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31</a:t>
            </a:fld>
            <a:endParaRPr lang="ru-RU"/>
          </a:p>
        </p:txBody>
      </p:sp>
    </p:spTree>
    <p:extLst>
      <p:ext uri="{BB962C8B-B14F-4D97-AF65-F5344CB8AC3E}">
        <p14:creationId xmlns:p14="http://schemas.microsoft.com/office/powerpoint/2010/main" val="687819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Nhắc</a:t>
            </a:r>
            <a:r>
              <a:rPr lang="vi-VN" baseline="0" smtClean="0"/>
              <a:t> sinh viên rằng lược đồ HMAC thực tế có chút khác biệt</a:t>
            </a:r>
          </a:p>
          <a:p>
            <a:pPr marL="171450" indent="-171450">
              <a:buFont typeface="Arial" panose="020B0604020202020204" pitchFamily="34" charset="0"/>
              <a:buChar char="•"/>
            </a:pPr>
            <a:r>
              <a:rPr lang="vi-VN" baseline="0" smtClean="0"/>
              <a:t>Có thể tìm hiểu thêm tại https://wikipedia.org/HMAC</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32</a:t>
            </a:fld>
            <a:endParaRPr lang="ru-RU"/>
          </a:p>
        </p:txBody>
      </p:sp>
    </p:spTree>
    <p:extLst>
      <p:ext uri="{BB962C8B-B14F-4D97-AF65-F5344CB8AC3E}">
        <p14:creationId xmlns:p14="http://schemas.microsoft.com/office/powerpoint/2010/main" val="2234966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33</a:t>
            </a:fld>
            <a:endParaRPr lang="ru-RU"/>
          </a:p>
        </p:txBody>
      </p:sp>
    </p:spTree>
    <p:extLst>
      <p:ext uri="{BB962C8B-B14F-4D97-AF65-F5344CB8AC3E}">
        <p14:creationId xmlns:p14="http://schemas.microsoft.com/office/powerpoint/2010/main" val="613329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t>Source: </a:t>
            </a:r>
            <a:r>
              <a:rPr lang="en-US" sz="1200" b="1" i="0" kern="1200" smtClean="0">
                <a:solidFill>
                  <a:schemeClr val="tx1"/>
                </a:solidFill>
                <a:effectLst/>
                <a:latin typeface="+mn-lt"/>
                <a:ea typeface="+mn-ea"/>
                <a:cs typeface="+mn-cs"/>
              </a:rPr>
              <a:t>A complete overview of SSL/TLS and its cryptographic system</a:t>
            </a:r>
          </a:p>
          <a:p>
            <a:r>
              <a:rPr lang="en-US" smtClean="0">
                <a:hlinkClick r:id="rId3"/>
              </a:rPr>
              <a:t>https://dev.to/techschoolguru/a-complete-overview-of-ssl-tls-and-its-cryptographic-system-36pd</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1166761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Image</a:t>
            </a:r>
            <a:r>
              <a:rPr lang="en-US" baseline="0" smtClean="0"/>
              <a:t> Source: https://slideplayer.com/slide/4817422/15/images/29/CCM+Mode+B0+B1+...+Bk+Bk+Br+Header+Payload+MIC+S1+...+Sm.jpg</a:t>
            </a:r>
            <a:endParaRPr lang="en-US"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CCM is intended for use in a packet environment, i.e., when all of the data is available in storage before CCM is applied; CCM is not designed to support partial processing or stream processing. The input to CCM includes three elements: 1) data that will be both authenticated and encrypted, called the payload; 2) associated data, e.g., a header, that will be authenticated but not encrypted; and 3) a unique value, called a nonce, that is assigned to the payload and the associated data.</a:t>
            </a:r>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9506010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455658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Có</a:t>
            </a:r>
            <a:r>
              <a:rPr lang="vi-VN" baseline="0" smtClean="0"/>
              <a:t> thể trao đổi với sinh viên: tại sao có thể sử dụng hàm băm (tính kháng va chạm)</a:t>
            </a:r>
          </a:p>
        </p:txBody>
      </p:sp>
      <p:sp>
        <p:nvSpPr>
          <p:cNvPr id="4" name="Slide Number Placeholder 3"/>
          <p:cNvSpPr>
            <a:spLocks noGrp="1"/>
          </p:cNvSpPr>
          <p:nvPr>
            <p:ph type="sldNum" sz="quarter" idx="10"/>
          </p:nvPr>
        </p:nvSpPr>
        <p:spPr/>
        <p:txBody>
          <a:bodyPr/>
          <a:lstStyle/>
          <a:p>
            <a:fld id="{391F8C0C-5812-497D-B352-B5908CC200C0}" type="slidenum">
              <a:rPr lang="ru-RU" smtClean="0"/>
              <a:t>38</a:t>
            </a:fld>
            <a:endParaRPr lang="ru-RU"/>
          </a:p>
        </p:txBody>
      </p:sp>
    </p:spTree>
    <p:extLst>
      <p:ext uri="{BB962C8B-B14F-4D97-AF65-F5344CB8AC3E}">
        <p14:creationId xmlns:p14="http://schemas.microsoft.com/office/powerpoint/2010/main" val="1322220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Phương</a:t>
            </a:r>
            <a:r>
              <a:rPr lang="vi-VN" baseline="0" smtClean="0"/>
              <a:t> án tương tác với sinh viên</a:t>
            </a:r>
          </a:p>
          <a:p>
            <a:pPr marL="171450" indent="-171450">
              <a:buFont typeface="Arial" panose="020B0604020202020204" pitchFamily="34" charset="0"/>
              <a:buChar char="•"/>
            </a:pPr>
            <a:r>
              <a:rPr lang="vi-VN" baseline="0" smtClean="0"/>
              <a:t>Malice thu được lợi ích gì?</a:t>
            </a:r>
          </a:p>
          <a:p>
            <a:pPr marL="171450" indent="-171450">
              <a:buFont typeface="Arial" panose="020B0604020202020204" pitchFamily="34" charset="0"/>
              <a:buChar char="•"/>
            </a:pPr>
            <a:r>
              <a:rPr lang="vi-VN" baseline="0" smtClean="0"/>
              <a:t>Đây là loại tấn công nào?</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39</a:t>
            </a:fld>
            <a:endParaRPr lang="ru-RU"/>
          </a:p>
        </p:txBody>
      </p:sp>
    </p:spTree>
    <p:extLst>
      <p:ext uri="{BB962C8B-B14F-4D97-AF65-F5344CB8AC3E}">
        <p14:creationId xmlns:p14="http://schemas.microsoft.com/office/powerpoint/2010/main" val="19488357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vi-VN" smtClean="0"/>
              <a:t>Với</a:t>
            </a:r>
            <a:r>
              <a:rPr lang="vi-VN" baseline="0" smtClean="0"/>
              <a:t> slide này, giảng viên cần giúp sinh viên hiểu được:</a:t>
            </a:r>
          </a:p>
          <a:p>
            <a:pPr marL="171450" indent="-171450">
              <a:buFont typeface="Wingdings" panose="05000000000000000000" pitchFamily="2" charset="2"/>
              <a:buChar char="§"/>
            </a:pPr>
            <a:r>
              <a:rPr lang="vi-VN" baseline="0" smtClean="0"/>
              <a:t>Chứng thư khóa công khai là phương tiện để gắn kết một khóa công khai với một định danh</a:t>
            </a:r>
          </a:p>
          <a:p>
            <a:pPr marL="171450" indent="-171450">
              <a:buFont typeface="Wingdings" panose="05000000000000000000" pitchFamily="2" charset="2"/>
              <a:buChar char="§"/>
            </a:pPr>
            <a:r>
              <a:rPr lang="vi-VN" baseline="0" smtClean="0"/>
              <a:t>Tính tin cậy của mối gắn kết này được đảm bảo bằng chữ ký của Trent, một thực thể mà tất cả mọi thành viên khác trong hệ thống đều tin tưởng và Trent có thể cấp chứng thư khóa công khai cho bất kỳ thành viên nào.</a:t>
            </a:r>
          </a:p>
          <a:p>
            <a:pPr marL="171450" indent="-171450">
              <a:buFont typeface="Wingdings" panose="05000000000000000000" pitchFamily="2" charset="2"/>
              <a:buChar char="§"/>
            </a:pPr>
            <a:r>
              <a:rPr lang="vi-VN" baseline="0" smtClean="0"/>
              <a:t>Khóa công khai luôn được truyền đi trong một chứng thư khóa công khai; người nhận phải kiểm tra chữ ký của Trent trước khi chấp nhận khóa công khai</a:t>
            </a:r>
          </a:p>
          <a:p>
            <a:pPr marL="171450" indent="-171450">
              <a:buFont typeface="Wingdings" panose="05000000000000000000" pitchFamily="2" charset="2"/>
              <a:buChar char="§"/>
            </a:pPr>
            <a:r>
              <a:rPr lang="vi-VN" baseline="0" smtClean="0"/>
              <a:t>Để kiểm tra được chữ kỹ của Trent thì phải có khóa công khai của Trent </a:t>
            </a:r>
            <a:r>
              <a:rPr lang="vi-VN" baseline="0" smtClean="0">
                <a:sym typeface="Wingdings" panose="05000000000000000000" pitchFamily="2" charset="2"/>
              </a:rPr>
              <a:t> để chứng thư số thực sự có ý nghĩa thì mỗi thành viên trong hệ thống phải lấy được khóa công khai của Trent một cách chính xác, tin cậy.</a:t>
            </a:r>
          </a:p>
          <a:p>
            <a:pPr marL="171450" indent="-171450">
              <a:buFont typeface="Wingdings" panose="05000000000000000000" pitchFamily="2" charset="2"/>
              <a:buChar char="§"/>
            </a:pPr>
            <a:r>
              <a:rPr lang="vi-VN" baseline="0" smtClean="0">
                <a:sym typeface="Wingdings" panose="05000000000000000000" pitchFamily="2" charset="2"/>
              </a:rPr>
              <a:t>Khóa công khai của Trent cũng được lưu trong chứng thư số, được ký bởi chính Trent và gọi là chứng thư số tự ký (hay chứng thư số gốc).</a:t>
            </a:r>
          </a:p>
          <a:p>
            <a:pPr marL="171450" indent="-171450">
              <a:buFont typeface="Wingdings" panose="05000000000000000000" pitchFamily="2" charset="2"/>
              <a:buChar char="§"/>
            </a:pPr>
            <a:r>
              <a:rPr lang="vi-VN" baseline="0" smtClean="0">
                <a:sym typeface="Wingdings" panose="05000000000000000000" pitchFamily="2" charset="2"/>
              </a:rPr>
              <a:t>Trent cũng có thể ủy quyền cho một thực thể khác thực hiện việc chứng thực (cấp chứng thư) khóa công khai. Nhưng trong mọi  trường hợp, để kiểm tra được tính hợp lệ của chứng thư thì phải có chứng thư tự ký của Trent.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40</a:t>
            </a:fld>
            <a:endParaRPr lang="ru-RU"/>
          </a:p>
        </p:txBody>
      </p:sp>
    </p:spTree>
    <p:extLst>
      <p:ext uri="{BB962C8B-B14F-4D97-AF65-F5344CB8AC3E}">
        <p14:creationId xmlns:p14="http://schemas.microsoft.com/office/powerpoint/2010/main" val="30877991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Hình</a:t>
            </a:r>
            <a:r>
              <a:rPr lang="vi-VN" baseline="0" smtClean="0"/>
              <a:t> trên slide có kích thước rất nhỏ. Nên dành một chút thời gian để demo trực tiếp với MMC.</a:t>
            </a:r>
          </a:p>
          <a:p>
            <a:pPr marL="171450" indent="-171450">
              <a:buFont typeface="Arial" panose="020B0604020202020204" pitchFamily="34" charset="0"/>
              <a:buChar char="•"/>
            </a:pPr>
            <a:r>
              <a:rPr lang="vi-VN" baseline="0" smtClean="0"/>
              <a:t>Qua đây, giải thích cho sinh viên:</a:t>
            </a:r>
          </a:p>
          <a:p>
            <a:pPr marL="628650" lvl="1" indent="-171450">
              <a:buFont typeface="Arial" panose="020B0604020202020204" pitchFamily="34" charset="0"/>
              <a:buChar char="•"/>
            </a:pPr>
            <a:r>
              <a:rPr lang="vi-VN" baseline="0" smtClean="0"/>
              <a:t>Thực thể cấp chứng thư được gọi là CA</a:t>
            </a:r>
          </a:p>
          <a:p>
            <a:pPr marL="628650" lvl="1" indent="-171450">
              <a:buFont typeface="Arial" panose="020B0604020202020204" pitchFamily="34" charset="0"/>
              <a:buChar char="•"/>
            </a:pPr>
            <a:r>
              <a:rPr lang="vi-VN" baseline="0" smtClean="0"/>
              <a:t>CA mà tự cấp chứng thư cho mình là Root CA</a:t>
            </a:r>
          </a:p>
          <a:p>
            <a:pPr marL="628650" lvl="1" indent="-171450">
              <a:buFont typeface="Arial" panose="020B0604020202020204" pitchFamily="34" charset="0"/>
              <a:buChar char="•"/>
            </a:pPr>
            <a:r>
              <a:rPr lang="vi-VN" baseline="0" smtClean="0"/>
              <a:t>Cơ chế phân phối Root Certificate của một số Root CA lớn tới người dùng.</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41</a:t>
            </a:fld>
            <a:endParaRPr lang="ru-RU"/>
          </a:p>
        </p:txBody>
      </p:sp>
    </p:spTree>
    <p:extLst>
      <p:ext uri="{BB962C8B-B14F-4D97-AF65-F5344CB8AC3E}">
        <p14:creationId xmlns:p14="http://schemas.microsoft.com/office/powerpoint/2010/main" val="15333791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Kí</a:t>
            </a:r>
            <a:r>
              <a:rPr lang="vi-VN" baseline="0" smtClean="0"/>
              <a:t> hiệu trên slide:</a:t>
            </a:r>
            <a:endParaRPr lang="vi-VN" smtClean="0"/>
          </a:p>
          <a:p>
            <a:pPr marL="628650" lvl="1" indent="-171450">
              <a:buFont typeface="Arial" panose="020B0604020202020204" pitchFamily="34" charset="0"/>
              <a:buChar char="•"/>
            </a:pPr>
            <a:r>
              <a:rPr lang="vi-VN" smtClean="0"/>
              <a:t>P = Password</a:t>
            </a:r>
            <a:r>
              <a:rPr lang="vi-VN" baseline="0" smtClean="0"/>
              <a:t> (secret)</a:t>
            </a:r>
          </a:p>
          <a:p>
            <a:pPr marL="628650" lvl="1" indent="-171450">
              <a:buFont typeface="Arial" panose="020B0604020202020204" pitchFamily="34" charset="0"/>
              <a:buChar char="•"/>
            </a:pPr>
            <a:r>
              <a:rPr lang="vi-VN" baseline="0" smtClean="0"/>
              <a:t>S = Salt (not secret)</a:t>
            </a:r>
          </a:p>
          <a:p>
            <a:pPr marL="628650" lvl="1" indent="-171450">
              <a:buFont typeface="Arial" panose="020B0604020202020204" pitchFamily="34" charset="0"/>
              <a:buChar char="•"/>
            </a:pPr>
            <a:r>
              <a:rPr lang="vi-VN" baseline="0" smtClean="0"/>
              <a:t>c = Count (~1000): số lượt áp dụng hàm băm</a:t>
            </a:r>
          </a:p>
          <a:p>
            <a:pPr marL="628650" lvl="1" indent="-171450">
              <a:buFont typeface="Arial" panose="020B0604020202020204" pitchFamily="34" charset="0"/>
              <a:buChar char="•"/>
            </a:pPr>
            <a:r>
              <a:rPr lang="vi-VN" baseline="0" smtClean="0"/>
              <a:t>dkLen = Độ dài khóa cần có (phải không vượt quá kích thước hàm băm)</a:t>
            </a:r>
          </a:p>
          <a:p>
            <a:pPr marL="628650" lvl="1" indent="-171450">
              <a:buFont typeface="Arial" panose="020B0604020202020204" pitchFamily="34" charset="0"/>
              <a:buChar char="•"/>
            </a:pPr>
            <a:r>
              <a:rPr lang="vi-VN" baseline="0" smtClean="0"/>
              <a:t>DK = Derived Key</a:t>
            </a:r>
          </a:p>
          <a:p>
            <a:r>
              <a:rPr lang="vi-VN" smtClean="0"/>
              <a:t>Tương</a:t>
            </a:r>
            <a:r>
              <a:rPr lang="vi-VN" baseline="0" smtClean="0"/>
              <a:t> tác với sinh viên:</a:t>
            </a:r>
          </a:p>
          <a:p>
            <a:pPr marL="628650" lvl="1" indent="-171450">
              <a:buFont typeface="Arial" panose="020B0604020202020204" pitchFamily="34" charset="0"/>
              <a:buChar char="•"/>
            </a:pPr>
            <a:r>
              <a:rPr lang="vi-VN" smtClean="0"/>
              <a:t>Khi dẫn</a:t>
            </a:r>
            <a:r>
              <a:rPr lang="vi-VN" baseline="0" smtClean="0"/>
              <a:t> xuất khóa từ mật khẩu, người ta phải băm "c" lần, còn nếu dẫn xuất khóa từ khóa trao đổi, người ta chỉ cần băm 1 lần. Lý do là mật khẩu có entropy nhỏ, hàm dẫn xuất phải tốn nhiều tài nguyên tính toán để chống tấn công dò mật khẩu (dò khóa).</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45</a:t>
            </a:fld>
            <a:endParaRPr lang="ru-RU"/>
          </a:p>
        </p:txBody>
      </p:sp>
    </p:spTree>
    <p:extLst>
      <p:ext uri="{BB962C8B-B14F-4D97-AF65-F5344CB8AC3E}">
        <p14:creationId xmlns:p14="http://schemas.microsoft.com/office/powerpoint/2010/main" val="40350848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46</a:t>
            </a:fld>
            <a:endParaRPr lang="ru-RU"/>
          </a:p>
        </p:txBody>
      </p:sp>
    </p:spTree>
    <p:extLst>
      <p:ext uri="{BB962C8B-B14F-4D97-AF65-F5344CB8AC3E}">
        <p14:creationId xmlns:p14="http://schemas.microsoft.com/office/powerpoint/2010/main" val="3622057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Nguồn</a:t>
            </a:r>
            <a:r>
              <a:rPr lang="vi-VN" baseline="0" smtClean="0"/>
              <a:t> hình ảnh: "TCP/IP Protocol Suite"</a:t>
            </a:r>
          </a:p>
          <a:p>
            <a:r>
              <a:rPr lang="vi-VN" smtClean="0"/>
              <a:t>Tương</a:t>
            </a:r>
            <a:r>
              <a:rPr lang="vi-VN" baseline="0" smtClean="0"/>
              <a:t> tác với sinh viên:</a:t>
            </a:r>
          </a:p>
          <a:p>
            <a:pPr marL="171450" indent="-171450">
              <a:buFont typeface="Arial" panose="020B0604020202020204" pitchFamily="34" charset="0"/>
              <a:buChar char="•"/>
            </a:pPr>
            <a:r>
              <a:rPr lang="vi-VN" baseline="0" smtClean="0"/>
              <a:t>Liệt kê một số giao thức thuộc tầng Application: HTTP, FTP, SMTP, POP3, IMAP, Telnet, DNS, Skype...</a:t>
            </a:r>
          </a:p>
          <a:p>
            <a:pPr marL="171450" indent="-171450">
              <a:buFont typeface="Arial" panose="020B0604020202020204" pitchFamily="34" charset="0"/>
              <a:buChar char="•"/>
            </a:pPr>
            <a:r>
              <a:rPr lang="vi-VN" baseline="0" smtClean="0"/>
              <a:t>Liệt kê một số giao thức thuộc tầng Transport: TCP, UDP</a:t>
            </a:r>
          </a:p>
          <a:p>
            <a:pPr marL="171450" indent="-171450">
              <a:buFont typeface="Arial" panose="020B0604020202020204" pitchFamily="34" charset="0"/>
              <a:buChar char="•"/>
            </a:pPr>
            <a:r>
              <a:rPr lang="vi-VN" baseline="0" smtClean="0"/>
              <a:t>Liệt kê một số giao thức thuộc tầng Network: IP, ICMP, ARP, OSPF</a:t>
            </a:r>
          </a:p>
          <a:p>
            <a:endParaRPr lang="vi-VN" baseline="0" smtClean="0"/>
          </a:p>
          <a:p>
            <a:r>
              <a:rPr lang="vi-VN" baseline="0" smtClean="0"/>
              <a:t>Diễn giải:</a:t>
            </a:r>
          </a:p>
          <a:p>
            <a:pPr marL="171450" indent="-171450">
              <a:buFont typeface="Arial" panose="020B0604020202020204" pitchFamily="34" charset="0"/>
              <a:buChar char="•"/>
            </a:pPr>
            <a:r>
              <a:rPr lang="vi-VN" baseline="0" smtClean="0"/>
              <a:t>Giao thức tầng Physical quy định truyền dòng bít giữa 2 thiết bị kết nối trực tiếp với nhau</a:t>
            </a:r>
          </a:p>
          <a:p>
            <a:pPr marL="171450" indent="-171450">
              <a:buFont typeface="Arial" panose="020B0604020202020204" pitchFamily="34" charset="0"/>
              <a:buChar char="•"/>
            </a:pPr>
            <a:r>
              <a:rPr lang="vi-VN" baseline="0" smtClean="0"/>
              <a:t>Giao thức tầng Data Link quy định truyền các khung bít (frame) giữa 2 thiết bị kết nối trực tiếp với nhau</a:t>
            </a:r>
          </a:p>
          <a:p>
            <a:pPr marL="171450" indent="-171450">
              <a:buFont typeface="Arial" panose="020B0604020202020204" pitchFamily="34" charset="0"/>
              <a:buChar char="•"/>
            </a:pPr>
            <a:r>
              <a:rPr lang="vi-VN" baseline="0" smtClean="0"/>
              <a:t>Giao thức tầng Network quy định việc truyền các gói tin (datagram) giữa các thiết bị bất kỳ trong mạng. Giao thức chủ yếu ở đây là IP. Ngoài ra, còn một số giao thức bổ trợ (ICMP, ARP...)</a:t>
            </a:r>
          </a:p>
          <a:p>
            <a:pPr marL="171450" indent="-171450">
              <a:buFont typeface="Arial" panose="020B0604020202020204" pitchFamily="34" charset="0"/>
              <a:buChar char="•"/>
            </a:pPr>
            <a:r>
              <a:rPr lang="vi-VN" baseline="0" smtClean="0"/>
              <a:t>Giao thức tầng Transport quy định việc truyền tải trọn vẹn một thông điệp (datagram, segment hoặc packet); trong đó, một segment có thể gồm nhiều datagram. Như thế, chức năng phân/ghép mảnh thuộc về tầng Transport. Lưu ý rằng một thiết bị mạng không nhất thiết phải có tầng Transport (ví dụ như router), trong khi phải có đủ 3 tầng bên dưới.</a:t>
            </a:r>
          </a:p>
          <a:p>
            <a:pPr marL="171450" indent="-171450">
              <a:buFont typeface="Arial" panose="020B0604020202020204" pitchFamily="34" charset="0"/>
              <a:buChar char="•"/>
            </a:pPr>
            <a:endParaRPr lang="vi-VN" baseline="0" smtClean="0"/>
          </a:p>
          <a:p>
            <a:pPr marL="171450" indent="-171450">
              <a:buFont typeface="Arial" panose="020B0604020202020204" pitchFamily="34" charset="0"/>
              <a:buChar char="•"/>
            </a:pPr>
            <a:endParaRPr lang="vi-VN" smtClean="0"/>
          </a:p>
          <a:p>
            <a:r>
              <a:rPr lang="vi-VN" smtClean="0"/>
              <a:t>Nhấn</a:t>
            </a:r>
            <a:r>
              <a:rPr lang="vi-VN" baseline="0" smtClean="0"/>
              <a:t> mạnh:</a:t>
            </a:r>
          </a:p>
          <a:p>
            <a:pPr marL="171450" indent="-171450">
              <a:buFont typeface="Arial" panose="020B0604020202020204" pitchFamily="34" charset="0"/>
              <a:buChar char="•"/>
            </a:pPr>
            <a:r>
              <a:rPr lang="vi-VN" baseline="0" smtClean="0"/>
              <a:t>Chồng giao thức TCP/IP không định nghĩa một giao thức cụ thể nào cho 2 tầng thấp nhất; tức là nó chấp nhận bất kỳ giao thức nào ở các tầng này.</a:t>
            </a:r>
            <a:endParaRPr lang="vi-VN" smtClean="0"/>
          </a:p>
        </p:txBody>
      </p:sp>
      <p:sp>
        <p:nvSpPr>
          <p:cNvPr id="4" name="Slide Number Placeholder 3"/>
          <p:cNvSpPr>
            <a:spLocks noGrp="1"/>
          </p:cNvSpPr>
          <p:nvPr>
            <p:ph type="sldNum" sz="quarter" idx="10"/>
          </p:nvPr>
        </p:nvSpPr>
        <p:spPr/>
        <p:txBody>
          <a:bodyPr/>
          <a:lstStyle/>
          <a:p>
            <a:fld id="{391F8C0C-5812-497D-B352-B5908CC200C0}" type="slidenum">
              <a:rPr lang="ru-RU" smtClean="0"/>
              <a:t>47</a:t>
            </a:fld>
            <a:endParaRPr lang="ru-RU"/>
          </a:p>
        </p:txBody>
      </p:sp>
    </p:spTree>
    <p:extLst>
      <p:ext uri="{BB962C8B-B14F-4D97-AF65-F5344CB8AC3E}">
        <p14:creationId xmlns:p14="http://schemas.microsoft.com/office/powerpoint/2010/main" val="20772018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48</a:t>
            </a:fld>
            <a:endParaRPr lang="ru-RU"/>
          </a:p>
        </p:txBody>
      </p:sp>
    </p:spTree>
    <p:extLst>
      <p:ext uri="{BB962C8B-B14F-4D97-AF65-F5344CB8AC3E}">
        <p14:creationId xmlns:p14="http://schemas.microsoft.com/office/powerpoint/2010/main" val="802360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49</a:t>
            </a:fld>
            <a:endParaRPr lang="ru-RU"/>
          </a:p>
        </p:txBody>
      </p:sp>
    </p:spTree>
    <p:extLst>
      <p:ext uri="{BB962C8B-B14F-4D97-AF65-F5344CB8AC3E}">
        <p14:creationId xmlns:p14="http://schemas.microsoft.com/office/powerpoint/2010/main" val="3782206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50</a:t>
            </a:fld>
            <a:endParaRPr lang="ru-RU"/>
          </a:p>
        </p:txBody>
      </p:sp>
    </p:spTree>
    <p:extLst>
      <p:ext uri="{BB962C8B-B14F-4D97-AF65-F5344CB8AC3E}">
        <p14:creationId xmlns:p14="http://schemas.microsoft.com/office/powerpoint/2010/main" val="785360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51</a:t>
            </a:fld>
            <a:endParaRPr lang="ru-RU"/>
          </a:p>
        </p:txBody>
      </p:sp>
    </p:spTree>
    <p:extLst>
      <p:ext uri="{BB962C8B-B14F-4D97-AF65-F5344CB8AC3E}">
        <p14:creationId xmlns:p14="http://schemas.microsoft.com/office/powerpoint/2010/main" val="30811837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52</a:t>
            </a:fld>
            <a:endParaRPr lang="ru-RU"/>
          </a:p>
        </p:txBody>
      </p:sp>
    </p:spTree>
    <p:extLst>
      <p:ext uri="{BB962C8B-B14F-4D97-AF65-F5344CB8AC3E}">
        <p14:creationId xmlns:p14="http://schemas.microsoft.com/office/powerpoint/2010/main" val="12662986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53</a:t>
            </a:fld>
            <a:endParaRPr lang="ru-RU"/>
          </a:p>
        </p:txBody>
      </p:sp>
    </p:spTree>
    <p:extLst>
      <p:ext uri="{BB962C8B-B14F-4D97-AF65-F5344CB8AC3E}">
        <p14:creationId xmlns:p14="http://schemas.microsoft.com/office/powerpoint/2010/main" val="29648041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54</a:t>
            </a:fld>
            <a:endParaRPr lang="ru-RU"/>
          </a:p>
        </p:txBody>
      </p:sp>
    </p:spTree>
    <p:extLst>
      <p:ext uri="{BB962C8B-B14F-4D97-AF65-F5344CB8AC3E}">
        <p14:creationId xmlns:p14="http://schemas.microsoft.com/office/powerpoint/2010/main" val="4011281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55</a:t>
            </a:fld>
            <a:endParaRPr lang="ru-RU"/>
          </a:p>
        </p:txBody>
      </p:sp>
    </p:spTree>
    <p:extLst>
      <p:ext uri="{BB962C8B-B14F-4D97-AF65-F5344CB8AC3E}">
        <p14:creationId xmlns:p14="http://schemas.microsoft.com/office/powerpoint/2010/main" val="37257011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56</a:t>
            </a:fld>
            <a:endParaRPr lang="ru-RU"/>
          </a:p>
        </p:txBody>
      </p:sp>
    </p:spTree>
    <p:extLst>
      <p:ext uri="{BB962C8B-B14F-4D97-AF65-F5344CB8AC3E}">
        <p14:creationId xmlns:p14="http://schemas.microsoft.com/office/powerpoint/2010/main" val="348024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7</a:t>
            </a:fld>
            <a:endParaRPr lang="ru-RU"/>
          </a:p>
        </p:txBody>
      </p:sp>
    </p:spTree>
    <p:extLst>
      <p:ext uri="{BB962C8B-B14F-4D97-AF65-F5344CB8AC3E}">
        <p14:creationId xmlns:p14="http://schemas.microsoft.com/office/powerpoint/2010/main" val="1846843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3664584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a:t>
            </a:fld>
            <a:endParaRPr lang="ru-RU"/>
          </a:p>
        </p:txBody>
      </p:sp>
    </p:spTree>
    <p:extLst>
      <p:ext uri="{BB962C8B-B14F-4D97-AF65-F5344CB8AC3E}">
        <p14:creationId xmlns:p14="http://schemas.microsoft.com/office/powerpoint/2010/main" val="3041945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10</a:t>
            </a:fld>
            <a:endParaRPr lang="ru-RU"/>
          </a:p>
        </p:txBody>
      </p:sp>
    </p:spTree>
    <p:extLst>
      <p:ext uri="{BB962C8B-B14F-4D97-AF65-F5344CB8AC3E}">
        <p14:creationId xmlns:p14="http://schemas.microsoft.com/office/powerpoint/2010/main" val="958844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Giảng</a:t>
            </a:r>
            <a:r>
              <a:rPr lang="vi-VN" baseline="0" smtClean="0"/>
              <a:t> viên giới thiệu với sinh viên, rằng giáo trình "Giao thức an toàn mạng" là tài liệu chính phục vụ học phần, tuy nhiên nội dung thi không bị giới hạn bởi giáo trình mà được quyết định bởi Đề cương chi tiết mới nhất được phê duyệt. Chính vì thế:</a:t>
            </a:r>
          </a:p>
          <a:p>
            <a:pPr marL="171450" indent="-171450">
              <a:buFont typeface="Arial" panose="020B0604020202020204" pitchFamily="34" charset="0"/>
              <a:buChar char="•"/>
            </a:pPr>
            <a:r>
              <a:rPr lang="vi-VN" baseline="0" smtClean="0"/>
              <a:t>Sinh viên cần căn cứ vào đề cương chi tiết để ôn thi</a:t>
            </a:r>
          </a:p>
          <a:p>
            <a:pPr marL="171450" indent="-171450">
              <a:buFont typeface="Arial" panose="020B0604020202020204" pitchFamily="34" charset="0"/>
              <a:buChar char="•"/>
            </a:pPr>
            <a:r>
              <a:rPr lang="vi-VN" baseline="0" smtClean="0"/>
              <a:t>Nhìn chung, bộ slide bài giảng phản ánh đầy đủ khung nội dung trong đề cương chi tiết</a:t>
            </a:r>
          </a:p>
          <a:p>
            <a:pPr marL="0" indent="0">
              <a:buFontTx/>
              <a:buNone/>
            </a:pPr>
            <a:r>
              <a:rPr lang="vi-VN" baseline="0" smtClean="0"/>
              <a:t>Bên cạnh đó, giảng viên cũng giới thiệu với sinh viên rằng:</a:t>
            </a:r>
          </a:p>
          <a:p>
            <a:pPr marL="171450" indent="-171450">
              <a:buFont typeface="Arial" panose="020B0604020202020204" pitchFamily="34" charset="0"/>
              <a:buChar char="•"/>
            </a:pPr>
            <a:r>
              <a:rPr lang="vi-VN" baseline="0" smtClean="0"/>
              <a:t>Hai giáo trình về mật mã được liệt kê trên slide là phục vụ cho Chương 1. Nhân đây cũng nhấn mạnh lại một lần nữa, rằng kiến thức căn bản về mật mã là hết sức quan trọng để có thể hiệu được các giao thức an toàn mạng, bởi các giao thức an toàn mạng được xem xét trong học phần này đều là giao thức mật mã. Sinh viên cần nghiêm túc ôn lại phần kiến thức này.</a:t>
            </a:r>
          </a:p>
          <a:p>
            <a:pPr marL="171450" indent="-171450">
              <a:buFont typeface="Arial" panose="020B0604020202020204" pitchFamily="34" charset="0"/>
              <a:buChar char="•"/>
            </a:pPr>
            <a:r>
              <a:rPr lang="vi-VN" baseline="0" smtClean="0"/>
              <a:t>Ngoài ra, sẽ có các tài liệu khác được giới thiệu cùng với từng bài học.</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3021005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4401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9788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6" r:id="rId3"/>
    <p:sldLayoutId id="2147483654" r:id="rId4"/>
    <p:sldLayoutId id="2147483655" r:id="rId5"/>
    <p:sldLayoutId id="2147483656" r:id="rId6"/>
    <p:sldLayoutId id="2147483657" r:id="rId7"/>
    <p:sldLayoutId id="2147483658" r:id="rId8"/>
    <p:sldLayoutId id="2147483661" r:id="rId9"/>
    <p:sldLayoutId id="2147483662" r:id="rId10"/>
    <p:sldLayoutId id="2147483663" r:id="rId11"/>
    <p:sldLayoutId id="2147483664" r:id="rId12"/>
    <p:sldLayoutId id="2147483665" r:id="rId13"/>
    <p:sldLayoutId id="2147483650" r:id="rId14"/>
    <p:sldLayoutId id="2147483659" r:id="rId15"/>
    <p:sldLayoutId id="2147483653" r:id="rId16"/>
    <p:sldLayoutId id="2147483667" r:id="rId17"/>
    <p:sldLayoutId id="2147483668" r:id="rId1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31.wmf"/><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9.xml"/><Relationship Id="rId1" Type="http://schemas.openxmlformats.org/officeDocument/2006/relationships/slideLayout" Target="../slideLayouts/slideLayout1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120650" indent="0">
              <a:spcBef>
                <a:spcPts val="0"/>
              </a:spcBef>
              <a:spcAft>
                <a:spcPts val="0"/>
              </a:spcAft>
              <a:buNone/>
            </a:pPr>
            <a:r>
              <a:rPr lang="en-US" b="1" smtClean="0"/>
              <a:t>Học phần</a:t>
            </a:r>
            <a:r>
              <a:rPr lang="en-US" smtClean="0"/>
              <a:t>: Giao thức an toàn mạng</a:t>
            </a:r>
          </a:p>
          <a:p>
            <a:pPr marL="120650" indent="0">
              <a:spcBef>
                <a:spcPts val="0"/>
              </a:spcBef>
              <a:spcAft>
                <a:spcPts val="0"/>
              </a:spcAft>
              <a:buNone/>
            </a:pPr>
            <a:r>
              <a:rPr lang="en-US" b="1" smtClean="0"/>
              <a:t>Biên soạn</a:t>
            </a:r>
            <a:r>
              <a:rPr lang="en-US" smtClean="0"/>
              <a:t>:</a:t>
            </a:r>
          </a:p>
          <a:p>
            <a:pPr marL="457200" lvl="1" indent="0">
              <a:spcBef>
                <a:spcPts val="0"/>
              </a:spcBef>
              <a:buNone/>
            </a:pPr>
            <a:r>
              <a:rPr lang="en-US" smtClean="0"/>
              <a:t>TS. Nguyễn Tuấn Anh (Bài 1-4)</a:t>
            </a:r>
          </a:p>
          <a:p>
            <a:pPr marL="1371600" lvl="2">
              <a:spcBef>
                <a:spcPts val="0"/>
              </a:spcBef>
              <a:buFont typeface="Wingdings" panose="05000000000000000000" pitchFamily="2" charset="2"/>
              <a:buChar char="§"/>
            </a:pPr>
            <a:r>
              <a:rPr lang="en-US" smtClean="0"/>
              <a:t>0977-199-902</a:t>
            </a:r>
          </a:p>
          <a:p>
            <a:pPr marL="1371600" lvl="2">
              <a:spcBef>
                <a:spcPts val="0"/>
              </a:spcBef>
              <a:buFont typeface="Wingdings" panose="05000000000000000000" pitchFamily="2" charset="2"/>
              <a:buChar char="§"/>
            </a:pPr>
            <a:r>
              <a:rPr lang="en-US" smtClean="0"/>
              <a:t>tuananh1982act@gmail.com</a:t>
            </a:r>
          </a:p>
          <a:p>
            <a:pPr marL="457200" lvl="1" indent="0">
              <a:spcBef>
                <a:spcPts val="0"/>
              </a:spcBef>
              <a:buNone/>
            </a:pPr>
            <a:r>
              <a:rPr lang="en-US" smtClean="0"/>
              <a:t>TS. Trần Thị Lượng (Bài 5-8)</a:t>
            </a:r>
          </a:p>
          <a:p>
            <a:pPr marL="1371600" lvl="2">
              <a:spcBef>
                <a:spcPts val="0"/>
              </a:spcBef>
              <a:buFont typeface="Wingdings" panose="05000000000000000000" pitchFamily="2" charset="2"/>
              <a:buChar char="§"/>
            </a:pPr>
            <a:r>
              <a:rPr lang="en-US"/>
              <a:t>0774-415-482</a:t>
            </a:r>
          </a:p>
          <a:p>
            <a:pPr marL="1371600" lvl="2">
              <a:spcBef>
                <a:spcPts val="0"/>
              </a:spcBef>
              <a:buFont typeface="Wingdings" panose="05000000000000000000" pitchFamily="2" charset="2"/>
              <a:buChar char="§"/>
            </a:pPr>
            <a:r>
              <a:rPr lang="en-US"/>
              <a:t>luongtranhong@gmail.com</a:t>
            </a:r>
          </a:p>
          <a:p>
            <a:pPr marL="1949450" indent="-1828800">
              <a:spcBef>
                <a:spcPts val="0"/>
              </a:spcBef>
              <a:spcAft>
                <a:spcPts val="0"/>
              </a:spcAft>
              <a:buNone/>
            </a:pPr>
            <a:r>
              <a:rPr lang="en-US" b="1" smtClean="0"/>
              <a:t>Đơn vị</a:t>
            </a:r>
            <a:r>
              <a:rPr lang="en-US" smtClean="0"/>
              <a:t>:	Khoa An toàn thông tin</a:t>
            </a:r>
            <a:br>
              <a:rPr lang="en-US" smtClean="0"/>
            </a:br>
            <a:r>
              <a:rPr lang="en-US" smtClean="0"/>
              <a:t>Học viện Kỹ thuật mật mã</a:t>
            </a:r>
          </a:p>
          <a:p>
            <a:pPr marL="120650" indent="0">
              <a:spcBef>
                <a:spcPts val="0"/>
              </a:spcBef>
              <a:spcAft>
                <a:spcPts val="0"/>
              </a:spcAft>
              <a:buNone/>
            </a:pPr>
            <a:r>
              <a:rPr lang="en-US" b="1" smtClean="0"/>
              <a:t>Chỉnh sửa lần cuối</a:t>
            </a:r>
            <a:r>
              <a:rPr lang="en-US" smtClean="0"/>
              <a:t>: 10/04/2019</a:t>
            </a:r>
            <a:endParaRPr lang="en-US"/>
          </a:p>
        </p:txBody>
      </p:sp>
      <p:sp>
        <p:nvSpPr>
          <p:cNvPr id="3" name="Title 2"/>
          <p:cNvSpPr>
            <a:spLocks noGrp="1"/>
          </p:cNvSpPr>
          <p:nvPr>
            <p:ph type="title"/>
          </p:nvPr>
        </p:nvSpPr>
        <p:spPr/>
        <p:txBody>
          <a:bodyPr/>
          <a:lstStyle/>
          <a:p>
            <a:r>
              <a:rPr lang="en-US" smtClean="0"/>
              <a:t>THÔNG TIN VỀ BỘ SLIDE BÀI GIẢNG</a:t>
            </a:r>
            <a:endParaRPr lang="en-US"/>
          </a:p>
        </p:txBody>
      </p:sp>
      <p:sp>
        <p:nvSpPr>
          <p:cNvPr id="5" name="Slide Number Placeholder 4"/>
          <p:cNvSpPr>
            <a:spLocks noGrp="1"/>
          </p:cNvSpPr>
          <p:nvPr>
            <p:ph type="sldNum" sz="quarter" idx="12"/>
          </p:nvPr>
        </p:nvSpPr>
        <p:spPr/>
        <p:txBody>
          <a:bodyPr/>
          <a:lstStyle/>
          <a:p>
            <a:fld id="{3E15BD7C-E074-4D4A-84C3-500EE5B9C190}" type="slidenum">
              <a:rPr lang="ru-RU" smtClean="0"/>
              <a:pPr/>
              <a:t>1</a:t>
            </a:fld>
            <a:endParaRPr lang="ru-RU" dirty="0"/>
          </a:p>
        </p:txBody>
      </p:sp>
    </p:spTree>
    <p:extLst>
      <p:ext uri="{BB962C8B-B14F-4D97-AF65-F5344CB8AC3E}">
        <p14:creationId xmlns:p14="http://schemas.microsoft.com/office/powerpoint/2010/main" val="3339815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vi-VN" b="1" smtClean="0"/>
              <a:t>Thời lượng</a:t>
            </a:r>
            <a:r>
              <a:rPr lang="vi-VN" smtClean="0"/>
              <a:t>: 2tc = 36 tiết</a:t>
            </a:r>
          </a:p>
          <a:p>
            <a:pPr lvl="1">
              <a:buFont typeface="Wingdings" panose="05000000000000000000" pitchFamily="2" charset="2"/>
              <a:buChar char="§"/>
            </a:pPr>
            <a:r>
              <a:rPr lang="vi-VN" smtClean="0"/>
              <a:t>24 tiết lý thuyết</a:t>
            </a:r>
          </a:p>
          <a:p>
            <a:pPr lvl="1">
              <a:buFont typeface="Wingdings" panose="05000000000000000000" pitchFamily="2" charset="2"/>
              <a:buChar char="§"/>
            </a:pPr>
            <a:r>
              <a:rPr lang="vi-VN" smtClean="0"/>
              <a:t>12 tiết bài tập</a:t>
            </a:r>
          </a:p>
          <a:p>
            <a:pPr>
              <a:buFont typeface="Wingdings" panose="05000000000000000000" pitchFamily="2" charset="2"/>
              <a:buChar char="q"/>
            </a:pPr>
            <a:r>
              <a:rPr lang="vi-VN" b="1" smtClean="0"/>
              <a:t>Đánh giá kết quả học tập</a:t>
            </a:r>
          </a:p>
          <a:p>
            <a:pPr lvl="1">
              <a:buFont typeface="Wingdings" panose="05000000000000000000" pitchFamily="2" charset="2"/>
              <a:buChar char="§"/>
            </a:pPr>
            <a:r>
              <a:rPr lang="vi-VN" smtClean="0"/>
              <a:t>Điểm chuyên cần</a:t>
            </a:r>
          </a:p>
          <a:p>
            <a:pPr lvl="2"/>
            <a:r>
              <a:rPr lang="vi-VN" smtClean="0"/>
              <a:t>Đi học đầy đủ, đúng giờ</a:t>
            </a:r>
          </a:p>
          <a:p>
            <a:pPr lvl="2"/>
            <a:r>
              <a:rPr lang="vi-VN" smtClean="0"/>
              <a:t>Tham gia xây dựng bài</a:t>
            </a:r>
          </a:p>
          <a:p>
            <a:pPr lvl="1">
              <a:buFont typeface="Wingdings" panose="05000000000000000000" pitchFamily="2" charset="2"/>
              <a:buChar char="§"/>
            </a:pPr>
            <a:r>
              <a:rPr lang="vi-VN" smtClean="0"/>
              <a:t>Điểm bài tập</a:t>
            </a:r>
          </a:p>
          <a:p>
            <a:pPr lvl="1">
              <a:buFont typeface="Wingdings" panose="05000000000000000000" pitchFamily="2" charset="2"/>
              <a:buChar char="§"/>
            </a:pPr>
            <a:r>
              <a:rPr lang="vi-VN" smtClean="0"/>
              <a:t>Điểm thi kết thúc học phần</a:t>
            </a:r>
            <a:endParaRPr lang="en-US"/>
          </a:p>
        </p:txBody>
      </p:sp>
      <p:sp>
        <p:nvSpPr>
          <p:cNvPr id="3" name="Title 2"/>
          <p:cNvSpPr>
            <a:spLocks noGrp="1"/>
          </p:cNvSpPr>
          <p:nvPr>
            <p:ph type="title"/>
          </p:nvPr>
        </p:nvSpPr>
        <p:spPr/>
        <p:txBody>
          <a:bodyPr/>
          <a:lstStyle/>
          <a:p>
            <a:r>
              <a:rPr lang="vi-VN" smtClean="0"/>
              <a:t>Cấu trúc học phần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Tree>
    <p:extLst>
      <p:ext uri="{BB962C8B-B14F-4D97-AF65-F5344CB8AC3E}">
        <p14:creationId xmlns:p14="http://schemas.microsoft.com/office/powerpoint/2010/main" val="2526592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466725" indent="-466725">
              <a:buFont typeface="+mj-lt"/>
              <a:buAutoNum type="arabicPeriod"/>
            </a:pPr>
            <a:r>
              <a:rPr lang="vi-VN" sz="3200" smtClean="0"/>
              <a:t>Nguyễn </a:t>
            </a:r>
            <a:r>
              <a:rPr lang="vi-VN" sz="3200"/>
              <a:t>Quốc Toàn, </a:t>
            </a:r>
            <a:r>
              <a:rPr lang="vi-VN" sz="3200" smtClean="0"/>
              <a:t>Hoàng </a:t>
            </a:r>
            <a:r>
              <a:rPr lang="vi-VN" sz="3200"/>
              <a:t>Sỹ Tương, Giáo trình “</a:t>
            </a:r>
            <a:r>
              <a:rPr lang="vi-VN" sz="3200" b="1"/>
              <a:t>Giao thức an toàn mạng máy tính</a:t>
            </a:r>
            <a:r>
              <a:rPr lang="vi-VN" sz="3200"/>
              <a:t>”, Học viện </a:t>
            </a:r>
            <a:r>
              <a:rPr lang="vi-VN" sz="3200" smtClean="0"/>
              <a:t>KTMM, </a:t>
            </a:r>
            <a:r>
              <a:rPr lang="vi-VN" sz="3200"/>
              <a:t>2013</a:t>
            </a:r>
            <a:r>
              <a:rPr lang="vi-VN" sz="3200" smtClean="0"/>
              <a:t>.</a:t>
            </a:r>
          </a:p>
          <a:p>
            <a:pPr marL="466725" indent="-466725">
              <a:buFont typeface="+mj-lt"/>
              <a:buAutoNum type="arabicPeriod"/>
            </a:pPr>
            <a:r>
              <a:rPr lang="vi-VN" sz="3200" smtClean="0"/>
              <a:t>Nguyễn Bình, Hoàng Thu Phương, "</a:t>
            </a:r>
            <a:r>
              <a:rPr lang="vi-VN" sz="3200" b="1" smtClean="0"/>
              <a:t>Cơ sở lý thuyết mật mã</a:t>
            </a:r>
            <a:r>
              <a:rPr lang="vi-VN" sz="3200" smtClean="0"/>
              <a:t>", Học viện KTMM, 2013</a:t>
            </a:r>
          </a:p>
          <a:p>
            <a:pPr marL="466725" indent="-466725">
              <a:buFont typeface="+mj-lt"/>
              <a:buAutoNum type="arabicPeriod"/>
            </a:pPr>
            <a:r>
              <a:rPr lang="vi-VN" sz="3200" smtClean="0"/>
              <a:t>Nguyễn Ngọc Cương, Trần Thị Lượng, "</a:t>
            </a:r>
            <a:r>
              <a:rPr lang="vi-VN" sz="3200" b="1" smtClean="0"/>
              <a:t>Mật mã ứng dụng trong an toàn thông tin</a:t>
            </a:r>
            <a:r>
              <a:rPr lang="vi-VN" sz="3200" smtClean="0"/>
              <a:t>", Học viện KTMM, 2013</a:t>
            </a:r>
          </a:p>
          <a:p>
            <a:pPr marL="466725" indent="-466725">
              <a:buFont typeface="+mj-lt"/>
              <a:buAutoNum type="arabicPeriod"/>
            </a:pPr>
            <a:r>
              <a:rPr lang="vi-VN" sz="3200" smtClean="0"/>
              <a:t>(và các tài liệu khác)</a:t>
            </a:r>
            <a:endParaRPr lang="en-US" sz="3200"/>
          </a:p>
        </p:txBody>
      </p:sp>
      <p:sp>
        <p:nvSpPr>
          <p:cNvPr id="3" name="Title 2"/>
          <p:cNvSpPr>
            <a:spLocks noGrp="1"/>
          </p:cNvSpPr>
          <p:nvPr>
            <p:ph type="title"/>
          </p:nvPr>
        </p:nvSpPr>
        <p:spPr/>
        <p:txBody>
          <a:bodyPr/>
          <a:lstStyle/>
          <a:p>
            <a:r>
              <a:rPr lang="vi-VN" smtClean="0"/>
              <a:t>Giáo trình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spTree>
    <p:extLst>
      <p:ext uri="{BB962C8B-B14F-4D97-AF65-F5344CB8AC3E}">
        <p14:creationId xmlns:p14="http://schemas.microsoft.com/office/powerpoint/2010/main" val="30169340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sz="quarter" idx="13"/>
            <p:extLst>
              <p:ext uri="{D42A27DB-BD31-4B8C-83A1-F6EECF244321}">
                <p14:modId xmlns:p14="http://schemas.microsoft.com/office/powerpoint/2010/main" val="1074222902"/>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vi-VN" smtClean="0"/>
              <a:t>Bài tập lớn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spTree>
    <p:extLst>
      <p:ext uri="{BB962C8B-B14F-4D97-AF65-F5344CB8AC3E}">
        <p14:creationId xmlns:p14="http://schemas.microsoft.com/office/powerpoint/2010/main" val="20122296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74823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38940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Thuật toán mật mã</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14</a:t>
            </a:fld>
            <a:endParaRPr lang="ru-RU" dirty="0"/>
          </a:p>
        </p:txBody>
      </p:sp>
      <p:graphicFrame>
        <p:nvGraphicFramePr>
          <p:cNvPr id="6" name="Content Placeholder 4"/>
          <p:cNvGraphicFramePr>
            <a:graphicFrameLocks noGrp="1"/>
          </p:cNvGraphicFramePr>
          <p:nvPr>
            <p:ph sz="quarter" idx="13"/>
            <p:extLst>
              <p:ext uri="{D42A27DB-BD31-4B8C-83A1-F6EECF244321}">
                <p14:modId xmlns:p14="http://schemas.microsoft.com/office/powerpoint/2010/main" val="3556126371"/>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77640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Mật mã đối xứng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pic>
        <p:nvPicPr>
          <p:cNvPr id="6" name="Picture 2" descr="http://i.msdn.microsoft.com/dynimg/IC16836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84" y="1052736"/>
            <a:ext cx="9018516" cy="4725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0816" y="4221088"/>
            <a:ext cx="2736304" cy="2308324"/>
          </a:xfrm>
          <a:prstGeom prst="rect">
            <a:avLst/>
          </a:prstGeom>
          <a:noFill/>
        </p:spPr>
        <p:txBody>
          <a:bodyPr wrap="square" rtlCol="0">
            <a:spAutoFit/>
          </a:bodyPr>
          <a:lstStyle/>
          <a:p>
            <a:r>
              <a:rPr lang="vi-VN" sz="2400" b="1" dirty="0" smtClean="0"/>
              <a:t>DES, 3DES</a:t>
            </a:r>
          </a:p>
          <a:p>
            <a:r>
              <a:rPr lang="vi-VN" sz="2400" b="1" dirty="0" smtClean="0"/>
              <a:t>IDEA</a:t>
            </a:r>
          </a:p>
          <a:p>
            <a:r>
              <a:rPr lang="vi-VN" sz="2400" b="1" dirty="0" smtClean="0"/>
              <a:t>AES, Rijndael</a:t>
            </a:r>
          </a:p>
          <a:p>
            <a:r>
              <a:rPr lang="vi-VN" sz="2400" b="1" dirty="0" smtClean="0"/>
              <a:t>RC2,</a:t>
            </a:r>
          </a:p>
          <a:p>
            <a:r>
              <a:rPr lang="vi-VN" sz="2400" b="1" dirty="0" smtClean="0"/>
              <a:t>RC4</a:t>
            </a:r>
          </a:p>
          <a:p>
            <a:r>
              <a:rPr lang="vi-VN" sz="2400" b="1" dirty="0" smtClean="0"/>
              <a:t>SEAL</a:t>
            </a:r>
            <a:endParaRPr lang="en-US" sz="2400" b="1" dirty="0"/>
          </a:p>
        </p:txBody>
      </p:sp>
    </p:spTree>
    <p:extLst>
      <p:ext uri="{BB962C8B-B14F-4D97-AF65-F5344CB8AC3E}">
        <p14:creationId xmlns:p14="http://schemas.microsoft.com/office/powerpoint/2010/main" val="5093942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normAutofit lnSpcReduction="10000"/>
          </a:bodyPr>
          <a:lstStyle/>
          <a:p>
            <a:pPr>
              <a:buFont typeface="Wingdings" panose="05000000000000000000" pitchFamily="2" charset="2"/>
              <a:buChar char="q"/>
            </a:pPr>
            <a:r>
              <a:rPr lang="vi-VN" b="1" smtClean="0"/>
              <a:t>Khóa mật mã</a:t>
            </a:r>
          </a:p>
          <a:p>
            <a:pPr lvl="1">
              <a:buFont typeface="Wingdings" panose="05000000000000000000" pitchFamily="2" charset="2"/>
              <a:buChar char="§"/>
            </a:pPr>
            <a:r>
              <a:rPr lang="vi-VN" smtClean="0"/>
              <a:t>Là chuỗi bít ngẫu nhiên độ dài xác định</a:t>
            </a:r>
          </a:p>
          <a:p>
            <a:pPr lvl="1">
              <a:buFont typeface="Wingdings" panose="05000000000000000000" pitchFamily="2" charset="2"/>
              <a:buChar char="§"/>
            </a:pPr>
            <a:r>
              <a:rPr lang="vi-VN" smtClean="0"/>
              <a:t>Được chia sẻ bởi các bên liên quan</a:t>
            </a:r>
          </a:p>
          <a:p>
            <a:pPr lvl="1">
              <a:buFont typeface="Wingdings" panose="05000000000000000000" pitchFamily="2" charset="2"/>
              <a:buChar char="§"/>
            </a:pPr>
            <a:r>
              <a:rPr lang="vi-VN" smtClean="0"/>
              <a:t>Các bên đều có nghĩa vụ đảm bảo bí mật</a:t>
            </a:r>
          </a:p>
          <a:p>
            <a:pPr>
              <a:buFont typeface="Wingdings" panose="05000000000000000000" pitchFamily="2" charset="2"/>
              <a:buChar char="q"/>
            </a:pPr>
            <a:r>
              <a:rPr lang="vi-VN" b="1" smtClean="0"/>
              <a:t>Hiệu năng</a:t>
            </a:r>
          </a:p>
          <a:p>
            <a:pPr lvl="1">
              <a:buFont typeface="Wingdings" panose="05000000000000000000" pitchFamily="2" charset="2"/>
              <a:buChar char="§"/>
            </a:pPr>
            <a:r>
              <a:rPr lang="vi-VN" smtClean="0"/>
              <a:t>Tương đối cao so với mật mã khóa công khai</a:t>
            </a:r>
          </a:p>
          <a:p>
            <a:pPr lvl="1">
              <a:buFont typeface="Wingdings" panose="05000000000000000000" pitchFamily="2" charset="2"/>
              <a:buChar char="§"/>
            </a:pPr>
            <a:r>
              <a:rPr lang="vi-VN" smtClean="0"/>
              <a:t>Thích hợp để mã dữ liệu</a:t>
            </a:r>
            <a:endParaRPr lang="en-US" smtClean="0"/>
          </a:p>
          <a:p>
            <a:pPr>
              <a:buFont typeface="Wingdings" panose="05000000000000000000" pitchFamily="2" charset="2"/>
              <a:buChar char="q"/>
            </a:pPr>
            <a:r>
              <a:rPr lang="en-US" b="1" smtClean="0"/>
              <a:t>Phân loại</a:t>
            </a:r>
          </a:p>
          <a:p>
            <a:pPr lvl="1">
              <a:buFont typeface="Wingdings" panose="05000000000000000000" pitchFamily="2" charset="2"/>
              <a:buChar char="§"/>
            </a:pPr>
            <a:r>
              <a:rPr lang="en-US" smtClean="0"/>
              <a:t>Mã khối (block cipher)</a:t>
            </a:r>
          </a:p>
          <a:p>
            <a:pPr lvl="1">
              <a:buFont typeface="Wingdings" panose="05000000000000000000" pitchFamily="2" charset="2"/>
              <a:buChar char="§"/>
            </a:pPr>
            <a:r>
              <a:rPr lang="en-US" smtClean="0"/>
              <a:t>Mã dòng (stream cipher)</a:t>
            </a:r>
            <a:endParaRPr lang="en-US"/>
          </a:p>
        </p:txBody>
      </p:sp>
      <p:sp>
        <p:nvSpPr>
          <p:cNvPr id="5" name="Title 4"/>
          <p:cNvSpPr>
            <a:spLocks noGrp="1"/>
          </p:cNvSpPr>
          <p:nvPr>
            <p:ph type="title"/>
          </p:nvPr>
        </p:nvSpPr>
        <p:spPr/>
        <p:txBody>
          <a:bodyPr/>
          <a:lstStyle/>
          <a:p>
            <a:r>
              <a:rPr lang="en-US"/>
              <a:t>Mật mã đối xứng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spTree>
    <p:extLst>
      <p:ext uri="{BB962C8B-B14F-4D97-AF65-F5344CB8AC3E}">
        <p14:creationId xmlns:p14="http://schemas.microsoft.com/office/powerpoint/2010/main" val="40688813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Mã khối</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mc:AlternateContent xmlns:mc="http://schemas.openxmlformats.org/markup-compatibility/2006" xmlns:a14="http://schemas.microsoft.com/office/drawing/2010/main">
        <mc:Choice Requires="a14">
          <p:sp>
            <p:nvSpPr>
              <p:cNvPr id="7" name="TextBox 6"/>
              <p:cNvSpPr txBox="1"/>
              <p:nvPr/>
            </p:nvSpPr>
            <p:spPr>
              <a:xfrm>
                <a:off x="457200" y="990600"/>
                <a:ext cx="524560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𝐵𝑙𝑜𝑐𝑘𝐶𝑖𝑝h𝑒𝑟</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𝐸</m:t>
                          </m:r>
                          <m:r>
                            <a:rPr lang="en-US" sz="3200" b="0" i="1" smtClean="0">
                              <a:latin typeface="Cambria Math" panose="02040503050406030204" pitchFamily="18" charset="0"/>
                            </a:rPr>
                            <m:t>, </m:t>
                          </m:r>
                          <m:r>
                            <a:rPr lang="en-US" sz="3200" b="0" i="1" smtClean="0">
                              <a:latin typeface="Cambria Math" panose="02040503050406030204" pitchFamily="18" charset="0"/>
                            </a:rPr>
                            <m:t>𝐷</m:t>
                          </m:r>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𝕂</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ℙ</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ℂ</m:t>
                          </m:r>
                        </m:e>
                      </m:d>
                    </m:oMath>
                  </m:oMathPara>
                </a14:m>
                <a:endParaRPr lang="en-US" sz="3200" b="0" smtClean="0"/>
              </a:p>
            </p:txBody>
          </p:sp>
        </mc:Choice>
        <mc:Fallback xmlns="">
          <p:sp>
            <p:nvSpPr>
              <p:cNvPr id="7" name="TextBox 6"/>
              <p:cNvSpPr txBox="1">
                <a:spLocks noRot="1" noChangeAspect="1" noMove="1" noResize="1" noEditPoints="1" noAdjustHandles="1" noChangeArrowheads="1" noChangeShapeType="1" noTextEdit="1"/>
              </p:cNvSpPr>
              <p:nvPr/>
            </p:nvSpPr>
            <p:spPr>
              <a:xfrm>
                <a:off x="457200" y="990600"/>
                <a:ext cx="5245603" cy="492443"/>
              </a:xfrm>
              <a:prstGeom prst="rect">
                <a:avLst/>
              </a:prstGeom>
              <a:blipFill>
                <a:blip r:embed="rId3"/>
                <a:stretch>
                  <a:fillRect/>
                </a:stretch>
              </a:blipFill>
            </p:spPr>
            <p:txBody>
              <a:bodyPr/>
              <a:lstStyle/>
              <a:p>
                <a:r>
                  <a:rPr lang="en-US">
                    <a:noFill/>
                  </a:rPr>
                  <a:t> </a:t>
                </a:r>
              </a:p>
            </p:txBody>
          </p:sp>
        </mc:Fallback>
      </mc:AlternateContent>
      <p:sp>
        <p:nvSpPr>
          <p:cNvPr id="9" name="TextBox 8"/>
          <p:cNvSpPr txBox="1"/>
          <p:nvPr/>
        </p:nvSpPr>
        <p:spPr>
          <a:xfrm>
            <a:off x="457200" y="1483043"/>
            <a:ext cx="8305800" cy="2062103"/>
          </a:xfrm>
          <a:prstGeom prst="rect">
            <a:avLst/>
          </a:prstGeom>
          <a:noFill/>
        </p:spPr>
        <p:txBody>
          <a:bodyPr wrap="square" rtlCol="0">
            <a:spAutoFit/>
          </a:bodyPr>
          <a:lstStyle/>
          <a:p>
            <a:r>
              <a:rPr lang="en-US" sz="3200" smtClean="0"/>
              <a:t>Việc mã hóa (bởi hàm E), giải mã (bởi hàm D) được thực hiện theo từng khối</a:t>
            </a:r>
          </a:p>
          <a:p>
            <a:r>
              <a:rPr lang="en-US" sz="3200" smtClean="0"/>
              <a:t>c</a:t>
            </a:r>
            <a:r>
              <a:rPr lang="en-US" sz="3200" baseline="-25000" smtClean="0"/>
              <a:t>i</a:t>
            </a:r>
            <a:r>
              <a:rPr lang="en-US" sz="3200" smtClean="0"/>
              <a:t> </a:t>
            </a:r>
            <a:r>
              <a:rPr lang="en-US" sz="3200"/>
              <a:t>= </a:t>
            </a:r>
            <a:r>
              <a:rPr lang="en-US" sz="3200" b="1" smtClean="0"/>
              <a:t>E</a:t>
            </a:r>
            <a:r>
              <a:rPr lang="en-US" sz="3200" baseline="-25000" smtClean="0"/>
              <a:t>K</a:t>
            </a:r>
            <a:r>
              <a:rPr lang="en-US" sz="3200" smtClean="0"/>
              <a:t>(p</a:t>
            </a:r>
            <a:r>
              <a:rPr lang="en-US" sz="3200" baseline="-25000" smtClean="0"/>
              <a:t>i</a:t>
            </a:r>
            <a:r>
              <a:rPr lang="en-US" sz="3200"/>
              <a:t>)</a:t>
            </a:r>
          </a:p>
          <a:p>
            <a:r>
              <a:rPr lang="en-US" sz="3200" smtClean="0"/>
              <a:t>p</a:t>
            </a:r>
            <a:r>
              <a:rPr lang="en-US" sz="3200" baseline="-25000" smtClean="0"/>
              <a:t>i</a:t>
            </a:r>
            <a:r>
              <a:rPr lang="en-US" sz="3200" smtClean="0"/>
              <a:t> </a:t>
            </a:r>
            <a:r>
              <a:rPr lang="en-US" sz="3200"/>
              <a:t>= </a:t>
            </a:r>
            <a:r>
              <a:rPr lang="en-US" sz="3200" b="1" smtClean="0"/>
              <a:t>D</a:t>
            </a:r>
            <a:r>
              <a:rPr lang="en-US" sz="3200" baseline="-25000" smtClean="0"/>
              <a:t>K</a:t>
            </a:r>
            <a:r>
              <a:rPr lang="en-US" sz="3200" smtClean="0"/>
              <a:t>(c</a:t>
            </a:r>
            <a:r>
              <a:rPr lang="en-US" sz="3200" baseline="-25000" smtClean="0"/>
              <a:t>i</a:t>
            </a:r>
            <a:r>
              <a:rPr lang="en-US" sz="3200" smtClean="0"/>
              <a:t>)</a:t>
            </a:r>
            <a:endParaRPr lang="en-US" sz="3200"/>
          </a:p>
        </p:txBody>
      </p:sp>
      <p:pic>
        <p:nvPicPr>
          <p:cNvPr id="2" name="Picture 1"/>
          <p:cNvPicPr>
            <a:picLocks noChangeAspect="1"/>
          </p:cNvPicPr>
          <p:nvPr/>
        </p:nvPicPr>
        <p:blipFill>
          <a:blip r:embed="rId4"/>
          <a:stretch>
            <a:fillRect/>
          </a:stretch>
        </p:blipFill>
        <p:spPr>
          <a:xfrm>
            <a:off x="3581400" y="2643280"/>
            <a:ext cx="4944555" cy="4243904"/>
          </a:xfrm>
          <a:prstGeom prst="rect">
            <a:avLst/>
          </a:prstGeom>
        </p:spPr>
      </p:pic>
    </p:spTree>
    <p:extLst>
      <p:ext uri="{BB962C8B-B14F-4D97-AF65-F5344CB8AC3E}">
        <p14:creationId xmlns:p14="http://schemas.microsoft.com/office/powerpoint/2010/main" val="12902755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Mã </a:t>
            </a:r>
            <a:r>
              <a:rPr lang="vi-VN" smtClean="0"/>
              <a:t>dòng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mc:AlternateContent xmlns:mc="http://schemas.openxmlformats.org/markup-compatibility/2006" xmlns:a14="http://schemas.microsoft.com/office/drawing/2010/main">
        <mc:Choice Requires="a14">
          <p:sp>
            <p:nvSpPr>
              <p:cNvPr id="7" name="TextBox 6"/>
              <p:cNvSpPr txBox="1"/>
              <p:nvPr/>
            </p:nvSpPr>
            <p:spPr>
              <a:xfrm>
                <a:off x="457200" y="990600"/>
                <a:ext cx="511063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3200" b="0" i="1" smtClean="0">
                          <a:latin typeface="Cambria Math" panose="02040503050406030204" pitchFamily="18" charset="0"/>
                        </a:rPr>
                        <m:t>𝑆𝑡𝑟𝑒𝑎𝑚𝐶𝑖𝑝h𝑒𝑟</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vi-VN" sz="3200" b="0" i="1" smtClean="0">
                              <a:latin typeface="Cambria Math" panose="02040503050406030204" pitchFamily="18" charset="0"/>
                            </a:rPr>
                            <m:t>𝐹</m:t>
                          </m:r>
                          <m:r>
                            <a:rPr lang="vi-VN"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𝕂</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ℙ</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ℂ</m:t>
                          </m:r>
                        </m:e>
                      </m:d>
                    </m:oMath>
                  </m:oMathPara>
                </a14:m>
                <a:endParaRPr lang="en-US" sz="3200" b="0" smtClean="0"/>
              </a:p>
            </p:txBody>
          </p:sp>
        </mc:Choice>
        <mc:Fallback xmlns="">
          <p:sp>
            <p:nvSpPr>
              <p:cNvPr id="7" name="TextBox 6"/>
              <p:cNvSpPr txBox="1">
                <a:spLocks noRot="1" noChangeAspect="1" noMove="1" noResize="1" noEditPoints="1" noAdjustHandles="1" noChangeArrowheads="1" noChangeShapeType="1" noTextEdit="1"/>
              </p:cNvSpPr>
              <p:nvPr/>
            </p:nvSpPr>
            <p:spPr>
              <a:xfrm>
                <a:off x="457200" y="990600"/>
                <a:ext cx="5110630" cy="492443"/>
              </a:xfrm>
              <a:prstGeom prst="rect">
                <a:avLst/>
              </a:prstGeom>
              <a:blipFill>
                <a:blip r:embed="rId3"/>
                <a:stretch>
                  <a:fillRect/>
                </a:stretch>
              </a:blipFill>
            </p:spPr>
            <p:txBody>
              <a:bodyPr/>
              <a:lstStyle/>
              <a:p>
                <a:r>
                  <a:rPr lang="en-US">
                    <a:noFill/>
                  </a:rPr>
                  <a:t> </a:t>
                </a:r>
              </a:p>
            </p:txBody>
          </p:sp>
        </mc:Fallback>
      </mc:AlternateContent>
      <p:sp>
        <p:nvSpPr>
          <p:cNvPr id="9" name="TextBox 8"/>
          <p:cNvSpPr txBox="1"/>
          <p:nvPr/>
        </p:nvSpPr>
        <p:spPr>
          <a:xfrm>
            <a:off x="457200" y="1483043"/>
            <a:ext cx="8305800" cy="2062103"/>
          </a:xfrm>
          <a:prstGeom prst="rect">
            <a:avLst/>
          </a:prstGeom>
          <a:noFill/>
        </p:spPr>
        <p:txBody>
          <a:bodyPr wrap="square" rtlCol="0">
            <a:spAutoFit/>
          </a:bodyPr>
          <a:lstStyle/>
          <a:p>
            <a:r>
              <a:rPr lang="vi-VN" sz="3200" smtClean="0"/>
              <a:t>Việc mã hóa, giải mã là hoàn toàn như nhau và được thực hiện theo từng ký tự</a:t>
            </a:r>
          </a:p>
          <a:p>
            <a:r>
              <a:rPr lang="en-US" sz="3200" smtClean="0"/>
              <a:t>c</a:t>
            </a:r>
            <a:r>
              <a:rPr lang="vi-VN" sz="3200" smtClean="0"/>
              <a:t> = </a:t>
            </a:r>
            <a:r>
              <a:rPr lang="vi-VN" sz="3200" b="1" smtClean="0"/>
              <a:t>F</a:t>
            </a:r>
            <a:r>
              <a:rPr lang="vi-VN" sz="3200" smtClean="0"/>
              <a:t>(K) </a:t>
            </a:r>
            <a:r>
              <a:rPr lang="vi-VN" sz="3200" smtClean="0">
                <a:sym typeface="Symbol" panose="05050102010706020507" pitchFamily="18" charset="2"/>
              </a:rPr>
              <a:t> </a:t>
            </a:r>
            <a:r>
              <a:rPr lang="en-US" sz="3200" smtClean="0">
                <a:sym typeface="Symbol" panose="05050102010706020507" pitchFamily="18" charset="2"/>
              </a:rPr>
              <a:t>p</a:t>
            </a:r>
            <a:endParaRPr lang="vi-VN" sz="3200" smtClean="0">
              <a:sym typeface="Symbol" panose="05050102010706020507" pitchFamily="18" charset="2"/>
            </a:endParaRPr>
          </a:p>
          <a:p>
            <a:r>
              <a:rPr lang="en-US" sz="3200" smtClean="0"/>
              <a:t>p</a:t>
            </a:r>
            <a:r>
              <a:rPr lang="vi-VN" sz="3200" smtClean="0"/>
              <a:t> </a:t>
            </a:r>
            <a:r>
              <a:rPr lang="vi-VN" sz="3200"/>
              <a:t>= </a:t>
            </a:r>
            <a:r>
              <a:rPr lang="vi-VN" sz="3200" b="1"/>
              <a:t>F</a:t>
            </a:r>
            <a:r>
              <a:rPr lang="vi-VN" sz="3200"/>
              <a:t>(K) </a:t>
            </a:r>
            <a:r>
              <a:rPr lang="vi-VN" sz="3200">
                <a:sym typeface="Symbol" panose="05050102010706020507" pitchFamily="18" charset="2"/>
              </a:rPr>
              <a:t> </a:t>
            </a:r>
            <a:r>
              <a:rPr lang="en-US" sz="3200" smtClean="0">
                <a:sym typeface="Symbol" panose="05050102010706020507" pitchFamily="18" charset="2"/>
              </a:rPr>
              <a:t>c</a:t>
            </a:r>
            <a:endParaRPr lang="en-US" sz="3200"/>
          </a:p>
        </p:txBody>
      </p:sp>
      <p:pic>
        <p:nvPicPr>
          <p:cNvPr id="3" name="Picture 2"/>
          <p:cNvPicPr>
            <a:picLocks noChangeAspect="1"/>
          </p:cNvPicPr>
          <p:nvPr/>
        </p:nvPicPr>
        <p:blipFill>
          <a:blip r:embed="rId4"/>
          <a:stretch>
            <a:fillRect/>
          </a:stretch>
        </p:blipFill>
        <p:spPr>
          <a:xfrm>
            <a:off x="2066754" y="3124200"/>
            <a:ext cx="6266567" cy="3724115"/>
          </a:xfrm>
          <a:prstGeom prst="rect">
            <a:avLst/>
          </a:prstGeom>
        </p:spPr>
      </p:pic>
    </p:spTree>
    <p:extLst>
      <p:ext uri="{BB962C8B-B14F-4D97-AF65-F5344CB8AC3E}">
        <p14:creationId xmlns:p14="http://schemas.microsoft.com/office/powerpoint/2010/main" val="23158796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vi-VN" smtClean="0"/>
              <a:t>Mã khối có nhiều chế độ làm việc khác nhau: ECB, CBC, OFB, CFB, CTR, GCM...</a:t>
            </a:r>
          </a:p>
          <a:p>
            <a:r>
              <a:rPr lang="vi-VN" smtClean="0"/>
              <a:t>Một số chế độ là thuần túy mã khối: ECB, CBC, </a:t>
            </a:r>
            <a:r>
              <a:rPr lang="en-US" smtClean="0"/>
              <a:t>C</a:t>
            </a:r>
            <a:r>
              <a:rPr lang="vi-VN" smtClean="0"/>
              <a:t>TS</a:t>
            </a:r>
          </a:p>
          <a:p>
            <a:r>
              <a:rPr lang="en-US" smtClean="0"/>
              <a:t>Một số </a:t>
            </a:r>
            <a:r>
              <a:rPr lang="vi-VN" smtClean="0"/>
              <a:t>chế độ là tương tự như mã dòng: OFB, CFB, CTR...</a:t>
            </a:r>
          </a:p>
          <a:p>
            <a:r>
              <a:rPr lang="vi-VN" smtClean="0"/>
              <a:t>Một số chế độ cho phép kết hợp mã hóa và xác thực (dữ liệu)</a:t>
            </a:r>
            <a:endParaRPr lang="en-US"/>
          </a:p>
        </p:txBody>
      </p:sp>
      <p:sp>
        <p:nvSpPr>
          <p:cNvPr id="2" name="Title 1"/>
          <p:cNvSpPr>
            <a:spLocks noGrp="1"/>
          </p:cNvSpPr>
          <p:nvPr>
            <p:ph type="title"/>
          </p:nvPr>
        </p:nvSpPr>
        <p:spPr/>
        <p:txBody>
          <a:bodyPr/>
          <a:lstStyle/>
          <a:p>
            <a:r>
              <a:rPr lang="vi-VN" smtClean="0"/>
              <a:t>Chế độ hoạt động của mã khối</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19</a:t>
            </a:fld>
            <a:endParaRPr lang="ru-RU" dirty="0"/>
          </a:p>
        </p:txBody>
      </p:sp>
    </p:spTree>
    <p:extLst>
      <p:ext uri="{BB962C8B-B14F-4D97-AF65-F5344CB8AC3E}">
        <p14:creationId xmlns:p14="http://schemas.microsoft.com/office/powerpoint/2010/main" val="22923901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0" indent="914400">
              <a:buNone/>
            </a:pPr>
            <a:r>
              <a:rPr lang="vi-VN" b="1" smtClean="0"/>
              <a:t>TS. </a:t>
            </a:r>
            <a:r>
              <a:rPr lang="vi-VN" b="1"/>
              <a:t>Nguyễn</a:t>
            </a:r>
            <a:r>
              <a:rPr lang="vi-VN" b="1" smtClean="0"/>
              <a:t> Tuấn Anh</a:t>
            </a:r>
          </a:p>
          <a:p>
            <a:pPr marL="0" indent="914400">
              <a:buNone/>
            </a:pPr>
            <a:r>
              <a:rPr lang="vi-VN" smtClean="0"/>
              <a:t>Khoa ATTT – Học viện KTMM</a:t>
            </a:r>
          </a:p>
          <a:p>
            <a:pPr marL="0" indent="914400">
              <a:buNone/>
            </a:pPr>
            <a:r>
              <a:rPr lang="vi-VN">
                <a:sym typeface="Wingdings" panose="05000000000000000000" pitchFamily="2" charset="2"/>
              </a:rPr>
              <a:t>Phòng 707-TB1</a:t>
            </a:r>
            <a:endParaRPr lang="en-US"/>
          </a:p>
          <a:p>
            <a:pPr marL="0" indent="914400">
              <a:buNone/>
            </a:pPr>
            <a:r>
              <a:rPr lang="vi-VN" smtClean="0">
                <a:sym typeface="Wingdings" panose="05000000000000000000" pitchFamily="2" charset="2"/>
              </a:rPr>
              <a:t>0977-199-902</a:t>
            </a:r>
          </a:p>
          <a:p>
            <a:pPr marL="0" indent="914400">
              <a:buNone/>
            </a:pPr>
            <a:r>
              <a:rPr lang="vi-VN" smtClean="0">
                <a:sym typeface="Wingdings" panose="05000000000000000000" pitchFamily="2" charset="2"/>
              </a:rPr>
              <a:t>tuananh1982act@gmail.com</a:t>
            </a:r>
          </a:p>
          <a:p>
            <a:pPr marL="0" indent="914400">
              <a:buNone/>
            </a:pPr>
            <a:r>
              <a:rPr lang="en-US" smtClean="0">
                <a:sym typeface="Wingdings" panose="05000000000000000000" pitchFamily="2" charset="2"/>
              </a:rPr>
              <a:t>https://</a:t>
            </a:r>
            <a:r>
              <a:rPr lang="vi-VN" smtClean="0">
                <a:sym typeface="Wingdings" panose="05000000000000000000" pitchFamily="2" charset="2"/>
              </a:rPr>
              <a:t>fb</a:t>
            </a:r>
            <a:r>
              <a:rPr lang="en-US" smtClean="0">
                <a:sym typeface="Wingdings" panose="05000000000000000000" pitchFamily="2" charset="2"/>
              </a:rPr>
              <a:t>.com/tuananh1982act</a:t>
            </a:r>
            <a:endParaRPr lang="vi-VN" smtClean="0">
              <a:sym typeface="Wingdings" panose="05000000000000000000" pitchFamily="2" charset="2"/>
            </a:endParaRPr>
          </a:p>
          <a:p>
            <a:pPr marL="0" indent="914400">
              <a:buNone/>
            </a:pPr>
            <a:r>
              <a:rPr lang="vi-VN" smtClean="0">
                <a:sym typeface="Wingdings" panose="05000000000000000000" pitchFamily="2" charset="2"/>
              </a:rPr>
              <a:t>http://ihavenositeyet.com</a:t>
            </a:r>
          </a:p>
        </p:txBody>
      </p:sp>
      <p:sp>
        <p:nvSpPr>
          <p:cNvPr id="3" name="Title 2"/>
          <p:cNvSpPr>
            <a:spLocks noGrp="1"/>
          </p:cNvSpPr>
          <p:nvPr>
            <p:ph type="title"/>
          </p:nvPr>
        </p:nvSpPr>
        <p:spPr/>
        <p:txBody>
          <a:bodyPr/>
          <a:lstStyle/>
          <a:p>
            <a:r>
              <a:rPr lang="vi-VN" smtClean="0"/>
              <a:t>THÔNG TIN GIẢNG VIÊN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a:t>
            </a:fld>
            <a:endParaRPr lang="ru-RU" dirty="0"/>
          </a:p>
        </p:txBody>
      </p:sp>
      <p:pic>
        <p:nvPicPr>
          <p:cNvPr id="1028" name="Picture 4" descr="Image result for icon faceboo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705" y="5051539"/>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905" y="4230522"/>
            <a:ext cx="561290" cy="5612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con mobile circ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966" y="3435913"/>
            <a:ext cx="561290" cy="56129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icon person png circ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158" y="1143000"/>
            <a:ext cx="555000" cy="555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Image result for icon website png circl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8958" y="5809838"/>
            <a:ext cx="554551" cy="5545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0905" y="2703619"/>
            <a:ext cx="544200" cy="544200"/>
          </a:xfrm>
          <a:prstGeom prst="rect">
            <a:avLst/>
          </a:prstGeom>
        </p:spPr>
      </p:pic>
    </p:spTree>
    <p:extLst>
      <p:ext uri="{BB962C8B-B14F-4D97-AF65-F5344CB8AC3E}">
        <p14:creationId xmlns:p14="http://schemas.microsoft.com/office/powerpoint/2010/main" val="1517741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ECB: Electronic Codebook</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sp>
        <p:nvSpPr>
          <p:cNvPr id="7" name="Rectangle 6"/>
          <p:cNvSpPr/>
          <p:nvPr/>
        </p:nvSpPr>
        <p:spPr>
          <a:xfrm>
            <a:off x="6473969" y="1974321"/>
            <a:ext cx="2328156" cy="584775"/>
          </a:xfrm>
          <a:prstGeom prst="rect">
            <a:avLst/>
          </a:prstGeom>
        </p:spPr>
        <p:txBody>
          <a:bodyPr wrap="square">
            <a:spAutoFit/>
          </a:bodyPr>
          <a:lstStyle/>
          <a:p>
            <a:r>
              <a:rPr lang="en-US" sz="3200" smtClean="0"/>
              <a:t>c</a:t>
            </a:r>
            <a:r>
              <a:rPr lang="en-US" sz="3200" baseline="-25000" smtClean="0"/>
              <a:t>i</a:t>
            </a:r>
            <a:r>
              <a:rPr lang="en-US" sz="3200" smtClean="0"/>
              <a:t> </a:t>
            </a:r>
            <a:r>
              <a:rPr lang="en-US" sz="3200"/>
              <a:t>= </a:t>
            </a:r>
            <a:r>
              <a:rPr lang="en-US" sz="3200" b="1" smtClean="0"/>
              <a:t>E</a:t>
            </a:r>
            <a:r>
              <a:rPr lang="en-US" sz="3200" baseline="-25000" smtClean="0"/>
              <a:t>K</a:t>
            </a:r>
            <a:r>
              <a:rPr lang="en-US" sz="3200" smtClean="0"/>
              <a:t>(p</a:t>
            </a:r>
            <a:r>
              <a:rPr lang="en-US" sz="3200" baseline="-25000" smtClean="0"/>
              <a:t>i</a:t>
            </a:r>
            <a:r>
              <a:rPr lang="en-US" sz="3200" smtClean="0"/>
              <a:t>)</a:t>
            </a:r>
            <a:endParaRPr lang="en-US" sz="3200"/>
          </a:p>
        </p:txBody>
      </p:sp>
      <p:sp>
        <p:nvSpPr>
          <p:cNvPr id="8" name="Rectangle 7"/>
          <p:cNvSpPr/>
          <p:nvPr/>
        </p:nvSpPr>
        <p:spPr>
          <a:xfrm>
            <a:off x="6473969" y="4953000"/>
            <a:ext cx="2364251" cy="584775"/>
          </a:xfrm>
          <a:prstGeom prst="rect">
            <a:avLst/>
          </a:prstGeom>
        </p:spPr>
        <p:txBody>
          <a:bodyPr wrap="square">
            <a:spAutoFit/>
          </a:bodyPr>
          <a:lstStyle/>
          <a:p>
            <a:r>
              <a:rPr lang="en-US" sz="3200" smtClean="0"/>
              <a:t>p</a:t>
            </a:r>
            <a:r>
              <a:rPr lang="en-US" sz="3200" baseline="-25000" smtClean="0"/>
              <a:t>i</a:t>
            </a:r>
            <a:r>
              <a:rPr lang="en-US" sz="3200" smtClean="0"/>
              <a:t> </a:t>
            </a:r>
            <a:r>
              <a:rPr lang="en-US" sz="3200"/>
              <a:t>= </a:t>
            </a:r>
            <a:r>
              <a:rPr lang="en-US" sz="3200" b="1" smtClean="0"/>
              <a:t>D</a:t>
            </a:r>
            <a:r>
              <a:rPr lang="en-US" sz="3200" baseline="-25000" smtClean="0"/>
              <a:t>K</a:t>
            </a:r>
            <a:r>
              <a:rPr lang="en-US" sz="3200" smtClean="0"/>
              <a:t>(c</a:t>
            </a:r>
            <a:r>
              <a:rPr lang="en-US" sz="3200" baseline="-25000" smtClean="0"/>
              <a:t>i</a:t>
            </a:r>
            <a:r>
              <a:rPr lang="en-US" sz="3200"/>
              <a:t>)</a:t>
            </a:r>
          </a:p>
        </p:txBody>
      </p:sp>
      <p:pic>
        <p:nvPicPr>
          <p:cNvPr id="9" name="Picture 8"/>
          <p:cNvPicPr>
            <a:picLocks noChangeAspect="1"/>
          </p:cNvPicPr>
          <p:nvPr/>
        </p:nvPicPr>
        <p:blipFill>
          <a:blip r:embed="rId3"/>
          <a:stretch>
            <a:fillRect/>
          </a:stretch>
        </p:blipFill>
        <p:spPr>
          <a:xfrm>
            <a:off x="228600" y="685800"/>
            <a:ext cx="5555491" cy="6035625"/>
          </a:xfrm>
          <a:prstGeom prst="rect">
            <a:avLst/>
          </a:prstGeom>
        </p:spPr>
      </p:pic>
    </p:spTree>
    <p:extLst>
      <p:ext uri="{BB962C8B-B14F-4D97-AF65-F5344CB8AC3E}">
        <p14:creationId xmlns:p14="http://schemas.microsoft.com/office/powerpoint/2010/main" val="14104093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CBC: Cipher Block Chaning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21</a:t>
            </a:fld>
            <a:endParaRPr lang="ru-RU" dirty="0"/>
          </a:p>
        </p:txBody>
      </p:sp>
      <p:pic>
        <p:nvPicPr>
          <p:cNvPr id="4" name="Picture 3"/>
          <p:cNvPicPr>
            <a:picLocks noChangeAspect="1"/>
          </p:cNvPicPr>
          <p:nvPr/>
        </p:nvPicPr>
        <p:blipFill>
          <a:blip r:embed="rId3"/>
          <a:stretch>
            <a:fillRect/>
          </a:stretch>
        </p:blipFill>
        <p:spPr>
          <a:xfrm>
            <a:off x="1828800" y="685800"/>
            <a:ext cx="5486400" cy="4548481"/>
          </a:xfrm>
          <a:prstGeom prst="rect">
            <a:avLst/>
          </a:prstGeom>
        </p:spPr>
      </p:pic>
      <p:sp>
        <p:nvSpPr>
          <p:cNvPr id="5" name="Rectangle 4"/>
          <p:cNvSpPr/>
          <p:nvPr/>
        </p:nvSpPr>
        <p:spPr>
          <a:xfrm>
            <a:off x="5791200" y="5257800"/>
            <a:ext cx="2971800" cy="1569660"/>
          </a:xfrm>
          <a:prstGeom prst="rect">
            <a:avLst/>
          </a:prstGeom>
        </p:spPr>
        <p:txBody>
          <a:bodyPr wrap="square">
            <a:spAutoFit/>
          </a:bodyPr>
          <a:lstStyle/>
          <a:p>
            <a:r>
              <a:rPr lang="en-US" sz="3200" smtClean="0"/>
              <a:t>p</a:t>
            </a:r>
            <a:r>
              <a:rPr lang="en-US" sz="3200" baseline="-25000" smtClean="0"/>
              <a:t>i</a:t>
            </a:r>
            <a:r>
              <a:rPr lang="en-US" sz="3200" smtClean="0"/>
              <a:t> </a:t>
            </a:r>
            <a:r>
              <a:rPr lang="en-US" sz="3200"/>
              <a:t>= </a:t>
            </a:r>
            <a:r>
              <a:rPr lang="en-US" sz="3200" b="1" smtClean="0"/>
              <a:t>D</a:t>
            </a:r>
            <a:r>
              <a:rPr lang="en-US" sz="3200" baseline="-25000" smtClean="0"/>
              <a:t>K</a:t>
            </a:r>
            <a:r>
              <a:rPr lang="en-US" sz="3200" smtClean="0"/>
              <a:t>(c</a:t>
            </a:r>
            <a:r>
              <a:rPr lang="en-US" sz="3200" baseline="-25000" smtClean="0"/>
              <a:t>i</a:t>
            </a:r>
            <a:r>
              <a:rPr lang="en-US" sz="3200" smtClean="0"/>
              <a:t>) </a:t>
            </a:r>
            <a:r>
              <a:rPr lang="en-US" sz="3200" smtClean="0">
                <a:sym typeface="Symbol" panose="05050102010706020507" pitchFamily="18" charset="2"/>
              </a:rPr>
              <a:t> c</a:t>
            </a:r>
            <a:r>
              <a:rPr lang="en-US" sz="3200" baseline="-25000" smtClean="0">
                <a:sym typeface="Symbol" panose="05050102010706020507" pitchFamily="18" charset="2"/>
              </a:rPr>
              <a:t>i-1</a:t>
            </a:r>
          </a:p>
          <a:p>
            <a:r>
              <a:rPr lang="en-US" sz="3200" smtClean="0"/>
              <a:t>c</a:t>
            </a:r>
            <a:r>
              <a:rPr lang="en-US" sz="3200" baseline="-25000" smtClean="0"/>
              <a:t>0</a:t>
            </a:r>
            <a:r>
              <a:rPr lang="en-US" sz="3200" smtClean="0"/>
              <a:t> = IV</a:t>
            </a:r>
          </a:p>
          <a:p>
            <a:r>
              <a:rPr lang="en-US" sz="3200" smtClean="0"/>
              <a:t>i = 1..N</a:t>
            </a:r>
            <a:endParaRPr lang="en-US" sz="3200"/>
          </a:p>
        </p:txBody>
      </p:sp>
      <p:sp>
        <p:nvSpPr>
          <p:cNvPr id="6" name="Rectangle 5"/>
          <p:cNvSpPr/>
          <p:nvPr/>
        </p:nvSpPr>
        <p:spPr>
          <a:xfrm>
            <a:off x="1448780" y="5257800"/>
            <a:ext cx="2971800" cy="1569660"/>
          </a:xfrm>
          <a:prstGeom prst="rect">
            <a:avLst/>
          </a:prstGeom>
        </p:spPr>
        <p:txBody>
          <a:bodyPr wrap="square">
            <a:spAutoFit/>
          </a:bodyPr>
          <a:lstStyle/>
          <a:p>
            <a:r>
              <a:rPr lang="en-US" sz="3200" smtClean="0"/>
              <a:t>c</a:t>
            </a:r>
            <a:r>
              <a:rPr lang="en-US" sz="3200" baseline="-25000" smtClean="0"/>
              <a:t>i</a:t>
            </a:r>
            <a:r>
              <a:rPr lang="en-US" sz="3200" smtClean="0"/>
              <a:t> </a:t>
            </a:r>
            <a:r>
              <a:rPr lang="en-US" sz="3200"/>
              <a:t>= </a:t>
            </a:r>
            <a:r>
              <a:rPr lang="en-US" sz="3200" b="1" smtClean="0"/>
              <a:t>E</a:t>
            </a:r>
            <a:r>
              <a:rPr lang="en-US" sz="3200" baseline="-25000" smtClean="0"/>
              <a:t>K</a:t>
            </a:r>
            <a:r>
              <a:rPr lang="en-US" sz="3200" smtClean="0"/>
              <a:t>(p</a:t>
            </a:r>
            <a:r>
              <a:rPr lang="en-US" sz="3200" baseline="-25000" smtClean="0"/>
              <a:t>i</a:t>
            </a:r>
            <a:r>
              <a:rPr lang="en-US" sz="3200"/>
              <a:t> </a:t>
            </a:r>
            <a:r>
              <a:rPr lang="en-US" sz="3200">
                <a:sym typeface="Symbol" panose="05050102010706020507" pitchFamily="18" charset="2"/>
              </a:rPr>
              <a:t> c</a:t>
            </a:r>
            <a:r>
              <a:rPr lang="en-US" sz="3200" baseline="-25000">
                <a:sym typeface="Symbol" panose="05050102010706020507" pitchFamily="18" charset="2"/>
              </a:rPr>
              <a:t>i-1</a:t>
            </a:r>
            <a:r>
              <a:rPr lang="en-US" sz="3200" smtClean="0"/>
              <a:t>)</a:t>
            </a:r>
            <a:endParaRPr lang="en-US" sz="3200" baseline="-25000" smtClean="0">
              <a:sym typeface="Symbol" panose="05050102010706020507" pitchFamily="18" charset="2"/>
            </a:endParaRPr>
          </a:p>
          <a:p>
            <a:r>
              <a:rPr lang="en-US" sz="3200" smtClean="0"/>
              <a:t>c</a:t>
            </a:r>
            <a:r>
              <a:rPr lang="en-US" sz="3200" baseline="-25000" smtClean="0"/>
              <a:t>0</a:t>
            </a:r>
            <a:r>
              <a:rPr lang="en-US" sz="3200" smtClean="0"/>
              <a:t> = IV</a:t>
            </a:r>
          </a:p>
          <a:p>
            <a:r>
              <a:rPr lang="en-US" sz="3200" smtClean="0"/>
              <a:t>i = 1..N</a:t>
            </a:r>
            <a:endParaRPr lang="en-US" sz="3200"/>
          </a:p>
        </p:txBody>
      </p:sp>
    </p:spTree>
    <p:extLst>
      <p:ext uri="{BB962C8B-B14F-4D97-AF65-F5344CB8AC3E}">
        <p14:creationId xmlns:p14="http://schemas.microsoft.com/office/powerpoint/2010/main" val="19692537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OFB: Output Feedback</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22</a:t>
            </a:fld>
            <a:endParaRPr lang="ru-RU" dirty="0"/>
          </a:p>
        </p:txBody>
      </p:sp>
      <p:sp>
        <p:nvSpPr>
          <p:cNvPr id="6" name="Rectangle 5"/>
          <p:cNvSpPr/>
          <p:nvPr/>
        </p:nvSpPr>
        <p:spPr>
          <a:xfrm>
            <a:off x="1233149" y="5257800"/>
            <a:ext cx="3351820" cy="1569660"/>
          </a:xfrm>
          <a:prstGeom prst="rect">
            <a:avLst/>
          </a:prstGeom>
        </p:spPr>
        <p:txBody>
          <a:bodyPr wrap="square">
            <a:spAutoFit/>
          </a:bodyPr>
          <a:lstStyle/>
          <a:p>
            <a:r>
              <a:rPr lang="en-US" sz="3200" smtClean="0"/>
              <a:t>o</a:t>
            </a:r>
            <a:r>
              <a:rPr lang="en-US" sz="3200" baseline="-25000" smtClean="0"/>
              <a:t>i</a:t>
            </a:r>
            <a:r>
              <a:rPr lang="en-US" sz="3200" smtClean="0"/>
              <a:t> </a:t>
            </a:r>
            <a:r>
              <a:rPr lang="en-US" sz="3200"/>
              <a:t>= </a:t>
            </a:r>
            <a:r>
              <a:rPr lang="en-US" sz="3200" b="1" smtClean="0"/>
              <a:t>E</a:t>
            </a:r>
            <a:r>
              <a:rPr lang="en-US" sz="3200" baseline="-25000" smtClean="0"/>
              <a:t>K</a:t>
            </a:r>
            <a:r>
              <a:rPr lang="en-US" sz="3200" smtClean="0"/>
              <a:t>(</a:t>
            </a:r>
            <a:r>
              <a:rPr lang="en-US" sz="3200" smtClean="0">
                <a:sym typeface="Symbol" panose="05050102010706020507" pitchFamily="18" charset="2"/>
              </a:rPr>
              <a:t>o</a:t>
            </a:r>
            <a:r>
              <a:rPr lang="en-US" sz="3200" baseline="-25000" smtClean="0">
                <a:sym typeface="Symbol" panose="05050102010706020507" pitchFamily="18" charset="2"/>
              </a:rPr>
              <a:t>i-1</a:t>
            </a:r>
            <a:r>
              <a:rPr lang="en-US" sz="3200" smtClean="0"/>
              <a:t>), i=1..N</a:t>
            </a:r>
            <a:endParaRPr lang="en-US" sz="3200" baseline="-25000" smtClean="0">
              <a:sym typeface="Symbol" panose="05050102010706020507" pitchFamily="18" charset="2"/>
            </a:endParaRPr>
          </a:p>
          <a:p>
            <a:r>
              <a:rPr lang="en-US" sz="3200" smtClean="0"/>
              <a:t>o</a:t>
            </a:r>
            <a:r>
              <a:rPr lang="en-US" sz="3200" baseline="-25000" smtClean="0"/>
              <a:t>0</a:t>
            </a:r>
            <a:r>
              <a:rPr lang="en-US" sz="3200" smtClean="0"/>
              <a:t> = IV</a:t>
            </a:r>
          </a:p>
          <a:p>
            <a:r>
              <a:rPr lang="en-US" sz="3200" smtClean="0"/>
              <a:t>c</a:t>
            </a:r>
            <a:r>
              <a:rPr lang="en-US" sz="3200" baseline="-25000" smtClean="0"/>
              <a:t>i</a:t>
            </a:r>
            <a:r>
              <a:rPr lang="en-US" sz="3200" smtClean="0"/>
              <a:t> = p</a:t>
            </a:r>
            <a:r>
              <a:rPr lang="en-US" sz="3200" baseline="-25000" smtClean="0"/>
              <a:t>i</a:t>
            </a:r>
            <a:r>
              <a:rPr lang="en-US" sz="3200" smtClean="0"/>
              <a:t> </a:t>
            </a:r>
            <a:r>
              <a:rPr lang="en-US" sz="3200" smtClean="0">
                <a:sym typeface="Symbol" panose="05050102010706020507" pitchFamily="18" charset="2"/>
              </a:rPr>
              <a:t> o</a:t>
            </a:r>
            <a:r>
              <a:rPr lang="en-US" sz="3200" baseline="-25000" smtClean="0">
                <a:sym typeface="Symbol" panose="05050102010706020507" pitchFamily="18" charset="2"/>
              </a:rPr>
              <a:t>i</a:t>
            </a:r>
            <a:endParaRPr lang="en-US" sz="3200" baseline="-25000"/>
          </a:p>
        </p:txBody>
      </p:sp>
      <p:pic>
        <p:nvPicPr>
          <p:cNvPr id="9" name="Picture 8"/>
          <p:cNvPicPr>
            <a:picLocks noChangeAspect="1"/>
          </p:cNvPicPr>
          <p:nvPr/>
        </p:nvPicPr>
        <p:blipFill>
          <a:blip r:embed="rId3"/>
          <a:stretch>
            <a:fillRect/>
          </a:stretch>
        </p:blipFill>
        <p:spPr>
          <a:xfrm>
            <a:off x="1344913" y="685800"/>
            <a:ext cx="6454173" cy="4795875"/>
          </a:xfrm>
          <a:prstGeom prst="rect">
            <a:avLst/>
          </a:prstGeom>
        </p:spPr>
      </p:pic>
      <p:sp>
        <p:nvSpPr>
          <p:cNvPr id="10" name="Rectangle 9"/>
          <p:cNvSpPr/>
          <p:nvPr/>
        </p:nvSpPr>
        <p:spPr>
          <a:xfrm>
            <a:off x="5486399" y="5257800"/>
            <a:ext cx="3351820" cy="1569660"/>
          </a:xfrm>
          <a:prstGeom prst="rect">
            <a:avLst/>
          </a:prstGeom>
        </p:spPr>
        <p:txBody>
          <a:bodyPr wrap="square">
            <a:spAutoFit/>
          </a:bodyPr>
          <a:lstStyle/>
          <a:p>
            <a:r>
              <a:rPr lang="en-US" sz="3200" smtClean="0"/>
              <a:t>o</a:t>
            </a:r>
            <a:r>
              <a:rPr lang="en-US" sz="3200" baseline="-25000" smtClean="0"/>
              <a:t>i</a:t>
            </a:r>
            <a:r>
              <a:rPr lang="en-US" sz="3200" smtClean="0"/>
              <a:t> </a:t>
            </a:r>
            <a:r>
              <a:rPr lang="en-US" sz="3200"/>
              <a:t>= </a:t>
            </a:r>
            <a:r>
              <a:rPr lang="en-US" sz="3200" b="1" smtClean="0"/>
              <a:t>E</a:t>
            </a:r>
            <a:r>
              <a:rPr lang="en-US" sz="3200" baseline="-25000" smtClean="0"/>
              <a:t>K</a:t>
            </a:r>
            <a:r>
              <a:rPr lang="en-US" sz="3200" smtClean="0"/>
              <a:t>(</a:t>
            </a:r>
            <a:r>
              <a:rPr lang="en-US" sz="3200" smtClean="0">
                <a:sym typeface="Symbol" panose="05050102010706020507" pitchFamily="18" charset="2"/>
              </a:rPr>
              <a:t>o</a:t>
            </a:r>
            <a:r>
              <a:rPr lang="en-US" sz="3200" baseline="-25000" smtClean="0">
                <a:sym typeface="Symbol" panose="05050102010706020507" pitchFamily="18" charset="2"/>
              </a:rPr>
              <a:t>i-1</a:t>
            </a:r>
            <a:r>
              <a:rPr lang="en-US" sz="3200" smtClean="0"/>
              <a:t>), i=1..N</a:t>
            </a:r>
            <a:endParaRPr lang="en-US" sz="3200" baseline="-25000" smtClean="0">
              <a:sym typeface="Symbol" panose="05050102010706020507" pitchFamily="18" charset="2"/>
            </a:endParaRPr>
          </a:p>
          <a:p>
            <a:r>
              <a:rPr lang="en-US" sz="3200" smtClean="0"/>
              <a:t>o</a:t>
            </a:r>
            <a:r>
              <a:rPr lang="en-US" sz="3200" baseline="-25000" smtClean="0"/>
              <a:t>0</a:t>
            </a:r>
            <a:r>
              <a:rPr lang="en-US" sz="3200" smtClean="0"/>
              <a:t> = IV</a:t>
            </a:r>
          </a:p>
          <a:p>
            <a:r>
              <a:rPr lang="en-US" sz="3200" smtClean="0"/>
              <a:t>p</a:t>
            </a:r>
            <a:r>
              <a:rPr lang="en-US" sz="3200" baseline="-25000" smtClean="0"/>
              <a:t>i</a:t>
            </a:r>
            <a:r>
              <a:rPr lang="en-US" sz="3200" smtClean="0"/>
              <a:t> = c</a:t>
            </a:r>
            <a:r>
              <a:rPr lang="en-US" sz="3200" baseline="-25000" smtClean="0"/>
              <a:t>i</a:t>
            </a:r>
            <a:r>
              <a:rPr lang="en-US" sz="3200" smtClean="0"/>
              <a:t> </a:t>
            </a:r>
            <a:r>
              <a:rPr lang="en-US" sz="3200" smtClean="0">
                <a:sym typeface="Symbol" panose="05050102010706020507" pitchFamily="18" charset="2"/>
              </a:rPr>
              <a:t> o</a:t>
            </a:r>
            <a:r>
              <a:rPr lang="en-US" sz="3200" baseline="-25000" smtClean="0">
                <a:sym typeface="Symbol" panose="05050102010706020507" pitchFamily="18" charset="2"/>
              </a:rPr>
              <a:t>i</a:t>
            </a:r>
            <a:endParaRPr lang="en-US" sz="3200" baseline="-25000"/>
          </a:p>
        </p:txBody>
      </p:sp>
    </p:spTree>
    <p:extLst>
      <p:ext uri="{BB962C8B-B14F-4D97-AF65-F5344CB8AC3E}">
        <p14:creationId xmlns:p14="http://schemas.microsoft.com/office/powerpoint/2010/main" val="29390721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CTR: Counter</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4" name="Picture 3"/>
          <p:cNvPicPr>
            <a:picLocks noChangeAspect="1"/>
          </p:cNvPicPr>
          <p:nvPr/>
        </p:nvPicPr>
        <p:blipFill>
          <a:blip r:embed="rId3"/>
          <a:stretch>
            <a:fillRect/>
          </a:stretch>
        </p:blipFill>
        <p:spPr>
          <a:xfrm>
            <a:off x="1344913" y="685800"/>
            <a:ext cx="6454173" cy="4208625"/>
          </a:xfrm>
          <a:prstGeom prst="rect">
            <a:avLst/>
          </a:prstGeom>
        </p:spPr>
      </p:pic>
      <p:sp>
        <p:nvSpPr>
          <p:cNvPr id="5" name="Rectangle 4"/>
          <p:cNvSpPr/>
          <p:nvPr/>
        </p:nvSpPr>
        <p:spPr>
          <a:xfrm>
            <a:off x="1233149" y="4800600"/>
            <a:ext cx="3351820" cy="954107"/>
          </a:xfrm>
          <a:prstGeom prst="rect">
            <a:avLst/>
          </a:prstGeom>
        </p:spPr>
        <p:txBody>
          <a:bodyPr wrap="square">
            <a:spAutoFit/>
          </a:bodyPr>
          <a:lstStyle/>
          <a:p>
            <a:r>
              <a:rPr lang="en-US" sz="2800" smtClean="0"/>
              <a:t>o</a:t>
            </a:r>
            <a:r>
              <a:rPr lang="en-US" sz="2800" baseline="-25000" smtClean="0"/>
              <a:t>i</a:t>
            </a:r>
            <a:r>
              <a:rPr lang="en-US" sz="2800" smtClean="0"/>
              <a:t> </a:t>
            </a:r>
            <a:r>
              <a:rPr lang="en-US" sz="2800"/>
              <a:t>= </a:t>
            </a:r>
            <a:r>
              <a:rPr lang="en-US" sz="2800" b="1" smtClean="0"/>
              <a:t>E</a:t>
            </a:r>
            <a:r>
              <a:rPr lang="en-US" sz="2800" baseline="-25000" smtClean="0"/>
              <a:t>K</a:t>
            </a:r>
            <a:r>
              <a:rPr lang="en-US" sz="2800" smtClean="0"/>
              <a:t>(</a:t>
            </a:r>
            <a:r>
              <a:rPr lang="en-US" sz="2800" smtClean="0">
                <a:sym typeface="Symbol" panose="05050102010706020507" pitchFamily="18" charset="2"/>
              </a:rPr>
              <a:t>T</a:t>
            </a:r>
            <a:r>
              <a:rPr lang="en-US" sz="2800" baseline="-25000" smtClean="0">
                <a:sym typeface="Symbol" panose="05050102010706020507" pitchFamily="18" charset="2"/>
              </a:rPr>
              <a:t>i</a:t>
            </a:r>
            <a:r>
              <a:rPr lang="en-US" sz="2800" smtClean="0"/>
              <a:t>), i=1..N</a:t>
            </a:r>
            <a:endParaRPr lang="en-US" sz="2800" baseline="-25000" smtClean="0">
              <a:sym typeface="Symbol" panose="05050102010706020507" pitchFamily="18" charset="2"/>
            </a:endParaRPr>
          </a:p>
          <a:p>
            <a:r>
              <a:rPr lang="en-US" sz="2800" smtClean="0"/>
              <a:t>c</a:t>
            </a:r>
            <a:r>
              <a:rPr lang="en-US" sz="2800" baseline="-25000" smtClean="0"/>
              <a:t>i</a:t>
            </a:r>
            <a:r>
              <a:rPr lang="en-US" sz="2800" smtClean="0"/>
              <a:t> = p</a:t>
            </a:r>
            <a:r>
              <a:rPr lang="en-US" sz="2800" baseline="-25000" smtClean="0"/>
              <a:t>i</a:t>
            </a:r>
            <a:r>
              <a:rPr lang="en-US" sz="2800" smtClean="0"/>
              <a:t> </a:t>
            </a:r>
            <a:r>
              <a:rPr lang="en-US" sz="2800" smtClean="0">
                <a:sym typeface="Symbol" panose="05050102010706020507" pitchFamily="18" charset="2"/>
              </a:rPr>
              <a:t> o</a:t>
            </a:r>
            <a:r>
              <a:rPr lang="en-US" sz="2800" baseline="-25000" smtClean="0">
                <a:sym typeface="Symbol" panose="05050102010706020507" pitchFamily="18" charset="2"/>
              </a:rPr>
              <a:t>i</a:t>
            </a:r>
            <a:endParaRPr lang="en-US" sz="2800" baseline="-25000"/>
          </a:p>
        </p:txBody>
      </p:sp>
      <p:sp>
        <p:nvSpPr>
          <p:cNvPr id="6" name="Rectangle 5"/>
          <p:cNvSpPr/>
          <p:nvPr/>
        </p:nvSpPr>
        <p:spPr>
          <a:xfrm>
            <a:off x="5486399" y="4800600"/>
            <a:ext cx="3351820" cy="954107"/>
          </a:xfrm>
          <a:prstGeom prst="rect">
            <a:avLst/>
          </a:prstGeom>
        </p:spPr>
        <p:txBody>
          <a:bodyPr wrap="square">
            <a:spAutoFit/>
          </a:bodyPr>
          <a:lstStyle/>
          <a:p>
            <a:r>
              <a:rPr lang="en-US" sz="2800" smtClean="0"/>
              <a:t>o</a:t>
            </a:r>
            <a:r>
              <a:rPr lang="en-US" sz="2800" baseline="-25000" smtClean="0"/>
              <a:t>i</a:t>
            </a:r>
            <a:r>
              <a:rPr lang="en-US" sz="2800" smtClean="0"/>
              <a:t> </a:t>
            </a:r>
            <a:r>
              <a:rPr lang="en-US" sz="2800"/>
              <a:t>= </a:t>
            </a:r>
            <a:r>
              <a:rPr lang="en-US" sz="2800" b="1" smtClean="0"/>
              <a:t>E</a:t>
            </a:r>
            <a:r>
              <a:rPr lang="en-US" sz="2800" baseline="-25000" smtClean="0"/>
              <a:t>K</a:t>
            </a:r>
            <a:r>
              <a:rPr lang="en-US" sz="2800" smtClean="0"/>
              <a:t>(</a:t>
            </a:r>
            <a:r>
              <a:rPr lang="en-US" sz="2800" smtClean="0">
                <a:sym typeface="Symbol" panose="05050102010706020507" pitchFamily="18" charset="2"/>
              </a:rPr>
              <a:t>T</a:t>
            </a:r>
            <a:r>
              <a:rPr lang="en-US" sz="2800" baseline="-25000" smtClean="0">
                <a:sym typeface="Symbol" panose="05050102010706020507" pitchFamily="18" charset="2"/>
              </a:rPr>
              <a:t>i</a:t>
            </a:r>
            <a:r>
              <a:rPr lang="en-US" sz="2800" smtClean="0"/>
              <a:t>), i=1..N</a:t>
            </a:r>
            <a:endParaRPr lang="en-US" sz="2800" baseline="-25000" smtClean="0">
              <a:sym typeface="Symbol" panose="05050102010706020507" pitchFamily="18" charset="2"/>
            </a:endParaRPr>
          </a:p>
          <a:p>
            <a:r>
              <a:rPr lang="en-US" sz="2800" smtClean="0"/>
              <a:t>p</a:t>
            </a:r>
            <a:r>
              <a:rPr lang="en-US" sz="2800" baseline="-25000" smtClean="0"/>
              <a:t>i</a:t>
            </a:r>
            <a:r>
              <a:rPr lang="en-US" sz="2800" smtClean="0"/>
              <a:t> = c</a:t>
            </a:r>
            <a:r>
              <a:rPr lang="en-US" sz="2800" baseline="-25000" smtClean="0"/>
              <a:t>i</a:t>
            </a:r>
            <a:r>
              <a:rPr lang="en-US" sz="2800" smtClean="0"/>
              <a:t> </a:t>
            </a:r>
            <a:r>
              <a:rPr lang="en-US" sz="2800" smtClean="0">
                <a:sym typeface="Symbol" panose="05050102010706020507" pitchFamily="18" charset="2"/>
              </a:rPr>
              <a:t> o</a:t>
            </a:r>
            <a:r>
              <a:rPr lang="en-US" sz="2800" baseline="-25000" smtClean="0">
                <a:sym typeface="Symbol" panose="05050102010706020507" pitchFamily="18" charset="2"/>
              </a:rPr>
              <a:t>i</a:t>
            </a:r>
            <a:endParaRPr lang="en-US" sz="2800" baseline="-25000"/>
          </a:p>
        </p:txBody>
      </p:sp>
      <p:sp>
        <p:nvSpPr>
          <p:cNvPr id="7" name="TextBox 6"/>
          <p:cNvSpPr txBox="1"/>
          <p:nvPr/>
        </p:nvSpPr>
        <p:spPr>
          <a:xfrm>
            <a:off x="176079" y="5827693"/>
            <a:ext cx="8053521" cy="954107"/>
          </a:xfrm>
          <a:prstGeom prst="rect">
            <a:avLst/>
          </a:prstGeom>
        </p:spPr>
        <p:txBody>
          <a:bodyPr wrap="square">
            <a:spAutoFit/>
          </a:bodyPr>
          <a:lstStyle>
            <a:defPPr>
              <a:defRPr lang="ru-RU"/>
            </a:defPPr>
            <a:lvl1pPr>
              <a:defRPr sz="3200"/>
            </a:lvl1pPr>
          </a:lstStyle>
          <a:p>
            <a:r>
              <a:rPr lang="en-US" sz="2800">
                <a:latin typeface="Times New Roman" panose="02020603050405020304" pitchFamily="18" charset="0"/>
                <a:cs typeface="Times New Roman" panose="02020603050405020304" pitchFamily="18" charset="0"/>
              </a:rPr>
              <a:t>Bộ đếm T phải được thiết kế để mọi Ti là khác nhau (chỉ được phép lặp lại khi thay khóa K mới)</a:t>
            </a:r>
          </a:p>
        </p:txBody>
      </p:sp>
    </p:spTree>
    <p:extLst>
      <p:ext uri="{BB962C8B-B14F-4D97-AF65-F5344CB8AC3E}">
        <p14:creationId xmlns:p14="http://schemas.microsoft.com/office/powerpoint/2010/main" val="42720126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Mật mã khóa công khai</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5" name="Picture 2" descr="http://i.msdn.microsoft.com/dynimg/IC2191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95066"/>
            <a:ext cx="8064896" cy="55190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1982" y="5253300"/>
            <a:ext cx="2736304" cy="1569660"/>
          </a:xfrm>
          <a:prstGeom prst="rect">
            <a:avLst/>
          </a:prstGeom>
          <a:noFill/>
        </p:spPr>
        <p:txBody>
          <a:bodyPr wrap="square" rtlCol="0">
            <a:spAutoFit/>
          </a:bodyPr>
          <a:lstStyle/>
          <a:p>
            <a:r>
              <a:rPr lang="vi-VN" sz="2400" b="1" dirty="0" smtClean="0"/>
              <a:t>RSA</a:t>
            </a:r>
          </a:p>
          <a:p>
            <a:r>
              <a:rPr lang="vi-VN" sz="2400" b="1" dirty="0" smtClean="0"/>
              <a:t>Diffie-Hellman</a:t>
            </a:r>
          </a:p>
          <a:p>
            <a:r>
              <a:rPr lang="vi-VN" sz="2400" b="1" dirty="0" smtClean="0"/>
              <a:t>El-Gamal; DSA</a:t>
            </a:r>
          </a:p>
          <a:p>
            <a:r>
              <a:rPr lang="vi-VN" sz="2400" b="1" dirty="0" smtClean="0"/>
              <a:t>ECDH, ECDSA</a:t>
            </a:r>
          </a:p>
        </p:txBody>
      </p:sp>
    </p:spTree>
    <p:extLst>
      <p:ext uri="{BB962C8B-B14F-4D97-AF65-F5344CB8AC3E}">
        <p14:creationId xmlns:p14="http://schemas.microsoft.com/office/powerpoint/2010/main" val="28258181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anose="05000000000000000000" pitchFamily="2" charset="2"/>
              <a:buChar char="q"/>
            </a:pPr>
            <a:r>
              <a:rPr lang="vi-VN" b="1" smtClean="0"/>
              <a:t>Khóa mật mã</a:t>
            </a:r>
          </a:p>
          <a:p>
            <a:pPr lvl="1">
              <a:buFont typeface="Wingdings" panose="05000000000000000000" pitchFamily="2" charset="2"/>
              <a:buChar char="§"/>
            </a:pPr>
            <a:r>
              <a:rPr lang="vi-VN" smtClean="0"/>
              <a:t>Tồn tại theo cặp</a:t>
            </a:r>
          </a:p>
          <a:p>
            <a:pPr lvl="1">
              <a:buFont typeface="Wingdings" panose="05000000000000000000" pitchFamily="2" charset="2"/>
              <a:buChar char="§"/>
            </a:pPr>
            <a:r>
              <a:rPr lang="vi-VN" smtClean="0"/>
              <a:t>Là một bộ tham số, có ý nghĩa toán học</a:t>
            </a:r>
          </a:p>
          <a:p>
            <a:pPr lvl="1">
              <a:buFont typeface="Wingdings" panose="05000000000000000000" pitchFamily="2" charset="2"/>
              <a:buChar char="§"/>
            </a:pPr>
            <a:r>
              <a:rPr lang="vi-VN" smtClean="0"/>
              <a:t>Khóa bí mật phải ngẫu nhiên</a:t>
            </a:r>
          </a:p>
          <a:p>
            <a:pPr lvl="1">
              <a:buFont typeface="Wingdings" panose="05000000000000000000" pitchFamily="2" charset="2"/>
              <a:buChar char="§"/>
            </a:pPr>
            <a:r>
              <a:rPr lang="vi-VN" smtClean="0"/>
              <a:t>Kích thước khóa luôn phải rất lớn</a:t>
            </a:r>
          </a:p>
          <a:p>
            <a:pPr>
              <a:buFont typeface="Wingdings" panose="05000000000000000000" pitchFamily="2" charset="2"/>
              <a:buChar char="q"/>
            </a:pPr>
            <a:r>
              <a:rPr lang="vi-VN" b="1" smtClean="0"/>
              <a:t>Hiệu năng</a:t>
            </a:r>
          </a:p>
          <a:p>
            <a:pPr lvl="1">
              <a:buFont typeface="Wingdings" panose="05000000000000000000" pitchFamily="2" charset="2"/>
              <a:buChar char="§"/>
            </a:pPr>
            <a:r>
              <a:rPr lang="vi-VN" smtClean="0"/>
              <a:t>Rất thấp so với mật mã đối xứng</a:t>
            </a:r>
          </a:p>
          <a:p>
            <a:pPr lvl="1">
              <a:buFont typeface="Wingdings" panose="05000000000000000000" pitchFamily="2" charset="2"/>
              <a:buChar char="§"/>
            </a:pPr>
            <a:r>
              <a:rPr lang="vi-VN" smtClean="0"/>
              <a:t>Thích hợp để trao đổi khóa, ký số</a:t>
            </a:r>
            <a:endParaRPr lang="en-US"/>
          </a:p>
        </p:txBody>
      </p:sp>
      <p:sp>
        <p:nvSpPr>
          <p:cNvPr id="3" name="Title 2"/>
          <p:cNvSpPr>
            <a:spLocks noGrp="1"/>
          </p:cNvSpPr>
          <p:nvPr>
            <p:ph type="title"/>
          </p:nvPr>
        </p:nvSpPr>
        <p:spPr/>
        <p:txBody>
          <a:bodyPr/>
          <a:lstStyle/>
          <a:p>
            <a:r>
              <a:rPr lang="en-US"/>
              <a:t>Mật mã khóa công khai</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spTree>
    <p:extLst>
      <p:ext uri="{BB962C8B-B14F-4D97-AF65-F5344CB8AC3E}">
        <p14:creationId xmlns:p14="http://schemas.microsoft.com/office/powerpoint/2010/main" val="3494383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Sử </a:t>
            </a:r>
            <a:r>
              <a:rPr lang="en-US" smtClean="0"/>
              <a:t>dụng</a:t>
            </a:r>
            <a:r>
              <a:rPr lang="vi-VN" smtClean="0"/>
              <a:t> kết hợp</a:t>
            </a:r>
            <a:r>
              <a:rPr lang="en-US" smtClean="0"/>
              <a:t> </a:t>
            </a:r>
            <a:r>
              <a:rPr lang="en-US"/>
              <a:t>mật mã đối xứng và mật mã khóa công khai</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sp>
        <p:nvSpPr>
          <p:cNvPr id="6" name="TextBox 5"/>
          <p:cNvSpPr txBox="1"/>
          <p:nvPr/>
        </p:nvSpPr>
        <p:spPr>
          <a:xfrm>
            <a:off x="1248466" y="2918989"/>
            <a:ext cx="792088" cy="461665"/>
          </a:xfrm>
          <a:prstGeom prst="rect">
            <a:avLst/>
          </a:prstGeom>
          <a:noFill/>
          <a:ln>
            <a:solidFill>
              <a:schemeClr val="tx1"/>
            </a:solidFill>
          </a:ln>
        </p:spPr>
        <p:txBody>
          <a:bodyPr wrap="square" rtlCol="0">
            <a:spAutoFit/>
          </a:bodyPr>
          <a:lstStyle/>
          <a:p>
            <a:pPr algn="ctr"/>
            <a:r>
              <a:rPr lang="vi-VN" sz="2400" b="1" dirty="0" smtClean="0"/>
              <a:t>K</a:t>
            </a:r>
            <a:endParaRPr lang="en-US" sz="2400" b="1" dirty="0"/>
          </a:p>
        </p:txBody>
      </p:sp>
      <p:sp>
        <p:nvSpPr>
          <p:cNvPr id="7" name="Rectangle 6"/>
          <p:cNvSpPr/>
          <p:nvPr/>
        </p:nvSpPr>
        <p:spPr>
          <a:xfrm>
            <a:off x="710680" y="1682700"/>
            <a:ext cx="1867659"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Bộ sinh số ngẫu nhiên</a:t>
            </a:r>
            <a:endParaRPr lang="en-US" sz="2400" dirty="0"/>
          </a:p>
        </p:txBody>
      </p:sp>
      <p:cxnSp>
        <p:nvCxnSpPr>
          <p:cNvPr id="8" name="Straight Arrow Connector 7"/>
          <p:cNvCxnSpPr>
            <a:stCxn id="7" idx="2"/>
            <a:endCxn id="6" idx="0"/>
          </p:cNvCxnSpPr>
          <p:nvPr/>
        </p:nvCxnSpPr>
        <p:spPr>
          <a:xfrm>
            <a:off x="1644510" y="2474788"/>
            <a:ext cx="0" cy="4442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46881" y="2918989"/>
            <a:ext cx="2142239" cy="461665"/>
          </a:xfrm>
          <a:prstGeom prst="rect">
            <a:avLst/>
          </a:prstGeom>
          <a:noFill/>
          <a:ln>
            <a:solidFill>
              <a:schemeClr val="tx1"/>
            </a:solidFill>
          </a:ln>
        </p:spPr>
        <p:txBody>
          <a:bodyPr wrap="square" rtlCol="0">
            <a:spAutoFit/>
          </a:bodyPr>
          <a:lstStyle/>
          <a:p>
            <a:pPr algn="ctr"/>
            <a:r>
              <a:rPr lang="vi-VN" sz="2400" b="1" dirty="0" smtClean="0"/>
              <a:t>Bản rõ M</a:t>
            </a:r>
            <a:endParaRPr lang="en-US" sz="2400" b="1" baseline="-25000" dirty="0"/>
          </a:p>
        </p:txBody>
      </p:sp>
      <p:sp>
        <p:nvSpPr>
          <p:cNvPr id="10" name="Oval 9"/>
          <p:cNvSpPr/>
          <p:nvPr/>
        </p:nvSpPr>
        <p:spPr>
          <a:xfrm>
            <a:off x="2582885" y="3886906"/>
            <a:ext cx="936105" cy="93610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t>SE</a:t>
            </a:r>
            <a:endParaRPr lang="en-US" sz="2400" b="1" dirty="0"/>
          </a:p>
        </p:txBody>
      </p:sp>
      <p:cxnSp>
        <p:nvCxnSpPr>
          <p:cNvPr id="11" name="Elbow Connector 10"/>
          <p:cNvCxnSpPr>
            <a:stCxn id="6" idx="3"/>
            <a:endCxn id="10" idx="2"/>
          </p:cNvCxnSpPr>
          <p:nvPr/>
        </p:nvCxnSpPr>
        <p:spPr>
          <a:xfrm>
            <a:off x="2040554" y="3149822"/>
            <a:ext cx="542331" cy="1205137"/>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176457" y="5079230"/>
            <a:ext cx="936105" cy="93610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t>AE</a:t>
            </a:r>
            <a:endParaRPr lang="en-US" sz="2400" b="1" dirty="0"/>
          </a:p>
        </p:txBody>
      </p:sp>
      <p:cxnSp>
        <p:nvCxnSpPr>
          <p:cNvPr id="13" name="Straight Arrow Connector 12"/>
          <p:cNvCxnSpPr>
            <a:stCxn id="6" idx="2"/>
            <a:endCxn id="12" idx="0"/>
          </p:cNvCxnSpPr>
          <p:nvPr/>
        </p:nvCxnSpPr>
        <p:spPr>
          <a:xfrm>
            <a:off x="1644510" y="3380654"/>
            <a:ext cx="0" cy="16985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0208" y="4124126"/>
            <a:ext cx="792088" cy="461665"/>
          </a:xfrm>
          <a:prstGeom prst="rect">
            <a:avLst/>
          </a:prstGeom>
          <a:noFill/>
          <a:ln>
            <a:solidFill>
              <a:schemeClr val="tx1"/>
            </a:solidFill>
          </a:ln>
        </p:spPr>
        <p:txBody>
          <a:bodyPr wrap="square" rtlCol="0">
            <a:spAutoFit/>
          </a:bodyPr>
          <a:lstStyle/>
          <a:p>
            <a:pPr algn="ctr"/>
            <a:r>
              <a:rPr lang="vi-VN" sz="2400" b="1" dirty="0" smtClean="0"/>
              <a:t>KP</a:t>
            </a:r>
            <a:r>
              <a:rPr lang="vi-VN" sz="2400" b="1" baseline="-25000" dirty="0" smtClean="0"/>
              <a:t>B</a:t>
            </a:r>
            <a:endParaRPr lang="en-US" sz="2400" b="1" baseline="-25000" dirty="0"/>
          </a:p>
        </p:txBody>
      </p:sp>
      <p:cxnSp>
        <p:nvCxnSpPr>
          <p:cNvPr id="15" name="Elbow Connector 14"/>
          <p:cNvCxnSpPr>
            <a:stCxn id="14" idx="2"/>
            <a:endCxn id="12" idx="2"/>
          </p:cNvCxnSpPr>
          <p:nvPr/>
        </p:nvCxnSpPr>
        <p:spPr>
          <a:xfrm rot="16200000" flipH="1">
            <a:off x="360608" y="4731434"/>
            <a:ext cx="961492" cy="67020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82885" y="6015335"/>
            <a:ext cx="1584179" cy="461665"/>
          </a:xfrm>
          <a:prstGeom prst="rect">
            <a:avLst/>
          </a:prstGeom>
          <a:noFill/>
          <a:ln>
            <a:solidFill>
              <a:schemeClr val="tx1"/>
            </a:solidFill>
          </a:ln>
        </p:spPr>
        <p:txBody>
          <a:bodyPr wrap="square" rtlCol="0">
            <a:spAutoFit/>
          </a:bodyPr>
          <a:lstStyle/>
          <a:p>
            <a:pPr algn="ctr"/>
            <a:r>
              <a:rPr lang="vi-VN" sz="2400" b="1" dirty="0" smtClean="0"/>
              <a:t>EK</a:t>
            </a:r>
            <a:endParaRPr lang="en-US" sz="2400" b="1" dirty="0"/>
          </a:p>
        </p:txBody>
      </p:sp>
      <p:sp>
        <p:nvSpPr>
          <p:cNvPr id="17" name="TextBox 16"/>
          <p:cNvSpPr txBox="1"/>
          <p:nvPr/>
        </p:nvSpPr>
        <p:spPr>
          <a:xfrm>
            <a:off x="4167064" y="6015334"/>
            <a:ext cx="3384376" cy="461665"/>
          </a:xfrm>
          <a:prstGeom prst="rect">
            <a:avLst/>
          </a:prstGeom>
          <a:noFill/>
          <a:ln>
            <a:solidFill>
              <a:schemeClr val="tx1"/>
            </a:solidFill>
          </a:ln>
        </p:spPr>
        <p:txBody>
          <a:bodyPr wrap="square" rtlCol="0">
            <a:spAutoFit/>
          </a:bodyPr>
          <a:lstStyle/>
          <a:p>
            <a:pPr algn="ctr"/>
            <a:r>
              <a:rPr lang="vi-VN" sz="2400" b="1" smtClean="0"/>
              <a:t>Bản mã C</a:t>
            </a:r>
            <a:endParaRPr lang="en-US" sz="2400" b="1" dirty="0"/>
          </a:p>
        </p:txBody>
      </p:sp>
      <p:cxnSp>
        <p:nvCxnSpPr>
          <p:cNvPr id="18" name="Elbow Connector 17"/>
          <p:cNvCxnSpPr>
            <a:stCxn id="12" idx="6"/>
            <a:endCxn id="16" idx="0"/>
          </p:cNvCxnSpPr>
          <p:nvPr/>
        </p:nvCxnSpPr>
        <p:spPr>
          <a:xfrm>
            <a:off x="2112562" y="5547283"/>
            <a:ext cx="1262413" cy="468052"/>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6"/>
            <a:endCxn id="17" idx="0"/>
          </p:cNvCxnSpPr>
          <p:nvPr/>
        </p:nvCxnSpPr>
        <p:spPr>
          <a:xfrm>
            <a:off x="3518990" y="4354959"/>
            <a:ext cx="2340262" cy="166037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Right Arrow 19"/>
          <p:cNvSpPr/>
          <p:nvPr/>
        </p:nvSpPr>
        <p:spPr>
          <a:xfrm>
            <a:off x="6960275" y="5547282"/>
            <a:ext cx="2031325"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6960275" y="4950012"/>
            <a:ext cx="2031325" cy="584775"/>
          </a:xfrm>
          <a:prstGeom prst="rect">
            <a:avLst/>
          </a:prstGeom>
          <a:noFill/>
        </p:spPr>
        <p:txBody>
          <a:bodyPr wrap="none" rtlCol="0">
            <a:spAutoFit/>
          </a:bodyPr>
          <a:lstStyle/>
          <a:p>
            <a:r>
              <a:rPr lang="vi-VN" sz="3200" dirty="0" smtClean="0"/>
              <a:t>Gửi cho B</a:t>
            </a:r>
            <a:endParaRPr lang="en-US" sz="3200" dirty="0"/>
          </a:p>
        </p:txBody>
      </p:sp>
      <p:cxnSp>
        <p:nvCxnSpPr>
          <p:cNvPr id="22" name="Elbow Connector 21"/>
          <p:cNvCxnSpPr>
            <a:stCxn id="9" idx="2"/>
            <a:endCxn id="10" idx="0"/>
          </p:cNvCxnSpPr>
          <p:nvPr/>
        </p:nvCxnSpPr>
        <p:spPr>
          <a:xfrm rot="5400000">
            <a:off x="3081344" y="3350249"/>
            <a:ext cx="506252" cy="567063"/>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9917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Hàm băm</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27</a:t>
            </a:fld>
            <a:endParaRPr lang="ru-RU" dirty="0"/>
          </a:p>
        </p:txBody>
      </p:sp>
      <p:pic>
        <p:nvPicPr>
          <p:cNvPr id="5" name="Picture 2" descr="http://upload.wikimedia.org/wikipedia/en/c/c2/Hash_fun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217" y="901130"/>
            <a:ext cx="6912768" cy="467941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9552" y="5985520"/>
            <a:ext cx="216024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Dữ liệu có độ dài bất kì</a:t>
            </a:r>
            <a:endParaRPr lang="en-US" sz="2400" b="1" dirty="0">
              <a:solidFill>
                <a:schemeClr val="tx1"/>
              </a:solidFill>
            </a:endParaRPr>
          </a:p>
        </p:txBody>
      </p:sp>
      <p:sp>
        <p:nvSpPr>
          <p:cNvPr id="7" name="Rectangle 6"/>
          <p:cNvSpPr/>
          <p:nvPr/>
        </p:nvSpPr>
        <p:spPr>
          <a:xfrm>
            <a:off x="3366914" y="5985520"/>
            <a:ext cx="15841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H</a:t>
            </a:r>
            <a:endParaRPr lang="en-US" sz="2400" dirty="0"/>
          </a:p>
        </p:txBody>
      </p:sp>
      <p:sp>
        <p:nvSpPr>
          <p:cNvPr id="8" name="Rectangle 7"/>
          <p:cNvSpPr/>
          <p:nvPr/>
        </p:nvSpPr>
        <p:spPr>
          <a:xfrm>
            <a:off x="5580112" y="5985520"/>
            <a:ext cx="2808312"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Bản tóm lược có độ dài định trước</a:t>
            </a:r>
            <a:endParaRPr lang="en-US" sz="2400" b="1" dirty="0">
              <a:solidFill>
                <a:schemeClr val="tx1"/>
              </a:solidFill>
            </a:endParaRPr>
          </a:p>
        </p:txBody>
      </p:sp>
      <p:cxnSp>
        <p:nvCxnSpPr>
          <p:cNvPr id="9" name="Straight Arrow Connector 8"/>
          <p:cNvCxnSpPr>
            <a:stCxn id="6" idx="3"/>
            <a:endCxn id="7" idx="1"/>
          </p:cNvCxnSpPr>
          <p:nvPr/>
        </p:nvCxnSpPr>
        <p:spPr>
          <a:xfrm>
            <a:off x="2699792" y="6345560"/>
            <a:ext cx="667122" cy="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a:endCxn id="8" idx="1"/>
          </p:cNvCxnSpPr>
          <p:nvPr/>
        </p:nvCxnSpPr>
        <p:spPr>
          <a:xfrm>
            <a:off x="4951090" y="6345560"/>
            <a:ext cx="629022" cy="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1486" y="2961184"/>
            <a:ext cx="1807318" cy="2308324"/>
          </a:xfrm>
          <a:prstGeom prst="rect">
            <a:avLst/>
          </a:prstGeom>
          <a:noFill/>
        </p:spPr>
        <p:txBody>
          <a:bodyPr wrap="square" rtlCol="0">
            <a:spAutoFit/>
          </a:bodyPr>
          <a:lstStyle/>
          <a:p>
            <a:r>
              <a:rPr lang="vi-VN" sz="2400" b="1" dirty="0" smtClean="0"/>
              <a:t>MD4</a:t>
            </a:r>
          </a:p>
          <a:p>
            <a:r>
              <a:rPr lang="vi-VN" sz="2400" b="1" dirty="0" smtClean="0"/>
              <a:t>MD5</a:t>
            </a:r>
          </a:p>
          <a:p>
            <a:r>
              <a:rPr lang="vi-VN" sz="2400" b="1" dirty="0" smtClean="0"/>
              <a:t>SHA1</a:t>
            </a:r>
          </a:p>
          <a:p>
            <a:r>
              <a:rPr lang="vi-VN" sz="2400" b="1" dirty="0" smtClean="0"/>
              <a:t>SHA224</a:t>
            </a:r>
          </a:p>
          <a:p>
            <a:r>
              <a:rPr lang="vi-VN" sz="2400" b="1" dirty="0" smtClean="0"/>
              <a:t>SHA256</a:t>
            </a:r>
          </a:p>
          <a:p>
            <a:r>
              <a:rPr lang="vi-VN" sz="2400" b="1" dirty="0" smtClean="0"/>
              <a:t>SHA512</a:t>
            </a:r>
          </a:p>
        </p:txBody>
      </p:sp>
    </p:spTree>
    <p:extLst>
      <p:ext uri="{BB962C8B-B14F-4D97-AF65-F5344CB8AC3E}">
        <p14:creationId xmlns:p14="http://schemas.microsoft.com/office/powerpoint/2010/main" val="8005962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Hàm băm</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28</a:t>
            </a:fld>
            <a:endParaRPr lang="ru-RU" dirty="0"/>
          </a:p>
        </p:txBody>
      </p:sp>
      <p:sp>
        <p:nvSpPr>
          <p:cNvPr id="6" name="Content Placeholder 1"/>
          <p:cNvSpPr>
            <a:spLocks noGrp="1"/>
          </p:cNvSpPr>
          <p:nvPr>
            <p:ph sz="quarter" idx="13"/>
          </p:nvPr>
        </p:nvSpPr>
        <p:spPr/>
        <p:txBody>
          <a:bodyPr anchor="t">
            <a:normAutofit/>
          </a:bodyPr>
          <a:lstStyle/>
          <a:p>
            <a:pPr marL="457200" indent="-457200">
              <a:spcBef>
                <a:spcPts val="300"/>
              </a:spcBef>
              <a:spcAft>
                <a:spcPts val="300"/>
              </a:spcAft>
              <a:buFont typeface="Wingdings" pitchFamily="2" charset="2"/>
              <a:buChar char="F"/>
            </a:pPr>
            <a:r>
              <a:rPr lang="vi-VN" sz="3200" dirty="0"/>
              <a:t>Nén </a:t>
            </a:r>
            <a:r>
              <a:rPr lang="vi-VN" sz="3200" dirty="0" smtClean="0">
                <a:sym typeface="Wingdings" pitchFamily="2" charset="2"/>
              </a:rPr>
              <a:t> </a:t>
            </a:r>
            <a:r>
              <a:rPr lang="vi-VN" sz="3200" dirty="0" smtClean="0"/>
              <a:t>quan </a:t>
            </a:r>
            <a:r>
              <a:rPr lang="vi-VN" sz="3200" dirty="0"/>
              <a:t>hệ giữa thông điệp và bản tóm lược không phải là tương ứng </a:t>
            </a:r>
            <a:r>
              <a:rPr lang="vi-VN" sz="3200" dirty="0" smtClean="0"/>
              <a:t>1:1</a:t>
            </a:r>
          </a:p>
          <a:p>
            <a:pPr marL="457200" indent="-457200">
              <a:spcBef>
                <a:spcPts val="300"/>
              </a:spcBef>
              <a:spcAft>
                <a:spcPts val="300"/>
              </a:spcAft>
              <a:buFont typeface="Wingdings" pitchFamily="2" charset="2"/>
              <a:buChar char="F"/>
            </a:pPr>
            <a:r>
              <a:rPr lang="vi-VN" sz="3200" dirty="0" smtClean="0"/>
              <a:t>Kháng tiền ảnh: từ H(x) không thể tìm được x</a:t>
            </a:r>
          </a:p>
          <a:p>
            <a:pPr marL="457200" indent="-457200">
              <a:spcBef>
                <a:spcPts val="300"/>
              </a:spcBef>
              <a:spcAft>
                <a:spcPts val="300"/>
              </a:spcAft>
              <a:buFont typeface="Wingdings" pitchFamily="2" charset="2"/>
              <a:buChar char="F"/>
            </a:pPr>
            <a:r>
              <a:rPr lang="vi-VN" sz="3200" dirty="0" smtClean="0"/>
              <a:t>Kháng tiền ảnh thứ hai: cho trước x, không thể tìm được x' sao cho H(x) = H(x')</a:t>
            </a:r>
          </a:p>
          <a:p>
            <a:pPr marL="457200" indent="-457200">
              <a:spcBef>
                <a:spcPts val="300"/>
              </a:spcBef>
              <a:spcAft>
                <a:spcPts val="300"/>
              </a:spcAft>
              <a:buFont typeface="Wingdings" pitchFamily="2" charset="2"/>
              <a:buChar char="F"/>
            </a:pPr>
            <a:r>
              <a:rPr lang="vi-VN" sz="3200" dirty="0" smtClean="0"/>
              <a:t>Kháng va chạm: không thể tìm được cặp (x, y) sao cho H(x) = H(y)</a:t>
            </a:r>
            <a:endParaRPr lang="vi-VN" sz="3200" dirty="0"/>
          </a:p>
        </p:txBody>
      </p:sp>
      <p:sp>
        <p:nvSpPr>
          <p:cNvPr id="7" name="Rounded Rectangle 6"/>
          <p:cNvSpPr/>
          <p:nvPr/>
        </p:nvSpPr>
        <p:spPr>
          <a:xfrm>
            <a:off x="533400" y="5029200"/>
            <a:ext cx="7848600" cy="1676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3200" b="1" dirty="0" smtClean="0"/>
              <a:t>Trong ứng dụng thực tế, có thể coi quan hệ x : H(x) là một tương ứng 1:1.</a:t>
            </a:r>
          </a:p>
          <a:p>
            <a:pPr algn="ctr"/>
            <a:r>
              <a:rPr lang="vi-VN" sz="3200" b="1" dirty="0" smtClean="0"/>
              <a:t>Có thể dùng H(x) để đại diện cho x</a:t>
            </a:r>
            <a:endParaRPr lang="en-US" sz="3200" b="1" dirty="0"/>
          </a:p>
        </p:txBody>
      </p:sp>
    </p:spTree>
    <p:extLst>
      <p:ext uri="{BB962C8B-B14F-4D97-AF65-F5344CB8AC3E}">
        <p14:creationId xmlns:p14="http://schemas.microsoft.com/office/powerpoint/2010/main" val="31630086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smtClean="0"/>
              <a:t>Ứng dụng của hàm băm trong giao thức an toàn mạng</a:t>
            </a:r>
          </a:p>
          <a:p>
            <a:pPr lvl="1">
              <a:buFont typeface="Wingdings" panose="05000000000000000000" pitchFamily="2" charset="2"/>
              <a:buChar char="§"/>
            </a:pPr>
            <a:r>
              <a:rPr lang="vi-VN" smtClean="0"/>
              <a:t>Tạo mã xác thực (lược đồ HMAC)</a:t>
            </a:r>
          </a:p>
          <a:p>
            <a:pPr lvl="1">
              <a:buFont typeface="Wingdings" panose="05000000000000000000" pitchFamily="2" charset="2"/>
              <a:buChar char="§"/>
            </a:pPr>
            <a:r>
              <a:rPr lang="vi-VN" smtClean="0"/>
              <a:t>Xác thực thực thể (cơ chế thách đố - giải đố)</a:t>
            </a:r>
          </a:p>
          <a:p>
            <a:pPr lvl="1">
              <a:buFont typeface="Wingdings" panose="05000000000000000000" pitchFamily="2" charset="2"/>
              <a:buChar char="§"/>
            </a:pPr>
            <a:r>
              <a:rPr lang="vi-VN" smtClean="0"/>
              <a:t>Dẫn xuất khóa</a:t>
            </a:r>
            <a:endParaRPr lang="en-US"/>
          </a:p>
        </p:txBody>
      </p:sp>
      <p:sp>
        <p:nvSpPr>
          <p:cNvPr id="3" name="Title 2"/>
          <p:cNvSpPr>
            <a:spLocks noGrp="1"/>
          </p:cNvSpPr>
          <p:nvPr>
            <p:ph type="title"/>
          </p:nvPr>
        </p:nvSpPr>
        <p:spPr/>
        <p:txBody>
          <a:bodyPr/>
          <a:lstStyle/>
          <a:p>
            <a:r>
              <a:rPr lang="vi-VN" smtClean="0"/>
              <a:t>Hàm băm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2121291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dirty="0" smtClean="0"/>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1</a:t>
            </a:r>
            <a:r>
              <a:rPr lang="vi-VN" smtClean="0"/>
              <a:t>. Mở đầu</a:t>
            </a:r>
            <a:endParaRPr lang="vi-VN" dirty="0" smtClean="0"/>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MAC = Message Authentication Code</a:t>
            </a:r>
            <a:br>
              <a:rPr lang="vi-VN" smtClean="0"/>
            </a:br>
            <a:r>
              <a:rPr lang="vi-VN" smtClean="0"/>
              <a:t>(không phải Medium Access Control!!!!)</a:t>
            </a:r>
          </a:p>
          <a:p>
            <a:r>
              <a:rPr lang="vi-VN" smtClean="0"/>
              <a:t>Được tạo bởi người gửi S</a:t>
            </a:r>
          </a:p>
          <a:p>
            <a:r>
              <a:rPr lang="vi-VN" smtClean="0"/>
              <a:t>Để người nhận R có thể kiểm tra được rằng thông điệp M được </a:t>
            </a:r>
            <a:r>
              <a:rPr lang="vi-VN" smtClean="0">
                <a:solidFill>
                  <a:srgbClr val="FF0000"/>
                </a:solidFill>
              </a:rPr>
              <a:t>tạo ra</a:t>
            </a:r>
            <a:r>
              <a:rPr lang="vi-VN" smtClean="0"/>
              <a:t> bởi S.</a:t>
            </a:r>
          </a:p>
          <a:p>
            <a:r>
              <a:rPr lang="vi-VN" smtClean="0"/>
              <a:t>MAC phải chứa đựng yếu tố bí mật</a:t>
            </a:r>
            <a:br>
              <a:rPr lang="vi-VN" smtClean="0"/>
            </a:br>
            <a:r>
              <a:rPr lang="vi-VN" smtClean="0">
                <a:sym typeface="Wingdings" panose="05000000000000000000" pitchFamily="2" charset="2"/>
              </a:rPr>
              <a:t> MAC(m, K)</a:t>
            </a:r>
            <a:endParaRPr lang="vi-VN" smtClean="0"/>
          </a:p>
          <a:p>
            <a:r>
              <a:rPr lang="vi-VN" smtClean="0"/>
              <a:t>Kỹ thuật: HMAC, CBC-MAC</a:t>
            </a:r>
            <a:endParaRPr lang="en-US"/>
          </a:p>
        </p:txBody>
      </p:sp>
      <p:sp>
        <p:nvSpPr>
          <p:cNvPr id="3" name="Title 2"/>
          <p:cNvSpPr>
            <a:spLocks noGrp="1"/>
          </p:cNvSpPr>
          <p:nvPr>
            <p:ph type="title"/>
          </p:nvPr>
        </p:nvSpPr>
        <p:spPr/>
        <p:txBody>
          <a:bodyPr/>
          <a:lstStyle/>
          <a:p>
            <a:r>
              <a:rPr lang="vi-VN" smtClean="0"/>
              <a:t>Mã xác thực thông điệp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spTree>
    <p:extLst>
      <p:ext uri="{BB962C8B-B14F-4D97-AF65-F5344CB8AC3E}">
        <p14:creationId xmlns:p14="http://schemas.microsoft.com/office/powerpoint/2010/main" val="26335877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p:txBody>
          <a:bodyPr/>
          <a:lstStyle/>
          <a:p>
            <a:r>
              <a:rPr lang="vi-VN" smtClean="0"/>
              <a:t>Tạo MAC dựa trên chế độ CBC của mã khối bất kỳ</a:t>
            </a:r>
            <a:endParaRPr lang="en-US"/>
          </a:p>
        </p:txBody>
      </p:sp>
      <p:sp>
        <p:nvSpPr>
          <p:cNvPr id="5" name="Title 4"/>
          <p:cNvSpPr>
            <a:spLocks noGrp="1"/>
          </p:cNvSpPr>
          <p:nvPr>
            <p:ph type="title"/>
          </p:nvPr>
        </p:nvSpPr>
        <p:spPr/>
        <p:txBody>
          <a:bodyPr/>
          <a:lstStyle/>
          <a:p>
            <a:r>
              <a:rPr lang="vi-VN" smtClean="0"/>
              <a:t>CBC-MAC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pic>
        <p:nvPicPr>
          <p:cNvPr id="9" name="Picture 8"/>
          <p:cNvPicPr>
            <a:picLocks noChangeAspect="1"/>
          </p:cNvPicPr>
          <p:nvPr/>
        </p:nvPicPr>
        <p:blipFill>
          <a:blip r:embed="rId3"/>
          <a:stretch>
            <a:fillRect/>
          </a:stretch>
        </p:blipFill>
        <p:spPr>
          <a:xfrm>
            <a:off x="457200" y="2133600"/>
            <a:ext cx="7875487" cy="4525388"/>
          </a:xfrm>
          <a:prstGeom prst="rect">
            <a:avLst/>
          </a:prstGeom>
        </p:spPr>
      </p:pic>
    </p:spTree>
    <p:extLst>
      <p:ext uri="{BB962C8B-B14F-4D97-AF65-F5344CB8AC3E}">
        <p14:creationId xmlns:p14="http://schemas.microsoft.com/office/powerpoint/2010/main" val="26927710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p:txBody>
          <a:bodyPr/>
          <a:lstStyle/>
          <a:p>
            <a:r>
              <a:rPr lang="vi-VN" smtClean="0"/>
              <a:t>HMAC = Hash-based MAC</a:t>
            </a:r>
          </a:p>
          <a:p>
            <a:r>
              <a:rPr lang="vi-VN" smtClean="0"/>
              <a:t>Cách gọi khác: Keyed hash MAC</a:t>
            </a:r>
          </a:p>
          <a:p>
            <a:r>
              <a:rPr lang="vi-VN" smtClean="0"/>
              <a:t>Cách tính kém an toàn</a:t>
            </a:r>
            <a:br>
              <a:rPr lang="vi-VN" smtClean="0"/>
            </a:br>
            <a:r>
              <a:rPr lang="vi-VN" smtClean="0"/>
              <a:t>MAC = H(key || message)</a:t>
            </a:r>
          </a:p>
          <a:p>
            <a:r>
              <a:rPr lang="vi-VN" smtClean="0"/>
              <a:t>Cách tính an toàn</a:t>
            </a:r>
            <a:br>
              <a:rPr lang="vi-VN" smtClean="0"/>
            </a:br>
            <a:r>
              <a:rPr lang="vi-VN" smtClean="0"/>
              <a:t>MAC = H(key || H(key || message))</a:t>
            </a:r>
          </a:p>
          <a:p>
            <a:r>
              <a:rPr lang="vi-VN" smtClean="0"/>
              <a:t>Có thể sử dụng bất kỳ hàm băm nào</a:t>
            </a:r>
            <a:endParaRPr lang="en-US"/>
          </a:p>
        </p:txBody>
      </p:sp>
      <p:sp>
        <p:nvSpPr>
          <p:cNvPr id="5" name="Title 4"/>
          <p:cNvSpPr>
            <a:spLocks noGrp="1"/>
          </p:cNvSpPr>
          <p:nvPr>
            <p:ph type="title"/>
          </p:nvPr>
        </p:nvSpPr>
        <p:spPr/>
        <p:txBody>
          <a:bodyPr/>
          <a:lstStyle/>
          <a:p>
            <a:r>
              <a:rPr lang="vi-VN" smtClean="0"/>
              <a:t>HMAC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spTree>
    <p:extLst>
      <p:ext uri="{BB962C8B-B14F-4D97-AF65-F5344CB8AC3E}">
        <p14:creationId xmlns:p14="http://schemas.microsoft.com/office/powerpoint/2010/main" val="13242954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b="1" smtClean="0"/>
              <a:t>Trường hợp riêng</a:t>
            </a:r>
            <a:r>
              <a:rPr lang="en-US" smtClean="0"/>
              <a:t>: Cần đảm bảo đồng thời tính bí mật và tính xác thực cho M</a:t>
            </a:r>
          </a:p>
          <a:p>
            <a:r>
              <a:rPr lang="en-US" b="1" smtClean="0"/>
              <a:t>Trường hợp tổng quát</a:t>
            </a:r>
            <a:r>
              <a:rPr lang="en-US" smtClean="0"/>
              <a:t>: Thông điệp gồm 2 phần M=(M1, M2), trong đó cả hai phần đều cần được xác thực, còn tính bí mật chỉ cần áp dụng cho M1</a:t>
            </a:r>
          </a:p>
          <a:p>
            <a:pPr>
              <a:buFont typeface="Wingdings" panose="05000000000000000000" pitchFamily="2" charset="2"/>
              <a:buChar char="è"/>
            </a:pPr>
            <a:r>
              <a:rPr lang="en-US" smtClean="0">
                <a:sym typeface="Wingdings" panose="05000000000000000000" pitchFamily="2" charset="2"/>
              </a:rPr>
              <a:t>AEAD  = Authenticated Encryption with Associated Data</a:t>
            </a:r>
            <a:endParaRPr lang="en-US"/>
          </a:p>
        </p:txBody>
      </p:sp>
      <p:sp>
        <p:nvSpPr>
          <p:cNvPr id="3" name="Title 2"/>
          <p:cNvSpPr>
            <a:spLocks noGrp="1"/>
          </p:cNvSpPr>
          <p:nvPr>
            <p:ph type="title"/>
          </p:nvPr>
        </p:nvSpPr>
        <p:spPr/>
        <p:txBody>
          <a:bodyPr/>
          <a:lstStyle/>
          <a:p>
            <a:r>
              <a:rPr lang="en-US" smtClean="0"/>
              <a:t>Kết hợp mã hóa và xác thực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21448733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smtClean="0"/>
              <a:t>AEAD Modes</a:t>
            </a:r>
            <a:endParaRPr lang="en-US" b="1"/>
          </a:p>
          <a:p>
            <a:r>
              <a:rPr lang="en-US" smtClean="0"/>
              <a:t>CCM: Counter with CBC-MAC</a:t>
            </a:r>
          </a:p>
          <a:p>
            <a:r>
              <a:rPr lang="en-US" smtClean="0"/>
              <a:t>GCM: Galois Counter Mode</a:t>
            </a:r>
          </a:p>
          <a:p>
            <a:r>
              <a:rPr lang="en-US" smtClean="0"/>
              <a:t>EAX: Encrypt-then-Authenticate-then-translate</a:t>
            </a:r>
          </a:p>
          <a:p>
            <a:r>
              <a:rPr lang="en-US" smtClean="0"/>
              <a:t>OCB: Offset Codebook</a:t>
            </a:r>
          </a:p>
          <a:p>
            <a:r>
              <a:rPr lang="en-US" smtClean="0"/>
              <a:t>CWC: Carter-Wegman + CTR</a:t>
            </a:r>
            <a:endParaRPr lang="en-US"/>
          </a:p>
        </p:txBody>
      </p:sp>
      <p:sp>
        <p:nvSpPr>
          <p:cNvPr id="3" name="Title 2"/>
          <p:cNvSpPr>
            <a:spLocks noGrp="1"/>
          </p:cNvSpPr>
          <p:nvPr>
            <p:ph type="title"/>
          </p:nvPr>
        </p:nvSpPr>
        <p:spPr/>
        <p:txBody>
          <a:bodyPr/>
          <a:lstStyle/>
          <a:p>
            <a:r>
              <a:rPr lang="en-US"/>
              <a:t>Kết hợp mã hóa và xác thực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14582883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AEAD - General</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pic>
        <p:nvPicPr>
          <p:cNvPr id="6" name="Picture 5"/>
          <p:cNvPicPr>
            <a:picLocks noChangeAspect="1"/>
          </p:cNvPicPr>
          <p:nvPr/>
        </p:nvPicPr>
        <p:blipFill>
          <a:blip r:embed="rId3"/>
          <a:stretch>
            <a:fillRect/>
          </a:stretch>
        </p:blipFill>
        <p:spPr>
          <a:xfrm>
            <a:off x="178106" y="990600"/>
            <a:ext cx="8813494" cy="4572000"/>
          </a:xfrm>
          <a:prstGeom prst="rect">
            <a:avLst/>
          </a:prstGeom>
        </p:spPr>
      </p:pic>
    </p:spTree>
    <p:extLst>
      <p:ext uri="{BB962C8B-B14F-4D97-AF65-F5344CB8AC3E}">
        <p14:creationId xmlns:p14="http://schemas.microsoft.com/office/powerpoint/2010/main" val="25998108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Kết hợp mã hóa và xác </a:t>
            </a:r>
            <a:r>
              <a:rPr lang="en-US" smtClean="0"/>
              <a:t>thực. Ví dụ: CCM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pic>
        <p:nvPicPr>
          <p:cNvPr id="6" name="Picture 5"/>
          <p:cNvPicPr>
            <a:picLocks noChangeAspect="1"/>
          </p:cNvPicPr>
          <p:nvPr/>
        </p:nvPicPr>
        <p:blipFill>
          <a:blip r:embed="rId3"/>
          <a:stretch>
            <a:fillRect/>
          </a:stretch>
        </p:blipFill>
        <p:spPr>
          <a:xfrm>
            <a:off x="95250" y="990600"/>
            <a:ext cx="8953500" cy="5181600"/>
          </a:xfrm>
          <a:prstGeom prst="rect">
            <a:avLst/>
          </a:prstGeom>
        </p:spPr>
      </p:pic>
    </p:spTree>
    <p:extLst>
      <p:ext uri="{BB962C8B-B14F-4D97-AF65-F5344CB8AC3E}">
        <p14:creationId xmlns:p14="http://schemas.microsoft.com/office/powerpoint/2010/main" val="4142607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Có thể coi là một dạng MAC</a:t>
            </a:r>
          </a:p>
          <a:p>
            <a:r>
              <a:rPr lang="vi-VN" smtClean="0"/>
              <a:t>Sử dụng mật mã khóa công khai</a:t>
            </a:r>
          </a:p>
          <a:p>
            <a:pPr lvl="1">
              <a:buFont typeface="Wingdings" panose="05000000000000000000" pitchFamily="2" charset="2"/>
              <a:buChar char="§"/>
            </a:pPr>
            <a:r>
              <a:rPr lang="vi-VN" smtClean="0"/>
              <a:t>Ký: s = Enc(KS, msg)</a:t>
            </a:r>
          </a:p>
          <a:p>
            <a:pPr lvl="1">
              <a:buFont typeface="Wingdings" panose="05000000000000000000" pitchFamily="2" charset="2"/>
              <a:buChar char="§"/>
            </a:pPr>
            <a:r>
              <a:rPr lang="vi-VN" smtClean="0"/>
              <a:t>Gửi đi: s, msg</a:t>
            </a:r>
          </a:p>
          <a:p>
            <a:pPr lvl="1">
              <a:buFont typeface="Wingdings" panose="05000000000000000000" pitchFamily="2" charset="2"/>
              <a:buChar char="§"/>
            </a:pPr>
            <a:r>
              <a:rPr lang="vi-VN" smtClean="0"/>
              <a:t>Kiểm tra: msg == Dec(KP, s)?</a:t>
            </a:r>
          </a:p>
          <a:p>
            <a:r>
              <a:rPr lang="vi-VN" smtClean="0"/>
              <a:t>Thường thì thông điệp "msg" có kích thước lớn </a:t>
            </a:r>
            <a:r>
              <a:rPr lang="vi-VN" smtClean="0">
                <a:sym typeface="Wingdings" panose="05000000000000000000" pitchFamily="2" charset="2"/>
              </a:rPr>
              <a:t> thay bằng giá trị băm</a:t>
            </a:r>
            <a:endParaRPr lang="en-US"/>
          </a:p>
        </p:txBody>
      </p:sp>
      <p:sp>
        <p:nvSpPr>
          <p:cNvPr id="3" name="Title 2"/>
          <p:cNvSpPr>
            <a:spLocks noGrp="1"/>
          </p:cNvSpPr>
          <p:nvPr>
            <p:ph type="title"/>
          </p:nvPr>
        </p:nvSpPr>
        <p:spPr/>
        <p:txBody>
          <a:bodyPr/>
          <a:lstStyle/>
          <a:p>
            <a:r>
              <a:rPr lang="vi-VN" smtClean="0"/>
              <a:t>Chữ ký số</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spTree>
    <p:extLst>
      <p:ext uri="{BB962C8B-B14F-4D97-AF65-F5344CB8AC3E}">
        <p14:creationId xmlns:p14="http://schemas.microsoft.com/office/powerpoint/2010/main" val="6999325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Chữ ký số</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pic>
        <p:nvPicPr>
          <p:cNvPr id="1026" name="Picture 2" descr="Image result for digital signa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39750"/>
            <a:ext cx="8153400" cy="611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9567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Vấn đề giả mạo khóa công khai</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39</a:t>
            </a:fld>
            <a:endParaRPr lang="ru-RU" dirty="0"/>
          </a:p>
        </p:txBody>
      </p:sp>
      <p:pic>
        <p:nvPicPr>
          <p:cNvPr id="7" name="Picture 6"/>
          <p:cNvPicPr>
            <a:picLocks noChangeAspect="1"/>
          </p:cNvPicPr>
          <p:nvPr/>
        </p:nvPicPr>
        <p:blipFill>
          <a:blip r:embed="rId3"/>
          <a:stretch>
            <a:fillRect/>
          </a:stretch>
        </p:blipFill>
        <p:spPr>
          <a:xfrm>
            <a:off x="107004" y="838200"/>
            <a:ext cx="8960796" cy="5316528"/>
          </a:xfrm>
          <a:prstGeom prst="rect">
            <a:avLst/>
          </a:prstGeom>
        </p:spPr>
      </p:pic>
    </p:spTree>
    <p:extLst>
      <p:ext uri="{BB962C8B-B14F-4D97-AF65-F5344CB8AC3E}">
        <p14:creationId xmlns:p14="http://schemas.microsoft.com/office/powerpoint/2010/main" val="13480461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58244236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Chứng thực khóa công khai</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40</a:t>
            </a:fld>
            <a:endParaRPr lang="ru-RU" dirty="0"/>
          </a:p>
        </p:txBody>
      </p:sp>
      <p:sp>
        <p:nvSpPr>
          <p:cNvPr id="4" name="TextBox 3"/>
          <p:cNvSpPr txBox="1"/>
          <p:nvPr/>
        </p:nvSpPr>
        <p:spPr>
          <a:xfrm>
            <a:off x="1752600" y="1707230"/>
            <a:ext cx="5181600" cy="372409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vi-VN" sz="2800" b="1" smtClean="0"/>
              <a:t>CHỨNG THƯ</a:t>
            </a:r>
            <a:br>
              <a:rPr lang="vi-VN" sz="2800" b="1" smtClean="0"/>
            </a:br>
            <a:r>
              <a:rPr lang="vi-VN" sz="2800" b="1" smtClean="0"/>
              <a:t>KHÓA CÔNG KHAI</a:t>
            </a:r>
          </a:p>
          <a:p>
            <a:pPr>
              <a:spcBef>
                <a:spcPts val="1200"/>
              </a:spcBef>
            </a:pPr>
            <a:r>
              <a:rPr lang="vi-VN" sz="2800" smtClean="0"/>
              <a:t>Tôi là: </a:t>
            </a:r>
            <a:r>
              <a:rPr lang="vi-VN" sz="2800" smtClean="0">
                <a:solidFill>
                  <a:srgbClr val="FF0000"/>
                </a:solidFill>
              </a:rPr>
              <a:t>Trent</a:t>
            </a:r>
          </a:p>
          <a:p>
            <a:pPr>
              <a:spcBef>
                <a:spcPts val="1200"/>
              </a:spcBef>
            </a:pPr>
            <a:r>
              <a:rPr lang="vi-VN" sz="2800" smtClean="0"/>
              <a:t>Chứng thực cho: </a:t>
            </a:r>
            <a:r>
              <a:rPr lang="vi-VN" sz="2800" smtClean="0">
                <a:solidFill>
                  <a:srgbClr val="FF0000"/>
                </a:solidFill>
              </a:rPr>
              <a:t>Bob</a:t>
            </a:r>
          </a:p>
          <a:p>
            <a:pPr>
              <a:spcBef>
                <a:spcPts val="1200"/>
              </a:spcBef>
            </a:pPr>
            <a:r>
              <a:rPr lang="vi-VN" sz="2800" smtClean="0"/>
              <a:t>Có khóa công khai là: </a:t>
            </a:r>
            <a:r>
              <a:rPr lang="vi-VN" sz="2800" smtClean="0">
                <a:solidFill>
                  <a:srgbClr val="FF0000"/>
                </a:solidFill>
              </a:rPr>
              <a:t>KP</a:t>
            </a:r>
            <a:r>
              <a:rPr lang="vi-VN" sz="2800" baseline="-25000" smtClean="0">
                <a:solidFill>
                  <a:srgbClr val="FF0000"/>
                </a:solidFill>
              </a:rPr>
              <a:t>Bob</a:t>
            </a:r>
          </a:p>
          <a:p>
            <a:pPr>
              <a:spcBef>
                <a:spcPts val="1200"/>
              </a:spcBef>
            </a:pPr>
            <a:r>
              <a:rPr lang="vi-VN" sz="2800"/>
              <a:t>	</a:t>
            </a:r>
            <a:r>
              <a:rPr lang="vi-VN" sz="2800" smtClean="0"/>
              <a:t>	Ký tên</a:t>
            </a:r>
          </a:p>
          <a:p>
            <a:r>
              <a:rPr lang="vi-VN" sz="2800"/>
              <a:t>	</a:t>
            </a:r>
            <a:r>
              <a:rPr lang="vi-VN" sz="2800" smtClean="0"/>
              <a:t>	(</a:t>
            </a:r>
            <a:r>
              <a:rPr lang="vi-VN" sz="2800" smtClean="0">
                <a:solidFill>
                  <a:srgbClr val="FF0000"/>
                </a:solidFill>
              </a:rPr>
              <a:t>Trent</a:t>
            </a:r>
            <a:r>
              <a:rPr lang="vi-VN" sz="2800" smtClean="0"/>
              <a:t>)</a:t>
            </a:r>
          </a:p>
        </p:txBody>
      </p:sp>
    </p:spTree>
    <p:extLst>
      <p:ext uri="{BB962C8B-B14F-4D97-AF65-F5344CB8AC3E}">
        <p14:creationId xmlns:p14="http://schemas.microsoft.com/office/powerpoint/2010/main" val="27071461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Chưng thư khóa công khai</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41</a:t>
            </a:fld>
            <a:endParaRPr lang="ru-RU" dirty="0"/>
          </a:p>
        </p:txBody>
      </p:sp>
      <p:pic>
        <p:nvPicPr>
          <p:cNvPr id="5" name="Picture 4"/>
          <p:cNvPicPr>
            <a:picLocks noChangeAspect="1"/>
          </p:cNvPicPr>
          <p:nvPr/>
        </p:nvPicPr>
        <p:blipFill>
          <a:blip r:embed="rId3"/>
          <a:stretch>
            <a:fillRect/>
          </a:stretch>
        </p:blipFill>
        <p:spPr>
          <a:xfrm>
            <a:off x="25400" y="1175705"/>
            <a:ext cx="9118600" cy="4767895"/>
          </a:xfrm>
          <a:prstGeom prst="rect">
            <a:avLst/>
          </a:prstGeom>
        </p:spPr>
      </p:pic>
    </p:spTree>
    <p:extLst>
      <p:ext uri="{BB962C8B-B14F-4D97-AF65-F5344CB8AC3E}">
        <p14:creationId xmlns:p14="http://schemas.microsoft.com/office/powerpoint/2010/main" val="3269895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Trao đổi khóa Diffie-Hellman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42</a:t>
            </a:fld>
            <a:endParaRPr lang="ru-RU" dirty="0"/>
          </a:p>
        </p:txBody>
      </p:sp>
      <p:pic>
        <p:nvPicPr>
          <p:cNvPr id="4" name="Picture 5" descr="http://etutorials.org/shared/images/tutorials/tutorial_57/02fig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9004022"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4015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a:buFont typeface="Wingdings" panose="05000000000000000000" pitchFamily="2" charset="2"/>
              <a:buChar char="q"/>
            </a:pPr>
            <a:r>
              <a:rPr lang="vi-VN" b="1" smtClean="0"/>
              <a:t>Nguồn khóa thường gặp:</a:t>
            </a:r>
          </a:p>
          <a:p>
            <a:pPr lvl="1"/>
            <a:r>
              <a:rPr lang="vi-VN" smtClean="0"/>
              <a:t>Mật khẩu</a:t>
            </a:r>
          </a:p>
          <a:p>
            <a:pPr lvl="1"/>
            <a:r>
              <a:rPr lang="vi-VN" smtClean="0"/>
              <a:t>Khóa trao đổi, ví dụ, bằng Diffie-Hellman</a:t>
            </a:r>
          </a:p>
          <a:p>
            <a:pPr>
              <a:buFont typeface="Wingdings" panose="05000000000000000000" pitchFamily="2" charset="2"/>
              <a:buChar char="q"/>
            </a:pPr>
            <a:r>
              <a:rPr lang="vi-VN" b="1" smtClean="0"/>
              <a:t>Yêu cầu đối với khóa được sử dụng:</a:t>
            </a:r>
          </a:p>
          <a:p>
            <a:pPr lvl="1"/>
            <a:r>
              <a:rPr lang="vi-VN" smtClean="0"/>
              <a:t>Độ dài xác định theo hệ mật</a:t>
            </a:r>
          </a:p>
          <a:p>
            <a:pPr lvl="1"/>
            <a:r>
              <a:rPr lang="vi-VN" smtClean="0"/>
              <a:t>Có tính chất của dãy ngẫu nhiên</a:t>
            </a:r>
          </a:p>
          <a:p>
            <a:pPr lvl="1"/>
            <a:r>
              <a:rPr lang="vi-VN" smtClean="0"/>
              <a:t>Có thể phải thay đổi khóa khi mã hóa nhiều thông điệp</a:t>
            </a:r>
          </a:p>
          <a:p>
            <a:pPr marL="0" indent="0">
              <a:buNone/>
            </a:pPr>
            <a:r>
              <a:rPr lang="vi-VN" b="1" smtClean="0">
                <a:sym typeface="Wingdings" panose="05000000000000000000" pitchFamily="2" charset="2"/>
              </a:rPr>
              <a:t> Cần phải thực hiện dẫn xuất khóa!</a:t>
            </a:r>
            <a:endParaRPr lang="en-US" b="1"/>
          </a:p>
        </p:txBody>
      </p:sp>
      <p:sp>
        <p:nvSpPr>
          <p:cNvPr id="2" name="Title 1"/>
          <p:cNvSpPr>
            <a:spLocks noGrp="1"/>
          </p:cNvSpPr>
          <p:nvPr>
            <p:ph type="title"/>
          </p:nvPr>
        </p:nvSpPr>
        <p:spPr/>
        <p:txBody>
          <a:bodyPr/>
          <a:lstStyle/>
          <a:p>
            <a:r>
              <a:rPr lang="vi-VN" smtClean="0"/>
              <a:t>Dẫn xuất khóa</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43</a:t>
            </a:fld>
            <a:endParaRPr lang="ru-RU" dirty="0"/>
          </a:p>
        </p:txBody>
      </p:sp>
    </p:spTree>
    <p:extLst>
      <p:ext uri="{BB962C8B-B14F-4D97-AF65-F5344CB8AC3E}">
        <p14:creationId xmlns:p14="http://schemas.microsoft.com/office/powerpoint/2010/main" val="9038113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Dẫn xuất khóa (Key Derivation) là việc tạo ra khóa để sử dụng từ một giá trị bí mật cho trước.</a:t>
            </a:r>
          </a:p>
          <a:p>
            <a:r>
              <a:rPr lang="vi-VN" smtClean="0"/>
              <a:t>Kỹ thuật thường dùng:</a:t>
            </a:r>
          </a:p>
          <a:p>
            <a:pPr lvl="1"/>
            <a:r>
              <a:rPr lang="vi-VN" smtClean="0"/>
              <a:t>Băm (một hoặc nhiều lần) bí mật ban đầu</a:t>
            </a:r>
          </a:p>
          <a:p>
            <a:pPr lvl="1"/>
            <a:r>
              <a:rPr lang="vi-VN" smtClean="0"/>
              <a:t>Lấy một lượng bít cần thiết từ kết quả băm để làm khóa</a:t>
            </a:r>
          </a:p>
          <a:p>
            <a:pPr lvl="1"/>
            <a:r>
              <a:rPr lang="vi-VN" smtClean="0"/>
              <a:t>Nếu cần nhiều khóa thì khóa sau được dẫn xuất từ khóa trước</a:t>
            </a:r>
            <a:endParaRPr lang="en-US"/>
          </a:p>
        </p:txBody>
      </p:sp>
      <p:sp>
        <p:nvSpPr>
          <p:cNvPr id="3" name="Title 2"/>
          <p:cNvSpPr>
            <a:spLocks noGrp="1"/>
          </p:cNvSpPr>
          <p:nvPr>
            <p:ph type="title"/>
          </p:nvPr>
        </p:nvSpPr>
        <p:spPr/>
        <p:txBody>
          <a:bodyPr/>
          <a:lstStyle/>
          <a:p>
            <a:r>
              <a:rPr lang="vi-VN"/>
              <a:t>Dẫn xuất khóa</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dirty="0"/>
          </a:p>
        </p:txBody>
      </p:sp>
    </p:spTree>
    <p:extLst>
      <p:ext uri="{BB962C8B-B14F-4D97-AF65-F5344CB8AC3E}">
        <p14:creationId xmlns:p14="http://schemas.microsoft.com/office/powerpoint/2010/main" val="10652651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Dẫn xuất </a:t>
            </a:r>
            <a:r>
              <a:rPr lang="vi-VN" smtClean="0"/>
              <a:t>khóa. Ví dụ: PBKDF1</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graphicFrame>
        <p:nvGraphicFramePr>
          <p:cNvPr id="6" name="Object 5"/>
          <p:cNvGraphicFramePr>
            <a:graphicFrameLocks noChangeAspect="1"/>
          </p:cNvGraphicFramePr>
          <p:nvPr>
            <p:extLst>
              <p:ext uri="{D42A27DB-BD31-4B8C-83A1-F6EECF244321}">
                <p14:modId xmlns:p14="http://schemas.microsoft.com/office/powerpoint/2010/main" val="3742817777"/>
              </p:ext>
            </p:extLst>
          </p:nvPr>
        </p:nvGraphicFramePr>
        <p:xfrm>
          <a:off x="1066800" y="892129"/>
          <a:ext cx="6019800" cy="5138854"/>
        </p:xfrm>
        <a:graphic>
          <a:graphicData uri="http://schemas.openxmlformats.org/presentationml/2006/ole">
            <mc:AlternateContent xmlns:mc="http://schemas.openxmlformats.org/markup-compatibility/2006">
              <mc:Choice xmlns:v="urn:schemas-microsoft-com:vml" Requires="v">
                <p:oleObj spid="_x0000_s1071" name="Equation" r:id="rId4" imgW="1562040" imgH="1333440" progId="Equation.DSMT4">
                  <p:embed/>
                </p:oleObj>
              </mc:Choice>
              <mc:Fallback>
                <p:oleObj name="Equation" r:id="rId4" imgW="1562040" imgH="1333440" progId="Equation.DSMT4">
                  <p:embed/>
                  <p:pic>
                    <p:nvPicPr>
                      <p:cNvPr id="5" name="Object 4"/>
                      <p:cNvPicPr/>
                      <p:nvPr/>
                    </p:nvPicPr>
                    <p:blipFill>
                      <a:blip r:embed="rId5"/>
                      <a:stretch>
                        <a:fillRect/>
                      </a:stretch>
                    </p:blipFill>
                    <p:spPr>
                      <a:xfrm>
                        <a:off x="1066800" y="892129"/>
                        <a:ext cx="6019800" cy="5138854"/>
                      </a:xfrm>
                      <a:prstGeom prst="rect">
                        <a:avLst/>
                      </a:prstGeom>
                    </p:spPr>
                  </p:pic>
                </p:oleObj>
              </mc:Fallback>
            </mc:AlternateContent>
          </a:graphicData>
        </a:graphic>
      </p:graphicFrame>
    </p:spTree>
    <p:extLst>
      <p:ext uri="{BB962C8B-B14F-4D97-AF65-F5344CB8AC3E}">
        <p14:creationId xmlns:p14="http://schemas.microsoft.com/office/powerpoint/2010/main" val="31492603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51046185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00590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Chồng giao thức TCP/IP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dirty="0"/>
          </a:p>
        </p:txBody>
      </p:sp>
      <p:pic>
        <p:nvPicPr>
          <p:cNvPr id="2" name="Picture 1"/>
          <p:cNvPicPr>
            <a:picLocks noChangeAspect="1"/>
          </p:cNvPicPr>
          <p:nvPr/>
        </p:nvPicPr>
        <p:blipFill>
          <a:blip r:embed="rId3"/>
          <a:stretch>
            <a:fillRect/>
          </a:stretch>
        </p:blipFill>
        <p:spPr>
          <a:xfrm>
            <a:off x="131858" y="797151"/>
            <a:ext cx="8935942" cy="5527449"/>
          </a:xfrm>
          <a:prstGeom prst="rect">
            <a:avLst/>
          </a:prstGeom>
        </p:spPr>
      </p:pic>
    </p:spTree>
    <p:extLst>
      <p:ext uri="{BB962C8B-B14F-4D97-AF65-F5344CB8AC3E}">
        <p14:creationId xmlns:p14="http://schemas.microsoft.com/office/powerpoint/2010/main" val="9411086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buFont typeface="Wingdings" panose="05000000000000000000" pitchFamily="2" charset="2"/>
              <a:buChar char="q"/>
            </a:pPr>
            <a:r>
              <a:rPr lang="vi-VN" b="1"/>
              <a:t>An toàn mạng máy tính</a:t>
            </a:r>
            <a:r>
              <a:rPr lang="vi-VN"/>
              <a:t> là việc ngăn chặn và giám sát các truy cập trái phép, sự lạm dụng, sửa đổi hoặc làm gián đoạn hoạt động của mạng máy tính và các tài nguyên mạng.</a:t>
            </a:r>
          </a:p>
          <a:p>
            <a:r>
              <a:rPr lang="vi-VN"/>
              <a:t>An toàn mạng máy tính được đảm bảo bằng một tập hợp các chính sách và giải pháp kỹ thuật.</a:t>
            </a:r>
          </a:p>
          <a:p>
            <a:r>
              <a:rPr lang="vi-VN"/>
              <a:t>An toàn mạng máy tính đòi hỏi phải cấp quyền và giám sát việc truy cập các tài nguyên mạng.</a:t>
            </a:r>
          </a:p>
          <a:p>
            <a:pPr marL="0" indent="0" algn="r">
              <a:buNone/>
            </a:pPr>
            <a:r>
              <a:rPr lang="vi-VN" sz="1500"/>
              <a:t>https://</a:t>
            </a:r>
            <a:r>
              <a:rPr lang="vi-VN" sz="1500" smtClean="0"/>
              <a:t>en.wikipedia.org/wiki/Network_security</a:t>
            </a:r>
            <a:endParaRPr lang="en-US" sz="1500"/>
          </a:p>
        </p:txBody>
      </p:sp>
      <p:sp>
        <p:nvSpPr>
          <p:cNvPr id="3" name="Title 2"/>
          <p:cNvSpPr>
            <a:spLocks noGrp="1"/>
          </p:cNvSpPr>
          <p:nvPr>
            <p:ph type="title"/>
          </p:nvPr>
        </p:nvSpPr>
        <p:spPr/>
        <p:txBody>
          <a:bodyPr/>
          <a:lstStyle/>
          <a:p>
            <a:r>
              <a:rPr lang="vi-VN" smtClean="0"/>
              <a:t>Khái niệm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dirty="0"/>
          </a:p>
        </p:txBody>
      </p:sp>
    </p:spTree>
    <p:extLst>
      <p:ext uri="{BB962C8B-B14F-4D97-AF65-F5344CB8AC3E}">
        <p14:creationId xmlns:p14="http://schemas.microsoft.com/office/powerpoint/2010/main" val="28651447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a:t>Tấn công</a:t>
            </a:r>
            <a:r>
              <a:rPr lang="vi-VN"/>
              <a:t>: Là hành động có chủ ý nhằm phá vỡ tính an toàn của thông tin, hệ thống thông tin được bảo vệ</a:t>
            </a:r>
            <a:r>
              <a:rPr lang="vi-VN" smtClean="0"/>
              <a:t>.</a:t>
            </a:r>
            <a:endParaRPr lang="en-US"/>
          </a:p>
        </p:txBody>
      </p:sp>
      <p:sp>
        <p:nvSpPr>
          <p:cNvPr id="3" name="Title 2"/>
          <p:cNvSpPr>
            <a:spLocks noGrp="1"/>
          </p:cNvSpPr>
          <p:nvPr>
            <p:ph type="title"/>
          </p:nvPr>
        </p:nvSpPr>
        <p:spPr/>
        <p:txBody>
          <a:bodyPr/>
          <a:lstStyle/>
          <a:p>
            <a:r>
              <a:rPr lang="vi-VN" smtClean="0"/>
              <a:t>Khái niệm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dirty="0"/>
          </a:p>
        </p:txBody>
      </p:sp>
    </p:spTree>
    <p:extLst>
      <p:ext uri="{BB962C8B-B14F-4D97-AF65-F5344CB8AC3E}">
        <p14:creationId xmlns:p14="http://schemas.microsoft.com/office/powerpoint/2010/main" val="4116300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a:buFont typeface="Wingdings" panose="05000000000000000000" pitchFamily="2" charset="2"/>
              <a:buChar char="q"/>
            </a:pPr>
            <a:r>
              <a:rPr lang="en-US" b="1" smtClean="0"/>
              <a:t>Kiến thức</a:t>
            </a:r>
          </a:p>
          <a:p>
            <a:pPr lvl="1">
              <a:buFont typeface="Wingdings" panose="05000000000000000000" pitchFamily="2" charset="2"/>
              <a:buChar char="§"/>
            </a:pPr>
            <a:r>
              <a:rPr lang="en-US" smtClean="0"/>
              <a:t>Hình dung tổng thể về học phần, bao gồm việc hiểu rõ nhiệm vụ làm bài tập lớn</a:t>
            </a:r>
          </a:p>
          <a:p>
            <a:pPr lvl="1">
              <a:buFont typeface="Wingdings" panose="05000000000000000000" pitchFamily="2" charset="2"/>
              <a:buChar char="§"/>
            </a:pPr>
            <a:r>
              <a:rPr lang="en-US" smtClean="0"/>
              <a:t>Củng cố kiến thức về cơ sở lý thuyết mật mã</a:t>
            </a:r>
          </a:p>
          <a:p>
            <a:pPr lvl="1">
              <a:buFont typeface="Wingdings" panose="05000000000000000000" pitchFamily="2" charset="2"/>
              <a:buChar char="§"/>
            </a:pPr>
            <a:r>
              <a:rPr lang="en-US" smtClean="0"/>
              <a:t>Tổng quan về các giao thức an toàn mạng</a:t>
            </a:r>
          </a:p>
          <a:p>
            <a:pPr>
              <a:buFont typeface="Wingdings" panose="05000000000000000000" pitchFamily="2" charset="2"/>
              <a:buChar char="q"/>
            </a:pPr>
            <a:r>
              <a:rPr lang="en-US" b="1" smtClean="0"/>
              <a:t>Kỹ năng</a:t>
            </a:r>
          </a:p>
          <a:p>
            <a:pPr lvl="1"/>
            <a:endParaRPr lang="en-US"/>
          </a:p>
        </p:txBody>
      </p:sp>
      <p:sp>
        <p:nvSpPr>
          <p:cNvPr id="2" name="Title 1"/>
          <p:cNvSpPr>
            <a:spLocks noGrp="1"/>
          </p:cNvSpPr>
          <p:nvPr>
            <p:ph type="title"/>
          </p:nvPr>
        </p:nvSpPr>
        <p:spPr/>
        <p:txBody>
          <a:bodyPr/>
          <a:lstStyle/>
          <a:p>
            <a:r>
              <a:rPr lang="en-US" smtClean="0"/>
              <a:t>Mục tiêu bài học</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a:t>
            </a:fld>
            <a:endParaRPr lang="ru-RU" dirty="0"/>
          </a:p>
        </p:txBody>
      </p:sp>
    </p:spTree>
    <p:extLst>
      <p:ext uri="{BB962C8B-B14F-4D97-AF65-F5344CB8AC3E}">
        <p14:creationId xmlns:p14="http://schemas.microsoft.com/office/powerpoint/2010/main" val="10972845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Phân loại tấn công mạng</a:t>
            </a:r>
            <a:br>
              <a:rPr lang="vi-VN" smtClean="0"/>
            </a:br>
            <a:r>
              <a:rPr lang="vi-VN" smtClean="0"/>
              <a:t>Tiêu chí: cách thức tác động lên thông tin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81000" y="1636712"/>
            <a:ext cx="8173058" cy="4764088"/>
          </a:xfrm>
          <a:prstGeom prst="rect">
            <a:avLst/>
          </a:prstGeom>
          <a:noFill/>
        </p:spPr>
      </p:pic>
    </p:spTree>
    <p:extLst>
      <p:ext uri="{BB962C8B-B14F-4D97-AF65-F5344CB8AC3E}">
        <p14:creationId xmlns:p14="http://schemas.microsoft.com/office/powerpoint/2010/main" val="15610094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smtClean="0"/>
              <a:t>Dịch </a:t>
            </a:r>
            <a:r>
              <a:rPr lang="vi-VN" b="1"/>
              <a:t>vụ an toàn</a:t>
            </a:r>
            <a:r>
              <a:rPr lang="vi-VN"/>
              <a:t>: Là dịch vụ nâng cao an toàn của các hệ </a:t>
            </a:r>
            <a:r>
              <a:rPr lang="vi-VN" smtClean="0"/>
              <a:t>thống. </a:t>
            </a:r>
            <a:r>
              <a:rPr lang="vi-VN"/>
              <a:t>Mỗi dịch vụ an toàn sử dụng một hay nhiều kỹ thuật đảm bảo an toàn.</a:t>
            </a:r>
          </a:p>
          <a:p>
            <a:pPr>
              <a:buFont typeface="Wingdings" panose="05000000000000000000" pitchFamily="2" charset="2"/>
              <a:buChar char="q"/>
            </a:pPr>
            <a:r>
              <a:rPr lang="vi-VN" b="1"/>
              <a:t>Kỹ thuật đảm bảo an toàn</a:t>
            </a:r>
            <a:r>
              <a:rPr lang="vi-VN"/>
              <a:t>: Là kỹ thuật được thiết kế để phát hiện, ngăn ngừa hoặc loại bỏ tấn công</a:t>
            </a:r>
            <a:r>
              <a:rPr lang="vi-VN" smtClean="0"/>
              <a:t>.</a:t>
            </a:r>
            <a:endParaRPr lang="en-US"/>
          </a:p>
        </p:txBody>
      </p:sp>
      <p:sp>
        <p:nvSpPr>
          <p:cNvPr id="3" name="Title 2"/>
          <p:cNvSpPr>
            <a:spLocks noGrp="1"/>
          </p:cNvSpPr>
          <p:nvPr>
            <p:ph type="title"/>
          </p:nvPr>
        </p:nvSpPr>
        <p:spPr/>
        <p:txBody>
          <a:bodyPr/>
          <a:lstStyle/>
          <a:p>
            <a:r>
              <a:rPr lang="vi-VN" smtClean="0"/>
              <a:t>Khái niệm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dirty="0"/>
          </a:p>
        </p:txBody>
      </p:sp>
    </p:spTree>
    <p:extLst>
      <p:ext uri="{BB962C8B-B14F-4D97-AF65-F5344CB8AC3E}">
        <p14:creationId xmlns:p14="http://schemas.microsoft.com/office/powerpoint/2010/main" val="4669913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981297354"/>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vi-VN" smtClean="0"/>
              <a:t>Dịch vụ an toàn vs. Kỹ thuật an toàn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52</a:t>
            </a:fld>
            <a:endParaRPr lang="ru-RU" dirty="0"/>
          </a:p>
        </p:txBody>
      </p:sp>
    </p:spTree>
    <p:extLst>
      <p:ext uri="{BB962C8B-B14F-4D97-AF65-F5344CB8AC3E}">
        <p14:creationId xmlns:p14="http://schemas.microsoft.com/office/powerpoint/2010/main" val="17388337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a:t>Giao thức mạng </a:t>
            </a:r>
            <a:r>
              <a:rPr lang="vi-VN"/>
              <a:t>là tập hợp các quy tắc và quy ước điều khiển việc trao đổi thông tin </a:t>
            </a:r>
            <a:r>
              <a:rPr lang="vi-VN" smtClean="0"/>
              <a:t>giữa </a:t>
            </a:r>
            <a:r>
              <a:rPr lang="vi-VN"/>
              <a:t>các hệ thống máy tính.</a:t>
            </a:r>
          </a:p>
          <a:p>
            <a:pPr>
              <a:buFont typeface="Wingdings" panose="05000000000000000000" pitchFamily="2" charset="2"/>
              <a:buChar char="q"/>
            </a:pPr>
            <a:r>
              <a:rPr lang="vi-VN" b="1" smtClean="0"/>
              <a:t>Giao </a:t>
            </a:r>
            <a:r>
              <a:rPr lang="vi-VN" b="1"/>
              <a:t>thức an toàn mạng</a:t>
            </a:r>
            <a:r>
              <a:rPr lang="vi-VN"/>
              <a:t> là một giao thức mật mã được sử dụng để bảo vệ dữ liệu trên máy tính và dữ liệu truyền thông</a:t>
            </a:r>
            <a:r>
              <a:rPr lang="vi-VN" smtClean="0"/>
              <a:t>.</a:t>
            </a:r>
            <a:endParaRPr lang="en-US"/>
          </a:p>
        </p:txBody>
      </p:sp>
      <p:sp>
        <p:nvSpPr>
          <p:cNvPr id="3" name="Title 2"/>
          <p:cNvSpPr>
            <a:spLocks noGrp="1"/>
          </p:cNvSpPr>
          <p:nvPr>
            <p:ph type="title"/>
          </p:nvPr>
        </p:nvSpPr>
        <p:spPr/>
        <p:txBody>
          <a:bodyPr/>
          <a:lstStyle/>
          <a:p>
            <a:r>
              <a:rPr lang="vi-VN"/>
              <a:t>Giao thức an toàn mạng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53</a:t>
            </a:fld>
            <a:endParaRPr lang="ru-RU" dirty="0"/>
          </a:p>
        </p:txBody>
      </p:sp>
    </p:spTree>
    <p:extLst>
      <p:ext uri="{BB962C8B-B14F-4D97-AF65-F5344CB8AC3E}">
        <p14:creationId xmlns:p14="http://schemas.microsoft.com/office/powerpoint/2010/main" val="1419170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Giao thức an toàn mạng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54</a:t>
            </a:fld>
            <a:endParaRPr lang="ru-RU" dirty="0"/>
          </a:p>
        </p:txBody>
      </p:sp>
      <p:pic>
        <p:nvPicPr>
          <p:cNvPr id="7" name="Picture 6"/>
          <p:cNvPicPr>
            <a:picLocks noChangeAspect="1"/>
          </p:cNvPicPr>
          <p:nvPr/>
        </p:nvPicPr>
        <p:blipFill>
          <a:blip r:embed="rId3"/>
          <a:stretch>
            <a:fillRect/>
          </a:stretch>
        </p:blipFill>
        <p:spPr>
          <a:xfrm>
            <a:off x="381000" y="838199"/>
            <a:ext cx="7772400" cy="5887399"/>
          </a:xfrm>
          <a:prstGeom prst="rect">
            <a:avLst/>
          </a:prstGeom>
        </p:spPr>
      </p:pic>
    </p:spTree>
    <p:extLst>
      <p:ext uri="{BB962C8B-B14F-4D97-AF65-F5344CB8AC3E}">
        <p14:creationId xmlns:p14="http://schemas.microsoft.com/office/powerpoint/2010/main" val="6380156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sẽ xem xét trong học phần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55</a:t>
            </a:fld>
            <a:endParaRPr lang="ru-RU" dirty="0"/>
          </a:p>
        </p:txBody>
      </p:sp>
      <p:sp>
        <p:nvSpPr>
          <p:cNvPr id="5" name="Content Placeholder 4"/>
          <p:cNvSpPr>
            <a:spLocks noGrp="1"/>
          </p:cNvSpPr>
          <p:nvPr>
            <p:ph sz="quarter" idx="13"/>
          </p:nvPr>
        </p:nvSpPr>
        <p:spPr/>
        <p:txBody>
          <a:bodyPr anchor="ctr"/>
          <a:lstStyle/>
          <a:p>
            <a:r>
              <a:rPr lang="en-US"/>
              <a:t>Giao thức xác thực: PAP/CHAP, Kerberos, </a:t>
            </a:r>
            <a:r>
              <a:rPr lang="en-US" smtClean="0"/>
              <a:t>EAP</a:t>
            </a:r>
            <a:endParaRPr lang="en-US"/>
          </a:p>
          <a:p>
            <a:r>
              <a:rPr lang="en-US"/>
              <a:t>Các giao thức an toàn </a:t>
            </a:r>
            <a:r>
              <a:rPr lang="en-US" smtClean="0"/>
              <a:t>ở tầng Application và Transport: S/MIME, SSH, SSL/TLS</a:t>
            </a:r>
            <a:endParaRPr lang="en-US"/>
          </a:p>
          <a:p>
            <a:r>
              <a:rPr lang="en-US" smtClean="0"/>
              <a:t>Giao </a:t>
            </a:r>
            <a:r>
              <a:rPr lang="en-US"/>
              <a:t>thức an toàn </a:t>
            </a:r>
            <a:r>
              <a:rPr lang="en-US" smtClean="0"/>
              <a:t>ở Network: IPsec</a:t>
            </a:r>
            <a:endParaRPr lang="en-US"/>
          </a:p>
          <a:p>
            <a:r>
              <a:rPr lang="en-US" smtClean="0"/>
              <a:t>Giao </a:t>
            </a:r>
            <a:r>
              <a:rPr lang="en-US"/>
              <a:t>thức an toàn </a:t>
            </a:r>
            <a:r>
              <a:rPr lang="en-US" smtClean="0"/>
              <a:t>ở tầng Datalink: WEP, WPA, WPA2</a:t>
            </a:r>
            <a:endParaRPr lang="en-US"/>
          </a:p>
        </p:txBody>
      </p:sp>
    </p:spTree>
    <p:extLst>
      <p:ext uri="{BB962C8B-B14F-4D97-AF65-F5344CB8AC3E}">
        <p14:creationId xmlns:p14="http://schemas.microsoft.com/office/powerpoint/2010/main" val="1617980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532813" y="6237288"/>
            <a:ext cx="611187" cy="617537"/>
          </a:xfrm>
        </p:spPr>
        <p:txBody>
          <a:bodyPr/>
          <a:lstStyle/>
          <a:p>
            <a:fld id="{3E15BD7C-E074-4D4A-84C3-500EE5B9C190}" type="slidenum">
              <a:rPr lang="ru-RU" smtClean="0"/>
              <a:pPr/>
              <a:t>56</a:t>
            </a:fld>
            <a:endParaRPr lang="ru-RU" dirty="0"/>
          </a:p>
        </p:txBody>
      </p:sp>
    </p:spTree>
    <p:extLst>
      <p:ext uri="{BB962C8B-B14F-4D97-AF65-F5344CB8AC3E}">
        <p14:creationId xmlns:p14="http://schemas.microsoft.com/office/powerpoint/2010/main" val="4528287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TỰ TÌM HIỂU</a:t>
            </a:r>
            <a:br>
              <a:rPr lang="en-US" smtClean="0"/>
            </a:br>
            <a:r>
              <a:rPr lang="en-US" smtClean="0"/>
              <a:t>Các chế độ của mã khối (Wikipedia, NIST)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57</a:t>
            </a:fld>
            <a:endParaRPr lang="ru-RU" dirty="0"/>
          </a:p>
        </p:txBody>
      </p:sp>
    </p:spTree>
    <p:extLst>
      <p:ext uri="{BB962C8B-B14F-4D97-AF65-F5344CB8AC3E}">
        <p14:creationId xmlns:p14="http://schemas.microsoft.com/office/powerpoint/2010/main" val="36354927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marL="457200" indent="-457200">
              <a:buFont typeface="+mj-lt"/>
              <a:buAutoNum type="arabicPeriod"/>
            </a:pPr>
            <a:r>
              <a:rPr lang="en-US" smtClean="0"/>
              <a:t>Chương 1 - Giáo trình "Giao thức an toàn mạng", Học viện KTMM, 2013</a:t>
            </a:r>
          </a:p>
          <a:p>
            <a:pPr marL="457200" indent="-457200">
              <a:buFont typeface="+mj-lt"/>
              <a:buAutoNum type="arabicPeriod"/>
            </a:pPr>
            <a:r>
              <a:rPr lang="en-US" smtClean="0"/>
              <a:t>Giáo trình Cơ sở lý thuyết mật mã, Học viện KTMM, 2013</a:t>
            </a:r>
            <a:endParaRPr lang="en-US"/>
          </a:p>
        </p:txBody>
      </p:sp>
      <p:sp>
        <p:nvSpPr>
          <p:cNvPr id="2" name="Title 1"/>
          <p:cNvSpPr>
            <a:spLocks noGrp="1"/>
          </p:cNvSpPr>
          <p:nvPr>
            <p:ph type="title"/>
          </p:nvPr>
        </p:nvSpPr>
        <p:spPr/>
        <p:txBody>
          <a:bodyPr/>
          <a:lstStyle/>
          <a:p>
            <a:r>
              <a:rPr lang="en-US" smtClean="0"/>
              <a:t>Tài liệu tham khảo</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a:t>
            </a:fld>
            <a:endParaRPr lang="ru-RU" dirty="0"/>
          </a:p>
        </p:txBody>
      </p:sp>
    </p:spTree>
    <p:extLst>
      <p:ext uri="{BB962C8B-B14F-4D97-AF65-F5344CB8AC3E}">
        <p14:creationId xmlns:p14="http://schemas.microsoft.com/office/powerpoint/2010/main" val="26151679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26026409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56680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742950" indent="-742950">
              <a:buFont typeface="+mj-lt"/>
              <a:buAutoNum type="arabicPeriod"/>
            </a:pPr>
            <a:r>
              <a:rPr lang="vi-VN" smtClean="0"/>
              <a:t>Một số kiến thức nền tảng</a:t>
            </a:r>
          </a:p>
          <a:p>
            <a:pPr marL="742950" indent="-742950">
              <a:buFont typeface="+mj-lt"/>
              <a:buAutoNum type="arabicPeriod"/>
            </a:pPr>
            <a:r>
              <a:rPr lang="vi-VN" smtClean="0"/>
              <a:t>Giao thức xác thực</a:t>
            </a:r>
          </a:p>
          <a:p>
            <a:pPr marL="742950" indent="-742950">
              <a:buFont typeface="+mj-lt"/>
              <a:buAutoNum type="arabicPeriod"/>
            </a:pPr>
            <a:r>
              <a:rPr lang="vi-VN"/>
              <a:t>Giao thức </a:t>
            </a:r>
            <a:r>
              <a:rPr lang="vi-VN" smtClean="0"/>
              <a:t>đảm bảo an </a:t>
            </a:r>
            <a:r>
              <a:rPr lang="vi-VN"/>
              <a:t>toàn </a:t>
            </a:r>
            <a:r>
              <a:rPr lang="vi-VN" smtClean="0"/>
              <a:t>cho dữ liệu tầng ứng dụng</a:t>
            </a:r>
            <a:endParaRPr lang="vi-VN"/>
          </a:p>
          <a:p>
            <a:pPr marL="742950" indent="-742950">
              <a:buFont typeface="+mj-lt"/>
              <a:buAutoNum type="arabicPeriod"/>
            </a:pPr>
            <a:r>
              <a:rPr lang="vi-VN" smtClean="0"/>
              <a:t>Giao thức mạng riêng ảo</a:t>
            </a:r>
          </a:p>
          <a:p>
            <a:pPr marL="742950" indent="-742950">
              <a:buFont typeface="+mj-lt"/>
              <a:buAutoNum type="arabicPeriod"/>
            </a:pPr>
            <a:r>
              <a:rPr lang="vi-VN" smtClean="0"/>
              <a:t>Giao thức an toàn mạng không dây</a:t>
            </a:r>
            <a:endParaRPr lang="en-US"/>
          </a:p>
        </p:txBody>
      </p:sp>
      <p:sp>
        <p:nvSpPr>
          <p:cNvPr id="3" name="Title 2"/>
          <p:cNvSpPr>
            <a:spLocks noGrp="1"/>
          </p:cNvSpPr>
          <p:nvPr>
            <p:ph type="title"/>
          </p:nvPr>
        </p:nvSpPr>
        <p:spPr/>
        <p:txBody>
          <a:bodyPr/>
          <a:lstStyle/>
          <a:p>
            <a:r>
              <a:rPr lang="vi-VN" smtClean="0"/>
              <a:t>Nội dung học phần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28494153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smtClean="0"/>
              <a:t>Giống</a:t>
            </a:r>
          </a:p>
          <a:p>
            <a:r>
              <a:rPr lang="vi-VN" smtClean="0"/>
              <a:t>Xem xét cơ chế chống lại các hiểm họa an toàn mạng máy tính</a:t>
            </a:r>
          </a:p>
          <a:p>
            <a:pPr>
              <a:buFont typeface="Wingdings" panose="05000000000000000000" pitchFamily="2" charset="2"/>
              <a:buChar char="q"/>
            </a:pPr>
            <a:r>
              <a:rPr lang="vi-VN" b="1" smtClean="0"/>
              <a:t>Khác</a:t>
            </a:r>
          </a:p>
          <a:p>
            <a:r>
              <a:rPr lang="vi-VN" smtClean="0"/>
              <a:t>Tập trung vào phần giao thức (phần mật mã), ít chú trọng vấn đề công nghệ</a:t>
            </a:r>
          </a:p>
          <a:p>
            <a:pPr marL="635000" indent="-635000">
              <a:buNone/>
            </a:pPr>
            <a:r>
              <a:rPr lang="vi-VN" i="1" smtClean="0">
                <a:sym typeface="Wingdings" panose="05000000000000000000" pitchFamily="2" charset="2"/>
              </a:rPr>
              <a:t> Mục đích cuối cùng là cần phải hiểu được các giao thức</a:t>
            </a:r>
            <a:endParaRPr lang="en-US" i="1"/>
          </a:p>
        </p:txBody>
      </p:sp>
      <p:sp>
        <p:nvSpPr>
          <p:cNvPr id="3" name="Title 2"/>
          <p:cNvSpPr>
            <a:spLocks noGrp="1"/>
          </p:cNvSpPr>
          <p:nvPr>
            <p:ph type="title"/>
          </p:nvPr>
        </p:nvSpPr>
        <p:spPr/>
        <p:txBody>
          <a:bodyPr/>
          <a:lstStyle/>
          <a:p>
            <a:r>
              <a:rPr lang="vi-VN" smtClean="0"/>
              <a:t>So sánh với "An toàn mạng máy tính"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3728589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CA8A28A6-8FB3-44A6-B9A4-D27149A7E202}" vid="{71422FEC-D43D-4AA0-8EBD-9C6BC72AB2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8DF144363234F99CA1B6EB4420318" ma:contentTypeVersion="5" ma:contentTypeDescription="Create a new document." ma:contentTypeScope="" ma:versionID="08501af7abbbc0e4b81dd86d569dcd6e">
  <xsd:schema xmlns:xsd="http://www.w3.org/2001/XMLSchema" xmlns:xs="http://www.w3.org/2001/XMLSchema" xmlns:p="http://schemas.microsoft.com/office/2006/metadata/properties" xmlns:ns2="c49a46b2-f99a-45a8-b821-acf4d4d71457" targetNamespace="http://schemas.microsoft.com/office/2006/metadata/properties" ma:root="true" ma:fieldsID="f5c0c7d6c91eecea88bc6fabb00467de" ns2:_="">
    <xsd:import namespace="c49a46b2-f99a-45a8-b821-acf4d4d714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a46b2-f99a-45a8-b821-acf4d4d71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F31A73-AE8F-43BD-8984-1E1220DD4191}"/>
</file>

<file path=customXml/itemProps2.xml><?xml version="1.0" encoding="utf-8"?>
<ds:datastoreItem xmlns:ds="http://schemas.openxmlformats.org/officeDocument/2006/customXml" ds:itemID="{44AEB4F1-0AF5-4F4E-8144-ECD72A47DFC0}"/>
</file>

<file path=customXml/itemProps3.xml><?xml version="1.0" encoding="utf-8"?>
<ds:datastoreItem xmlns:ds="http://schemas.openxmlformats.org/officeDocument/2006/customXml" ds:itemID="{D37BA2CC-1C1F-41D8-8B8C-09F13625EF19}"/>
</file>

<file path=docProps/app.xml><?xml version="1.0" encoding="utf-8"?>
<Properties xmlns="http://schemas.openxmlformats.org/officeDocument/2006/extended-properties" xmlns:vt="http://schemas.openxmlformats.org/officeDocument/2006/docPropsVTypes">
  <Template>Slide bài giảng</Template>
  <TotalTime>4659</TotalTime>
  <Words>4629</Words>
  <Application>Microsoft Office PowerPoint</Application>
  <PresentationFormat>On-screen Show (4:3)</PresentationFormat>
  <Paragraphs>490</Paragraphs>
  <Slides>57</Slides>
  <Notes>49</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7" baseType="lpstr">
      <vt:lpstr>Arial</vt:lpstr>
      <vt:lpstr>Arial Narrow</vt:lpstr>
      <vt:lpstr>Calibri</vt:lpstr>
      <vt:lpstr>Cambria Math</vt:lpstr>
      <vt:lpstr>Symbol</vt:lpstr>
      <vt:lpstr>Tahoma</vt:lpstr>
      <vt:lpstr>Times New Roman</vt:lpstr>
      <vt:lpstr>Wingdings</vt:lpstr>
      <vt:lpstr>Slide bài giảng</vt:lpstr>
      <vt:lpstr>Equation</vt:lpstr>
      <vt:lpstr>THÔNG TIN VỀ BỘ SLIDE BÀI GIẢNG</vt:lpstr>
      <vt:lpstr>THÔNG TIN GIẢNG VIÊN</vt:lpstr>
      <vt:lpstr>GIAO THỨC AN TOÀN MẠNG</vt:lpstr>
      <vt:lpstr>PowerPoint Presentation</vt:lpstr>
      <vt:lpstr>Mục tiêu bài học</vt:lpstr>
      <vt:lpstr>Tài liệu tham khảo</vt:lpstr>
      <vt:lpstr>PowerPoint Presentation</vt:lpstr>
      <vt:lpstr>Nội dung học phần</vt:lpstr>
      <vt:lpstr>So sánh với "An toàn mạng máy tính"</vt:lpstr>
      <vt:lpstr>Cấu trúc học phần</vt:lpstr>
      <vt:lpstr>Giáo trình</vt:lpstr>
      <vt:lpstr>Bài tập lớn</vt:lpstr>
      <vt:lpstr>PowerPoint Presentation</vt:lpstr>
      <vt:lpstr>Thuật toán mật mã</vt:lpstr>
      <vt:lpstr>Mật mã đối xứng</vt:lpstr>
      <vt:lpstr>Mật mã đối xứng</vt:lpstr>
      <vt:lpstr>Mã khối</vt:lpstr>
      <vt:lpstr>Mã dòng</vt:lpstr>
      <vt:lpstr>Chế độ hoạt động của mã khối</vt:lpstr>
      <vt:lpstr>ECB: Electronic Codebook</vt:lpstr>
      <vt:lpstr>CBC: Cipher Block Chaning</vt:lpstr>
      <vt:lpstr>OFB: Output Feedback</vt:lpstr>
      <vt:lpstr>CTR: Counter</vt:lpstr>
      <vt:lpstr>Mật mã khóa công khai</vt:lpstr>
      <vt:lpstr>Mật mã khóa công khai</vt:lpstr>
      <vt:lpstr>Sử dụng kết hợp mật mã đối xứng và mật mã khóa công khai</vt:lpstr>
      <vt:lpstr>Hàm băm</vt:lpstr>
      <vt:lpstr>Hàm băm</vt:lpstr>
      <vt:lpstr>Hàm băm</vt:lpstr>
      <vt:lpstr>Mã xác thực thông điệp</vt:lpstr>
      <vt:lpstr>CBC-MAC</vt:lpstr>
      <vt:lpstr>HMAC</vt:lpstr>
      <vt:lpstr>Kết hợp mã hóa và xác thực</vt:lpstr>
      <vt:lpstr>Kết hợp mã hóa và xác thực</vt:lpstr>
      <vt:lpstr>AEAD - General</vt:lpstr>
      <vt:lpstr>Kết hợp mã hóa và xác thực. Ví dụ: CCM</vt:lpstr>
      <vt:lpstr>Chữ ký số</vt:lpstr>
      <vt:lpstr>Chữ ký số</vt:lpstr>
      <vt:lpstr>Vấn đề giả mạo khóa công khai</vt:lpstr>
      <vt:lpstr>Chứng thực khóa công khai</vt:lpstr>
      <vt:lpstr>Chưng thư khóa công khai</vt:lpstr>
      <vt:lpstr>Trao đổi khóa Diffie-Hellman</vt:lpstr>
      <vt:lpstr>Dẫn xuất khóa</vt:lpstr>
      <vt:lpstr>Dẫn xuất khóa</vt:lpstr>
      <vt:lpstr>Dẫn xuất khóa. Ví dụ: PBKDF1</vt:lpstr>
      <vt:lpstr>PowerPoint Presentation</vt:lpstr>
      <vt:lpstr>Chồng giao thức TCP/IP</vt:lpstr>
      <vt:lpstr>Khái niệm</vt:lpstr>
      <vt:lpstr>Khái niệm</vt:lpstr>
      <vt:lpstr>Phân loại tấn công mạng Tiêu chí: cách thức tác động lên thông tin</vt:lpstr>
      <vt:lpstr>Khái niệm</vt:lpstr>
      <vt:lpstr>Dịch vụ an toàn vs. Kỹ thuật an toàn</vt:lpstr>
      <vt:lpstr>Giao thức an toàn mạng</vt:lpstr>
      <vt:lpstr>Giao thức an toàn mạng</vt:lpstr>
      <vt:lpstr>Giao thức sẽ xem xét trong học phần</vt:lpstr>
      <vt:lpstr>PowerPoint Presentation</vt:lpstr>
      <vt:lpstr>TỰ TÌM HIỂU Các chế độ của mã khối (Wikipedia, NIST)</vt:lpstr>
    </vt:vector>
  </TitlesOfParts>
  <Company>KMA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Nguyen Tuan Anh</cp:lastModifiedBy>
  <cp:revision>289</cp:revision>
  <dcterms:created xsi:type="dcterms:W3CDTF">2018-03-14T09:24:32Z</dcterms:created>
  <dcterms:modified xsi:type="dcterms:W3CDTF">2020-04-27T10:29:05Z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0x010100C948DF144363234F99CA1B6EB4420318</vt:lpwstr>
  </property>
</Properties>
</file>