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585B-056D-402D-9157-6D66216469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44E0-A97D-4F92-A786-DFD4583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2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Сташ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Структура на стек</a:t>
            </a:r>
          </a:p>
          <a:p>
            <a:r>
              <a:rPr lang="bg-BG" dirty="0" smtClean="0"/>
              <a:t>Временен буфер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 на версиите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Централно </a:t>
            </a:r>
            <a:r>
              <a:rPr lang="bg-BG" dirty="0" err="1" smtClean="0"/>
              <a:t>репозитори</a:t>
            </a:r>
            <a:endParaRPr lang="bg-BG" dirty="0" smtClean="0"/>
          </a:p>
          <a:p>
            <a:r>
              <a:rPr lang="bg-BG" dirty="0" smtClean="0"/>
              <a:t>Възможност за версии на кода</a:t>
            </a:r>
          </a:p>
          <a:p>
            <a:r>
              <a:rPr lang="bg-BG" dirty="0" smtClean="0"/>
              <a:t>Сливане на промени от различни хора</a:t>
            </a:r>
          </a:p>
          <a:p>
            <a:pPr marL="0" indent="0">
              <a:buNone/>
            </a:pP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8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системи за контрол на версиите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CVS, SVN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Mercurial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7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Дървовидна структура</a:t>
            </a:r>
          </a:p>
          <a:p>
            <a:r>
              <a:rPr lang="bg-BG" dirty="0" smtClean="0"/>
              <a:t>Всеки възел(листо) се нарича </a:t>
            </a:r>
            <a:r>
              <a:rPr lang="bg-BG" dirty="0" err="1" smtClean="0"/>
              <a:t>къмит</a:t>
            </a:r>
            <a:r>
              <a:rPr lang="bg-BG" dirty="0" smtClean="0"/>
              <a:t>(</a:t>
            </a:r>
            <a:r>
              <a:rPr lang="en-US" dirty="0" smtClean="0"/>
              <a:t>commit</a:t>
            </a:r>
            <a:r>
              <a:rPr lang="bg-BG" dirty="0" smtClean="0"/>
              <a:t>)</a:t>
            </a:r>
          </a:p>
          <a:p>
            <a:r>
              <a:rPr lang="bg-BG" dirty="0" smtClean="0"/>
              <a:t>Всеки </a:t>
            </a:r>
            <a:r>
              <a:rPr lang="bg-BG" dirty="0" err="1" smtClean="0"/>
              <a:t>къмит</a:t>
            </a:r>
            <a:r>
              <a:rPr lang="bg-BG" dirty="0" smtClean="0"/>
              <a:t> е описание промяна</a:t>
            </a:r>
            <a:endParaRPr lang="bg-BG" dirty="0" smtClean="0"/>
          </a:p>
          <a:p>
            <a:r>
              <a:rPr lang="bg-BG" dirty="0" smtClean="0"/>
              <a:t>Всеки </a:t>
            </a:r>
            <a:r>
              <a:rPr lang="bg-BG" dirty="0" err="1" smtClean="0"/>
              <a:t>къмит</a:t>
            </a:r>
            <a:r>
              <a:rPr lang="bg-BG" dirty="0" smtClean="0"/>
              <a:t> </a:t>
            </a:r>
            <a:r>
              <a:rPr lang="bg-BG" dirty="0" smtClean="0"/>
              <a:t>пази информация за родителя си </a:t>
            </a:r>
            <a:endParaRPr lang="en-US" dirty="0" smtClean="0"/>
          </a:p>
          <a:p>
            <a:r>
              <a:rPr lang="bg-BG" dirty="0" smtClean="0"/>
              <a:t>Всяко разклонение се нарича клон(</a:t>
            </a:r>
            <a:r>
              <a:rPr lang="en-US" dirty="0" smtClean="0"/>
              <a:t>branch</a:t>
            </a:r>
            <a:r>
              <a:rPr lang="bg-BG" dirty="0" smtClean="0"/>
              <a:t>)</a:t>
            </a:r>
          </a:p>
          <a:p>
            <a:r>
              <a:rPr lang="bg-BG" dirty="0" smtClean="0"/>
              <a:t>Всеки </a:t>
            </a:r>
            <a:r>
              <a:rPr lang="bg-BG" dirty="0" smtClean="0"/>
              <a:t>клон </a:t>
            </a:r>
            <a:r>
              <a:rPr lang="bg-BG" dirty="0" smtClean="0"/>
              <a:t>може да построи последователност от </a:t>
            </a:r>
            <a:r>
              <a:rPr lang="bg-BG" dirty="0" err="1" smtClean="0"/>
              <a:t>къмити</a:t>
            </a:r>
            <a:r>
              <a:rPr lang="bg-BG" dirty="0" smtClean="0"/>
              <a:t> до самото му начало.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81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 </a:t>
            </a:r>
            <a:r>
              <a:rPr lang="bg-BG" dirty="0" smtClean="0"/>
              <a:t> илюстрация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77" y="2576663"/>
            <a:ext cx="4362450" cy="3162300"/>
          </a:xfrm>
        </p:spPr>
      </p:pic>
    </p:spTree>
    <p:extLst>
      <p:ext uri="{BB962C8B-B14F-4D97-AF65-F5344CB8AC3E}">
        <p14:creationId xmlns:p14="http://schemas.microsoft.com/office/powerpoint/2010/main" val="411973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отдалечено хранилище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Всеки потребител има локално копие.</a:t>
            </a:r>
          </a:p>
          <a:p>
            <a:r>
              <a:rPr lang="bg-BG" dirty="0" smtClean="0"/>
              <a:t>На отдалеченото хранилище служи за синхронизация между отделните потребители</a:t>
            </a:r>
          </a:p>
          <a:p>
            <a:r>
              <a:rPr lang="bg-BG" dirty="0" smtClean="0"/>
              <a:t>Следва се стратегия за взимане/качване на промени в отдалеченото хранилище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8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Отдалечено хранилище(</a:t>
            </a:r>
            <a:r>
              <a:rPr lang="en-US" dirty="0" smtClean="0"/>
              <a:t>origin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56" y="1825625"/>
            <a:ext cx="5870087" cy="4351338"/>
          </a:xfrm>
        </p:spPr>
      </p:pic>
    </p:spTree>
    <p:extLst>
      <p:ext uri="{BB962C8B-B14F-4D97-AF65-F5344CB8AC3E}">
        <p14:creationId xmlns:p14="http://schemas.microsoft.com/office/powerpoint/2010/main" val="409521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команди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 </a:t>
            </a:r>
            <a:r>
              <a:rPr lang="bg-BG" dirty="0" smtClean="0"/>
              <a:t>създава </a:t>
            </a:r>
            <a:r>
              <a:rPr lang="bg-BG" dirty="0" err="1" smtClean="0"/>
              <a:t>къмит</a:t>
            </a:r>
            <a:r>
              <a:rPr lang="bg-BG" dirty="0" smtClean="0"/>
              <a:t>(локално)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</a:t>
            </a:r>
            <a:r>
              <a:rPr lang="bg-BG" dirty="0" smtClean="0"/>
              <a:t> – създава локално клон(</a:t>
            </a:r>
            <a:r>
              <a:rPr lang="bg-BG" dirty="0" err="1" smtClean="0"/>
              <a:t>бранч</a:t>
            </a:r>
            <a:r>
              <a:rPr lang="bg-BG" dirty="0" smtClean="0"/>
              <a:t>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-  </a:t>
            </a:r>
            <a:r>
              <a:rPr lang="bg-BG" dirty="0" smtClean="0"/>
              <a:t>слива два клона локално</a:t>
            </a:r>
            <a:endParaRPr lang="bg-BG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rebase – </a:t>
            </a:r>
            <a:r>
              <a:rPr lang="bg-BG" dirty="0" err="1" smtClean="0"/>
              <a:t>преподрежда</a:t>
            </a:r>
            <a:r>
              <a:rPr lang="bg-BG" dirty="0" smtClean="0"/>
              <a:t> текущия клон (спрямо друг)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-  </a:t>
            </a:r>
            <a:r>
              <a:rPr lang="bg-BG" dirty="0" smtClean="0"/>
              <a:t>изпращане на промени към отдалечено хранилище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 --rebase – </a:t>
            </a:r>
            <a:r>
              <a:rPr lang="bg-BG" dirty="0" smtClean="0"/>
              <a:t>взимат се промени от промени от отдалечено хранилище и локалното дърво се </a:t>
            </a:r>
            <a:r>
              <a:rPr lang="bg-BG" dirty="0" err="1" smtClean="0"/>
              <a:t>преподрежда</a:t>
            </a:r>
            <a:endParaRPr lang="bg-BG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reset – </a:t>
            </a:r>
            <a:r>
              <a:rPr lang="bg-BG" dirty="0" smtClean="0"/>
              <a:t>премахва </a:t>
            </a:r>
            <a:r>
              <a:rPr lang="bg-BG" dirty="0" err="1" smtClean="0"/>
              <a:t>къмити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9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 -  </a:t>
            </a:r>
            <a:r>
              <a:rPr lang="bg-BG" dirty="0" smtClean="0"/>
              <a:t>конзола за изпълнение на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bg-BG" dirty="0" smtClean="0"/>
              <a:t> команди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 </a:t>
            </a:r>
            <a:r>
              <a:rPr lang="bg-BG" dirty="0" smtClean="0"/>
              <a:t>-  визуален инструмент за създаване на </a:t>
            </a:r>
            <a:r>
              <a:rPr lang="bg-BG" dirty="0" err="1" smtClean="0"/>
              <a:t>къмити</a:t>
            </a:r>
            <a:endParaRPr lang="bg-BG" dirty="0" smtClean="0"/>
          </a:p>
          <a:p>
            <a:r>
              <a:rPr lang="en-US" dirty="0" err="1" smtClean="0"/>
              <a:t>Gitk</a:t>
            </a:r>
            <a:r>
              <a:rPr lang="en-US" dirty="0" smtClean="0"/>
              <a:t> -  </a:t>
            </a:r>
            <a:r>
              <a:rPr lang="bg-BG" dirty="0" smtClean="0"/>
              <a:t> визуализира дървото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2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Version control</vt:lpstr>
      <vt:lpstr>Контрол на версиите</vt:lpstr>
      <vt:lpstr>Видове системи за контрол на версиите</vt:lpstr>
      <vt:lpstr>Git</vt:lpstr>
      <vt:lpstr>Git -   илюстрация</vt:lpstr>
      <vt:lpstr>Работа с отдалечено хранилище</vt:lpstr>
      <vt:lpstr>Отдалечено хранилище(origin)</vt:lpstr>
      <vt:lpstr>Основни команди</vt:lpstr>
      <vt:lpstr>Инструменти</vt:lpstr>
      <vt:lpstr>Сташ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Stoyan Hristov</dc:creator>
  <cp:lastModifiedBy>Stoyan Hristov</cp:lastModifiedBy>
  <cp:revision>5</cp:revision>
  <dcterms:created xsi:type="dcterms:W3CDTF">2020-11-19T20:46:37Z</dcterms:created>
  <dcterms:modified xsi:type="dcterms:W3CDTF">2020-11-19T22:52:30Z</dcterms:modified>
</cp:coreProperties>
</file>