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D997-E3DA-4A31-8753-3693FC9AD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3C82F-12DB-4D33-AF75-C01F6ECC3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E6848-2C5B-4649-8504-DC500A6F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A51A-2DB8-4BF0-B221-3711C1868C0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CF1EC-BE93-4B2D-B9C0-7974D2B4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E85B1-2199-4A70-AB99-3C80D6E8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05D2-8E87-406D-B7F5-AD777171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0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2AE4-A5CD-4F87-83E4-8C21EE30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4AD38-A09C-473E-AEA2-D7D56F3CF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D06C6-DC96-4E37-8F7C-8A44958A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A51A-2DB8-4BF0-B221-3711C1868C0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2FEC0-3C9C-4080-8726-CDDA036E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3355-5BD6-4998-80B4-A3A2ED49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05D2-8E87-406D-B7F5-AD777171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7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F4636-56B8-4888-95E8-571FBE565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1913F-27F0-46C6-B126-337E41DD5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89ED2-2AC1-41BC-9491-46B8A64D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A51A-2DB8-4BF0-B221-3711C1868C0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7BB46-E993-4A6B-BC72-7BF48D77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6A68A-7A29-43D2-A48C-F59470E8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05D2-8E87-406D-B7F5-AD777171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2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5883-4DF8-4354-83B6-657BFBB3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9C865-B334-411C-A458-C10849E6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8C249-006A-483C-B849-D39C691A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A51A-2DB8-4BF0-B221-3711C1868C0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5F62-EB37-4927-98C7-D52A4AA0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6972E-C336-4EA6-95D1-1250BDD3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05D2-8E87-406D-B7F5-AD777171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3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6716-4E2F-480E-A00A-11C0EEDF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2CF10-3221-411F-B0DB-907F1D930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1509E-6129-4C41-9BCE-E8A23742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A51A-2DB8-4BF0-B221-3711C1868C0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B7E1B-E7EB-4807-9BCC-9520F3A2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86B5E-FA99-41B0-BD6B-37E0DCB1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05D2-8E87-406D-B7F5-AD777171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3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8489-D28F-4A4E-8857-E0F63ACC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12726-1E4A-43CE-A8EE-C91FC36A0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841DA-BB02-40CF-B0CF-28F1A4D81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5A207-3E35-41A8-9A53-80FFB8F9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A51A-2DB8-4BF0-B221-3711C1868C0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C7A4A-7EAB-43C9-A61F-89A4B75A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093D1-0A7C-4DF8-BB41-52CA0BFA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05D2-8E87-406D-B7F5-AD777171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1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7ADA-3D91-4319-880F-B0BB64CE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F1DA0-8663-4C14-96EE-67CDF892F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E1D05-445D-4BF3-826A-9DB492E67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AB660-7DBC-46AA-8659-A7EC72FF1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D3E46-972E-4487-9C48-660CB4152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866A5-5130-42CA-A8AD-50B65D3E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A51A-2DB8-4BF0-B221-3711C1868C0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D2CCA7-CBE9-4474-8B19-21AA9939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843A9-4B1C-4890-9ED4-0C8B9CCF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05D2-8E87-406D-B7F5-AD777171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0270-01A2-4E3A-8435-5D240A72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EABBE-021C-47FF-BB3B-3AD61155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A51A-2DB8-4BF0-B221-3711C1868C0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FBEC7-B35B-498C-93AC-D51F7397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23DD1-DE6E-47AD-9EC9-A3E36A94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05D2-8E87-406D-B7F5-AD777171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5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41FE8-167D-40A3-AD0D-6975F557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A51A-2DB8-4BF0-B221-3711C1868C0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1F3C39-5DFC-4A0F-9FB4-FBAA6C25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C5E96-D188-4421-8DE2-C1422D49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05D2-8E87-406D-B7F5-AD777171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8201-C5A6-4919-A555-7B2E79C4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FD1E1-0907-4458-9FF1-81D5B7111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7EF9C-280F-49D5-B891-13DB3E609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F2E99-7CC2-4A58-AEE3-153F9587F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A51A-2DB8-4BF0-B221-3711C1868C0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B67F6-B83E-4624-941A-50C4DBC0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FEE23-55FF-4E9D-ADC4-4F251D5E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05D2-8E87-406D-B7F5-AD777171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2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14C2-6306-4BEC-918D-DA439ACD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18971-4C03-4621-A934-E8C92DB3A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1C002-8BF3-48D8-8269-A8C222677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BE895-7E7B-4FD2-A6C3-2A9F6981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A51A-2DB8-4BF0-B221-3711C1868C0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2EF1E-11CB-4156-A599-A68713CD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82EBE-F380-4539-AECD-4221B005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05D2-8E87-406D-B7F5-AD777171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0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782B7-4B47-4CAB-8A01-529D400AC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85B80-6207-4F58-BDEB-66B34FCE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24D48-F0C6-4395-838D-D256222BA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2A51A-2DB8-4BF0-B221-3711C1868C0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1E1DB-D79F-4C7E-80D5-02EBE5EFC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8861D-6B11-4502-BFB8-CFB4E51F4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105D2-8E87-406D-B7F5-AD777171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2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7CF0-FAE7-4939-9566-71FFE9B02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D089E-F6F2-447C-AE9E-726D45E13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F52E813-85F0-4662-AD43-A15027241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0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4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AYKUT.ONAT@baruchmail.cuny.edu</dc:creator>
  <cp:lastModifiedBy>AYKUT.ONAT@baruchmail.cuny.edu</cp:lastModifiedBy>
  <cp:revision>1</cp:revision>
  <dcterms:created xsi:type="dcterms:W3CDTF">2021-05-21T00:34:56Z</dcterms:created>
  <dcterms:modified xsi:type="dcterms:W3CDTF">2021-05-21T00:36:28Z</dcterms:modified>
</cp:coreProperties>
</file>