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61" r:id="rId2"/>
    <p:sldId id="262" r:id="rId3"/>
    <p:sldId id="264" r:id="rId4"/>
  </p:sldIdLst>
  <p:sldSz cx="9144000" cy="5143500"/>
  <p:notesSz cx="9144000" cy="51435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98091" y="1662897"/>
            <a:ext cx="5147817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54223" y="3336204"/>
            <a:ext cx="3035553" cy="659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0">
                <a:solidFill>
                  <a:srgbClr val="171717"/>
                </a:solidFill>
              </a:rPr>
              <a:t>© </a:t>
            </a:r>
            <a:r>
              <a:rPr dirty="0" spc="40">
                <a:solidFill>
                  <a:srgbClr val="171717"/>
                </a:solidFill>
              </a:rPr>
              <a:t>2018, Amazon </a:t>
            </a:r>
            <a:r>
              <a:rPr dirty="0" spc="25">
                <a:solidFill>
                  <a:srgbClr val="171717"/>
                </a:solidFill>
              </a:rPr>
              <a:t>Web Services, </a:t>
            </a:r>
            <a:r>
              <a:rPr dirty="0" spc="15">
                <a:solidFill>
                  <a:srgbClr val="171717"/>
                </a:solidFill>
              </a:rPr>
              <a:t>Inc. </a:t>
            </a:r>
            <a:r>
              <a:rPr dirty="0" spc="25">
                <a:solidFill>
                  <a:srgbClr val="171717"/>
                </a:solidFill>
              </a:rPr>
              <a:t>or </a:t>
            </a:r>
            <a:r>
              <a:rPr dirty="0" spc="20">
                <a:solidFill>
                  <a:srgbClr val="171717"/>
                </a:solidFill>
              </a:rPr>
              <a:t>Its </a:t>
            </a:r>
            <a:r>
              <a:rPr dirty="0" spc="25">
                <a:solidFill>
                  <a:srgbClr val="171717"/>
                </a:solidFill>
              </a:rPr>
              <a:t>Affiliates. </a:t>
            </a:r>
            <a:r>
              <a:rPr dirty="0" spc="35">
                <a:solidFill>
                  <a:srgbClr val="171717"/>
                </a:solidFill>
              </a:rPr>
              <a:t>All </a:t>
            </a:r>
            <a:r>
              <a:rPr dirty="0" spc="30">
                <a:solidFill>
                  <a:srgbClr val="171717"/>
                </a:solidFill>
              </a:rPr>
              <a:t>rights</a:t>
            </a:r>
            <a:r>
              <a:rPr dirty="0" spc="75">
                <a:solidFill>
                  <a:srgbClr val="171717"/>
                </a:solidFill>
              </a:rPr>
              <a:t> </a:t>
            </a:r>
            <a:r>
              <a:rPr dirty="0" spc="20">
                <a:solidFill>
                  <a:srgbClr val="171717"/>
                </a:solidFill>
              </a:rPr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0">
                <a:solidFill>
                  <a:srgbClr val="171717"/>
                </a:solidFill>
              </a:rPr>
              <a:t>© </a:t>
            </a:r>
            <a:r>
              <a:rPr dirty="0" spc="40">
                <a:solidFill>
                  <a:srgbClr val="171717"/>
                </a:solidFill>
              </a:rPr>
              <a:t>2018, Amazon </a:t>
            </a:r>
            <a:r>
              <a:rPr dirty="0" spc="25">
                <a:solidFill>
                  <a:srgbClr val="171717"/>
                </a:solidFill>
              </a:rPr>
              <a:t>Web Services, </a:t>
            </a:r>
            <a:r>
              <a:rPr dirty="0" spc="15">
                <a:solidFill>
                  <a:srgbClr val="171717"/>
                </a:solidFill>
              </a:rPr>
              <a:t>Inc. </a:t>
            </a:r>
            <a:r>
              <a:rPr dirty="0" spc="25">
                <a:solidFill>
                  <a:srgbClr val="171717"/>
                </a:solidFill>
              </a:rPr>
              <a:t>or </a:t>
            </a:r>
            <a:r>
              <a:rPr dirty="0" spc="20">
                <a:solidFill>
                  <a:srgbClr val="171717"/>
                </a:solidFill>
              </a:rPr>
              <a:t>Its </a:t>
            </a:r>
            <a:r>
              <a:rPr dirty="0" spc="25">
                <a:solidFill>
                  <a:srgbClr val="171717"/>
                </a:solidFill>
              </a:rPr>
              <a:t>Affiliates. </a:t>
            </a:r>
            <a:r>
              <a:rPr dirty="0" spc="35">
                <a:solidFill>
                  <a:srgbClr val="171717"/>
                </a:solidFill>
              </a:rPr>
              <a:t>All </a:t>
            </a:r>
            <a:r>
              <a:rPr dirty="0" spc="30">
                <a:solidFill>
                  <a:srgbClr val="171717"/>
                </a:solidFill>
              </a:rPr>
              <a:t>rights</a:t>
            </a:r>
            <a:r>
              <a:rPr dirty="0" spc="75">
                <a:solidFill>
                  <a:srgbClr val="171717"/>
                </a:solidFill>
              </a:rPr>
              <a:t> </a:t>
            </a:r>
            <a:r>
              <a:rPr dirty="0" spc="20">
                <a:solidFill>
                  <a:srgbClr val="171717"/>
                </a:solidFill>
              </a:rPr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0">
                <a:solidFill>
                  <a:srgbClr val="171717"/>
                </a:solidFill>
              </a:rPr>
              <a:t>© </a:t>
            </a:r>
            <a:r>
              <a:rPr dirty="0" spc="40">
                <a:solidFill>
                  <a:srgbClr val="171717"/>
                </a:solidFill>
              </a:rPr>
              <a:t>2018, Amazon </a:t>
            </a:r>
            <a:r>
              <a:rPr dirty="0" spc="25">
                <a:solidFill>
                  <a:srgbClr val="171717"/>
                </a:solidFill>
              </a:rPr>
              <a:t>Web Services, </a:t>
            </a:r>
            <a:r>
              <a:rPr dirty="0" spc="15">
                <a:solidFill>
                  <a:srgbClr val="171717"/>
                </a:solidFill>
              </a:rPr>
              <a:t>Inc. </a:t>
            </a:r>
            <a:r>
              <a:rPr dirty="0" spc="25">
                <a:solidFill>
                  <a:srgbClr val="171717"/>
                </a:solidFill>
              </a:rPr>
              <a:t>or </a:t>
            </a:r>
            <a:r>
              <a:rPr dirty="0" spc="20">
                <a:solidFill>
                  <a:srgbClr val="171717"/>
                </a:solidFill>
              </a:rPr>
              <a:t>Its </a:t>
            </a:r>
            <a:r>
              <a:rPr dirty="0" spc="25">
                <a:solidFill>
                  <a:srgbClr val="171717"/>
                </a:solidFill>
              </a:rPr>
              <a:t>Affiliates. </a:t>
            </a:r>
            <a:r>
              <a:rPr dirty="0" spc="35">
                <a:solidFill>
                  <a:srgbClr val="171717"/>
                </a:solidFill>
              </a:rPr>
              <a:t>All </a:t>
            </a:r>
            <a:r>
              <a:rPr dirty="0" spc="30">
                <a:solidFill>
                  <a:srgbClr val="171717"/>
                </a:solidFill>
              </a:rPr>
              <a:t>rights</a:t>
            </a:r>
            <a:r>
              <a:rPr dirty="0" spc="75">
                <a:solidFill>
                  <a:srgbClr val="171717"/>
                </a:solidFill>
              </a:rPr>
              <a:t> </a:t>
            </a:r>
            <a:r>
              <a:rPr dirty="0" spc="20">
                <a:solidFill>
                  <a:srgbClr val="171717"/>
                </a:solidFill>
              </a:rPr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0">
                <a:solidFill>
                  <a:srgbClr val="171717"/>
                </a:solidFill>
              </a:rPr>
              <a:t>© </a:t>
            </a:r>
            <a:r>
              <a:rPr dirty="0" spc="40">
                <a:solidFill>
                  <a:srgbClr val="171717"/>
                </a:solidFill>
              </a:rPr>
              <a:t>2018, Amazon </a:t>
            </a:r>
            <a:r>
              <a:rPr dirty="0" spc="25">
                <a:solidFill>
                  <a:srgbClr val="171717"/>
                </a:solidFill>
              </a:rPr>
              <a:t>Web Services, </a:t>
            </a:r>
            <a:r>
              <a:rPr dirty="0" spc="15">
                <a:solidFill>
                  <a:srgbClr val="171717"/>
                </a:solidFill>
              </a:rPr>
              <a:t>Inc. </a:t>
            </a:r>
            <a:r>
              <a:rPr dirty="0" spc="25">
                <a:solidFill>
                  <a:srgbClr val="171717"/>
                </a:solidFill>
              </a:rPr>
              <a:t>or </a:t>
            </a:r>
            <a:r>
              <a:rPr dirty="0" spc="20">
                <a:solidFill>
                  <a:srgbClr val="171717"/>
                </a:solidFill>
              </a:rPr>
              <a:t>Its </a:t>
            </a:r>
            <a:r>
              <a:rPr dirty="0" spc="25">
                <a:solidFill>
                  <a:srgbClr val="171717"/>
                </a:solidFill>
              </a:rPr>
              <a:t>Affiliates. </a:t>
            </a:r>
            <a:r>
              <a:rPr dirty="0" spc="35">
                <a:solidFill>
                  <a:srgbClr val="171717"/>
                </a:solidFill>
              </a:rPr>
              <a:t>All </a:t>
            </a:r>
            <a:r>
              <a:rPr dirty="0" spc="30">
                <a:solidFill>
                  <a:srgbClr val="171717"/>
                </a:solidFill>
              </a:rPr>
              <a:t>rights</a:t>
            </a:r>
            <a:r>
              <a:rPr dirty="0" spc="75">
                <a:solidFill>
                  <a:srgbClr val="171717"/>
                </a:solidFill>
              </a:rPr>
              <a:t> </a:t>
            </a:r>
            <a:r>
              <a:rPr dirty="0" spc="20">
                <a:solidFill>
                  <a:srgbClr val="171717"/>
                </a:solidFill>
              </a:rPr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0">
                <a:solidFill>
                  <a:srgbClr val="171717"/>
                </a:solidFill>
              </a:rPr>
              <a:t>© </a:t>
            </a:r>
            <a:r>
              <a:rPr dirty="0" spc="40">
                <a:solidFill>
                  <a:srgbClr val="171717"/>
                </a:solidFill>
              </a:rPr>
              <a:t>2018, Amazon </a:t>
            </a:r>
            <a:r>
              <a:rPr dirty="0" spc="25">
                <a:solidFill>
                  <a:srgbClr val="171717"/>
                </a:solidFill>
              </a:rPr>
              <a:t>Web Services, </a:t>
            </a:r>
            <a:r>
              <a:rPr dirty="0" spc="15">
                <a:solidFill>
                  <a:srgbClr val="171717"/>
                </a:solidFill>
              </a:rPr>
              <a:t>Inc. </a:t>
            </a:r>
            <a:r>
              <a:rPr dirty="0" spc="25">
                <a:solidFill>
                  <a:srgbClr val="171717"/>
                </a:solidFill>
              </a:rPr>
              <a:t>or </a:t>
            </a:r>
            <a:r>
              <a:rPr dirty="0" spc="20">
                <a:solidFill>
                  <a:srgbClr val="171717"/>
                </a:solidFill>
              </a:rPr>
              <a:t>Its </a:t>
            </a:r>
            <a:r>
              <a:rPr dirty="0" spc="25">
                <a:solidFill>
                  <a:srgbClr val="171717"/>
                </a:solidFill>
              </a:rPr>
              <a:t>Affiliates. </a:t>
            </a:r>
            <a:r>
              <a:rPr dirty="0" spc="35">
                <a:solidFill>
                  <a:srgbClr val="171717"/>
                </a:solidFill>
              </a:rPr>
              <a:t>All </a:t>
            </a:r>
            <a:r>
              <a:rPr dirty="0" spc="30">
                <a:solidFill>
                  <a:srgbClr val="171717"/>
                </a:solidFill>
              </a:rPr>
              <a:t>rights</a:t>
            </a:r>
            <a:r>
              <a:rPr dirty="0" spc="75">
                <a:solidFill>
                  <a:srgbClr val="171717"/>
                </a:solidFill>
              </a:rPr>
              <a:t> </a:t>
            </a:r>
            <a:r>
              <a:rPr dirty="0" spc="20">
                <a:solidFill>
                  <a:srgbClr val="171717"/>
                </a:solidFill>
              </a:rPr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98471" y="1407033"/>
            <a:ext cx="414705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148" y="1124966"/>
            <a:ext cx="8530590" cy="3572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42233" y="4876240"/>
            <a:ext cx="285559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0">
                <a:solidFill>
                  <a:srgbClr val="171717"/>
                </a:solidFill>
              </a:rPr>
              <a:t>© </a:t>
            </a:r>
            <a:r>
              <a:rPr dirty="0" spc="40">
                <a:solidFill>
                  <a:srgbClr val="171717"/>
                </a:solidFill>
              </a:rPr>
              <a:t>2018, Amazon </a:t>
            </a:r>
            <a:r>
              <a:rPr dirty="0" spc="25">
                <a:solidFill>
                  <a:srgbClr val="171717"/>
                </a:solidFill>
              </a:rPr>
              <a:t>Web Services, </a:t>
            </a:r>
            <a:r>
              <a:rPr dirty="0" spc="15">
                <a:solidFill>
                  <a:srgbClr val="171717"/>
                </a:solidFill>
              </a:rPr>
              <a:t>Inc. </a:t>
            </a:r>
            <a:r>
              <a:rPr dirty="0" spc="25">
                <a:solidFill>
                  <a:srgbClr val="171717"/>
                </a:solidFill>
              </a:rPr>
              <a:t>or </a:t>
            </a:r>
            <a:r>
              <a:rPr dirty="0" spc="20">
                <a:solidFill>
                  <a:srgbClr val="171717"/>
                </a:solidFill>
              </a:rPr>
              <a:t>Its </a:t>
            </a:r>
            <a:r>
              <a:rPr dirty="0" spc="25">
                <a:solidFill>
                  <a:srgbClr val="171717"/>
                </a:solidFill>
              </a:rPr>
              <a:t>Affiliates. </a:t>
            </a:r>
            <a:r>
              <a:rPr dirty="0" spc="35">
                <a:solidFill>
                  <a:srgbClr val="171717"/>
                </a:solidFill>
              </a:rPr>
              <a:t>All </a:t>
            </a:r>
            <a:r>
              <a:rPr dirty="0" spc="30">
                <a:solidFill>
                  <a:srgbClr val="171717"/>
                </a:solidFill>
              </a:rPr>
              <a:t>rights</a:t>
            </a:r>
            <a:r>
              <a:rPr dirty="0" spc="75">
                <a:solidFill>
                  <a:srgbClr val="171717"/>
                </a:solidFill>
              </a:rPr>
              <a:t> </a:t>
            </a:r>
            <a:r>
              <a:rPr dirty="0" spc="20">
                <a:solidFill>
                  <a:srgbClr val="171717"/>
                </a:solidFill>
              </a:rPr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104" y="193370"/>
            <a:ext cx="33534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171717"/>
                </a:solidFill>
                <a:latin typeface="맑은 고딕"/>
                <a:cs typeface="맑은 고딕"/>
              </a:rPr>
              <a:t>Amazon - 상품</a:t>
            </a:r>
            <a:r>
              <a:rPr dirty="0" sz="2800" spc="-30" b="1">
                <a:solidFill>
                  <a:srgbClr val="171717"/>
                </a:solidFill>
                <a:latin typeface="맑은 고딕"/>
                <a:cs typeface="맑은 고딕"/>
              </a:rPr>
              <a:t> </a:t>
            </a:r>
            <a:r>
              <a:rPr dirty="0" sz="2800" spc="-5" b="1">
                <a:solidFill>
                  <a:srgbClr val="171717"/>
                </a:solidFill>
                <a:latin typeface="맑은 고딕"/>
                <a:cs typeface="맑은 고딕"/>
              </a:rPr>
              <a:t>추천</a:t>
            </a:r>
            <a:endParaRPr sz="2800">
              <a:latin typeface="맑은 고딕"/>
              <a:cs typeface="맑은 고딕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1352" y="746917"/>
            <a:ext cx="3862325" cy="21519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3723" y="2976372"/>
            <a:ext cx="4151376" cy="17760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0"/>
              <a:t>© </a:t>
            </a:r>
            <a:r>
              <a:rPr dirty="0" spc="40"/>
              <a:t>2018, Amazon </a:t>
            </a:r>
            <a:r>
              <a:rPr dirty="0" spc="25"/>
              <a:t>Web Services, </a:t>
            </a:r>
            <a:r>
              <a:rPr dirty="0" spc="15"/>
              <a:t>Inc. </a:t>
            </a:r>
            <a:r>
              <a:rPr dirty="0" spc="25"/>
              <a:t>or </a:t>
            </a:r>
            <a:r>
              <a:rPr dirty="0" spc="20"/>
              <a:t>Its </a:t>
            </a:r>
            <a:r>
              <a:rPr dirty="0" spc="25"/>
              <a:t>Affiliates. </a:t>
            </a:r>
            <a:r>
              <a:rPr dirty="0" spc="35"/>
              <a:t>All </a:t>
            </a:r>
            <a:r>
              <a:rPr dirty="0" spc="30"/>
              <a:t>rights</a:t>
            </a:r>
            <a:r>
              <a:rPr dirty="0" spc="75"/>
              <a:t> </a:t>
            </a:r>
            <a:r>
              <a:rPr dirty="0" spc="2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104" y="193370"/>
            <a:ext cx="31057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171717"/>
                </a:solidFill>
                <a:latin typeface="맑은 고딕"/>
                <a:cs typeface="맑은 고딕"/>
              </a:rPr>
              <a:t>Netflix - 영화</a:t>
            </a:r>
            <a:r>
              <a:rPr dirty="0" sz="2800" spc="-40" b="1">
                <a:solidFill>
                  <a:srgbClr val="171717"/>
                </a:solidFill>
                <a:latin typeface="맑은 고딕"/>
                <a:cs typeface="맑은 고딕"/>
              </a:rPr>
              <a:t> </a:t>
            </a:r>
            <a:r>
              <a:rPr dirty="0" sz="2800" spc="-10" b="1">
                <a:solidFill>
                  <a:srgbClr val="171717"/>
                </a:solidFill>
                <a:latin typeface="맑은 고딕"/>
                <a:cs typeface="맑은 고딕"/>
              </a:rPr>
              <a:t>추천</a:t>
            </a:r>
            <a:endParaRPr sz="2800">
              <a:latin typeface="맑은 고딕"/>
              <a:cs typeface="맑은 고딕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2116" y="969264"/>
            <a:ext cx="4005071" cy="36621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0"/>
              <a:t>© </a:t>
            </a:r>
            <a:r>
              <a:rPr dirty="0" spc="40"/>
              <a:t>2018, Amazon </a:t>
            </a:r>
            <a:r>
              <a:rPr dirty="0" spc="25"/>
              <a:t>Web Services, </a:t>
            </a:r>
            <a:r>
              <a:rPr dirty="0" spc="15"/>
              <a:t>Inc. </a:t>
            </a:r>
            <a:r>
              <a:rPr dirty="0" spc="25"/>
              <a:t>or </a:t>
            </a:r>
            <a:r>
              <a:rPr dirty="0" spc="20"/>
              <a:t>Its </a:t>
            </a:r>
            <a:r>
              <a:rPr dirty="0" spc="25"/>
              <a:t>Affiliates. </a:t>
            </a:r>
            <a:r>
              <a:rPr dirty="0" spc="35"/>
              <a:t>All </a:t>
            </a:r>
            <a:r>
              <a:rPr dirty="0" spc="30"/>
              <a:t>rights</a:t>
            </a:r>
            <a:r>
              <a:rPr dirty="0" spc="75"/>
              <a:t> </a:t>
            </a:r>
            <a:r>
              <a:rPr dirty="0" spc="20"/>
              <a:t>reserved.</a:t>
            </a: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  <a:defRPr/>
            </a:pPr>
            <a:r>
              <a:rPr spc="-50"/>
              <a:t>© </a:t>
            </a:r>
            <a:r>
              <a:rPr spc="40"/>
              <a:t>2018, Amazon </a:t>
            </a:r>
            <a:r>
              <a:rPr spc="25"/>
              <a:t>Web Services, </a:t>
            </a:r>
            <a:r>
              <a:rPr spc="15"/>
              <a:t>Inc. </a:t>
            </a:r>
            <a:r>
              <a:rPr spc="25"/>
              <a:t>or </a:t>
            </a:r>
            <a:r>
              <a:rPr spc="20"/>
              <a:t>Its </a:t>
            </a:r>
            <a:r>
              <a:rPr spc="25"/>
              <a:t>Affiliates. </a:t>
            </a:r>
            <a:r>
              <a:rPr spc="35"/>
              <a:t>All </a:t>
            </a:r>
            <a:r>
              <a:rPr spc="30"/>
              <a:t>rights</a:t>
            </a:r>
            <a:r>
              <a:rPr spc="75"/>
              <a:t> </a:t>
            </a:r>
            <a:r>
              <a:rPr spc="20"/>
              <a:t>reserved.</a:t>
            </a:r>
            <a:endParaRPr spc="20"/>
          </a:p>
        </p:txBody>
      </p:sp>
      <p:sp>
        <p:nvSpPr>
          <p:cNvPr id="2" name="object 2"/>
          <p:cNvSpPr txBox="1"/>
          <p:nvPr/>
        </p:nvSpPr>
        <p:spPr>
          <a:xfrm>
            <a:off x="329285" y="823468"/>
            <a:ext cx="7401559" cy="940435"/>
          </a:xfrm>
          <a:prstGeom prst="rect">
            <a:avLst/>
          </a:prstGeom>
        </p:spPr>
        <p:txBody>
          <a:bodyPr vert="horz" wrap="square" lIns="0" tIns="104139" rIns="0" bIns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18"/>
              </a:spcBef>
              <a:buFont typeface="Arial"/>
              <a:buChar char="•"/>
              <a:tabLst>
                <a:tab pos="355600" algn="l"/>
                <a:tab pos="356235" algn="l"/>
              </a:tabLst>
              <a:defRPr/>
            </a:pPr>
            <a:r>
              <a:rPr sz="2400">
                <a:solidFill>
                  <a:srgbClr val="404040"/>
                </a:solidFill>
                <a:latin typeface="맑은 고딕"/>
                <a:cs typeface="맑은 고딕"/>
              </a:rPr>
              <a:t>아마존 전체 매출의 </a:t>
            </a:r>
            <a:r>
              <a:rPr sz="2400" spc="-5">
                <a:solidFill>
                  <a:srgbClr val="404040"/>
                </a:solidFill>
                <a:latin typeface="맑은 고딕"/>
                <a:cs typeface="맑은 고딕"/>
              </a:rPr>
              <a:t>35%는 </a:t>
            </a:r>
            <a:r>
              <a:rPr sz="2400">
                <a:solidFill>
                  <a:srgbClr val="404040"/>
                </a:solidFill>
                <a:latin typeface="맑은 고딕"/>
                <a:cs typeface="맑은 고딕"/>
              </a:rPr>
              <a:t>추천에서</a:t>
            </a:r>
            <a:r>
              <a:rPr sz="2400" spc="10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2400">
                <a:solidFill>
                  <a:srgbClr val="404040"/>
                </a:solidFill>
                <a:latin typeface="맑은 고딕"/>
                <a:cs typeface="맑은 고딕"/>
              </a:rPr>
              <a:t>발생</a:t>
            </a:r>
            <a:endParaRPr sz="2400">
              <a:solidFill>
                <a:srgbClr val="404040"/>
              </a:solidFill>
              <a:latin typeface="맑은 고딕"/>
              <a:cs typeface="맑은 고딕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  <a:defRPr/>
            </a:pPr>
            <a:r>
              <a:rPr sz="2400">
                <a:solidFill>
                  <a:srgbClr val="404040"/>
                </a:solidFill>
                <a:latin typeface="맑은 고딕"/>
                <a:cs typeface="맑은 고딕"/>
              </a:rPr>
              <a:t>넷플릭스의 </a:t>
            </a:r>
            <a:r>
              <a:rPr sz="2400" spc="-5">
                <a:solidFill>
                  <a:srgbClr val="404040"/>
                </a:solidFill>
                <a:latin typeface="맑은 고딕"/>
                <a:cs typeface="맑은 고딕"/>
              </a:rPr>
              <a:t>75% </a:t>
            </a:r>
            <a:r>
              <a:rPr sz="2400">
                <a:solidFill>
                  <a:srgbClr val="404040"/>
                </a:solidFill>
                <a:latin typeface="맑은 고딕"/>
                <a:cs typeface="맑은 고딕"/>
              </a:rPr>
              <a:t>사용자가 추천을 통해 영화를</a:t>
            </a:r>
            <a:r>
              <a:rPr sz="2400" spc="-45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2400">
                <a:solidFill>
                  <a:srgbClr val="404040"/>
                </a:solidFill>
                <a:latin typeface="맑은 고딕"/>
                <a:cs typeface="맑은 고딕"/>
              </a:rPr>
              <a:t>선택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56</ep:Words>
  <ep:PresentationFormat>On-screen Show (4:3)</ep:PresentationFormat>
  <ep:Paragraphs>7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Theme</vt:lpstr>
      <vt:lpstr>Amazon - 상품 추천</vt:lpstr>
      <vt:lpstr>Netflix - 영화 추천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2020-11-01T14:01:16.000</dcterms:created>
  <dc:creator>Microsoft Office User</dc:creator>
  <cp:lastModifiedBy>USER</cp:lastModifiedBy>
  <dcterms:modified xsi:type="dcterms:W3CDTF">2020-11-02T07:53:34.731</dcterms:modified>
  <cp:revision>3</cp:revision>
  <dc:title>PowerPoint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