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60" r:id="rId2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함초롬돋움"/>
                <a:cs typeface="함초롬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함초롬돋움"/>
                <a:cs typeface="함초롬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함초롬돋움"/>
                <a:cs typeface="함초롬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3318" y="940053"/>
            <a:ext cx="124536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함초롬돋움"/>
                <a:cs typeface="함초롬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2926" y="1804663"/>
            <a:ext cx="7521575" cy="297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17" Type="http://schemas.openxmlformats.org/officeDocument/2006/relationships/image" Target="../media/image16.png"  /><Relationship Id="rId18" Type="http://schemas.openxmlformats.org/officeDocument/2006/relationships/image" Target="../media/image17.png"  /><Relationship Id="rId19" Type="http://schemas.openxmlformats.org/officeDocument/2006/relationships/image" Target="../media/image18.png"  /><Relationship Id="rId2" Type="http://schemas.openxmlformats.org/officeDocument/2006/relationships/image" Target="../media/image1.png"  /><Relationship Id="rId20" Type="http://schemas.openxmlformats.org/officeDocument/2006/relationships/image" Target="../media/image19.png"  /><Relationship Id="rId21" Type="http://schemas.openxmlformats.org/officeDocument/2006/relationships/image" Target="../media/image20.png"  /><Relationship Id="rId22" Type="http://schemas.openxmlformats.org/officeDocument/2006/relationships/image" Target="../media/image21.jpeg"  /><Relationship Id="rId23" Type="http://schemas.openxmlformats.org/officeDocument/2006/relationships/image" Target="../media/image22.jpeg"  /><Relationship Id="rId24" Type="http://schemas.openxmlformats.org/officeDocument/2006/relationships/image" Target="../media/image23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998" y="909700"/>
            <a:ext cx="325120" cy="168275"/>
          </a:xfrm>
          <a:custGeom>
            <a:avLst/>
            <a:gdLst/>
            <a:rect l="l" t="t" r="r" b="b"/>
            <a:pathLst>
              <a:path w="325119" h="168275">
                <a:moveTo>
                  <a:pt x="252831" y="14477"/>
                </a:moveTo>
                <a:lnTo>
                  <a:pt x="184746" y="14477"/>
                </a:lnTo>
                <a:lnTo>
                  <a:pt x="184746" y="121031"/>
                </a:lnTo>
                <a:lnTo>
                  <a:pt x="252831" y="121031"/>
                </a:lnTo>
                <a:lnTo>
                  <a:pt x="252831" y="102743"/>
                </a:lnTo>
                <a:lnTo>
                  <a:pt x="206349" y="102743"/>
                </a:lnTo>
                <a:lnTo>
                  <a:pt x="206349" y="32638"/>
                </a:lnTo>
                <a:lnTo>
                  <a:pt x="252831" y="32638"/>
                </a:lnTo>
                <a:lnTo>
                  <a:pt x="252831" y="14477"/>
                </a:lnTo>
                <a:close/>
              </a:path>
              <a:path w="325119" h="168275">
                <a:moveTo>
                  <a:pt x="252831" y="32638"/>
                </a:moveTo>
                <a:lnTo>
                  <a:pt x="231419" y="32638"/>
                </a:lnTo>
                <a:lnTo>
                  <a:pt x="231419" y="102743"/>
                </a:lnTo>
                <a:lnTo>
                  <a:pt x="252831" y="102743"/>
                </a:lnTo>
                <a:lnTo>
                  <a:pt x="252831" y="32638"/>
                </a:lnTo>
                <a:close/>
              </a:path>
              <a:path w="325119" h="168275">
                <a:moveTo>
                  <a:pt x="87591" y="93725"/>
                </a:moveTo>
                <a:lnTo>
                  <a:pt x="65646" y="93725"/>
                </a:lnTo>
                <a:lnTo>
                  <a:pt x="65646" y="167894"/>
                </a:lnTo>
                <a:lnTo>
                  <a:pt x="87591" y="167894"/>
                </a:lnTo>
                <a:lnTo>
                  <a:pt x="87591" y="93725"/>
                </a:lnTo>
                <a:close/>
              </a:path>
              <a:path w="325119" h="168275">
                <a:moveTo>
                  <a:pt x="155841" y="75184"/>
                </a:moveTo>
                <a:lnTo>
                  <a:pt x="0" y="75184"/>
                </a:lnTo>
                <a:lnTo>
                  <a:pt x="0" y="93725"/>
                </a:lnTo>
                <a:lnTo>
                  <a:pt x="155841" y="93725"/>
                </a:lnTo>
                <a:lnTo>
                  <a:pt x="155841" y="75184"/>
                </a:lnTo>
                <a:close/>
              </a:path>
              <a:path w="325119" h="168275">
                <a:moveTo>
                  <a:pt x="133032" y="7238"/>
                </a:moveTo>
                <a:lnTo>
                  <a:pt x="23685" y="7238"/>
                </a:lnTo>
                <a:lnTo>
                  <a:pt x="23685" y="25653"/>
                </a:lnTo>
                <a:lnTo>
                  <a:pt x="111264" y="25653"/>
                </a:lnTo>
                <a:lnTo>
                  <a:pt x="111119" y="35393"/>
                </a:lnTo>
                <a:lnTo>
                  <a:pt x="110680" y="46894"/>
                </a:lnTo>
                <a:lnTo>
                  <a:pt x="109946" y="60158"/>
                </a:lnTo>
                <a:lnTo>
                  <a:pt x="108915" y="75184"/>
                </a:lnTo>
                <a:lnTo>
                  <a:pt x="129984" y="75184"/>
                </a:lnTo>
                <a:lnTo>
                  <a:pt x="131317" y="57013"/>
                </a:lnTo>
                <a:lnTo>
                  <a:pt x="132270" y="39639"/>
                </a:lnTo>
                <a:lnTo>
                  <a:pt x="132842" y="23052"/>
                </a:lnTo>
                <a:lnTo>
                  <a:pt x="133032" y="7238"/>
                </a:lnTo>
                <a:close/>
              </a:path>
              <a:path w="325119" h="168275">
                <a:moveTo>
                  <a:pt x="324497" y="83947"/>
                </a:moveTo>
                <a:lnTo>
                  <a:pt x="302818" y="83947"/>
                </a:lnTo>
                <a:lnTo>
                  <a:pt x="302818" y="167894"/>
                </a:lnTo>
                <a:lnTo>
                  <a:pt x="324497" y="167894"/>
                </a:lnTo>
                <a:lnTo>
                  <a:pt x="324497" y="83947"/>
                </a:lnTo>
                <a:close/>
              </a:path>
              <a:path w="325119" h="168275">
                <a:moveTo>
                  <a:pt x="289229" y="3428"/>
                </a:moveTo>
                <a:lnTo>
                  <a:pt x="267639" y="3428"/>
                </a:lnTo>
                <a:lnTo>
                  <a:pt x="267639" y="162940"/>
                </a:lnTo>
                <a:lnTo>
                  <a:pt x="289229" y="162940"/>
                </a:lnTo>
                <a:lnTo>
                  <a:pt x="289229" y="83947"/>
                </a:lnTo>
                <a:lnTo>
                  <a:pt x="324497" y="83947"/>
                </a:lnTo>
                <a:lnTo>
                  <a:pt x="324497" y="65659"/>
                </a:lnTo>
                <a:lnTo>
                  <a:pt x="289229" y="65659"/>
                </a:lnTo>
                <a:lnTo>
                  <a:pt x="289229" y="3428"/>
                </a:lnTo>
                <a:close/>
              </a:path>
              <a:path w="325119" h="168275">
                <a:moveTo>
                  <a:pt x="324497" y="0"/>
                </a:moveTo>
                <a:lnTo>
                  <a:pt x="302818" y="0"/>
                </a:lnTo>
                <a:lnTo>
                  <a:pt x="302818" y="65659"/>
                </a:lnTo>
                <a:lnTo>
                  <a:pt x="324497" y="65659"/>
                </a:lnTo>
                <a:lnTo>
                  <a:pt x="3244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999286" y="909700"/>
            <a:ext cx="340360" cy="164465"/>
          </a:xfrm>
          <a:custGeom>
            <a:avLst/>
            <a:gdLst/>
            <a:rect l="l" t="t" r="r" b="b"/>
            <a:pathLst>
              <a:path w="340359" h="164465">
                <a:moveTo>
                  <a:pt x="44577" y="101726"/>
                </a:moveTo>
                <a:lnTo>
                  <a:pt x="22809" y="101726"/>
                </a:lnTo>
                <a:lnTo>
                  <a:pt x="22809" y="164337"/>
                </a:lnTo>
                <a:lnTo>
                  <a:pt x="133032" y="164337"/>
                </a:lnTo>
                <a:lnTo>
                  <a:pt x="133032" y="146176"/>
                </a:lnTo>
                <a:lnTo>
                  <a:pt x="44577" y="146176"/>
                </a:lnTo>
                <a:lnTo>
                  <a:pt x="44577" y="134747"/>
                </a:lnTo>
                <a:lnTo>
                  <a:pt x="133032" y="134747"/>
                </a:lnTo>
                <a:lnTo>
                  <a:pt x="133032" y="116586"/>
                </a:lnTo>
                <a:lnTo>
                  <a:pt x="44577" y="116586"/>
                </a:lnTo>
                <a:lnTo>
                  <a:pt x="44577" y="101726"/>
                </a:lnTo>
                <a:close/>
              </a:path>
              <a:path w="340359" h="164465">
                <a:moveTo>
                  <a:pt x="133032" y="134747"/>
                </a:moveTo>
                <a:lnTo>
                  <a:pt x="111264" y="134747"/>
                </a:lnTo>
                <a:lnTo>
                  <a:pt x="111264" y="146176"/>
                </a:lnTo>
                <a:lnTo>
                  <a:pt x="133032" y="146176"/>
                </a:lnTo>
                <a:lnTo>
                  <a:pt x="133032" y="134747"/>
                </a:lnTo>
                <a:close/>
              </a:path>
              <a:path w="340359" h="164465">
                <a:moveTo>
                  <a:pt x="133032" y="101726"/>
                </a:moveTo>
                <a:lnTo>
                  <a:pt x="111264" y="101726"/>
                </a:lnTo>
                <a:lnTo>
                  <a:pt x="111264" y="116586"/>
                </a:lnTo>
                <a:lnTo>
                  <a:pt x="133032" y="116586"/>
                </a:lnTo>
                <a:lnTo>
                  <a:pt x="133032" y="101726"/>
                </a:lnTo>
                <a:close/>
              </a:path>
              <a:path w="340359" h="164465">
                <a:moveTo>
                  <a:pt x="223405" y="108712"/>
                </a:moveTo>
                <a:lnTo>
                  <a:pt x="201472" y="108712"/>
                </a:lnTo>
                <a:lnTo>
                  <a:pt x="201472" y="162306"/>
                </a:lnTo>
                <a:lnTo>
                  <a:pt x="317576" y="162306"/>
                </a:lnTo>
                <a:lnTo>
                  <a:pt x="317576" y="143890"/>
                </a:lnTo>
                <a:lnTo>
                  <a:pt x="223405" y="143890"/>
                </a:lnTo>
                <a:lnTo>
                  <a:pt x="223405" y="108712"/>
                </a:lnTo>
                <a:close/>
              </a:path>
              <a:path w="340359" h="164465">
                <a:moveTo>
                  <a:pt x="315417" y="0"/>
                </a:moveTo>
                <a:lnTo>
                  <a:pt x="293446" y="0"/>
                </a:lnTo>
                <a:lnTo>
                  <a:pt x="293446" y="123189"/>
                </a:lnTo>
                <a:lnTo>
                  <a:pt x="315417" y="123189"/>
                </a:lnTo>
                <a:lnTo>
                  <a:pt x="315417" y="73406"/>
                </a:lnTo>
                <a:lnTo>
                  <a:pt x="340309" y="73406"/>
                </a:lnTo>
                <a:lnTo>
                  <a:pt x="340309" y="54863"/>
                </a:lnTo>
                <a:lnTo>
                  <a:pt x="315417" y="54863"/>
                </a:lnTo>
                <a:lnTo>
                  <a:pt x="315417" y="0"/>
                </a:lnTo>
                <a:close/>
              </a:path>
              <a:path w="340359" h="164465">
                <a:moveTo>
                  <a:pt x="233070" y="47371"/>
                </a:moveTo>
                <a:lnTo>
                  <a:pt x="211137" y="47371"/>
                </a:lnTo>
                <a:lnTo>
                  <a:pt x="211137" y="80772"/>
                </a:lnTo>
                <a:lnTo>
                  <a:pt x="203841" y="80938"/>
                </a:lnTo>
                <a:lnTo>
                  <a:pt x="174396" y="81152"/>
                </a:lnTo>
                <a:lnTo>
                  <a:pt x="176568" y="99440"/>
                </a:lnTo>
                <a:lnTo>
                  <a:pt x="205864" y="99250"/>
                </a:lnTo>
                <a:lnTo>
                  <a:pt x="234200" y="98678"/>
                </a:lnTo>
                <a:lnTo>
                  <a:pt x="261575" y="97726"/>
                </a:lnTo>
                <a:lnTo>
                  <a:pt x="287985" y="96393"/>
                </a:lnTo>
                <a:lnTo>
                  <a:pt x="286860" y="80645"/>
                </a:lnTo>
                <a:lnTo>
                  <a:pt x="233070" y="80645"/>
                </a:lnTo>
                <a:lnTo>
                  <a:pt x="233070" y="47371"/>
                </a:lnTo>
                <a:close/>
              </a:path>
              <a:path w="340359" h="164465">
                <a:moveTo>
                  <a:pt x="286715" y="78612"/>
                </a:moveTo>
                <a:lnTo>
                  <a:pt x="277568" y="79162"/>
                </a:lnTo>
                <a:lnTo>
                  <a:pt x="265569" y="79676"/>
                </a:lnTo>
                <a:lnTo>
                  <a:pt x="233070" y="80645"/>
                </a:lnTo>
                <a:lnTo>
                  <a:pt x="286860" y="80645"/>
                </a:lnTo>
                <a:lnTo>
                  <a:pt x="286715" y="78612"/>
                </a:lnTo>
                <a:close/>
              </a:path>
              <a:path w="340359" h="164465">
                <a:moveTo>
                  <a:pt x="275666" y="8889"/>
                </a:moveTo>
                <a:lnTo>
                  <a:pt x="189191" y="8889"/>
                </a:lnTo>
                <a:lnTo>
                  <a:pt x="189191" y="27177"/>
                </a:lnTo>
                <a:lnTo>
                  <a:pt x="253707" y="27177"/>
                </a:lnTo>
                <a:lnTo>
                  <a:pt x="253362" y="38181"/>
                </a:lnTo>
                <a:lnTo>
                  <a:pt x="252841" y="48529"/>
                </a:lnTo>
                <a:lnTo>
                  <a:pt x="252143" y="58235"/>
                </a:lnTo>
                <a:lnTo>
                  <a:pt x="251269" y="67310"/>
                </a:lnTo>
                <a:lnTo>
                  <a:pt x="272618" y="69341"/>
                </a:lnTo>
                <a:lnTo>
                  <a:pt x="273951" y="56199"/>
                </a:lnTo>
                <a:lnTo>
                  <a:pt x="274904" y="41735"/>
                </a:lnTo>
                <a:lnTo>
                  <a:pt x="275475" y="25961"/>
                </a:lnTo>
                <a:lnTo>
                  <a:pt x="275666" y="8889"/>
                </a:lnTo>
                <a:close/>
              </a:path>
              <a:path w="340359" h="164465">
                <a:moveTo>
                  <a:pt x="155841" y="73151"/>
                </a:moveTo>
                <a:lnTo>
                  <a:pt x="0" y="73151"/>
                </a:lnTo>
                <a:lnTo>
                  <a:pt x="0" y="91439"/>
                </a:lnTo>
                <a:lnTo>
                  <a:pt x="155841" y="91439"/>
                </a:lnTo>
                <a:lnTo>
                  <a:pt x="155841" y="73151"/>
                </a:lnTo>
                <a:close/>
              </a:path>
              <a:path w="340359" h="164465">
                <a:moveTo>
                  <a:pt x="106488" y="31876"/>
                </a:moveTo>
                <a:lnTo>
                  <a:pt x="77927" y="31876"/>
                </a:lnTo>
                <a:lnTo>
                  <a:pt x="83467" y="37326"/>
                </a:lnTo>
                <a:lnTo>
                  <a:pt x="121924" y="58308"/>
                </a:lnTo>
                <a:lnTo>
                  <a:pt x="139306" y="62229"/>
                </a:lnTo>
                <a:lnTo>
                  <a:pt x="149580" y="45465"/>
                </a:lnTo>
                <a:lnTo>
                  <a:pt x="136888" y="43801"/>
                </a:lnTo>
                <a:lnTo>
                  <a:pt x="125366" y="40909"/>
                </a:lnTo>
                <a:lnTo>
                  <a:pt x="115013" y="36804"/>
                </a:lnTo>
                <a:lnTo>
                  <a:pt x="106488" y="31876"/>
                </a:lnTo>
                <a:close/>
              </a:path>
              <a:path w="340359" h="164465">
                <a:moveTo>
                  <a:pt x="88633" y="1015"/>
                </a:moveTo>
                <a:lnTo>
                  <a:pt x="67043" y="1015"/>
                </a:lnTo>
                <a:lnTo>
                  <a:pt x="67043" y="9016"/>
                </a:lnTo>
                <a:lnTo>
                  <a:pt x="65995" y="14587"/>
                </a:lnTo>
                <a:lnTo>
                  <a:pt x="30808" y="40957"/>
                </a:lnTo>
                <a:lnTo>
                  <a:pt x="5918" y="45212"/>
                </a:lnTo>
                <a:lnTo>
                  <a:pt x="17500" y="62102"/>
                </a:lnTo>
                <a:lnTo>
                  <a:pt x="35612" y="58076"/>
                </a:lnTo>
                <a:lnTo>
                  <a:pt x="51719" y="51704"/>
                </a:lnTo>
                <a:lnTo>
                  <a:pt x="65822" y="42975"/>
                </a:lnTo>
                <a:lnTo>
                  <a:pt x="77927" y="31876"/>
                </a:lnTo>
                <a:lnTo>
                  <a:pt x="106488" y="31876"/>
                </a:lnTo>
                <a:lnTo>
                  <a:pt x="88633" y="9016"/>
                </a:lnTo>
                <a:lnTo>
                  <a:pt x="88633" y="10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407413" y="909700"/>
            <a:ext cx="493395" cy="168275"/>
          </a:xfrm>
          <a:custGeom>
            <a:avLst/>
            <a:gdLst/>
            <a:rect l="l" t="t" r="r" b="b"/>
            <a:pathLst>
              <a:path w="493394" h="168275">
                <a:moveTo>
                  <a:pt x="221106" y="10668"/>
                </a:moveTo>
                <a:lnTo>
                  <a:pt x="183715" y="34686"/>
                </a:lnTo>
                <a:lnTo>
                  <a:pt x="176911" y="68834"/>
                </a:lnTo>
                <a:lnTo>
                  <a:pt x="177671" y="81500"/>
                </a:lnTo>
                <a:lnTo>
                  <a:pt x="195550" y="118233"/>
                </a:lnTo>
                <a:lnTo>
                  <a:pt x="221106" y="127126"/>
                </a:lnTo>
                <a:lnTo>
                  <a:pt x="230681" y="126150"/>
                </a:lnTo>
                <a:lnTo>
                  <a:pt x="239220" y="123221"/>
                </a:lnTo>
                <a:lnTo>
                  <a:pt x="246735" y="118340"/>
                </a:lnTo>
                <a:lnTo>
                  <a:pt x="253237" y="111506"/>
                </a:lnTo>
                <a:lnTo>
                  <a:pt x="254931" y="108712"/>
                </a:lnTo>
                <a:lnTo>
                  <a:pt x="214757" y="108712"/>
                </a:lnTo>
                <a:lnTo>
                  <a:pt x="209296" y="105156"/>
                </a:lnTo>
                <a:lnTo>
                  <a:pt x="198247" y="69087"/>
                </a:lnTo>
                <a:lnTo>
                  <a:pt x="198651" y="60346"/>
                </a:lnTo>
                <a:lnTo>
                  <a:pt x="214503" y="29210"/>
                </a:lnTo>
                <a:lnTo>
                  <a:pt x="254907" y="29210"/>
                </a:lnTo>
                <a:lnTo>
                  <a:pt x="253111" y="26288"/>
                </a:lnTo>
                <a:lnTo>
                  <a:pt x="246610" y="19454"/>
                </a:lnTo>
                <a:lnTo>
                  <a:pt x="239063" y="14557"/>
                </a:lnTo>
                <a:lnTo>
                  <a:pt x="230588" y="11642"/>
                </a:lnTo>
                <a:lnTo>
                  <a:pt x="221106" y="10668"/>
                </a:lnTo>
                <a:close/>
              </a:path>
              <a:path w="493394" h="168275">
                <a:moveTo>
                  <a:pt x="254907" y="29210"/>
                </a:moveTo>
                <a:lnTo>
                  <a:pt x="227837" y="29210"/>
                </a:lnTo>
                <a:lnTo>
                  <a:pt x="233299" y="32765"/>
                </a:lnTo>
                <a:lnTo>
                  <a:pt x="237617" y="40004"/>
                </a:lnTo>
                <a:lnTo>
                  <a:pt x="240377" y="45817"/>
                </a:lnTo>
                <a:lnTo>
                  <a:pt x="242363" y="52593"/>
                </a:lnTo>
                <a:lnTo>
                  <a:pt x="243564" y="60346"/>
                </a:lnTo>
                <a:lnTo>
                  <a:pt x="243967" y="69087"/>
                </a:lnTo>
                <a:lnTo>
                  <a:pt x="243560" y="77755"/>
                </a:lnTo>
                <a:lnTo>
                  <a:pt x="227584" y="108712"/>
                </a:lnTo>
                <a:lnTo>
                  <a:pt x="254931" y="108712"/>
                </a:lnTo>
                <a:lnTo>
                  <a:pt x="258405" y="102981"/>
                </a:lnTo>
                <a:lnTo>
                  <a:pt x="262096" y="93027"/>
                </a:lnTo>
                <a:lnTo>
                  <a:pt x="264310" y="81645"/>
                </a:lnTo>
                <a:lnTo>
                  <a:pt x="265049" y="68834"/>
                </a:lnTo>
                <a:lnTo>
                  <a:pt x="264294" y="56022"/>
                </a:lnTo>
                <a:lnTo>
                  <a:pt x="262080" y="44751"/>
                </a:lnTo>
                <a:lnTo>
                  <a:pt x="258351" y="34811"/>
                </a:lnTo>
                <a:lnTo>
                  <a:pt x="254907" y="29210"/>
                </a:lnTo>
                <a:close/>
              </a:path>
              <a:path w="493394" h="168275">
                <a:moveTo>
                  <a:pt x="493268" y="0"/>
                </a:moveTo>
                <a:lnTo>
                  <a:pt x="471805" y="0"/>
                </a:lnTo>
                <a:lnTo>
                  <a:pt x="471805" y="60960"/>
                </a:lnTo>
                <a:lnTo>
                  <a:pt x="441198" y="60960"/>
                </a:lnTo>
                <a:lnTo>
                  <a:pt x="441198" y="79248"/>
                </a:lnTo>
                <a:lnTo>
                  <a:pt x="471805" y="79248"/>
                </a:lnTo>
                <a:lnTo>
                  <a:pt x="471805" y="167894"/>
                </a:lnTo>
                <a:lnTo>
                  <a:pt x="493268" y="167894"/>
                </a:lnTo>
                <a:lnTo>
                  <a:pt x="493268" y="0"/>
                </a:lnTo>
                <a:close/>
              </a:path>
              <a:path w="493394" h="168275">
                <a:moveTo>
                  <a:pt x="441452" y="14604"/>
                </a:moveTo>
                <a:lnTo>
                  <a:pt x="357505" y="14604"/>
                </a:lnTo>
                <a:lnTo>
                  <a:pt x="357505" y="121031"/>
                </a:lnTo>
                <a:lnTo>
                  <a:pt x="408029" y="120923"/>
                </a:lnTo>
                <a:lnTo>
                  <a:pt x="450596" y="118363"/>
                </a:lnTo>
                <a:lnTo>
                  <a:pt x="449504" y="102870"/>
                </a:lnTo>
                <a:lnTo>
                  <a:pt x="378968" y="102870"/>
                </a:lnTo>
                <a:lnTo>
                  <a:pt x="378968" y="73278"/>
                </a:lnTo>
                <a:lnTo>
                  <a:pt x="427863" y="73278"/>
                </a:lnTo>
                <a:lnTo>
                  <a:pt x="427863" y="55118"/>
                </a:lnTo>
                <a:lnTo>
                  <a:pt x="378968" y="55118"/>
                </a:lnTo>
                <a:lnTo>
                  <a:pt x="378968" y="33020"/>
                </a:lnTo>
                <a:lnTo>
                  <a:pt x="441452" y="33020"/>
                </a:lnTo>
                <a:lnTo>
                  <a:pt x="441452" y="14604"/>
                </a:lnTo>
                <a:close/>
              </a:path>
              <a:path w="493394" h="168275">
                <a:moveTo>
                  <a:pt x="449325" y="100329"/>
                </a:moveTo>
                <a:lnTo>
                  <a:pt x="438396" y="101476"/>
                </a:lnTo>
                <a:lnTo>
                  <a:pt x="424465" y="102266"/>
                </a:lnTo>
                <a:lnTo>
                  <a:pt x="407535" y="102723"/>
                </a:lnTo>
                <a:lnTo>
                  <a:pt x="387604" y="102870"/>
                </a:lnTo>
                <a:lnTo>
                  <a:pt x="449504" y="102870"/>
                </a:lnTo>
                <a:lnTo>
                  <a:pt x="449325" y="100329"/>
                </a:lnTo>
                <a:close/>
              </a:path>
              <a:path w="493394" h="168275">
                <a:moveTo>
                  <a:pt x="104140" y="3428"/>
                </a:moveTo>
                <a:lnTo>
                  <a:pt x="82550" y="3428"/>
                </a:lnTo>
                <a:lnTo>
                  <a:pt x="82550" y="57023"/>
                </a:lnTo>
                <a:lnTo>
                  <a:pt x="50546" y="57023"/>
                </a:lnTo>
                <a:lnTo>
                  <a:pt x="50546" y="75437"/>
                </a:lnTo>
                <a:lnTo>
                  <a:pt x="82550" y="75437"/>
                </a:lnTo>
                <a:lnTo>
                  <a:pt x="82550" y="162940"/>
                </a:lnTo>
                <a:lnTo>
                  <a:pt x="104140" y="162940"/>
                </a:lnTo>
                <a:lnTo>
                  <a:pt x="104140" y="3428"/>
                </a:lnTo>
                <a:close/>
              </a:path>
              <a:path w="493394" h="168275">
                <a:moveTo>
                  <a:pt x="64135" y="14224"/>
                </a:moveTo>
                <a:lnTo>
                  <a:pt x="0" y="14224"/>
                </a:lnTo>
                <a:lnTo>
                  <a:pt x="0" y="121285"/>
                </a:lnTo>
                <a:lnTo>
                  <a:pt x="25048" y="121120"/>
                </a:lnTo>
                <a:lnTo>
                  <a:pt x="45323" y="120634"/>
                </a:lnTo>
                <a:lnTo>
                  <a:pt x="60811" y="119838"/>
                </a:lnTo>
                <a:lnTo>
                  <a:pt x="71501" y="118745"/>
                </a:lnTo>
                <a:lnTo>
                  <a:pt x="70292" y="103250"/>
                </a:lnTo>
                <a:lnTo>
                  <a:pt x="21463" y="103250"/>
                </a:lnTo>
                <a:lnTo>
                  <a:pt x="21463" y="32638"/>
                </a:lnTo>
                <a:lnTo>
                  <a:pt x="64135" y="32638"/>
                </a:lnTo>
                <a:lnTo>
                  <a:pt x="64135" y="14224"/>
                </a:lnTo>
                <a:close/>
              </a:path>
              <a:path w="493394" h="168275">
                <a:moveTo>
                  <a:pt x="70104" y="100837"/>
                </a:moveTo>
                <a:lnTo>
                  <a:pt x="60936" y="101911"/>
                </a:lnTo>
                <a:lnTo>
                  <a:pt x="51339" y="102663"/>
                </a:lnTo>
                <a:lnTo>
                  <a:pt x="41314" y="103106"/>
                </a:lnTo>
                <a:lnTo>
                  <a:pt x="30861" y="103250"/>
                </a:lnTo>
                <a:lnTo>
                  <a:pt x="70292" y="103250"/>
                </a:lnTo>
                <a:lnTo>
                  <a:pt x="70104" y="100837"/>
                </a:lnTo>
                <a:close/>
              </a:path>
              <a:path w="493394" h="168275">
                <a:moveTo>
                  <a:pt x="312038" y="0"/>
                </a:moveTo>
                <a:lnTo>
                  <a:pt x="290449" y="0"/>
                </a:lnTo>
                <a:lnTo>
                  <a:pt x="290449" y="167894"/>
                </a:lnTo>
                <a:lnTo>
                  <a:pt x="312038" y="167894"/>
                </a:lnTo>
                <a:lnTo>
                  <a:pt x="312038" y="0"/>
                </a:lnTo>
                <a:close/>
              </a:path>
              <a:path w="493394" h="168275">
                <a:moveTo>
                  <a:pt x="138557" y="0"/>
                </a:moveTo>
                <a:lnTo>
                  <a:pt x="116713" y="0"/>
                </a:lnTo>
                <a:lnTo>
                  <a:pt x="116713" y="167894"/>
                </a:lnTo>
                <a:lnTo>
                  <a:pt x="138557" y="167894"/>
                </a:lnTo>
                <a:lnTo>
                  <a:pt x="138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977644" y="909700"/>
            <a:ext cx="513080" cy="168275"/>
          </a:xfrm>
          <a:custGeom>
            <a:avLst/>
            <a:gdLst/>
            <a:rect l="l" t="t" r="r" b="b"/>
            <a:pathLst>
              <a:path w="513080" h="168275">
                <a:moveTo>
                  <a:pt x="232663" y="97282"/>
                </a:moveTo>
                <a:lnTo>
                  <a:pt x="211200" y="97282"/>
                </a:lnTo>
                <a:lnTo>
                  <a:pt x="211200" y="164337"/>
                </a:lnTo>
                <a:lnTo>
                  <a:pt x="319405" y="164337"/>
                </a:lnTo>
                <a:lnTo>
                  <a:pt x="319405" y="146558"/>
                </a:lnTo>
                <a:lnTo>
                  <a:pt x="232663" y="146558"/>
                </a:lnTo>
                <a:lnTo>
                  <a:pt x="232663" y="132714"/>
                </a:lnTo>
                <a:lnTo>
                  <a:pt x="319405" y="132714"/>
                </a:lnTo>
                <a:lnTo>
                  <a:pt x="319405" y="114426"/>
                </a:lnTo>
                <a:lnTo>
                  <a:pt x="232663" y="114426"/>
                </a:lnTo>
                <a:lnTo>
                  <a:pt x="232663" y="97282"/>
                </a:lnTo>
                <a:close/>
              </a:path>
              <a:path w="513080" h="168275">
                <a:moveTo>
                  <a:pt x="319405" y="132714"/>
                </a:moveTo>
                <a:lnTo>
                  <a:pt x="298195" y="132714"/>
                </a:lnTo>
                <a:lnTo>
                  <a:pt x="298195" y="146558"/>
                </a:lnTo>
                <a:lnTo>
                  <a:pt x="319405" y="146558"/>
                </a:lnTo>
                <a:lnTo>
                  <a:pt x="319405" y="132714"/>
                </a:lnTo>
                <a:close/>
              </a:path>
              <a:path w="513080" h="168275">
                <a:moveTo>
                  <a:pt x="319405" y="97282"/>
                </a:moveTo>
                <a:lnTo>
                  <a:pt x="298195" y="97282"/>
                </a:lnTo>
                <a:lnTo>
                  <a:pt x="298195" y="114426"/>
                </a:lnTo>
                <a:lnTo>
                  <a:pt x="319405" y="114426"/>
                </a:lnTo>
                <a:lnTo>
                  <a:pt x="319405" y="97282"/>
                </a:lnTo>
                <a:close/>
              </a:path>
              <a:path w="513080" h="168275">
                <a:moveTo>
                  <a:pt x="489585" y="96138"/>
                </a:moveTo>
                <a:lnTo>
                  <a:pt x="379475" y="96138"/>
                </a:lnTo>
                <a:lnTo>
                  <a:pt x="379475" y="113157"/>
                </a:lnTo>
                <a:lnTo>
                  <a:pt x="467741" y="113157"/>
                </a:lnTo>
                <a:lnTo>
                  <a:pt x="467741" y="123316"/>
                </a:lnTo>
                <a:lnTo>
                  <a:pt x="379475" y="123316"/>
                </a:lnTo>
                <a:lnTo>
                  <a:pt x="379475" y="165226"/>
                </a:lnTo>
                <a:lnTo>
                  <a:pt x="493649" y="165226"/>
                </a:lnTo>
                <a:lnTo>
                  <a:pt x="493649" y="148209"/>
                </a:lnTo>
                <a:lnTo>
                  <a:pt x="401193" y="148209"/>
                </a:lnTo>
                <a:lnTo>
                  <a:pt x="401193" y="138557"/>
                </a:lnTo>
                <a:lnTo>
                  <a:pt x="489585" y="138557"/>
                </a:lnTo>
                <a:lnTo>
                  <a:pt x="489585" y="96138"/>
                </a:lnTo>
                <a:close/>
              </a:path>
              <a:path w="513080" h="168275">
                <a:moveTo>
                  <a:pt x="88645" y="105537"/>
                </a:moveTo>
                <a:lnTo>
                  <a:pt x="66929" y="105537"/>
                </a:lnTo>
                <a:lnTo>
                  <a:pt x="66929" y="167894"/>
                </a:lnTo>
                <a:lnTo>
                  <a:pt x="88645" y="167894"/>
                </a:lnTo>
                <a:lnTo>
                  <a:pt x="88645" y="105537"/>
                </a:lnTo>
                <a:close/>
              </a:path>
              <a:path w="513080" h="168275">
                <a:moveTo>
                  <a:pt x="155956" y="87122"/>
                </a:moveTo>
                <a:lnTo>
                  <a:pt x="0" y="87122"/>
                </a:lnTo>
                <a:lnTo>
                  <a:pt x="0" y="105537"/>
                </a:lnTo>
                <a:lnTo>
                  <a:pt x="155956" y="105537"/>
                </a:lnTo>
                <a:lnTo>
                  <a:pt x="155956" y="87122"/>
                </a:lnTo>
                <a:close/>
              </a:path>
              <a:path w="513080" h="168275">
                <a:moveTo>
                  <a:pt x="512572" y="68579"/>
                </a:moveTo>
                <a:lnTo>
                  <a:pt x="356616" y="68579"/>
                </a:lnTo>
                <a:lnTo>
                  <a:pt x="356616" y="85725"/>
                </a:lnTo>
                <a:lnTo>
                  <a:pt x="512572" y="85725"/>
                </a:lnTo>
                <a:lnTo>
                  <a:pt x="512572" y="68579"/>
                </a:lnTo>
                <a:close/>
              </a:path>
              <a:path w="513080" h="168275">
                <a:moveTo>
                  <a:pt x="434594" y="126"/>
                </a:moveTo>
                <a:lnTo>
                  <a:pt x="392938" y="8127"/>
                </a:lnTo>
                <a:lnTo>
                  <a:pt x="377951" y="29718"/>
                </a:lnTo>
                <a:lnTo>
                  <a:pt x="378882" y="36145"/>
                </a:lnTo>
                <a:lnTo>
                  <a:pt x="410813" y="57308"/>
                </a:lnTo>
                <a:lnTo>
                  <a:pt x="434594" y="59309"/>
                </a:lnTo>
                <a:lnTo>
                  <a:pt x="447284" y="58808"/>
                </a:lnTo>
                <a:lnTo>
                  <a:pt x="486729" y="42799"/>
                </a:lnTo>
                <a:lnTo>
                  <a:pt x="434594" y="42799"/>
                </a:lnTo>
                <a:lnTo>
                  <a:pt x="426620" y="42582"/>
                </a:lnTo>
                <a:lnTo>
                  <a:pt x="400176" y="33654"/>
                </a:lnTo>
                <a:lnTo>
                  <a:pt x="400176" y="26035"/>
                </a:lnTo>
                <a:lnTo>
                  <a:pt x="426493" y="17000"/>
                </a:lnTo>
                <a:lnTo>
                  <a:pt x="434594" y="16763"/>
                </a:lnTo>
                <a:lnTo>
                  <a:pt x="486890" y="16763"/>
                </a:lnTo>
                <a:lnTo>
                  <a:pt x="482824" y="12358"/>
                </a:lnTo>
                <a:lnTo>
                  <a:pt x="476250" y="8000"/>
                </a:lnTo>
                <a:lnTo>
                  <a:pt x="468062" y="4573"/>
                </a:lnTo>
                <a:lnTo>
                  <a:pt x="458374" y="2111"/>
                </a:lnTo>
                <a:lnTo>
                  <a:pt x="447210" y="625"/>
                </a:lnTo>
                <a:lnTo>
                  <a:pt x="434594" y="126"/>
                </a:lnTo>
                <a:close/>
              </a:path>
              <a:path w="513080" h="168275">
                <a:moveTo>
                  <a:pt x="486890" y="16763"/>
                </a:moveTo>
                <a:lnTo>
                  <a:pt x="434594" y="16763"/>
                </a:lnTo>
                <a:lnTo>
                  <a:pt x="442640" y="17000"/>
                </a:lnTo>
                <a:lnTo>
                  <a:pt x="449627" y="17700"/>
                </a:lnTo>
                <a:lnTo>
                  <a:pt x="455543" y="18853"/>
                </a:lnTo>
                <a:lnTo>
                  <a:pt x="460375" y="20447"/>
                </a:lnTo>
                <a:lnTo>
                  <a:pt x="466089" y="22987"/>
                </a:lnTo>
                <a:lnTo>
                  <a:pt x="469011" y="26035"/>
                </a:lnTo>
                <a:lnTo>
                  <a:pt x="469011" y="33654"/>
                </a:lnTo>
                <a:lnTo>
                  <a:pt x="434594" y="42799"/>
                </a:lnTo>
                <a:lnTo>
                  <a:pt x="486729" y="42799"/>
                </a:lnTo>
                <a:lnTo>
                  <a:pt x="487521" y="41941"/>
                </a:lnTo>
                <a:lnTo>
                  <a:pt x="490307" y="36198"/>
                </a:lnTo>
                <a:lnTo>
                  <a:pt x="491236" y="29718"/>
                </a:lnTo>
                <a:lnTo>
                  <a:pt x="490315" y="23290"/>
                </a:lnTo>
                <a:lnTo>
                  <a:pt x="490193" y="22987"/>
                </a:lnTo>
                <a:lnTo>
                  <a:pt x="487505" y="17430"/>
                </a:lnTo>
                <a:lnTo>
                  <a:pt x="486890" y="16763"/>
                </a:lnTo>
                <a:close/>
              </a:path>
              <a:path w="513080" h="168275">
                <a:moveTo>
                  <a:pt x="240792" y="25273"/>
                </a:moveTo>
                <a:lnTo>
                  <a:pt x="218820" y="25273"/>
                </a:lnTo>
                <a:lnTo>
                  <a:pt x="218820" y="28194"/>
                </a:lnTo>
                <a:lnTo>
                  <a:pt x="218055" y="36008"/>
                </a:lnTo>
                <a:lnTo>
                  <a:pt x="192833" y="71120"/>
                </a:lnTo>
                <a:lnTo>
                  <a:pt x="176911" y="79501"/>
                </a:lnTo>
                <a:lnTo>
                  <a:pt x="192405" y="94869"/>
                </a:lnTo>
                <a:lnTo>
                  <a:pt x="224297" y="68230"/>
                </a:lnTo>
                <a:lnTo>
                  <a:pt x="230378" y="58547"/>
                </a:lnTo>
                <a:lnTo>
                  <a:pt x="256428" y="58547"/>
                </a:lnTo>
                <a:lnTo>
                  <a:pt x="240866" y="28194"/>
                </a:lnTo>
                <a:lnTo>
                  <a:pt x="240792" y="25273"/>
                </a:lnTo>
                <a:close/>
              </a:path>
              <a:path w="513080" h="168275">
                <a:moveTo>
                  <a:pt x="256428" y="58547"/>
                </a:moveTo>
                <a:lnTo>
                  <a:pt x="230378" y="58547"/>
                </a:lnTo>
                <a:lnTo>
                  <a:pt x="237571" y="67311"/>
                </a:lnTo>
                <a:lnTo>
                  <a:pt x="246205" y="75326"/>
                </a:lnTo>
                <a:lnTo>
                  <a:pt x="256291" y="82603"/>
                </a:lnTo>
                <a:lnTo>
                  <a:pt x="267843" y="89153"/>
                </a:lnTo>
                <a:lnTo>
                  <a:pt x="281813" y="72644"/>
                </a:lnTo>
                <a:lnTo>
                  <a:pt x="273026" y="69234"/>
                </a:lnTo>
                <a:lnTo>
                  <a:pt x="265144" y="65087"/>
                </a:lnTo>
                <a:lnTo>
                  <a:pt x="258167" y="60178"/>
                </a:lnTo>
                <a:lnTo>
                  <a:pt x="256428" y="58547"/>
                </a:lnTo>
                <a:close/>
              </a:path>
              <a:path w="513080" h="168275">
                <a:moveTo>
                  <a:pt x="274447" y="7112"/>
                </a:moveTo>
                <a:lnTo>
                  <a:pt x="184276" y="7112"/>
                </a:lnTo>
                <a:lnTo>
                  <a:pt x="184276" y="25273"/>
                </a:lnTo>
                <a:lnTo>
                  <a:pt x="274447" y="25273"/>
                </a:lnTo>
                <a:lnTo>
                  <a:pt x="274447" y="7112"/>
                </a:lnTo>
                <a:close/>
              </a:path>
              <a:path w="513080" h="168275">
                <a:moveTo>
                  <a:pt x="88645" y="3556"/>
                </a:moveTo>
                <a:lnTo>
                  <a:pt x="66929" y="3556"/>
                </a:lnTo>
                <a:lnTo>
                  <a:pt x="66929" y="11175"/>
                </a:lnTo>
                <a:lnTo>
                  <a:pt x="65881" y="18538"/>
                </a:lnTo>
                <a:lnTo>
                  <a:pt x="30622" y="49133"/>
                </a:lnTo>
                <a:lnTo>
                  <a:pt x="5842" y="54737"/>
                </a:lnTo>
                <a:lnTo>
                  <a:pt x="18795" y="71247"/>
                </a:lnTo>
                <a:lnTo>
                  <a:pt x="61581" y="53439"/>
                </a:lnTo>
                <a:lnTo>
                  <a:pt x="77850" y="37973"/>
                </a:lnTo>
                <a:lnTo>
                  <a:pt x="104011" y="37973"/>
                </a:lnTo>
                <a:lnTo>
                  <a:pt x="98022" y="32589"/>
                </a:lnTo>
                <a:lnTo>
                  <a:pt x="92821" y="25765"/>
                </a:lnTo>
                <a:lnTo>
                  <a:pt x="89691" y="18631"/>
                </a:lnTo>
                <a:lnTo>
                  <a:pt x="88645" y="11175"/>
                </a:lnTo>
                <a:lnTo>
                  <a:pt x="88645" y="3556"/>
                </a:lnTo>
                <a:close/>
              </a:path>
              <a:path w="513080" h="168275">
                <a:moveTo>
                  <a:pt x="104011" y="37973"/>
                </a:moveTo>
                <a:lnTo>
                  <a:pt x="77850" y="37973"/>
                </a:lnTo>
                <a:lnTo>
                  <a:pt x="81992" y="43066"/>
                </a:lnTo>
                <a:lnTo>
                  <a:pt x="119237" y="65833"/>
                </a:lnTo>
                <a:lnTo>
                  <a:pt x="138175" y="71247"/>
                </a:lnTo>
                <a:lnTo>
                  <a:pt x="149479" y="54863"/>
                </a:lnTo>
                <a:lnTo>
                  <a:pt x="136376" y="52724"/>
                </a:lnTo>
                <a:lnTo>
                  <a:pt x="124666" y="49371"/>
                </a:lnTo>
                <a:lnTo>
                  <a:pt x="114313" y="44827"/>
                </a:lnTo>
                <a:lnTo>
                  <a:pt x="105282" y="39115"/>
                </a:lnTo>
                <a:lnTo>
                  <a:pt x="104011" y="37973"/>
                </a:lnTo>
                <a:close/>
              </a:path>
              <a:path w="513080" h="168275">
                <a:moveTo>
                  <a:pt x="319531" y="0"/>
                </a:moveTo>
                <a:lnTo>
                  <a:pt x="298195" y="0"/>
                </a:lnTo>
                <a:lnTo>
                  <a:pt x="298195" y="90170"/>
                </a:lnTo>
                <a:lnTo>
                  <a:pt x="319531" y="90170"/>
                </a:lnTo>
                <a:lnTo>
                  <a:pt x="319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2552064" y="906652"/>
            <a:ext cx="520700" cy="171450"/>
          </a:xfrm>
          <a:custGeom>
            <a:avLst/>
            <a:gdLst/>
            <a:rect l="l" t="t" r="r" b="b"/>
            <a:pathLst>
              <a:path w="520700" h="171450">
                <a:moveTo>
                  <a:pt x="259461" y="106299"/>
                </a:moveTo>
                <a:lnTo>
                  <a:pt x="217170" y="114808"/>
                </a:lnTo>
                <a:lnTo>
                  <a:pt x="202437" y="138557"/>
                </a:lnTo>
                <a:lnTo>
                  <a:pt x="203364" y="145841"/>
                </a:lnTo>
                <a:lnTo>
                  <a:pt x="235172" y="168830"/>
                </a:lnTo>
                <a:lnTo>
                  <a:pt x="259461" y="170942"/>
                </a:lnTo>
                <a:lnTo>
                  <a:pt x="272391" y="170416"/>
                </a:lnTo>
                <a:lnTo>
                  <a:pt x="312032" y="153162"/>
                </a:lnTo>
                <a:lnTo>
                  <a:pt x="259461" y="153162"/>
                </a:lnTo>
                <a:lnTo>
                  <a:pt x="251412" y="152904"/>
                </a:lnTo>
                <a:lnTo>
                  <a:pt x="224662" y="143001"/>
                </a:lnTo>
                <a:lnTo>
                  <a:pt x="224662" y="138557"/>
                </a:lnTo>
                <a:lnTo>
                  <a:pt x="226849" y="132316"/>
                </a:lnTo>
                <a:lnTo>
                  <a:pt x="233394" y="127873"/>
                </a:lnTo>
                <a:lnTo>
                  <a:pt x="244272" y="125216"/>
                </a:lnTo>
                <a:lnTo>
                  <a:pt x="259461" y="124333"/>
                </a:lnTo>
                <a:lnTo>
                  <a:pt x="312247" y="124333"/>
                </a:lnTo>
                <a:lnTo>
                  <a:pt x="308286" y="119518"/>
                </a:lnTo>
                <a:lnTo>
                  <a:pt x="301879" y="114808"/>
                </a:lnTo>
                <a:lnTo>
                  <a:pt x="293661" y="111067"/>
                </a:lnTo>
                <a:lnTo>
                  <a:pt x="283860" y="108410"/>
                </a:lnTo>
                <a:lnTo>
                  <a:pt x="272464" y="106824"/>
                </a:lnTo>
                <a:lnTo>
                  <a:pt x="259461" y="106299"/>
                </a:lnTo>
                <a:close/>
              </a:path>
              <a:path w="520700" h="171450">
                <a:moveTo>
                  <a:pt x="312247" y="124333"/>
                </a:moveTo>
                <a:lnTo>
                  <a:pt x="259461" y="124333"/>
                </a:lnTo>
                <a:lnTo>
                  <a:pt x="274649" y="125216"/>
                </a:lnTo>
                <a:lnTo>
                  <a:pt x="285527" y="127873"/>
                </a:lnTo>
                <a:lnTo>
                  <a:pt x="292072" y="132316"/>
                </a:lnTo>
                <a:lnTo>
                  <a:pt x="294259" y="138557"/>
                </a:lnTo>
                <a:lnTo>
                  <a:pt x="294259" y="143001"/>
                </a:lnTo>
                <a:lnTo>
                  <a:pt x="259461" y="153162"/>
                </a:lnTo>
                <a:lnTo>
                  <a:pt x="312032" y="153162"/>
                </a:lnTo>
                <a:lnTo>
                  <a:pt x="312785" y="152257"/>
                </a:lnTo>
                <a:lnTo>
                  <a:pt x="315557" y="145841"/>
                </a:lnTo>
                <a:lnTo>
                  <a:pt x="316484" y="138557"/>
                </a:lnTo>
                <a:lnTo>
                  <a:pt x="315577" y="131417"/>
                </a:lnTo>
                <a:lnTo>
                  <a:pt x="312848" y="125063"/>
                </a:lnTo>
                <a:lnTo>
                  <a:pt x="312247" y="124333"/>
                </a:lnTo>
                <a:close/>
              </a:path>
              <a:path w="520700" h="171450">
                <a:moveTo>
                  <a:pt x="409067" y="116077"/>
                </a:moveTo>
                <a:lnTo>
                  <a:pt x="387096" y="116077"/>
                </a:lnTo>
                <a:lnTo>
                  <a:pt x="387096" y="165608"/>
                </a:lnTo>
                <a:lnTo>
                  <a:pt x="499618" y="165608"/>
                </a:lnTo>
                <a:lnTo>
                  <a:pt x="499618" y="147320"/>
                </a:lnTo>
                <a:lnTo>
                  <a:pt x="409067" y="147320"/>
                </a:lnTo>
                <a:lnTo>
                  <a:pt x="409067" y="116077"/>
                </a:lnTo>
                <a:close/>
              </a:path>
              <a:path w="520700" h="171450">
                <a:moveTo>
                  <a:pt x="494919" y="3048"/>
                </a:moveTo>
                <a:lnTo>
                  <a:pt x="473329" y="3048"/>
                </a:lnTo>
                <a:lnTo>
                  <a:pt x="473329" y="124968"/>
                </a:lnTo>
                <a:lnTo>
                  <a:pt x="494919" y="124968"/>
                </a:lnTo>
                <a:lnTo>
                  <a:pt x="494919" y="76708"/>
                </a:lnTo>
                <a:lnTo>
                  <a:pt x="520700" y="76708"/>
                </a:lnTo>
                <a:lnTo>
                  <a:pt x="520700" y="58293"/>
                </a:lnTo>
                <a:lnTo>
                  <a:pt x="494919" y="58293"/>
                </a:lnTo>
                <a:lnTo>
                  <a:pt x="494919" y="3048"/>
                </a:lnTo>
                <a:close/>
              </a:path>
              <a:path w="520700" h="171450">
                <a:moveTo>
                  <a:pt x="413004" y="44704"/>
                </a:moveTo>
                <a:lnTo>
                  <a:pt x="376106" y="58558"/>
                </a:lnTo>
                <a:lnTo>
                  <a:pt x="369570" y="76454"/>
                </a:lnTo>
                <a:lnTo>
                  <a:pt x="370308" y="83171"/>
                </a:lnTo>
                <a:lnTo>
                  <a:pt x="403490" y="107781"/>
                </a:lnTo>
                <a:lnTo>
                  <a:pt x="412750" y="108331"/>
                </a:lnTo>
                <a:lnTo>
                  <a:pt x="422231" y="107779"/>
                </a:lnTo>
                <a:lnTo>
                  <a:pt x="452422" y="90677"/>
                </a:lnTo>
                <a:lnTo>
                  <a:pt x="405892" y="90677"/>
                </a:lnTo>
                <a:lnTo>
                  <a:pt x="400558" y="89281"/>
                </a:lnTo>
                <a:lnTo>
                  <a:pt x="396875" y="86741"/>
                </a:lnTo>
                <a:lnTo>
                  <a:pt x="393319" y="84200"/>
                </a:lnTo>
                <a:lnTo>
                  <a:pt x="391484" y="80899"/>
                </a:lnTo>
                <a:lnTo>
                  <a:pt x="391414" y="72262"/>
                </a:lnTo>
                <a:lnTo>
                  <a:pt x="393319" y="68961"/>
                </a:lnTo>
                <a:lnTo>
                  <a:pt x="397002" y="66421"/>
                </a:lnTo>
                <a:lnTo>
                  <a:pt x="400812" y="64008"/>
                </a:lnTo>
                <a:lnTo>
                  <a:pt x="406146" y="62737"/>
                </a:lnTo>
                <a:lnTo>
                  <a:pt x="452691" y="62737"/>
                </a:lnTo>
                <a:lnTo>
                  <a:pt x="449794" y="58505"/>
                </a:lnTo>
                <a:lnTo>
                  <a:pt x="444627" y="53721"/>
                </a:lnTo>
                <a:lnTo>
                  <a:pt x="438221" y="49793"/>
                </a:lnTo>
                <a:lnTo>
                  <a:pt x="430815" y="46974"/>
                </a:lnTo>
                <a:lnTo>
                  <a:pt x="422409" y="45273"/>
                </a:lnTo>
                <a:lnTo>
                  <a:pt x="413004" y="44704"/>
                </a:lnTo>
                <a:close/>
              </a:path>
              <a:path w="520700" h="171450">
                <a:moveTo>
                  <a:pt x="452691" y="62737"/>
                </a:moveTo>
                <a:lnTo>
                  <a:pt x="419862" y="62737"/>
                </a:lnTo>
                <a:lnTo>
                  <a:pt x="425323" y="64008"/>
                </a:lnTo>
                <a:lnTo>
                  <a:pt x="429006" y="66421"/>
                </a:lnTo>
                <a:lnTo>
                  <a:pt x="432816" y="68834"/>
                </a:lnTo>
                <a:lnTo>
                  <a:pt x="434721" y="72262"/>
                </a:lnTo>
                <a:lnTo>
                  <a:pt x="434721" y="80899"/>
                </a:lnTo>
                <a:lnTo>
                  <a:pt x="432816" y="84327"/>
                </a:lnTo>
                <a:lnTo>
                  <a:pt x="425450" y="89408"/>
                </a:lnTo>
                <a:lnTo>
                  <a:pt x="420116" y="90677"/>
                </a:lnTo>
                <a:lnTo>
                  <a:pt x="452422" y="90677"/>
                </a:lnTo>
                <a:lnTo>
                  <a:pt x="453485" y="89122"/>
                </a:lnTo>
                <a:lnTo>
                  <a:pt x="455699" y="83097"/>
                </a:lnTo>
                <a:lnTo>
                  <a:pt x="456438" y="76454"/>
                </a:lnTo>
                <a:lnTo>
                  <a:pt x="455699" y="69883"/>
                </a:lnTo>
                <a:lnTo>
                  <a:pt x="453485" y="63896"/>
                </a:lnTo>
                <a:lnTo>
                  <a:pt x="452691" y="62737"/>
                </a:lnTo>
                <a:close/>
              </a:path>
              <a:path w="520700" h="171450">
                <a:moveTo>
                  <a:pt x="463931" y="19558"/>
                </a:moveTo>
                <a:lnTo>
                  <a:pt x="361061" y="19558"/>
                </a:lnTo>
                <a:lnTo>
                  <a:pt x="361061" y="37084"/>
                </a:lnTo>
                <a:lnTo>
                  <a:pt x="463931" y="37084"/>
                </a:lnTo>
                <a:lnTo>
                  <a:pt x="463931" y="19558"/>
                </a:lnTo>
                <a:close/>
              </a:path>
              <a:path w="520700" h="171450">
                <a:moveTo>
                  <a:pt x="423545" y="635"/>
                </a:moveTo>
                <a:lnTo>
                  <a:pt x="401574" y="635"/>
                </a:lnTo>
                <a:lnTo>
                  <a:pt x="401574" y="19558"/>
                </a:lnTo>
                <a:lnTo>
                  <a:pt x="423545" y="19558"/>
                </a:lnTo>
                <a:lnTo>
                  <a:pt x="423545" y="635"/>
                </a:lnTo>
                <a:close/>
              </a:path>
              <a:path w="520700" h="171450">
                <a:moveTo>
                  <a:pt x="140208" y="106680"/>
                </a:moveTo>
                <a:lnTo>
                  <a:pt x="32512" y="106680"/>
                </a:lnTo>
                <a:lnTo>
                  <a:pt x="32512" y="123189"/>
                </a:lnTo>
                <a:lnTo>
                  <a:pt x="118618" y="123189"/>
                </a:lnTo>
                <a:lnTo>
                  <a:pt x="118618" y="130301"/>
                </a:lnTo>
                <a:lnTo>
                  <a:pt x="32512" y="130301"/>
                </a:lnTo>
                <a:lnTo>
                  <a:pt x="32512" y="170052"/>
                </a:lnTo>
                <a:lnTo>
                  <a:pt x="144272" y="170052"/>
                </a:lnTo>
                <a:lnTo>
                  <a:pt x="144272" y="153543"/>
                </a:lnTo>
                <a:lnTo>
                  <a:pt x="54229" y="153543"/>
                </a:lnTo>
                <a:lnTo>
                  <a:pt x="54229" y="145287"/>
                </a:lnTo>
                <a:lnTo>
                  <a:pt x="140208" y="145287"/>
                </a:lnTo>
                <a:lnTo>
                  <a:pt x="140208" y="106680"/>
                </a:lnTo>
                <a:close/>
              </a:path>
              <a:path w="520700" h="171450">
                <a:moveTo>
                  <a:pt x="337439" y="82169"/>
                </a:moveTo>
                <a:lnTo>
                  <a:pt x="181483" y="82169"/>
                </a:lnTo>
                <a:lnTo>
                  <a:pt x="181483" y="100584"/>
                </a:lnTo>
                <a:lnTo>
                  <a:pt x="337439" y="100584"/>
                </a:lnTo>
                <a:lnTo>
                  <a:pt x="337439" y="82169"/>
                </a:lnTo>
                <a:close/>
              </a:path>
              <a:path w="520700" h="171450">
                <a:moveTo>
                  <a:pt x="259461" y="5714"/>
                </a:moveTo>
                <a:lnTo>
                  <a:pt x="217551" y="14097"/>
                </a:lnTo>
                <a:lnTo>
                  <a:pt x="202819" y="37592"/>
                </a:lnTo>
                <a:lnTo>
                  <a:pt x="203936" y="45378"/>
                </a:lnTo>
                <a:lnTo>
                  <a:pt x="207279" y="52165"/>
                </a:lnTo>
                <a:lnTo>
                  <a:pt x="212838" y="57951"/>
                </a:lnTo>
                <a:lnTo>
                  <a:pt x="220599" y="62737"/>
                </a:lnTo>
                <a:lnTo>
                  <a:pt x="220599" y="82169"/>
                </a:lnTo>
                <a:lnTo>
                  <a:pt x="242316" y="82169"/>
                </a:lnTo>
                <a:lnTo>
                  <a:pt x="242316" y="68707"/>
                </a:lnTo>
                <a:lnTo>
                  <a:pt x="298069" y="68707"/>
                </a:lnTo>
                <a:lnTo>
                  <a:pt x="298069" y="62737"/>
                </a:lnTo>
                <a:lnTo>
                  <a:pt x="305976" y="58094"/>
                </a:lnTo>
                <a:lnTo>
                  <a:pt x="311267" y="52705"/>
                </a:lnTo>
                <a:lnTo>
                  <a:pt x="259461" y="52705"/>
                </a:lnTo>
                <a:lnTo>
                  <a:pt x="251723" y="52464"/>
                </a:lnTo>
                <a:lnTo>
                  <a:pt x="225044" y="42418"/>
                </a:lnTo>
                <a:lnTo>
                  <a:pt x="225044" y="32893"/>
                </a:lnTo>
                <a:lnTo>
                  <a:pt x="259461" y="22479"/>
                </a:lnTo>
                <a:lnTo>
                  <a:pt x="311021" y="22479"/>
                </a:lnTo>
                <a:lnTo>
                  <a:pt x="307851" y="18714"/>
                </a:lnTo>
                <a:lnTo>
                  <a:pt x="301371" y="14097"/>
                </a:lnTo>
                <a:lnTo>
                  <a:pt x="293250" y="10429"/>
                </a:lnTo>
                <a:lnTo>
                  <a:pt x="283559" y="7810"/>
                </a:lnTo>
                <a:lnTo>
                  <a:pt x="272295" y="6238"/>
                </a:lnTo>
                <a:lnTo>
                  <a:pt x="259461" y="5714"/>
                </a:lnTo>
                <a:close/>
              </a:path>
              <a:path w="520700" h="171450">
                <a:moveTo>
                  <a:pt x="298069" y="68834"/>
                </a:moveTo>
                <a:lnTo>
                  <a:pt x="276479" y="68834"/>
                </a:lnTo>
                <a:lnTo>
                  <a:pt x="276479" y="82169"/>
                </a:lnTo>
                <a:lnTo>
                  <a:pt x="298069" y="82169"/>
                </a:lnTo>
                <a:lnTo>
                  <a:pt x="298069" y="68834"/>
                </a:lnTo>
                <a:close/>
              </a:path>
              <a:path w="520700" h="171450">
                <a:moveTo>
                  <a:pt x="298069" y="68707"/>
                </a:moveTo>
                <a:lnTo>
                  <a:pt x="242316" y="68707"/>
                </a:lnTo>
                <a:lnTo>
                  <a:pt x="247523" y="69342"/>
                </a:lnTo>
                <a:lnTo>
                  <a:pt x="253237" y="69723"/>
                </a:lnTo>
                <a:lnTo>
                  <a:pt x="265557" y="69723"/>
                </a:lnTo>
                <a:lnTo>
                  <a:pt x="271272" y="69469"/>
                </a:lnTo>
                <a:lnTo>
                  <a:pt x="276479" y="68834"/>
                </a:lnTo>
                <a:lnTo>
                  <a:pt x="298069" y="68834"/>
                </a:lnTo>
                <a:close/>
              </a:path>
              <a:path w="520700" h="171450">
                <a:moveTo>
                  <a:pt x="311021" y="22479"/>
                </a:moveTo>
                <a:lnTo>
                  <a:pt x="259461" y="22479"/>
                </a:lnTo>
                <a:lnTo>
                  <a:pt x="267489" y="22721"/>
                </a:lnTo>
                <a:lnTo>
                  <a:pt x="274446" y="23463"/>
                </a:lnTo>
                <a:lnTo>
                  <a:pt x="280356" y="24729"/>
                </a:lnTo>
                <a:lnTo>
                  <a:pt x="285242" y="26543"/>
                </a:lnTo>
                <a:lnTo>
                  <a:pt x="290957" y="29210"/>
                </a:lnTo>
                <a:lnTo>
                  <a:pt x="293878" y="32893"/>
                </a:lnTo>
                <a:lnTo>
                  <a:pt x="293878" y="37592"/>
                </a:lnTo>
                <a:lnTo>
                  <a:pt x="291732" y="44239"/>
                </a:lnTo>
                <a:lnTo>
                  <a:pt x="285289" y="48958"/>
                </a:lnTo>
                <a:lnTo>
                  <a:pt x="274536" y="51772"/>
                </a:lnTo>
                <a:lnTo>
                  <a:pt x="259461" y="52705"/>
                </a:lnTo>
                <a:lnTo>
                  <a:pt x="311267" y="52705"/>
                </a:lnTo>
                <a:lnTo>
                  <a:pt x="311610" y="52355"/>
                </a:lnTo>
                <a:lnTo>
                  <a:pt x="314981" y="45521"/>
                </a:lnTo>
                <a:lnTo>
                  <a:pt x="316103" y="37592"/>
                </a:lnTo>
                <a:lnTo>
                  <a:pt x="315194" y="30474"/>
                </a:lnTo>
                <a:lnTo>
                  <a:pt x="312451" y="24177"/>
                </a:lnTo>
                <a:lnTo>
                  <a:pt x="311021" y="22479"/>
                </a:lnTo>
                <a:close/>
              </a:path>
              <a:path w="520700" h="171450">
                <a:moveTo>
                  <a:pt x="56387" y="32258"/>
                </a:moveTo>
                <a:lnTo>
                  <a:pt x="16256" y="41783"/>
                </a:lnTo>
                <a:lnTo>
                  <a:pt x="12318" y="47244"/>
                </a:lnTo>
                <a:lnTo>
                  <a:pt x="12318" y="54229"/>
                </a:lnTo>
                <a:lnTo>
                  <a:pt x="14370" y="62347"/>
                </a:lnTo>
                <a:lnTo>
                  <a:pt x="20542" y="68595"/>
                </a:lnTo>
                <a:lnTo>
                  <a:pt x="30857" y="72963"/>
                </a:lnTo>
                <a:lnTo>
                  <a:pt x="45339" y="75437"/>
                </a:lnTo>
                <a:lnTo>
                  <a:pt x="45339" y="82550"/>
                </a:lnTo>
                <a:lnTo>
                  <a:pt x="33147" y="82809"/>
                </a:lnTo>
                <a:lnTo>
                  <a:pt x="0" y="83185"/>
                </a:lnTo>
                <a:lnTo>
                  <a:pt x="2412" y="99822"/>
                </a:lnTo>
                <a:lnTo>
                  <a:pt x="29442" y="99629"/>
                </a:lnTo>
                <a:lnTo>
                  <a:pt x="56626" y="99044"/>
                </a:lnTo>
                <a:lnTo>
                  <a:pt x="83976" y="98053"/>
                </a:lnTo>
                <a:lnTo>
                  <a:pt x="111506" y="96647"/>
                </a:lnTo>
                <a:lnTo>
                  <a:pt x="110250" y="82042"/>
                </a:lnTo>
                <a:lnTo>
                  <a:pt x="67183" y="82042"/>
                </a:lnTo>
                <a:lnTo>
                  <a:pt x="67183" y="75184"/>
                </a:lnTo>
                <a:lnTo>
                  <a:pt x="99801" y="60833"/>
                </a:lnTo>
                <a:lnTo>
                  <a:pt x="47752" y="60833"/>
                </a:lnTo>
                <a:lnTo>
                  <a:pt x="41910" y="60325"/>
                </a:lnTo>
                <a:lnTo>
                  <a:pt x="38608" y="59309"/>
                </a:lnTo>
                <a:lnTo>
                  <a:pt x="35433" y="58293"/>
                </a:lnTo>
                <a:lnTo>
                  <a:pt x="33909" y="56642"/>
                </a:lnTo>
                <a:lnTo>
                  <a:pt x="33909" y="51943"/>
                </a:lnTo>
                <a:lnTo>
                  <a:pt x="35306" y="50164"/>
                </a:lnTo>
                <a:lnTo>
                  <a:pt x="38354" y="49149"/>
                </a:lnTo>
                <a:lnTo>
                  <a:pt x="41402" y="48006"/>
                </a:lnTo>
                <a:lnTo>
                  <a:pt x="47371" y="47371"/>
                </a:lnTo>
                <a:lnTo>
                  <a:pt x="98371" y="47371"/>
                </a:lnTo>
                <a:lnTo>
                  <a:pt x="97589" y="44634"/>
                </a:lnTo>
                <a:lnTo>
                  <a:pt x="89360" y="37766"/>
                </a:lnTo>
                <a:lnTo>
                  <a:pt x="75630" y="33637"/>
                </a:lnTo>
                <a:lnTo>
                  <a:pt x="56387" y="32258"/>
                </a:lnTo>
                <a:close/>
              </a:path>
              <a:path w="520700" h="171450">
                <a:moveTo>
                  <a:pt x="110109" y="80391"/>
                </a:moveTo>
                <a:lnTo>
                  <a:pt x="100079" y="80988"/>
                </a:lnTo>
                <a:lnTo>
                  <a:pt x="89598" y="81454"/>
                </a:lnTo>
                <a:lnTo>
                  <a:pt x="78640" y="81801"/>
                </a:lnTo>
                <a:lnTo>
                  <a:pt x="67183" y="82042"/>
                </a:lnTo>
                <a:lnTo>
                  <a:pt x="110250" y="82042"/>
                </a:lnTo>
                <a:lnTo>
                  <a:pt x="110109" y="80391"/>
                </a:lnTo>
                <a:close/>
              </a:path>
              <a:path w="520700" h="171450">
                <a:moveTo>
                  <a:pt x="98371" y="47371"/>
                </a:moveTo>
                <a:lnTo>
                  <a:pt x="64516" y="47371"/>
                </a:lnTo>
                <a:lnTo>
                  <a:pt x="70231" y="47879"/>
                </a:lnTo>
                <a:lnTo>
                  <a:pt x="73533" y="48895"/>
                </a:lnTo>
                <a:lnTo>
                  <a:pt x="76962" y="49911"/>
                </a:lnTo>
                <a:lnTo>
                  <a:pt x="78612" y="51688"/>
                </a:lnTo>
                <a:lnTo>
                  <a:pt x="78495" y="56642"/>
                </a:lnTo>
                <a:lnTo>
                  <a:pt x="76962" y="58293"/>
                </a:lnTo>
                <a:lnTo>
                  <a:pt x="73660" y="59309"/>
                </a:lnTo>
                <a:lnTo>
                  <a:pt x="70231" y="60325"/>
                </a:lnTo>
                <a:lnTo>
                  <a:pt x="64516" y="60833"/>
                </a:lnTo>
                <a:lnTo>
                  <a:pt x="99801" y="60833"/>
                </a:lnTo>
                <a:lnTo>
                  <a:pt x="100330" y="59944"/>
                </a:lnTo>
                <a:lnTo>
                  <a:pt x="100330" y="54229"/>
                </a:lnTo>
                <a:lnTo>
                  <a:pt x="98371" y="47371"/>
                </a:lnTo>
                <a:close/>
              </a:path>
              <a:path w="520700" h="171450">
                <a:moveTo>
                  <a:pt x="140208" y="3048"/>
                </a:moveTo>
                <a:lnTo>
                  <a:pt x="118237" y="3048"/>
                </a:lnTo>
                <a:lnTo>
                  <a:pt x="118237" y="100075"/>
                </a:lnTo>
                <a:lnTo>
                  <a:pt x="140208" y="100075"/>
                </a:lnTo>
                <a:lnTo>
                  <a:pt x="140208" y="68199"/>
                </a:lnTo>
                <a:lnTo>
                  <a:pt x="164846" y="68199"/>
                </a:lnTo>
                <a:lnTo>
                  <a:pt x="164846" y="49784"/>
                </a:lnTo>
                <a:lnTo>
                  <a:pt x="140208" y="49784"/>
                </a:lnTo>
                <a:lnTo>
                  <a:pt x="140208" y="3048"/>
                </a:lnTo>
                <a:close/>
              </a:path>
              <a:path w="520700" h="171450">
                <a:moveTo>
                  <a:pt x="106299" y="13208"/>
                </a:moveTo>
                <a:lnTo>
                  <a:pt x="6858" y="13208"/>
                </a:lnTo>
                <a:lnTo>
                  <a:pt x="6858" y="28701"/>
                </a:lnTo>
                <a:lnTo>
                  <a:pt x="106299" y="28701"/>
                </a:lnTo>
                <a:lnTo>
                  <a:pt x="106299" y="13208"/>
                </a:lnTo>
                <a:close/>
              </a:path>
              <a:path w="520700" h="171450">
                <a:moveTo>
                  <a:pt x="67183" y="0"/>
                </a:moveTo>
                <a:lnTo>
                  <a:pt x="45466" y="0"/>
                </a:lnTo>
                <a:lnTo>
                  <a:pt x="45466" y="13208"/>
                </a:lnTo>
                <a:lnTo>
                  <a:pt x="67183" y="13208"/>
                </a:lnTo>
                <a:lnTo>
                  <a:pt x="6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3143250" y="909700"/>
            <a:ext cx="670560" cy="168275"/>
          </a:xfrm>
          <a:custGeom>
            <a:avLst/>
            <a:gdLst/>
            <a:rect l="l" t="t" r="r" b="b"/>
            <a:pathLst>
              <a:path w="670560" h="168275">
                <a:moveTo>
                  <a:pt x="132714" y="104648"/>
                </a:moveTo>
                <a:lnTo>
                  <a:pt x="20827" y="104648"/>
                </a:lnTo>
                <a:lnTo>
                  <a:pt x="20827" y="123062"/>
                </a:lnTo>
                <a:lnTo>
                  <a:pt x="110998" y="123062"/>
                </a:lnTo>
                <a:lnTo>
                  <a:pt x="110998" y="167894"/>
                </a:lnTo>
                <a:lnTo>
                  <a:pt x="132714" y="167894"/>
                </a:lnTo>
                <a:lnTo>
                  <a:pt x="132714" y="104648"/>
                </a:lnTo>
                <a:close/>
              </a:path>
              <a:path w="670560" h="168275">
                <a:moveTo>
                  <a:pt x="21462" y="5461"/>
                </a:moveTo>
                <a:lnTo>
                  <a:pt x="0" y="5461"/>
                </a:lnTo>
                <a:lnTo>
                  <a:pt x="0" y="85089"/>
                </a:lnTo>
                <a:lnTo>
                  <a:pt x="80899" y="85089"/>
                </a:lnTo>
                <a:lnTo>
                  <a:pt x="80899" y="66801"/>
                </a:lnTo>
                <a:lnTo>
                  <a:pt x="21462" y="66801"/>
                </a:lnTo>
                <a:lnTo>
                  <a:pt x="21462" y="48133"/>
                </a:lnTo>
                <a:lnTo>
                  <a:pt x="80899" y="48133"/>
                </a:lnTo>
                <a:lnTo>
                  <a:pt x="80899" y="29718"/>
                </a:lnTo>
                <a:lnTo>
                  <a:pt x="21462" y="29718"/>
                </a:lnTo>
                <a:lnTo>
                  <a:pt x="21462" y="5461"/>
                </a:lnTo>
                <a:close/>
              </a:path>
              <a:path w="670560" h="168275">
                <a:moveTo>
                  <a:pt x="80899" y="48133"/>
                </a:moveTo>
                <a:lnTo>
                  <a:pt x="59308" y="48133"/>
                </a:lnTo>
                <a:lnTo>
                  <a:pt x="59308" y="66801"/>
                </a:lnTo>
                <a:lnTo>
                  <a:pt x="80899" y="66801"/>
                </a:lnTo>
                <a:lnTo>
                  <a:pt x="80899" y="48133"/>
                </a:lnTo>
                <a:close/>
              </a:path>
              <a:path w="670560" h="168275">
                <a:moveTo>
                  <a:pt x="80899" y="5461"/>
                </a:moveTo>
                <a:lnTo>
                  <a:pt x="59308" y="5461"/>
                </a:lnTo>
                <a:lnTo>
                  <a:pt x="59308" y="29718"/>
                </a:lnTo>
                <a:lnTo>
                  <a:pt x="80899" y="29718"/>
                </a:lnTo>
                <a:lnTo>
                  <a:pt x="80899" y="5461"/>
                </a:lnTo>
                <a:close/>
              </a:path>
              <a:path w="670560" h="168275">
                <a:moveTo>
                  <a:pt x="397890" y="10668"/>
                </a:moveTo>
                <a:lnTo>
                  <a:pt x="360499" y="34686"/>
                </a:lnTo>
                <a:lnTo>
                  <a:pt x="353695" y="68834"/>
                </a:lnTo>
                <a:lnTo>
                  <a:pt x="354455" y="81500"/>
                </a:lnTo>
                <a:lnTo>
                  <a:pt x="372334" y="118233"/>
                </a:lnTo>
                <a:lnTo>
                  <a:pt x="397890" y="127126"/>
                </a:lnTo>
                <a:lnTo>
                  <a:pt x="407465" y="126150"/>
                </a:lnTo>
                <a:lnTo>
                  <a:pt x="416004" y="123221"/>
                </a:lnTo>
                <a:lnTo>
                  <a:pt x="423519" y="118340"/>
                </a:lnTo>
                <a:lnTo>
                  <a:pt x="430022" y="111506"/>
                </a:lnTo>
                <a:lnTo>
                  <a:pt x="431715" y="108712"/>
                </a:lnTo>
                <a:lnTo>
                  <a:pt x="391540" y="108712"/>
                </a:lnTo>
                <a:lnTo>
                  <a:pt x="386079" y="105156"/>
                </a:lnTo>
                <a:lnTo>
                  <a:pt x="375030" y="69087"/>
                </a:lnTo>
                <a:lnTo>
                  <a:pt x="375435" y="60346"/>
                </a:lnTo>
                <a:lnTo>
                  <a:pt x="391287" y="29210"/>
                </a:lnTo>
                <a:lnTo>
                  <a:pt x="431691" y="29210"/>
                </a:lnTo>
                <a:lnTo>
                  <a:pt x="429895" y="26288"/>
                </a:lnTo>
                <a:lnTo>
                  <a:pt x="423394" y="19454"/>
                </a:lnTo>
                <a:lnTo>
                  <a:pt x="415847" y="14557"/>
                </a:lnTo>
                <a:lnTo>
                  <a:pt x="407372" y="11642"/>
                </a:lnTo>
                <a:lnTo>
                  <a:pt x="397890" y="10668"/>
                </a:lnTo>
                <a:close/>
              </a:path>
              <a:path w="670560" h="168275">
                <a:moveTo>
                  <a:pt x="431691" y="29210"/>
                </a:moveTo>
                <a:lnTo>
                  <a:pt x="404622" y="29210"/>
                </a:lnTo>
                <a:lnTo>
                  <a:pt x="410083" y="32765"/>
                </a:lnTo>
                <a:lnTo>
                  <a:pt x="414400" y="40004"/>
                </a:lnTo>
                <a:lnTo>
                  <a:pt x="417161" y="45817"/>
                </a:lnTo>
                <a:lnTo>
                  <a:pt x="419147" y="52593"/>
                </a:lnTo>
                <a:lnTo>
                  <a:pt x="420348" y="60346"/>
                </a:lnTo>
                <a:lnTo>
                  <a:pt x="420750" y="69087"/>
                </a:lnTo>
                <a:lnTo>
                  <a:pt x="420344" y="77755"/>
                </a:lnTo>
                <a:lnTo>
                  <a:pt x="404367" y="108712"/>
                </a:lnTo>
                <a:lnTo>
                  <a:pt x="431715" y="108712"/>
                </a:lnTo>
                <a:lnTo>
                  <a:pt x="435189" y="102981"/>
                </a:lnTo>
                <a:lnTo>
                  <a:pt x="438880" y="93027"/>
                </a:lnTo>
                <a:lnTo>
                  <a:pt x="441094" y="81645"/>
                </a:lnTo>
                <a:lnTo>
                  <a:pt x="441833" y="68834"/>
                </a:lnTo>
                <a:lnTo>
                  <a:pt x="441078" y="56022"/>
                </a:lnTo>
                <a:lnTo>
                  <a:pt x="438864" y="44751"/>
                </a:lnTo>
                <a:lnTo>
                  <a:pt x="435135" y="34811"/>
                </a:lnTo>
                <a:lnTo>
                  <a:pt x="431691" y="29210"/>
                </a:lnTo>
                <a:close/>
              </a:path>
              <a:path w="670560" h="168275">
                <a:moveTo>
                  <a:pt x="670051" y="0"/>
                </a:moveTo>
                <a:lnTo>
                  <a:pt x="648588" y="0"/>
                </a:lnTo>
                <a:lnTo>
                  <a:pt x="648588" y="60960"/>
                </a:lnTo>
                <a:lnTo>
                  <a:pt x="617982" y="60960"/>
                </a:lnTo>
                <a:lnTo>
                  <a:pt x="617982" y="79248"/>
                </a:lnTo>
                <a:lnTo>
                  <a:pt x="648588" y="79248"/>
                </a:lnTo>
                <a:lnTo>
                  <a:pt x="648588" y="167894"/>
                </a:lnTo>
                <a:lnTo>
                  <a:pt x="670051" y="167894"/>
                </a:lnTo>
                <a:lnTo>
                  <a:pt x="670051" y="0"/>
                </a:lnTo>
                <a:close/>
              </a:path>
              <a:path w="670560" h="168275">
                <a:moveTo>
                  <a:pt x="618236" y="14604"/>
                </a:moveTo>
                <a:lnTo>
                  <a:pt x="534288" y="14604"/>
                </a:lnTo>
                <a:lnTo>
                  <a:pt x="534288" y="121031"/>
                </a:lnTo>
                <a:lnTo>
                  <a:pt x="584813" y="120923"/>
                </a:lnTo>
                <a:lnTo>
                  <a:pt x="627379" y="118363"/>
                </a:lnTo>
                <a:lnTo>
                  <a:pt x="626288" y="102870"/>
                </a:lnTo>
                <a:lnTo>
                  <a:pt x="555751" y="102870"/>
                </a:lnTo>
                <a:lnTo>
                  <a:pt x="555751" y="73278"/>
                </a:lnTo>
                <a:lnTo>
                  <a:pt x="604647" y="73278"/>
                </a:lnTo>
                <a:lnTo>
                  <a:pt x="604647" y="55118"/>
                </a:lnTo>
                <a:lnTo>
                  <a:pt x="555751" y="55118"/>
                </a:lnTo>
                <a:lnTo>
                  <a:pt x="555751" y="33020"/>
                </a:lnTo>
                <a:lnTo>
                  <a:pt x="618236" y="33020"/>
                </a:lnTo>
                <a:lnTo>
                  <a:pt x="618236" y="14604"/>
                </a:lnTo>
                <a:close/>
              </a:path>
              <a:path w="670560" h="168275">
                <a:moveTo>
                  <a:pt x="626110" y="100329"/>
                </a:moveTo>
                <a:lnTo>
                  <a:pt x="615180" y="101476"/>
                </a:lnTo>
                <a:lnTo>
                  <a:pt x="601249" y="102266"/>
                </a:lnTo>
                <a:lnTo>
                  <a:pt x="584319" y="102723"/>
                </a:lnTo>
                <a:lnTo>
                  <a:pt x="564388" y="102870"/>
                </a:lnTo>
                <a:lnTo>
                  <a:pt x="626288" y="102870"/>
                </a:lnTo>
                <a:lnTo>
                  <a:pt x="626110" y="100329"/>
                </a:lnTo>
                <a:close/>
              </a:path>
              <a:path w="670560" h="168275">
                <a:moveTo>
                  <a:pt x="280924" y="3428"/>
                </a:moveTo>
                <a:lnTo>
                  <a:pt x="259334" y="3428"/>
                </a:lnTo>
                <a:lnTo>
                  <a:pt x="259334" y="57023"/>
                </a:lnTo>
                <a:lnTo>
                  <a:pt x="227329" y="57023"/>
                </a:lnTo>
                <a:lnTo>
                  <a:pt x="227329" y="75437"/>
                </a:lnTo>
                <a:lnTo>
                  <a:pt x="259334" y="75437"/>
                </a:lnTo>
                <a:lnTo>
                  <a:pt x="259334" y="162940"/>
                </a:lnTo>
                <a:lnTo>
                  <a:pt x="280924" y="162940"/>
                </a:lnTo>
                <a:lnTo>
                  <a:pt x="280924" y="3428"/>
                </a:lnTo>
                <a:close/>
              </a:path>
              <a:path w="670560" h="168275">
                <a:moveTo>
                  <a:pt x="240919" y="14224"/>
                </a:moveTo>
                <a:lnTo>
                  <a:pt x="176784" y="14224"/>
                </a:lnTo>
                <a:lnTo>
                  <a:pt x="176784" y="121285"/>
                </a:lnTo>
                <a:lnTo>
                  <a:pt x="201832" y="121120"/>
                </a:lnTo>
                <a:lnTo>
                  <a:pt x="222107" y="120634"/>
                </a:lnTo>
                <a:lnTo>
                  <a:pt x="237595" y="119838"/>
                </a:lnTo>
                <a:lnTo>
                  <a:pt x="248285" y="118745"/>
                </a:lnTo>
                <a:lnTo>
                  <a:pt x="247076" y="103250"/>
                </a:lnTo>
                <a:lnTo>
                  <a:pt x="198247" y="103250"/>
                </a:lnTo>
                <a:lnTo>
                  <a:pt x="198247" y="32638"/>
                </a:lnTo>
                <a:lnTo>
                  <a:pt x="240919" y="32638"/>
                </a:lnTo>
                <a:lnTo>
                  <a:pt x="240919" y="14224"/>
                </a:lnTo>
                <a:close/>
              </a:path>
              <a:path w="670560" h="168275">
                <a:moveTo>
                  <a:pt x="246887" y="100837"/>
                </a:moveTo>
                <a:lnTo>
                  <a:pt x="237720" y="101911"/>
                </a:lnTo>
                <a:lnTo>
                  <a:pt x="228123" y="102663"/>
                </a:lnTo>
                <a:lnTo>
                  <a:pt x="218098" y="103106"/>
                </a:lnTo>
                <a:lnTo>
                  <a:pt x="207645" y="103250"/>
                </a:lnTo>
                <a:lnTo>
                  <a:pt x="247076" y="103250"/>
                </a:lnTo>
                <a:lnTo>
                  <a:pt x="246887" y="100837"/>
                </a:lnTo>
                <a:close/>
              </a:path>
              <a:path w="670560" h="168275">
                <a:moveTo>
                  <a:pt x="488823" y="0"/>
                </a:moveTo>
                <a:lnTo>
                  <a:pt x="467233" y="0"/>
                </a:lnTo>
                <a:lnTo>
                  <a:pt x="467233" y="167894"/>
                </a:lnTo>
                <a:lnTo>
                  <a:pt x="488823" y="167894"/>
                </a:lnTo>
                <a:lnTo>
                  <a:pt x="488823" y="0"/>
                </a:lnTo>
                <a:close/>
              </a:path>
              <a:path w="670560" h="168275">
                <a:moveTo>
                  <a:pt x="315340" y="0"/>
                </a:moveTo>
                <a:lnTo>
                  <a:pt x="293497" y="0"/>
                </a:lnTo>
                <a:lnTo>
                  <a:pt x="293497" y="167894"/>
                </a:lnTo>
                <a:lnTo>
                  <a:pt x="315340" y="167894"/>
                </a:lnTo>
                <a:lnTo>
                  <a:pt x="315340" y="0"/>
                </a:lnTo>
                <a:close/>
              </a:path>
              <a:path w="670560" h="168275">
                <a:moveTo>
                  <a:pt x="132714" y="0"/>
                </a:moveTo>
                <a:lnTo>
                  <a:pt x="111251" y="0"/>
                </a:lnTo>
                <a:lnTo>
                  <a:pt x="111251" y="97536"/>
                </a:lnTo>
                <a:lnTo>
                  <a:pt x="132714" y="97536"/>
                </a:lnTo>
                <a:lnTo>
                  <a:pt x="132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888740" y="909700"/>
            <a:ext cx="322580" cy="168275"/>
          </a:xfrm>
          <a:custGeom>
            <a:avLst/>
            <a:gdLst/>
            <a:rect l="l" t="t" r="r" b="b"/>
            <a:pathLst>
              <a:path w="322579" h="168275">
                <a:moveTo>
                  <a:pt x="44958" y="113157"/>
                </a:moveTo>
                <a:lnTo>
                  <a:pt x="22987" y="113157"/>
                </a:lnTo>
                <a:lnTo>
                  <a:pt x="22987" y="163322"/>
                </a:lnTo>
                <a:lnTo>
                  <a:pt x="135127" y="163322"/>
                </a:lnTo>
                <a:lnTo>
                  <a:pt x="135127" y="144907"/>
                </a:lnTo>
                <a:lnTo>
                  <a:pt x="44958" y="144907"/>
                </a:lnTo>
                <a:lnTo>
                  <a:pt x="44958" y="113157"/>
                </a:lnTo>
                <a:close/>
              </a:path>
              <a:path w="322579" h="168275">
                <a:moveTo>
                  <a:pt x="88900" y="101473"/>
                </a:moveTo>
                <a:lnTo>
                  <a:pt x="66929" y="101473"/>
                </a:lnTo>
                <a:lnTo>
                  <a:pt x="66929" y="133858"/>
                </a:lnTo>
                <a:lnTo>
                  <a:pt x="88900" y="133858"/>
                </a:lnTo>
                <a:lnTo>
                  <a:pt x="88900" y="101473"/>
                </a:lnTo>
                <a:close/>
              </a:path>
              <a:path w="322579" h="168275">
                <a:moveTo>
                  <a:pt x="155956" y="83058"/>
                </a:moveTo>
                <a:lnTo>
                  <a:pt x="0" y="83058"/>
                </a:lnTo>
                <a:lnTo>
                  <a:pt x="0" y="101473"/>
                </a:lnTo>
                <a:lnTo>
                  <a:pt x="155956" y="101473"/>
                </a:lnTo>
                <a:lnTo>
                  <a:pt x="155956" y="83058"/>
                </a:lnTo>
                <a:close/>
              </a:path>
              <a:path w="322579" h="168275">
                <a:moveTo>
                  <a:pt x="322072" y="104648"/>
                </a:moveTo>
                <a:lnTo>
                  <a:pt x="210185" y="104648"/>
                </a:lnTo>
                <a:lnTo>
                  <a:pt x="210185" y="123062"/>
                </a:lnTo>
                <a:lnTo>
                  <a:pt x="300355" y="123062"/>
                </a:lnTo>
                <a:lnTo>
                  <a:pt x="300355" y="167894"/>
                </a:lnTo>
                <a:lnTo>
                  <a:pt x="322072" y="167894"/>
                </a:lnTo>
                <a:lnTo>
                  <a:pt x="322072" y="104648"/>
                </a:lnTo>
                <a:close/>
              </a:path>
              <a:path w="322579" h="168275">
                <a:moveTo>
                  <a:pt x="45338" y="4063"/>
                </a:moveTo>
                <a:lnTo>
                  <a:pt x="23622" y="4063"/>
                </a:lnTo>
                <a:lnTo>
                  <a:pt x="23622" y="69341"/>
                </a:lnTo>
                <a:lnTo>
                  <a:pt x="132334" y="69341"/>
                </a:lnTo>
                <a:lnTo>
                  <a:pt x="132334" y="51181"/>
                </a:lnTo>
                <a:lnTo>
                  <a:pt x="45338" y="51181"/>
                </a:lnTo>
                <a:lnTo>
                  <a:pt x="45338" y="37973"/>
                </a:lnTo>
                <a:lnTo>
                  <a:pt x="132334" y="37973"/>
                </a:lnTo>
                <a:lnTo>
                  <a:pt x="132334" y="20065"/>
                </a:lnTo>
                <a:lnTo>
                  <a:pt x="45338" y="20065"/>
                </a:lnTo>
                <a:lnTo>
                  <a:pt x="45338" y="4063"/>
                </a:lnTo>
                <a:close/>
              </a:path>
              <a:path w="322579" h="168275">
                <a:moveTo>
                  <a:pt x="132334" y="37973"/>
                </a:moveTo>
                <a:lnTo>
                  <a:pt x="110617" y="37973"/>
                </a:lnTo>
                <a:lnTo>
                  <a:pt x="110617" y="51181"/>
                </a:lnTo>
                <a:lnTo>
                  <a:pt x="132334" y="51181"/>
                </a:lnTo>
                <a:lnTo>
                  <a:pt x="132334" y="37973"/>
                </a:lnTo>
                <a:close/>
              </a:path>
              <a:path w="322579" h="168275">
                <a:moveTo>
                  <a:pt x="132334" y="4063"/>
                </a:moveTo>
                <a:lnTo>
                  <a:pt x="110617" y="4063"/>
                </a:lnTo>
                <a:lnTo>
                  <a:pt x="110617" y="20065"/>
                </a:lnTo>
                <a:lnTo>
                  <a:pt x="132334" y="20065"/>
                </a:lnTo>
                <a:lnTo>
                  <a:pt x="132334" y="4063"/>
                </a:lnTo>
                <a:close/>
              </a:path>
              <a:path w="322579" h="168275">
                <a:moveTo>
                  <a:pt x="239140" y="5334"/>
                </a:moveTo>
                <a:lnTo>
                  <a:pt x="217424" y="5334"/>
                </a:lnTo>
                <a:lnTo>
                  <a:pt x="217424" y="28066"/>
                </a:lnTo>
                <a:lnTo>
                  <a:pt x="216687" y="35946"/>
                </a:lnTo>
                <a:lnTo>
                  <a:pt x="192341" y="72739"/>
                </a:lnTo>
                <a:lnTo>
                  <a:pt x="175513" y="82676"/>
                </a:lnTo>
                <a:lnTo>
                  <a:pt x="191388" y="97536"/>
                </a:lnTo>
                <a:lnTo>
                  <a:pt x="222431" y="69705"/>
                </a:lnTo>
                <a:lnTo>
                  <a:pt x="228854" y="59944"/>
                </a:lnTo>
                <a:lnTo>
                  <a:pt x="254147" y="59944"/>
                </a:lnTo>
                <a:lnTo>
                  <a:pt x="239226" y="28066"/>
                </a:lnTo>
                <a:lnTo>
                  <a:pt x="239140" y="5334"/>
                </a:lnTo>
                <a:close/>
              </a:path>
              <a:path w="322579" h="168275">
                <a:moveTo>
                  <a:pt x="322072" y="0"/>
                </a:moveTo>
                <a:lnTo>
                  <a:pt x="300736" y="0"/>
                </a:lnTo>
                <a:lnTo>
                  <a:pt x="300736" y="31496"/>
                </a:lnTo>
                <a:lnTo>
                  <a:pt x="265049" y="31496"/>
                </a:lnTo>
                <a:lnTo>
                  <a:pt x="265049" y="50037"/>
                </a:lnTo>
                <a:lnTo>
                  <a:pt x="300736" y="50037"/>
                </a:lnTo>
                <a:lnTo>
                  <a:pt x="300736" y="97536"/>
                </a:lnTo>
                <a:lnTo>
                  <a:pt x="322072" y="97536"/>
                </a:lnTo>
                <a:lnTo>
                  <a:pt x="322072" y="0"/>
                </a:lnTo>
                <a:close/>
              </a:path>
              <a:path w="322579" h="168275">
                <a:moveTo>
                  <a:pt x="254147" y="59944"/>
                </a:moveTo>
                <a:lnTo>
                  <a:pt x="228854" y="59944"/>
                </a:lnTo>
                <a:lnTo>
                  <a:pt x="236114" y="69705"/>
                </a:lnTo>
                <a:lnTo>
                  <a:pt x="244935" y="78406"/>
                </a:lnTo>
                <a:lnTo>
                  <a:pt x="255303" y="86036"/>
                </a:lnTo>
                <a:lnTo>
                  <a:pt x="267208" y="92583"/>
                </a:lnTo>
                <a:lnTo>
                  <a:pt x="281050" y="75946"/>
                </a:lnTo>
                <a:lnTo>
                  <a:pt x="272603" y="72901"/>
                </a:lnTo>
                <a:lnTo>
                  <a:pt x="264810" y="68738"/>
                </a:lnTo>
                <a:lnTo>
                  <a:pt x="257708" y="63480"/>
                </a:lnTo>
                <a:lnTo>
                  <a:pt x="254147" y="5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598449" y="1445005"/>
            <a:ext cx="38100" cy="36830"/>
          </a:xfrm>
          <a:custGeom>
            <a:avLst/>
            <a:gdLst/>
            <a:rect l="l" t="t" r="r" b="b"/>
            <a:pathLst>
              <a:path w="38100" h="36830">
                <a:moveTo>
                  <a:pt x="37871" y="0"/>
                </a:moveTo>
                <a:lnTo>
                  <a:pt x="32512" y="0"/>
                </a:lnTo>
                <a:lnTo>
                  <a:pt x="21424" y="20066"/>
                </a:lnTo>
                <a:lnTo>
                  <a:pt x="21424" y="36830"/>
                </a:lnTo>
                <a:lnTo>
                  <a:pt x="37871" y="36830"/>
                </a:lnTo>
                <a:lnTo>
                  <a:pt x="37871" y="20066"/>
                </a:lnTo>
                <a:lnTo>
                  <a:pt x="30060" y="20066"/>
                </a:lnTo>
                <a:lnTo>
                  <a:pt x="37871" y="0"/>
                </a:lnTo>
                <a:close/>
              </a:path>
              <a:path w="38100" h="36830">
                <a:moveTo>
                  <a:pt x="17551" y="0"/>
                </a:moveTo>
                <a:lnTo>
                  <a:pt x="11150" y="0"/>
                </a:lnTo>
                <a:lnTo>
                  <a:pt x="0" y="20066"/>
                </a:lnTo>
                <a:lnTo>
                  <a:pt x="0" y="36830"/>
                </a:lnTo>
                <a:lnTo>
                  <a:pt x="16141" y="36830"/>
                </a:lnTo>
                <a:lnTo>
                  <a:pt x="16141" y="20066"/>
                </a:lnTo>
                <a:lnTo>
                  <a:pt x="9004" y="20066"/>
                </a:lnTo>
                <a:lnTo>
                  <a:pt x="17551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656285" y="1497964"/>
            <a:ext cx="133350" cy="62230"/>
          </a:xfrm>
          <a:custGeom>
            <a:avLst/>
            <a:gdLst/>
            <a:rect l="l" t="t" r="r" b="b"/>
            <a:pathLst>
              <a:path w="133350" h="62230">
                <a:moveTo>
                  <a:pt x="133197" y="0"/>
                </a:moveTo>
                <a:lnTo>
                  <a:pt x="0" y="0"/>
                </a:lnTo>
                <a:lnTo>
                  <a:pt x="0" y="10033"/>
                </a:lnTo>
                <a:lnTo>
                  <a:pt x="60947" y="10033"/>
                </a:lnTo>
                <a:lnTo>
                  <a:pt x="60947" y="61976"/>
                </a:lnTo>
                <a:lnTo>
                  <a:pt x="72097" y="61976"/>
                </a:lnTo>
                <a:lnTo>
                  <a:pt x="72097" y="10033"/>
                </a:lnTo>
                <a:lnTo>
                  <a:pt x="133197" y="10033"/>
                </a:lnTo>
                <a:lnTo>
                  <a:pt x="133197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961085" y="1428749"/>
            <a:ext cx="133350" cy="109855"/>
          </a:xfrm>
          <a:custGeom>
            <a:avLst/>
            <a:gdLst/>
            <a:rect l="l" t="t" r="r" b="b"/>
            <a:pathLst>
              <a:path w="133350" h="109855">
                <a:moveTo>
                  <a:pt x="111544" y="25400"/>
                </a:moveTo>
                <a:lnTo>
                  <a:pt x="100609" y="25400"/>
                </a:lnTo>
                <a:lnTo>
                  <a:pt x="100609" y="35560"/>
                </a:lnTo>
                <a:lnTo>
                  <a:pt x="100609" y="58420"/>
                </a:lnTo>
                <a:lnTo>
                  <a:pt x="32588" y="58420"/>
                </a:lnTo>
                <a:lnTo>
                  <a:pt x="32588" y="35560"/>
                </a:lnTo>
                <a:lnTo>
                  <a:pt x="100609" y="35560"/>
                </a:lnTo>
                <a:lnTo>
                  <a:pt x="100609" y="25400"/>
                </a:lnTo>
                <a:lnTo>
                  <a:pt x="32588" y="25400"/>
                </a:lnTo>
                <a:lnTo>
                  <a:pt x="32588" y="0"/>
                </a:lnTo>
                <a:lnTo>
                  <a:pt x="21501" y="0"/>
                </a:lnTo>
                <a:lnTo>
                  <a:pt x="21501" y="25400"/>
                </a:lnTo>
                <a:lnTo>
                  <a:pt x="21501" y="35560"/>
                </a:lnTo>
                <a:lnTo>
                  <a:pt x="21501" y="58420"/>
                </a:lnTo>
                <a:lnTo>
                  <a:pt x="21501" y="68580"/>
                </a:lnTo>
                <a:lnTo>
                  <a:pt x="111544" y="68580"/>
                </a:lnTo>
                <a:lnTo>
                  <a:pt x="111544" y="58801"/>
                </a:lnTo>
                <a:lnTo>
                  <a:pt x="111544" y="58420"/>
                </a:lnTo>
                <a:lnTo>
                  <a:pt x="111544" y="35560"/>
                </a:lnTo>
                <a:lnTo>
                  <a:pt x="111544" y="34925"/>
                </a:lnTo>
                <a:lnTo>
                  <a:pt x="111544" y="25400"/>
                </a:lnTo>
                <a:close/>
              </a:path>
              <a:path w="133350" h="109855">
                <a:moveTo>
                  <a:pt x="111544" y="0"/>
                </a:moveTo>
                <a:lnTo>
                  <a:pt x="100609" y="0"/>
                </a:lnTo>
                <a:lnTo>
                  <a:pt x="100609" y="24892"/>
                </a:lnTo>
                <a:lnTo>
                  <a:pt x="111544" y="24892"/>
                </a:lnTo>
                <a:lnTo>
                  <a:pt x="111544" y="0"/>
                </a:lnTo>
                <a:close/>
              </a:path>
              <a:path w="133350" h="109855">
                <a:moveTo>
                  <a:pt x="133197" y="99822"/>
                </a:moveTo>
                <a:lnTo>
                  <a:pt x="72250" y="99822"/>
                </a:lnTo>
                <a:lnTo>
                  <a:pt x="72250" y="68961"/>
                </a:lnTo>
                <a:lnTo>
                  <a:pt x="60947" y="68961"/>
                </a:lnTo>
                <a:lnTo>
                  <a:pt x="60947" y="99822"/>
                </a:lnTo>
                <a:lnTo>
                  <a:pt x="0" y="99822"/>
                </a:lnTo>
                <a:lnTo>
                  <a:pt x="0" y="109728"/>
                </a:lnTo>
                <a:lnTo>
                  <a:pt x="133197" y="109728"/>
                </a:lnTo>
                <a:lnTo>
                  <a:pt x="133197" y="99822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677786" y="1420621"/>
            <a:ext cx="90805" cy="59055"/>
          </a:xfrm>
          <a:custGeom>
            <a:avLst/>
            <a:gdLst/>
            <a:rect l="l" t="t" r="r" b="b"/>
            <a:pathLst>
              <a:path w="90804" h="59055">
                <a:moveTo>
                  <a:pt x="90195" y="20828"/>
                </a:moveTo>
                <a:lnTo>
                  <a:pt x="10934" y="20828"/>
                </a:lnTo>
                <a:lnTo>
                  <a:pt x="10934" y="508"/>
                </a:lnTo>
                <a:lnTo>
                  <a:pt x="0" y="508"/>
                </a:lnTo>
                <a:lnTo>
                  <a:pt x="0" y="20828"/>
                </a:lnTo>
                <a:lnTo>
                  <a:pt x="0" y="29718"/>
                </a:lnTo>
                <a:lnTo>
                  <a:pt x="0" y="48768"/>
                </a:lnTo>
                <a:lnTo>
                  <a:pt x="0" y="58928"/>
                </a:lnTo>
                <a:lnTo>
                  <a:pt x="90195" y="58928"/>
                </a:lnTo>
                <a:lnTo>
                  <a:pt x="90195" y="49022"/>
                </a:lnTo>
                <a:lnTo>
                  <a:pt x="90195" y="48768"/>
                </a:lnTo>
                <a:lnTo>
                  <a:pt x="90195" y="30226"/>
                </a:lnTo>
                <a:lnTo>
                  <a:pt x="79248" y="30226"/>
                </a:lnTo>
                <a:lnTo>
                  <a:pt x="79248" y="48768"/>
                </a:lnTo>
                <a:lnTo>
                  <a:pt x="10934" y="48768"/>
                </a:lnTo>
                <a:lnTo>
                  <a:pt x="10934" y="29718"/>
                </a:lnTo>
                <a:lnTo>
                  <a:pt x="90195" y="29718"/>
                </a:lnTo>
                <a:lnTo>
                  <a:pt x="90195" y="20828"/>
                </a:lnTo>
                <a:close/>
              </a:path>
              <a:path w="90804" h="59055">
                <a:moveTo>
                  <a:pt x="90195" y="0"/>
                </a:moveTo>
                <a:lnTo>
                  <a:pt x="79248" y="0"/>
                </a:lnTo>
                <a:lnTo>
                  <a:pt x="79248" y="20574"/>
                </a:lnTo>
                <a:lnTo>
                  <a:pt x="90195" y="20574"/>
                </a:lnTo>
                <a:lnTo>
                  <a:pt x="90195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808685" y="1430019"/>
            <a:ext cx="133350" cy="108585"/>
          </a:xfrm>
          <a:custGeom>
            <a:avLst/>
            <a:gdLst/>
            <a:rect l="l" t="t" r="r" b="b"/>
            <a:pathLst>
              <a:path w="133350" h="108584">
                <a:moveTo>
                  <a:pt x="133197" y="98298"/>
                </a:moveTo>
                <a:lnTo>
                  <a:pt x="72250" y="98298"/>
                </a:lnTo>
                <a:lnTo>
                  <a:pt x="72250" y="64770"/>
                </a:lnTo>
                <a:lnTo>
                  <a:pt x="110947" y="64770"/>
                </a:lnTo>
                <a:lnTo>
                  <a:pt x="110947" y="54610"/>
                </a:lnTo>
                <a:lnTo>
                  <a:pt x="110947" y="10160"/>
                </a:lnTo>
                <a:lnTo>
                  <a:pt x="110947" y="9906"/>
                </a:lnTo>
                <a:lnTo>
                  <a:pt x="110947" y="0"/>
                </a:lnTo>
                <a:lnTo>
                  <a:pt x="99783" y="0"/>
                </a:lnTo>
                <a:lnTo>
                  <a:pt x="99783" y="10160"/>
                </a:lnTo>
                <a:lnTo>
                  <a:pt x="99783" y="54610"/>
                </a:lnTo>
                <a:lnTo>
                  <a:pt x="33413" y="54610"/>
                </a:lnTo>
                <a:lnTo>
                  <a:pt x="33413" y="10160"/>
                </a:lnTo>
                <a:lnTo>
                  <a:pt x="99783" y="10160"/>
                </a:lnTo>
                <a:lnTo>
                  <a:pt x="99783" y="0"/>
                </a:lnTo>
                <a:lnTo>
                  <a:pt x="22098" y="0"/>
                </a:lnTo>
                <a:lnTo>
                  <a:pt x="22098" y="10160"/>
                </a:lnTo>
                <a:lnTo>
                  <a:pt x="22098" y="54610"/>
                </a:lnTo>
                <a:lnTo>
                  <a:pt x="22098" y="64770"/>
                </a:lnTo>
                <a:lnTo>
                  <a:pt x="60947" y="64770"/>
                </a:lnTo>
                <a:lnTo>
                  <a:pt x="60947" y="98298"/>
                </a:lnTo>
                <a:lnTo>
                  <a:pt x="0" y="98298"/>
                </a:lnTo>
                <a:lnTo>
                  <a:pt x="0" y="108331"/>
                </a:lnTo>
                <a:lnTo>
                  <a:pt x="133197" y="108331"/>
                </a:lnTo>
                <a:lnTo>
                  <a:pt x="133197" y="98298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1123823" y="1416049"/>
            <a:ext cx="127000" cy="143510"/>
          </a:xfrm>
          <a:custGeom>
            <a:avLst/>
            <a:gdLst/>
            <a:rect l="l" t="t" r="r" b="b"/>
            <a:pathLst>
              <a:path w="127000" h="143509">
                <a:moveTo>
                  <a:pt x="76187" y="93980"/>
                </a:moveTo>
                <a:lnTo>
                  <a:pt x="75768" y="93980"/>
                </a:lnTo>
                <a:lnTo>
                  <a:pt x="75768" y="92710"/>
                </a:lnTo>
                <a:lnTo>
                  <a:pt x="75641" y="92710"/>
                </a:lnTo>
                <a:lnTo>
                  <a:pt x="75641" y="91440"/>
                </a:lnTo>
                <a:lnTo>
                  <a:pt x="70243" y="91440"/>
                </a:lnTo>
                <a:lnTo>
                  <a:pt x="70243" y="92710"/>
                </a:lnTo>
                <a:lnTo>
                  <a:pt x="11163" y="92710"/>
                </a:lnTo>
                <a:lnTo>
                  <a:pt x="11163" y="22860"/>
                </a:lnTo>
                <a:lnTo>
                  <a:pt x="67043" y="22860"/>
                </a:lnTo>
                <a:lnTo>
                  <a:pt x="67043" y="12700"/>
                </a:lnTo>
                <a:lnTo>
                  <a:pt x="0" y="12700"/>
                </a:lnTo>
                <a:lnTo>
                  <a:pt x="0" y="22860"/>
                </a:lnTo>
                <a:lnTo>
                  <a:pt x="0" y="93980"/>
                </a:lnTo>
                <a:lnTo>
                  <a:pt x="0" y="101600"/>
                </a:lnTo>
                <a:lnTo>
                  <a:pt x="0" y="102870"/>
                </a:lnTo>
                <a:lnTo>
                  <a:pt x="66700" y="102870"/>
                </a:lnTo>
                <a:lnTo>
                  <a:pt x="66700" y="101600"/>
                </a:lnTo>
                <a:lnTo>
                  <a:pt x="76187" y="101600"/>
                </a:lnTo>
                <a:lnTo>
                  <a:pt x="76187" y="93980"/>
                </a:lnTo>
                <a:close/>
              </a:path>
              <a:path w="127000" h="143509">
                <a:moveTo>
                  <a:pt x="126657" y="57150"/>
                </a:moveTo>
                <a:lnTo>
                  <a:pt x="101358" y="57150"/>
                </a:lnTo>
                <a:lnTo>
                  <a:pt x="101358" y="0"/>
                </a:lnTo>
                <a:lnTo>
                  <a:pt x="90271" y="0"/>
                </a:lnTo>
                <a:lnTo>
                  <a:pt x="90271" y="57150"/>
                </a:lnTo>
                <a:lnTo>
                  <a:pt x="90271" y="67310"/>
                </a:lnTo>
                <a:lnTo>
                  <a:pt x="90271" y="143510"/>
                </a:lnTo>
                <a:lnTo>
                  <a:pt x="101358" y="143510"/>
                </a:lnTo>
                <a:lnTo>
                  <a:pt x="101358" y="67310"/>
                </a:lnTo>
                <a:lnTo>
                  <a:pt x="126657" y="67310"/>
                </a:lnTo>
                <a:lnTo>
                  <a:pt x="126657" y="5715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1312672" y="1416430"/>
            <a:ext cx="415925" cy="143510"/>
          </a:xfrm>
          <a:custGeom>
            <a:avLst/>
            <a:gdLst/>
            <a:rect l="l" t="t" r="r" b="b"/>
            <a:pathLst>
              <a:path w="415925" h="143509">
                <a:moveTo>
                  <a:pt x="394208" y="105410"/>
                </a:moveTo>
                <a:lnTo>
                  <a:pt x="387135" y="105884"/>
                </a:lnTo>
                <a:lnTo>
                  <a:pt x="377158" y="106346"/>
                </a:lnTo>
                <a:lnTo>
                  <a:pt x="348488" y="107188"/>
                </a:lnTo>
                <a:lnTo>
                  <a:pt x="294894" y="107950"/>
                </a:lnTo>
                <a:lnTo>
                  <a:pt x="295909" y="117475"/>
                </a:lnTo>
                <a:lnTo>
                  <a:pt x="364553" y="116383"/>
                </a:lnTo>
                <a:lnTo>
                  <a:pt x="377507" y="115982"/>
                </a:lnTo>
                <a:lnTo>
                  <a:pt x="387603" y="115534"/>
                </a:lnTo>
                <a:lnTo>
                  <a:pt x="394842" y="115062"/>
                </a:lnTo>
                <a:lnTo>
                  <a:pt x="394208" y="105410"/>
                </a:lnTo>
                <a:close/>
              </a:path>
              <a:path w="415925" h="143509">
                <a:moveTo>
                  <a:pt x="57912" y="86741"/>
                </a:moveTo>
                <a:lnTo>
                  <a:pt x="15112" y="99441"/>
                </a:lnTo>
                <a:lnTo>
                  <a:pt x="11251" y="105918"/>
                </a:lnTo>
                <a:lnTo>
                  <a:pt x="11252" y="122428"/>
                </a:lnTo>
                <a:lnTo>
                  <a:pt x="47359" y="141130"/>
                </a:lnTo>
                <a:lnTo>
                  <a:pt x="57912" y="141605"/>
                </a:lnTo>
                <a:lnTo>
                  <a:pt x="68519" y="141128"/>
                </a:lnTo>
                <a:lnTo>
                  <a:pt x="77857" y="139700"/>
                </a:lnTo>
                <a:lnTo>
                  <a:pt x="85790" y="137372"/>
                </a:lnTo>
                <a:lnTo>
                  <a:pt x="92456" y="134112"/>
                </a:lnTo>
                <a:lnTo>
                  <a:pt x="95503" y="132207"/>
                </a:lnTo>
                <a:lnTo>
                  <a:pt x="57912" y="132207"/>
                </a:lnTo>
                <a:lnTo>
                  <a:pt x="49919" y="131895"/>
                </a:lnTo>
                <a:lnTo>
                  <a:pt x="22987" y="119507"/>
                </a:lnTo>
                <a:lnTo>
                  <a:pt x="22987" y="108712"/>
                </a:lnTo>
                <a:lnTo>
                  <a:pt x="57912" y="96139"/>
                </a:lnTo>
                <a:lnTo>
                  <a:pt x="95583" y="96139"/>
                </a:lnTo>
                <a:lnTo>
                  <a:pt x="92583" y="94234"/>
                </a:lnTo>
                <a:lnTo>
                  <a:pt x="85844" y="90973"/>
                </a:lnTo>
                <a:lnTo>
                  <a:pt x="77819" y="88630"/>
                </a:lnTo>
                <a:lnTo>
                  <a:pt x="68508" y="87215"/>
                </a:lnTo>
                <a:lnTo>
                  <a:pt x="57912" y="86741"/>
                </a:lnTo>
                <a:close/>
              </a:path>
              <a:path w="415925" h="143509">
                <a:moveTo>
                  <a:pt x="95583" y="96139"/>
                </a:moveTo>
                <a:lnTo>
                  <a:pt x="57912" y="96139"/>
                </a:lnTo>
                <a:lnTo>
                  <a:pt x="65962" y="96448"/>
                </a:lnTo>
                <a:lnTo>
                  <a:pt x="72977" y="97377"/>
                </a:lnTo>
                <a:lnTo>
                  <a:pt x="92964" y="119507"/>
                </a:lnTo>
                <a:lnTo>
                  <a:pt x="90043" y="123825"/>
                </a:lnTo>
                <a:lnTo>
                  <a:pt x="57912" y="132207"/>
                </a:lnTo>
                <a:lnTo>
                  <a:pt x="95503" y="132207"/>
                </a:lnTo>
                <a:lnTo>
                  <a:pt x="100584" y="129032"/>
                </a:lnTo>
                <a:lnTo>
                  <a:pt x="104647" y="122428"/>
                </a:lnTo>
                <a:lnTo>
                  <a:pt x="104647" y="105918"/>
                </a:lnTo>
                <a:lnTo>
                  <a:pt x="100584" y="99314"/>
                </a:lnTo>
                <a:lnTo>
                  <a:pt x="95583" y="96139"/>
                </a:lnTo>
                <a:close/>
              </a:path>
              <a:path w="415925" h="143509">
                <a:moveTo>
                  <a:pt x="182625" y="93218"/>
                </a:moveTo>
                <a:lnTo>
                  <a:pt x="171450" y="93218"/>
                </a:lnTo>
                <a:lnTo>
                  <a:pt x="171450" y="138811"/>
                </a:lnTo>
                <a:lnTo>
                  <a:pt x="263652" y="138811"/>
                </a:lnTo>
                <a:lnTo>
                  <a:pt x="263652" y="129159"/>
                </a:lnTo>
                <a:lnTo>
                  <a:pt x="182625" y="129159"/>
                </a:lnTo>
                <a:lnTo>
                  <a:pt x="182625" y="93218"/>
                </a:lnTo>
                <a:close/>
              </a:path>
              <a:path w="415925" h="143509">
                <a:moveTo>
                  <a:pt x="259841" y="0"/>
                </a:moveTo>
                <a:lnTo>
                  <a:pt x="248793" y="0"/>
                </a:lnTo>
                <a:lnTo>
                  <a:pt x="248793" y="102108"/>
                </a:lnTo>
                <a:lnTo>
                  <a:pt x="259841" y="102108"/>
                </a:lnTo>
                <a:lnTo>
                  <a:pt x="259841" y="0"/>
                </a:lnTo>
                <a:close/>
              </a:path>
              <a:path w="415925" h="143509">
                <a:moveTo>
                  <a:pt x="191643" y="4699"/>
                </a:moveTo>
                <a:lnTo>
                  <a:pt x="180721" y="4699"/>
                </a:lnTo>
                <a:lnTo>
                  <a:pt x="180721" y="23114"/>
                </a:lnTo>
                <a:lnTo>
                  <a:pt x="180054" y="30900"/>
                </a:lnTo>
                <a:lnTo>
                  <a:pt x="158226" y="67325"/>
                </a:lnTo>
                <a:lnTo>
                  <a:pt x="144018" y="76962"/>
                </a:lnTo>
                <a:lnTo>
                  <a:pt x="152019" y="84582"/>
                </a:lnTo>
                <a:lnTo>
                  <a:pt x="180863" y="55657"/>
                </a:lnTo>
                <a:lnTo>
                  <a:pt x="186562" y="45212"/>
                </a:lnTo>
                <a:lnTo>
                  <a:pt x="198196" y="45212"/>
                </a:lnTo>
                <a:lnTo>
                  <a:pt x="197858" y="44705"/>
                </a:lnTo>
                <a:lnTo>
                  <a:pt x="194405" y="37480"/>
                </a:lnTo>
                <a:lnTo>
                  <a:pt x="192333" y="30279"/>
                </a:lnTo>
                <a:lnTo>
                  <a:pt x="191643" y="23114"/>
                </a:lnTo>
                <a:lnTo>
                  <a:pt x="191643" y="4699"/>
                </a:lnTo>
                <a:close/>
              </a:path>
              <a:path w="415925" h="143509">
                <a:moveTo>
                  <a:pt x="198196" y="45212"/>
                </a:moveTo>
                <a:lnTo>
                  <a:pt x="186562" y="45212"/>
                </a:lnTo>
                <a:lnTo>
                  <a:pt x="189103" y="50927"/>
                </a:lnTo>
                <a:lnTo>
                  <a:pt x="220090" y="80899"/>
                </a:lnTo>
                <a:lnTo>
                  <a:pt x="227584" y="72898"/>
                </a:lnTo>
                <a:lnTo>
                  <a:pt x="220819" y="69159"/>
                </a:lnTo>
                <a:lnTo>
                  <a:pt x="214423" y="64420"/>
                </a:lnTo>
                <a:lnTo>
                  <a:pt x="208385" y="58681"/>
                </a:lnTo>
                <a:lnTo>
                  <a:pt x="202691" y="51943"/>
                </a:lnTo>
                <a:lnTo>
                  <a:pt x="198196" y="45212"/>
                </a:lnTo>
                <a:close/>
              </a:path>
              <a:path w="415925" h="143509">
                <a:moveTo>
                  <a:pt x="343280" y="10922"/>
                </a:moveTo>
                <a:lnTo>
                  <a:pt x="308117" y="31765"/>
                </a:lnTo>
                <a:lnTo>
                  <a:pt x="305434" y="45085"/>
                </a:lnTo>
                <a:lnTo>
                  <a:pt x="306105" y="52185"/>
                </a:lnTo>
                <a:lnTo>
                  <a:pt x="335591" y="78777"/>
                </a:lnTo>
                <a:lnTo>
                  <a:pt x="343280" y="79375"/>
                </a:lnTo>
                <a:lnTo>
                  <a:pt x="351117" y="78777"/>
                </a:lnTo>
                <a:lnTo>
                  <a:pt x="358251" y="76977"/>
                </a:lnTo>
                <a:lnTo>
                  <a:pt x="364694" y="73963"/>
                </a:lnTo>
                <a:lnTo>
                  <a:pt x="370459" y="69723"/>
                </a:lnTo>
                <a:lnTo>
                  <a:pt x="370691" y="69469"/>
                </a:lnTo>
                <a:lnTo>
                  <a:pt x="336041" y="69469"/>
                </a:lnTo>
                <a:lnTo>
                  <a:pt x="329819" y="67183"/>
                </a:lnTo>
                <a:lnTo>
                  <a:pt x="324611" y="62738"/>
                </a:lnTo>
                <a:lnTo>
                  <a:pt x="319404" y="58166"/>
                </a:lnTo>
                <a:lnTo>
                  <a:pt x="316865" y="52324"/>
                </a:lnTo>
                <a:lnTo>
                  <a:pt x="316865" y="37973"/>
                </a:lnTo>
                <a:lnTo>
                  <a:pt x="319404" y="32131"/>
                </a:lnTo>
                <a:lnTo>
                  <a:pt x="329438" y="23114"/>
                </a:lnTo>
                <a:lnTo>
                  <a:pt x="335788" y="20828"/>
                </a:lnTo>
                <a:lnTo>
                  <a:pt x="370332" y="20828"/>
                </a:lnTo>
                <a:lnTo>
                  <a:pt x="364569" y="16494"/>
                </a:lnTo>
                <a:lnTo>
                  <a:pt x="358140" y="13398"/>
                </a:lnTo>
                <a:lnTo>
                  <a:pt x="351043" y="11541"/>
                </a:lnTo>
                <a:lnTo>
                  <a:pt x="343280" y="10922"/>
                </a:lnTo>
                <a:close/>
              </a:path>
              <a:path w="415925" h="143509">
                <a:moveTo>
                  <a:pt x="370332" y="20828"/>
                </a:moveTo>
                <a:lnTo>
                  <a:pt x="350901" y="20828"/>
                </a:lnTo>
                <a:lnTo>
                  <a:pt x="357251" y="22987"/>
                </a:lnTo>
                <a:lnTo>
                  <a:pt x="362330" y="27559"/>
                </a:lnTo>
                <a:lnTo>
                  <a:pt x="367410" y="32004"/>
                </a:lnTo>
                <a:lnTo>
                  <a:pt x="369951" y="37973"/>
                </a:lnTo>
                <a:lnTo>
                  <a:pt x="369951" y="52324"/>
                </a:lnTo>
                <a:lnTo>
                  <a:pt x="367284" y="58166"/>
                </a:lnTo>
                <a:lnTo>
                  <a:pt x="362203" y="62738"/>
                </a:lnTo>
                <a:lnTo>
                  <a:pt x="357123" y="67183"/>
                </a:lnTo>
                <a:lnTo>
                  <a:pt x="350773" y="69469"/>
                </a:lnTo>
                <a:lnTo>
                  <a:pt x="370691" y="69469"/>
                </a:lnTo>
                <a:lnTo>
                  <a:pt x="375199" y="64533"/>
                </a:lnTo>
                <a:lnTo>
                  <a:pt x="378585" y="58642"/>
                </a:lnTo>
                <a:lnTo>
                  <a:pt x="380586" y="52185"/>
                </a:lnTo>
                <a:lnTo>
                  <a:pt x="381253" y="45085"/>
                </a:lnTo>
                <a:lnTo>
                  <a:pt x="380583" y="38205"/>
                </a:lnTo>
                <a:lnTo>
                  <a:pt x="378555" y="31861"/>
                </a:lnTo>
                <a:lnTo>
                  <a:pt x="375146" y="26064"/>
                </a:lnTo>
                <a:lnTo>
                  <a:pt x="370332" y="20828"/>
                </a:lnTo>
                <a:close/>
              </a:path>
              <a:path w="415925" h="143509">
                <a:moveTo>
                  <a:pt x="68706" y="8255"/>
                </a:moveTo>
                <a:lnTo>
                  <a:pt x="0" y="8255"/>
                </a:lnTo>
                <a:lnTo>
                  <a:pt x="0" y="70739"/>
                </a:lnTo>
                <a:lnTo>
                  <a:pt x="44862" y="70358"/>
                </a:lnTo>
                <a:lnTo>
                  <a:pt x="61936" y="69881"/>
                </a:lnTo>
                <a:lnTo>
                  <a:pt x="75437" y="69215"/>
                </a:lnTo>
                <a:lnTo>
                  <a:pt x="74776" y="60833"/>
                </a:lnTo>
                <a:lnTo>
                  <a:pt x="11175" y="60833"/>
                </a:lnTo>
                <a:lnTo>
                  <a:pt x="11175" y="18161"/>
                </a:lnTo>
                <a:lnTo>
                  <a:pt x="68706" y="18161"/>
                </a:lnTo>
                <a:lnTo>
                  <a:pt x="68706" y="8255"/>
                </a:lnTo>
                <a:close/>
              </a:path>
              <a:path w="415925" h="143509">
                <a:moveTo>
                  <a:pt x="74675" y="59563"/>
                </a:moveTo>
                <a:lnTo>
                  <a:pt x="63771" y="60136"/>
                </a:lnTo>
                <a:lnTo>
                  <a:pt x="49545" y="60531"/>
                </a:lnTo>
                <a:lnTo>
                  <a:pt x="11175" y="60833"/>
                </a:lnTo>
                <a:lnTo>
                  <a:pt x="74776" y="60833"/>
                </a:lnTo>
                <a:lnTo>
                  <a:pt x="74675" y="59563"/>
                </a:lnTo>
                <a:close/>
              </a:path>
              <a:path w="415925" h="143509">
                <a:moveTo>
                  <a:pt x="415416" y="0"/>
                </a:moveTo>
                <a:lnTo>
                  <a:pt x="404367" y="0"/>
                </a:lnTo>
                <a:lnTo>
                  <a:pt x="404367" y="143510"/>
                </a:lnTo>
                <a:lnTo>
                  <a:pt x="415416" y="143510"/>
                </a:lnTo>
                <a:lnTo>
                  <a:pt x="415416" y="0"/>
                </a:lnTo>
                <a:close/>
              </a:path>
              <a:path w="415925" h="143509">
                <a:moveTo>
                  <a:pt x="102234" y="0"/>
                </a:moveTo>
                <a:lnTo>
                  <a:pt x="91186" y="0"/>
                </a:lnTo>
                <a:lnTo>
                  <a:pt x="91186" y="83566"/>
                </a:lnTo>
                <a:lnTo>
                  <a:pt x="102234" y="83566"/>
                </a:lnTo>
                <a:lnTo>
                  <a:pt x="102234" y="49403"/>
                </a:lnTo>
                <a:lnTo>
                  <a:pt x="123825" y="49403"/>
                </a:lnTo>
                <a:lnTo>
                  <a:pt x="123825" y="39243"/>
                </a:lnTo>
                <a:lnTo>
                  <a:pt x="102234" y="39243"/>
                </a:lnTo>
                <a:lnTo>
                  <a:pt x="102234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1803400" y="1416430"/>
            <a:ext cx="267970" cy="143510"/>
          </a:xfrm>
          <a:custGeom>
            <a:avLst/>
            <a:gdLst/>
            <a:rect l="l" t="t" r="r" b="b"/>
            <a:pathLst>
              <a:path w="267969" h="143509">
                <a:moveTo>
                  <a:pt x="246380" y="105410"/>
                </a:moveTo>
                <a:lnTo>
                  <a:pt x="239307" y="105884"/>
                </a:lnTo>
                <a:lnTo>
                  <a:pt x="229330" y="106346"/>
                </a:lnTo>
                <a:lnTo>
                  <a:pt x="200660" y="107188"/>
                </a:lnTo>
                <a:lnTo>
                  <a:pt x="147066" y="107950"/>
                </a:lnTo>
                <a:lnTo>
                  <a:pt x="148081" y="117475"/>
                </a:lnTo>
                <a:lnTo>
                  <a:pt x="216725" y="116383"/>
                </a:lnTo>
                <a:lnTo>
                  <a:pt x="229679" y="115982"/>
                </a:lnTo>
                <a:lnTo>
                  <a:pt x="239775" y="115534"/>
                </a:lnTo>
                <a:lnTo>
                  <a:pt x="247014" y="115062"/>
                </a:lnTo>
                <a:lnTo>
                  <a:pt x="246380" y="105410"/>
                </a:lnTo>
                <a:close/>
              </a:path>
              <a:path w="267969" h="143509">
                <a:moveTo>
                  <a:pt x="108331" y="78359"/>
                </a:moveTo>
                <a:lnTo>
                  <a:pt x="19812" y="78359"/>
                </a:lnTo>
                <a:lnTo>
                  <a:pt x="19812" y="88138"/>
                </a:lnTo>
                <a:lnTo>
                  <a:pt x="97408" y="88138"/>
                </a:lnTo>
                <a:lnTo>
                  <a:pt x="97408" y="103632"/>
                </a:lnTo>
                <a:lnTo>
                  <a:pt x="19812" y="103632"/>
                </a:lnTo>
                <a:lnTo>
                  <a:pt x="19812" y="140335"/>
                </a:lnTo>
                <a:lnTo>
                  <a:pt x="112268" y="140335"/>
                </a:lnTo>
                <a:lnTo>
                  <a:pt x="112268" y="130429"/>
                </a:lnTo>
                <a:lnTo>
                  <a:pt x="30733" y="130429"/>
                </a:lnTo>
                <a:lnTo>
                  <a:pt x="30733" y="113411"/>
                </a:lnTo>
                <a:lnTo>
                  <a:pt x="108331" y="113411"/>
                </a:lnTo>
                <a:lnTo>
                  <a:pt x="108331" y="78359"/>
                </a:lnTo>
                <a:close/>
              </a:path>
              <a:path w="267969" h="143509">
                <a:moveTo>
                  <a:pt x="195452" y="10922"/>
                </a:moveTo>
                <a:lnTo>
                  <a:pt x="160289" y="31765"/>
                </a:lnTo>
                <a:lnTo>
                  <a:pt x="157606" y="45085"/>
                </a:lnTo>
                <a:lnTo>
                  <a:pt x="158277" y="52185"/>
                </a:lnTo>
                <a:lnTo>
                  <a:pt x="187763" y="78777"/>
                </a:lnTo>
                <a:lnTo>
                  <a:pt x="195452" y="79375"/>
                </a:lnTo>
                <a:lnTo>
                  <a:pt x="203289" y="78777"/>
                </a:lnTo>
                <a:lnTo>
                  <a:pt x="210423" y="76977"/>
                </a:lnTo>
                <a:lnTo>
                  <a:pt x="216866" y="73963"/>
                </a:lnTo>
                <a:lnTo>
                  <a:pt x="222631" y="69723"/>
                </a:lnTo>
                <a:lnTo>
                  <a:pt x="222863" y="69469"/>
                </a:lnTo>
                <a:lnTo>
                  <a:pt x="188213" y="69469"/>
                </a:lnTo>
                <a:lnTo>
                  <a:pt x="181991" y="67183"/>
                </a:lnTo>
                <a:lnTo>
                  <a:pt x="176783" y="62738"/>
                </a:lnTo>
                <a:lnTo>
                  <a:pt x="171576" y="58166"/>
                </a:lnTo>
                <a:lnTo>
                  <a:pt x="169037" y="52324"/>
                </a:lnTo>
                <a:lnTo>
                  <a:pt x="169037" y="37973"/>
                </a:lnTo>
                <a:lnTo>
                  <a:pt x="171576" y="32131"/>
                </a:lnTo>
                <a:lnTo>
                  <a:pt x="181610" y="23114"/>
                </a:lnTo>
                <a:lnTo>
                  <a:pt x="187960" y="20828"/>
                </a:lnTo>
                <a:lnTo>
                  <a:pt x="222504" y="20828"/>
                </a:lnTo>
                <a:lnTo>
                  <a:pt x="216741" y="16494"/>
                </a:lnTo>
                <a:lnTo>
                  <a:pt x="210312" y="13398"/>
                </a:lnTo>
                <a:lnTo>
                  <a:pt x="203215" y="11541"/>
                </a:lnTo>
                <a:lnTo>
                  <a:pt x="195452" y="10922"/>
                </a:lnTo>
                <a:close/>
              </a:path>
              <a:path w="267969" h="143509">
                <a:moveTo>
                  <a:pt x="222504" y="20828"/>
                </a:moveTo>
                <a:lnTo>
                  <a:pt x="203073" y="20828"/>
                </a:lnTo>
                <a:lnTo>
                  <a:pt x="209423" y="22987"/>
                </a:lnTo>
                <a:lnTo>
                  <a:pt x="214502" y="27559"/>
                </a:lnTo>
                <a:lnTo>
                  <a:pt x="219582" y="32004"/>
                </a:lnTo>
                <a:lnTo>
                  <a:pt x="222123" y="37973"/>
                </a:lnTo>
                <a:lnTo>
                  <a:pt x="222123" y="52324"/>
                </a:lnTo>
                <a:lnTo>
                  <a:pt x="219456" y="58166"/>
                </a:lnTo>
                <a:lnTo>
                  <a:pt x="214375" y="62738"/>
                </a:lnTo>
                <a:lnTo>
                  <a:pt x="209295" y="67183"/>
                </a:lnTo>
                <a:lnTo>
                  <a:pt x="202945" y="69469"/>
                </a:lnTo>
                <a:lnTo>
                  <a:pt x="222863" y="69469"/>
                </a:lnTo>
                <a:lnTo>
                  <a:pt x="227371" y="64533"/>
                </a:lnTo>
                <a:lnTo>
                  <a:pt x="230757" y="58642"/>
                </a:lnTo>
                <a:lnTo>
                  <a:pt x="232758" y="52185"/>
                </a:lnTo>
                <a:lnTo>
                  <a:pt x="233425" y="45085"/>
                </a:lnTo>
                <a:lnTo>
                  <a:pt x="232755" y="38205"/>
                </a:lnTo>
                <a:lnTo>
                  <a:pt x="230727" y="31861"/>
                </a:lnTo>
                <a:lnTo>
                  <a:pt x="227318" y="26064"/>
                </a:lnTo>
                <a:lnTo>
                  <a:pt x="222504" y="20828"/>
                </a:lnTo>
                <a:close/>
              </a:path>
              <a:path w="267969" h="143509">
                <a:moveTo>
                  <a:pt x="83566" y="6350"/>
                </a:moveTo>
                <a:lnTo>
                  <a:pt x="45847" y="6350"/>
                </a:lnTo>
                <a:lnTo>
                  <a:pt x="45847" y="61722"/>
                </a:lnTo>
                <a:lnTo>
                  <a:pt x="61015" y="61581"/>
                </a:lnTo>
                <a:lnTo>
                  <a:pt x="73374" y="61166"/>
                </a:lnTo>
                <a:lnTo>
                  <a:pt x="82923" y="60489"/>
                </a:lnTo>
                <a:lnTo>
                  <a:pt x="89662" y="59563"/>
                </a:lnTo>
                <a:lnTo>
                  <a:pt x="88747" y="51943"/>
                </a:lnTo>
                <a:lnTo>
                  <a:pt x="57023" y="51943"/>
                </a:lnTo>
                <a:lnTo>
                  <a:pt x="57023" y="16129"/>
                </a:lnTo>
                <a:lnTo>
                  <a:pt x="83566" y="16129"/>
                </a:lnTo>
                <a:lnTo>
                  <a:pt x="83566" y="6350"/>
                </a:lnTo>
                <a:close/>
              </a:path>
              <a:path w="267969" h="143509">
                <a:moveTo>
                  <a:pt x="88518" y="50038"/>
                </a:moveTo>
                <a:lnTo>
                  <a:pt x="83615" y="50871"/>
                </a:lnTo>
                <a:lnTo>
                  <a:pt x="76723" y="51466"/>
                </a:lnTo>
                <a:lnTo>
                  <a:pt x="67855" y="51823"/>
                </a:lnTo>
                <a:lnTo>
                  <a:pt x="57023" y="51943"/>
                </a:lnTo>
                <a:lnTo>
                  <a:pt x="88747" y="51943"/>
                </a:lnTo>
                <a:lnTo>
                  <a:pt x="88518" y="50038"/>
                </a:lnTo>
                <a:close/>
              </a:path>
              <a:path w="267969" h="143509">
                <a:moveTo>
                  <a:pt x="36956" y="6350"/>
                </a:moveTo>
                <a:lnTo>
                  <a:pt x="0" y="6350"/>
                </a:lnTo>
                <a:lnTo>
                  <a:pt x="0" y="61595"/>
                </a:lnTo>
                <a:lnTo>
                  <a:pt x="12596" y="61428"/>
                </a:lnTo>
                <a:lnTo>
                  <a:pt x="23526" y="60928"/>
                </a:lnTo>
                <a:lnTo>
                  <a:pt x="32789" y="60094"/>
                </a:lnTo>
                <a:lnTo>
                  <a:pt x="40386" y="58928"/>
                </a:lnTo>
                <a:lnTo>
                  <a:pt x="39232" y="51816"/>
                </a:lnTo>
                <a:lnTo>
                  <a:pt x="10922" y="51816"/>
                </a:lnTo>
                <a:lnTo>
                  <a:pt x="10922" y="16129"/>
                </a:lnTo>
                <a:lnTo>
                  <a:pt x="36956" y="16129"/>
                </a:lnTo>
                <a:lnTo>
                  <a:pt x="36956" y="6350"/>
                </a:lnTo>
                <a:close/>
              </a:path>
              <a:path w="267969" h="143509">
                <a:moveTo>
                  <a:pt x="38862" y="49530"/>
                </a:moveTo>
                <a:lnTo>
                  <a:pt x="33978" y="50530"/>
                </a:lnTo>
                <a:lnTo>
                  <a:pt x="27701" y="51244"/>
                </a:lnTo>
                <a:lnTo>
                  <a:pt x="20020" y="51673"/>
                </a:lnTo>
                <a:lnTo>
                  <a:pt x="10922" y="51816"/>
                </a:lnTo>
                <a:lnTo>
                  <a:pt x="39232" y="51816"/>
                </a:lnTo>
                <a:lnTo>
                  <a:pt x="38862" y="49530"/>
                </a:lnTo>
                <a:close/>
              </a:path>
              <a:path w="267969" h="143509">
                <a:moveTo>
                  <a:pt x="267588" y="0"/>
                </a:moveTo>
                <a:lnTo>
                  <a:pt x="256539" y="0"/>
                </a:lnTo>
                <a:lnTo>
                  <a:pt x="256539" y="143510"/>
                </a:lnTo>
                <a:lnTo>
                  <a:pt x="267588" y="143510"/>
                </a:lnTo>
                <a:lnTo>
                  <a:pt x="267588" y="0"/>
                </a:lnTo>
                <a:close/>
              </a:path>
              <a:path w="267969" h="143509">
                <a:moveTo>
                  <a:pt x="108331" y="0"/>
                </a:moveTo>
                <a:lnTo>
                  <a:pt x="97155" y="0"/>
                </a:lnTo>
                <a:lnTo>
                  <a:pt x="97155" y="70231"/>
                </a:lnTo>
                <a:lnTo>
                  <a:pt x="108331" y="70231"/>
                </a:lnTo>
                <a:lnTo>
                  <a:pt x="108331" y="40513"/>
                </a:lnTo>
                <a:lnTo>
                  <a:pt x="129539" y="40513"/>
                </a:lnTo>
                <a:lnTo>
                  <a:pt x="129539" y="30480"/>
                </a:lnTo>
                <a:lnTo>
                  <a:pt x="108331" y="30480"/>
                </a:lnTo>
                <a:lnTo>
                  <a:pt x="108331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2152014" y="1416430"/>
            <a:ext cx="426720" cy="142240"/>
          </a:xfrm>
          <a:custGeom>
            <a:avLst/>
            <a:gdLst/>
            <a:rect l="l" t="t" r="r" b="b"/>
            <a:pathLst>
              <a:path w="426719" h="142240">
                <a:moveTo>
                  <a:pt x="107950" y="87122"/>
                </a:moveTo>
                <a:lnTo>
                  <a:pt x="19558" y="87122"/>
                </a:lnTo>
                <a:lnTo>
                  <a:pt x="19558" y="139573"/>
                </a:lnTo>
                <a:lnTo>
                  <a:pt x="107950" y="139573"/>
                </a:lnTo>
                <a:lnTo>
                  <a:pt x="107950" y="129921"/>
                </a:lnTo>
                <a:lnTo>
                  <a:pt x="30480" y="129921"/>
                </a:lnTo>
                <a:lnTo>
                  <a:pt x="30480" y="97028"/>
                </a:lnTo>
                <a:lnTo>
                  <a:pt x="107950" y="97028"/>
                </a:lnTo>
                <a:lnTo>
                  <a:pt x="107950" y="87122"/>
                </a:lnTo>
                <a:close/>
              </a:path>
              <a:path w="426719" h="142240">
                <a:moveTo>
                  <a:pt x="107950" y="97028"/>
                </a:moveTo>
                <a:lnTo>
                  <a:pt x="97028" y="97028"/>
                </a:lnTo>
                <a:lnTo>
                  <a:pt x="97028" y="129921"/>
                </a:lnTo>
                <a:lnTo>
                  <a:pt x="107950" y="129921"/>
                </a:lnTo>
                <a:lnTo>
                  <a:pt x="107950" y="97028"/>
                </a:lnTo>
                <a:close/>
              </a:path>
              <a:path w="426719" h="142240">
                <a:moveTo>
                  <a:pt x="181483" y="93218"/>
                </a:moveTo>
                <a:lnTo>
                  <a:pt x="170307" y="93218"/>
                </a:lnTo>
                <a:lnTo>
                  <a:pt x="170307" y="138811"/>
                </a:lnTo>
                <a:lnTo>
                  <a:pt x="262509" y="138811"/>
                </a:lnTo>
                <a:lnTo>
                  <a:pt x="262509" y="129159"/>
                </a:lnTo>
                <a:lnTo>
                  <a:pt x="181483" y="129159"/>
                </a:lnTo>
                <a:lnTo>
                  <a:pt x="181483" y="93218"/>
                </a:lnTo>
                <a:close/>
              </a:path>
              <a:path w="426719" h="142240">
                <a:moveTo>
                  <a:pt x="258699" y="0"/>
                </a:moveTo>
                <a:lnTo>
                  <a:pt x="247650" y="0"/>
                </a:lnTo>
                <a:lnTo>
                  <a:pt x="247650" y="102108"/>
                </a:lnTo>
                <a:lnTo>
                  <a:pt x="258699" y="102108"/>
                </a:lnTo>
                <a:lnTo>
                  <a:pt x="258699" y="0"/>
                </a:lnTo>
                <a:close/>
              </a:path>
              <a:path w="426719" h="142240">
                <a:moveTo>
                  <a:pt x="190500" y="4699"/>
                </a:moveTo>
                <a:lnTo>
                  <a:pt x="179578" y="4699"/>
                </a:lnTo>
                <a:lnTo>
                  <a:pt x="179578" y="23114"/>
                </a:lnTo>
                <a:lnTo>
                  <a:pt x="178911" y="30900"/>
                </a:lnTo>
                <a:lnTo>
                  <a:pt x="157083" y="67325"/>
                </a:lnTo>
                <a:lnTo>
                  <a:pt x="142875" y="76962"/>
                </a:lnTo>
                <a:lnTo>
                  <a:pt x="150876" y="84582"/>
                </a:lnTo>
                <a:lnTo>
                  <a:pt x="179720" y="55657"/>
                </a:lnTo>
                <a:lnTo>
                  <a:pt x="185420" y="45212"/>
                </a:lnTo>
                <a:lnTo>
                  <a:pt x="197053" y="45212"/>
                </a:lnTo>
                <a:lnTo>
                  <a:pt x="196715" y="44705"/>
                </a:lnTo>
                <a:lnTo>
                  <a:pt x="193262" y="37480"/>
                </a:lnTo>
                <a:lnTo>
                  <a:pt x="191190" y="30279"/>
                </a:lnTo>
                <a:lnTo>
                  <a:pt x="190500" y="23114"/>
                </a:lnTo>
                <a:lnTo>
                  <a:pt x="190500" y="4699"/>
                </a:lnTo>
                <a:close/>
              </a:path>
              <a:path w="426719" h="142240">
                <a:moveTo>
                  <a:pt x="197053" y="45212"/>
                </a:moveTo>
                <a:lnTo>
                  <a:pt x="185420" y="45212"/>
                </a:lnTo>
                <a:lnTo>
                  <a:pt x="187960" y="50927"/>
                </a:lnTo>
                <a:lnTo>
                  <a:pt x="218948" y="80899"/>
                </a:lnTo>
                <a:lnTo>
                  <a:pt x="226441" y="72898"/>
                </a:lnTo>
                <a:lnTo>
                  <a:pt x="219676" y="69159"/>
                </a:lnTo>
                <a:lnTo>
                  <a:pt x="213280" y="64420"/>
                </a:lnTo>
                <a:lnTo>
                  <a:pt x="207242" y="58681"/>
                </a:lnTo>
                <a:lnTo>
                  <a:pt x="201549" y="51943"/>
                </a:lnTo>
                <a:lnTo>
                  <a:pt x="197053" y="45212"/>
                </a:lnTo>
                <a:close/>
              </a:path>
              <a:path w="426719" h="142240">
                <a:moveTo>
                  <a:pt x="405003" y="85979"/>
                </a:moveTo>
                <a:lnTo>
                  <a:pt x="314960" y="85979"/>
                </a:lnTo>
                <a:lnTo>
                  <a:pt x="314960" y="95250"/>
                </a:lnTo>
                <a:lnTo>
                  <a:pt x="394081" y="95250"/>
                </a:lnTo>
                <a:lnTo>
                  <a:pt x="394081" y="109220"/>
                </a:lnTo>
                <a:lnTo>
                  <a:pt x="314960" y="109220"/>
                </a:lnTo>
                <a:lnTo>
                  <a:pt x="314960" y="142113"/>
                </a:lnTo>
                <a:lnTo>
                  <a:pt x="408813" y="142113"/>
                </a:lnTo>
                <a:lnTo>
                  <a:pt x="408813" y="132715"/>
                </a:lnTo>
                <a:lnTo>
                  <a:pt x="325882" y="132715"/>
                </a:lnTo>
                <a:lnTo>
                  <a:pt x="325882" y="117983"/>
                </a:lnTo>
                <a:lnTo>
                  <a:pt x="405003" y="117983"/>
                </a:lnTo>
                <a:lnTo>
                  <a:pt x="405003" y="85979"/>
                </a:lnTo>
                <a:close/>
              </a:path>
              <a:path w="426719" h="142240">
                <a:moveTo>
                  <a:pt x="426593" y="63373"/>
                </a:moveTo>
                <a:lnTo>
                  <a:pt x="293497" y="63373"/>
                </a:lnTo>
                <a:lnTo>
                  <a:pt x="293497" y="72517"/>
                </a:lnTo>
                <a:lnTo>
                  <a:pt x="426593" y="72517"/>
                </a:lnTo>
                <a:lnTo>
                  <a:pt x="426593" y="63373"/>
                </a:lnTo>
                <a:close/>
              </a:path>
              <a:path w="426719" h="142240">
                <a:moveTo>
                  <a:pt x="36322" y="4445"/>
                </a:moveTo>
                <a:lnTo>
                  <a:pt x="2508" y="24939"/>
                </a:lnTo>
                <a:lnTo>
                  <a:pt x="0" y="38354"/>
                </a:lnTo>
                <a:lnTo>
                  <a:pt x="623" y="45452"/>
                </a:lnTo>
                <a:lnTo>
                  <a:pt x="28680" y="71919"/>
                </a:lnTo>
                <a:lnTo>
                  <a:pt x="36322" y="72517"/>
                </a:lnTo>
                <a:lnTo>
                  <a:pt x="44039" y="71919"/>
                </a:lnTo>
                <a:lnTo>
                  <a:pt x="51006" y="70119"/>
                </a:lnTo>
                <a:lnTo>
                  <a:pt x="57235" y="67105"/>
                </a:lnTo>
                <a:lnTo>
                  <a:pt x="62573" y="62992"/>
                </a:lnTo>
                <a:lnTo>
                  <a:pt x="28702" y="62992"/>
                </a:lnTo>
                <a:lnTo>
                  <a:pt x="22606" y="60706"/>
                </a:lnTo>
                <a:lnTo>
                  <a:pt x="18034" y="56134"/>
                </a:lnTo>
                <a:lnTo>
                  <a:pt x="13335" y="51689"/>
                </a:lnTo>
                <a:lnTo>
                  <a:pt x="11049" y="45720"/>
                </a:lnTo>
                <a:lnTo>
                  <a:pt x="11049" y="31115"/>
                </a:lnTo>
                <a:lnTo>
                  <a:pt x="13335" y="25273"/>
                </a:lnTo>
                <a:lnTo>
                  <a:pt x="18034" y="20828"/>
                </a:lnTo>
                <a:lnTo>
                  <a:pt x="22606" y="16256"/>
                </a:lnTo>
                <a:lnTo>
                  <a:pt x="28702" y="13970"/>
                </a:lnTo>
                <a:lnTo>
                  <a:pt x="62737" y="13970"/>
                </a:lnTo>
                <a:lnTo>
                  <a:pt x="57235" y="9802"/>
                </a:lnTo>
                <a:lnTo>
                  <a:pt x="51006" y="6826"/>
                </a:lnTo>
                <a:lnTo>
                  <a:pt x="44039" y="5040"/>
                </a:lnTo>
                <a:lnTo>
                  <a:pt x="36322" y="4445"/>
                </a:lnTo>
                <a:close/>
              </a:path>
              <a:path w="426719" h="142240">
                <a:moveTo>
                  <a:pt x="62737" y="13970"/>
                </a:moveTo>
                <a:lnTo>
                  <a:pt x="44068" y="13970"/>
                </a:lnTo>
                <a:lnTo>
                  <a:pt x="50165" y="16256"/>
                </a:lnTo>
                <a:lnTo>
                  <a:pt x="54864" y="20828"/>
                </a:lnTo>
                <a:lnTo>
                  <a:pt x="59436" y="25400"/>
                </a:lnTo>
                <a:lnTo>
                  <a:pt x="61796" y="31115"/>
                </a:lnTo>
                <a:lnTo>
                  <a:pt x="61797" y="45720"/>
                </a:lnTo>
                <a:lnTo>
                  <a:pt x="59436" y="51562"/>
                </a:lnTo>
                <a:lnTo>
                  <a:pt x="54864" y="56134"/>
                </a:lnTo>
                <a:lnTo>
                  <a:pt x="50165" y="60706"/>
                </a:lnTo>
                <a:lnTo>
                  <a:pt x="44068" y="62992"/>
                </a:lnTo>
                <a:lnTo>
                  <a:pt x="62573" y="62992"/>
                </a:lnTo>
                <a:lnTo>
                  <a:pt x="72898" y="38354"/>
                </a:lnTo>
                <a:lnTo>
                  <a:pt x="72263" y="31331"/>
                </a:lnTo>
                <a:lnTo>
                  <a:pt x="72214" y="31115"/>
                </a:lnTo>
                <a:lnTo>
                  <a:pt x="70342" y="24828"/>
                </a:lnTo>
                <a:lnTo>
                  <a:pt x="67165" y="19065"/>
                </a:lnTo>
                <a:lnTo>
                  <a:pt x="62737" y="13970"/>
                </a:lnTo>
                <a:close/>
              </a:path>
              <a:path w="426719" h="142240">
                <a:moveTo>
                  <a:pt x="360045" y="635"/>
                </a:moveTo>
                <a:lnTo>
                  <a:pt x="318008" y="12192"/>
                </a:lnTo>
                <a:lnTo>
                  <a:pt x="314071" y="33655"/>
                </a:lnTo>
                <a:lnTo>
                  <a:pt x="318008" y="39751"/>
                </a:lnTo>
                <a:lnTo>
                  <a:pt x="360045" y="51181"/>
                </a:lnTo>
                <a:lnTo>
                  <a:pt x="370526" y="50752"/>
                </a:lnTo>
                <a:lnTo>
                  <a:pt x="379698" y="49466"/>
                </a:lnTo>
                <a:lnTo>
                  <a:pt x="387584" y="47323"/>
                </a:lnTo>
                <a:lnTo>
                  <a:pt x="394208" y="44323"/>
                </a:lnTo>
                <a:lnTo>
                  <a:pt x="397270" y="42545"/>
                </a:lnTo>
                <a:lnTo>
                  <a:pt x="360045" y="42545"/>
                </a:lnTo>
                <a:lnTo>
                  <a:pt x="352292" y="42257"/>
                </a:lnTo>
                <a:lnTo>
                  <a:pt x="325628" y="30861"/>
                </a:lnTo>
                <a:lnTo>
                  <a:pt x="325628" y="20955"/>
                </a:lnTo>
                <a:lnTo>
                  <a:pt x="360045" y="9398"/>
                </a:lnTo>
                <a:lnTo>
                  <a:pt x="397707" y="9398"/>
                </a:lnTo>
                <a:lnTo>
                  <a:pt x="394208" y="7366"/>
                </a:lnTo>
                <a:lnTo>
                  <a:pt x="387637" y="4439"/>
                </a:lnTo>
                <a:lnTo>
                  <a:pt x="379745" y="2333"/>
                </a:lnTo>
                <a:lnTo>
                  <a:pt x="370544" y="1061"/>
                </a:lnTo>
                <a:lnTo>
                  <a:pt x="360045" y="635"/>
                </a:lnTo>
                <a:close/>
              </a:path>
              <a:path w="426719" h="142240">
                <a:moveTo>
                  <a:pt x="397707" y="9398"/>
                </a:moveTo>
                <a:lnTo>
                  <a:pt x="360045" y="9398"/>
                </a:lnTo>
                <a:lnTo>
                  <a:pt x="367782" y="9703"/>
                </a:lnTo>
                <a:lnTo>
                  <a:pt x="374602" y="10604"/>
                </a:lnTo>
                <a:lnTo>
                  <a:pt x="394462" y="30861"/>
                </a:lnTo>
                <a:lnTo>
                  <a:pt x="391414" y="34798"/>
                </a:lnTo>
                <a:lnTo>
                  <a:pt x="360045" y="42545"/>
                </a:lnTo>
                <a:lnTo>
                  <a:pt x="397270" y="42545"/>
                </a:lnTo>
                <a:lnTo>
                  <a:pt x="402082" y="39751"/>
                </a:lnTo>
                <a:lnTo>
                  <a:pt x="406019" y="33655"/>
                </a:lnTo>
                <a:lnTo>
                  <a:pt x="406019" y="18161"/>
                </a:lnTo>
                <a:lnTo>
                  <a:pt x="402082" y="11938"/>
                </a:lnTo>
                <a:lnTo>
                  <a:pt x="397707" y="9398"/>
                </a:lnTo>
                <a:close/>
              </a:path>
              <a:path w="426719" h="142240">
                <a:moveTo>
                  <a:pt x="107950" y="0"/>
                </a:moveTo>
                <a:lnTo>
                  <a:pt x="96901" y="0"/>
                </a:lnTo>
                <a:lnTo>
                  <a:pt x="96901" y="79248"/>
                </a:lnTo>
                <a:lnTo>
                  <a:pt x="107950" y="79248"/>
                </a:lnTo>
                <a:lnTo>
                  <a:pt x="10795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2649092" y="1416430"/>
            <a:ext cx="260350" cy="143510"/>
          </a:xfrm>
          <a:custGeom>
            <a:avLst/>
            <a:gdLst/>
            <a:rect l="l" t="t" r="r" b="b"/>
            <a:pathLst>
              <a:path w="260350" h="143509">
                <a:moveTo>
                  <a:pt x="29082" y="93218"/>
                </a:moveTo>
                <a:lnTo>
                  <a:pt x="17780" y="93218"/>
                </a:lnTo>
                <a:lnTo>
                  <a:pt x="17780" y="138811"/>
                </a:lnTo>
                <a:lnTo>
                  <a:pt x="109981" y="138811"/>
                </a:lnTo>
                <a:lnTo>
                  <a:pt x="109981" y="129159"/>
                </a:lnTo>
                <a:lnTo>
                  <a:pt x="29082" y="129159"/>
                </a:lnTo>
                <a:lnTo>
                  <a:pt x="29082" y="93218"/>
                </a:lnTo>
                <a:close/>
              </a:path>
              <a:path w="260350" h="143509">
                <a:moveTo>
                  <a:pt x="106171" y="49022"/>
                </a:moveTo>
                <a:lnTo>
                  <a:pt x="95123" y="49022"/>
                </a:lnTo>
                <a:lnTo>
                  <a:pt x="95123" y="102108"/>
                </a:lnTo>
                <a:lnTo>
                  <a:pt x="106171" y="102108"/>
                </a:lnTo>
                <a:lnTo>
                  <a:pt x="106171" y="49022"/>
                </a:lnTo>
                <a:close/>
              </a:path>
              <a:path w="260350" h="143509">
                <a:moveTo>
                  <a:pt x="65277" y="9398"/>
                </a:moveTo>
                <a:lnTo>
                  <a:pt x="0" y="9398"/>
                </a:lnTo>
                <a:lnTo>
                  <a:pt x="0" y="78359"/>
                </a:lnTo>
                <a:lnTo>
                  <a:pt x="65277" y="78359"/>
                </a:lnTo>
                <a:lnTo>
                  <a:pt x="65277" y="68453"/>
                </a:lnTo>
                <a:lnTo>
                  <a:pt x="10921" y="68453"/>
                </a:lnTo>
                <a:lnTo>
                  <a:pt x="10921" y="19304"/>
                </a:lnTo>
                <a:lnTo>
                  <a:pt x="65277" y="19304"/>
                </a:lnTo>
                <a:lnTo>
                  <a:pt x="65277" y="9398"/>
                </a:lnTo>
                <a:close/>
              </a:path>
              <a:path w="260350" h="143509">
                <a:moveTo>
                  <a:pt x="65277" y="19304"/>
                </a:moveTo>
                <a:lnTo>
                  <a:pt x="54356" y="19304"/>
                </a:lnTo>
                <a:lnTo>
                  <a:pt x="54356" y="68453"/>
                </a:lnTo>
                <a:lnTo>
                  <a:pt x="65277" y="68453"/>
                </a:lnTo>
                <a:lnTo>
                  <a:pt x="65277" y="49022"/>
                </a:lnTo>
                <a:lnTo>
                  <a:pt x="106171" y="49022"/>
                </a:lnTo>
                <a:lnTo>
                  <a:pt x="106171" y="39116"/>
                </a:lnTo>
                <a:lnTo>
                  <a:pt x="65277" y="39116"/>
                </a:lnTo>
                <a:lnTo>
                  <a:pt x="65277" y="19304"/>
                </a:lnTo>
                <a:close/>
              </a:path>
              <a:path w="260350" h="143509">
                <a:moveTo>
                  <a:pt x="106171" y="0"/>
                </a:moveTo>
                <a:lnTo>
                  <a:pt x="95123" y="0"/>
                </a:lnTo>
                <a:lnTo>
                  <a:pt x="95123" y="39116"/>
                </a:lnTo>
                <a:lnTo>
                  <a:pt x="106171" y="39116"/>
                </a:lnTo>
                <a:lnTo>
                  <a:pt x="106171" y="0"/>
                </a:lnTo>
                <a:close/>
              </a:path>
              <a:path w="260350" h="143509">
                <a:moveTo>
                  <a:pt x="259842" y="0"/>
                </a:moveTo>
                <a:lnTo>
                  <a:pt x="248665" y="0"/>
                </a:lnTo>
                <a:lnTo>
                  <a:pt x="248665" y="50038"/>
                </a:lnTo>
                <a:lnTo>
                  <a:pt x="215519" y="50038"/>
                </a:lnTo>
                <a:lnTo>
                  <a:pt x="215519" y="59944"/>
                </a:lnTo>
                <a:lnTo>
                  <a:pt x="248665" y="59944"/>
                </a:lnTo>
                <a:lnTo>
                  <a:pt x="248665" y="143510"/>
                </a:lnTo>
                <a:lnTo>
                  <a:pt x="259842" y="143510"/>
                </a:lnTo>
                <a:lnTo>
                  <a:pt x="259842" y="0"/>
                </a:lnTo>
                <a:close/>
              </a:path>
              <a:path w="260350" h="143509">
                <a:moveTo>
                  <a:pt x="191388" y="22352"/>
                </a:moveTo>
                <a:lnTo>
                  <a:pt x="180212" y="22352"/>
                </a:lnTo>
                <a:lnTo>
                  <a:pt x="180212" y="34417"/>
                </a:lnTo>
                <a:lnTo>
                  <a:pt x="179593" y="44011"/>
                </a:lnTo>
                <a:lnTo>
                  <a:pt x="164901" y="81295"/>
                </a:lnTo>
                <a:lnTo>
                  <a:pt x="143256" y="102870"/>
                </a:lnTo>
                <a:lnTo>
                  <a:pt x="151637" y="110490"/>
                </a:lnTo>
                <a:lnTo>
                  <a:pt x="177659" y="80462"/>
                </a:lnTo>
                <a:lnTo>
                  <a:pt x="185927" y="62103"/>
                </a:lnTo>
                <a:lnTo>
                  <a:pt x="197007" y="62103"/>
                </a:lnTo>
                <a:lnTo>
                  <a:pt x="193960" y="53197"/>
                </a:lnTo>
                <a:lnTo>
                  <a:pt x="192031" y="43682"/>
                </a:lnTo>
                <a:lnTo>
                  <a:pt x="191414" y="34417"/>
                </a:lnTo>
                <a:lnTo>
                  <a:pt x="191388" y="22352"/>
                </a:lnTo>
                <a:close/>
              </a:path>
              <a:path w="260350" h="143509">
                <a:moveTo>
                  <a:pt x="197007" y="62103"/>
                </a:moveTo>
                <a:lnTo>
                  <a:pt x="185927" y="62103"/>
                </a:lnTo>
                <a:lnTo>
                  <a:pt x="190859" y="74293"/>
                </a:lnTo>
                <a:lnTo>
                  <a:pt x="198231" y="86090"/>
                </a:lnTo>
                <a:lnTo>
                  <a:pt x="208055" y="97482"/>
                </a:lnTo>
                <a:lnTo>
                  <a:pt x="220344" y="108458"/>
                </a:lnTo>
                <a:lnTo>
                  <a:pt x="227964" y="99949"/>
                </a:lnTo>
                <a:lnTo>
                  <a:pt x="220249" y="94545"/>
                </a:lnTo>
                <a:lnTo>
                  <a:pt x="213296" y="88058"/>
                </a:lnTo>
                <a:lnTo>
                  <a:pt x="207081" y="80462"/>
                </a:lnTo>
                <a:lnTo>
                  <a:pt x="201675" y="71882"/>
                </a:lnTo>
                <a:lnTo>
                  <a:pt x="197175" y="62593"/>
                </a:lnTo>
                <a:lnTo>
                  <a:pt x="197007" y="62103"/>
                </a:lnTo>
                <a:close/>
              </a:path>
              <a:path w="260350" h="143509">
                <a:moveTo>
                  <a:pt x="222884" y="12573"/>
                </a:moveTo>
                <a:lnTo>
                  <a:pt x="149098" y="12573"/>
                </a:lnTo>
                <a:lnTo>
                  <a:pt x="149098" y="22352"/>
                </a:lnTo>
                <a:lnTo>
                  <a:pt x="222884" y="22352"/>
                </a:lnTo>
                <a:lnTo>
                  <a:pt x="222884" y="12573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19" name="object 1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985770" y="1416430"/>
            <a:ext cx="128650" cy="1402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170935" y="1421002"/>
            <a:ext cx="133096" cy="138937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371723" y="1416430"/>
            <a:ext cx="332740" cy="143510"/>
          </a:xfrm>
          <a:custGeom>
            <a:avLst/>
            <a:gdLst/>
            <a:rect l="l" t="t" r="r" b="b"/>
            <a:pathLst>
              <a:path w="332739" h="143509">
                <a:moveTo>
                  <a:pt x="65659" y="122809"/>
                </a:moveTo>
                <a:lnTo>
                  <a:pt x="59563" y="120777"/>
                </a:lnTo>
                <a:lnTo>
                  <a:pt x="54483" y="116967"/>
                </a:lnTo>
                <a:lnTo>
                  <a:pt x="50419" y="111506"/>
                </a:lnTo>
                <a:lnTo>
                  <a:pt x="46228" y="106045"/>
                </a:lnTo>
                <a:lnTo>
                  <a:pt x="44196" y="99695"/>
                </a:lnTo>
                <a:lnTo>
                  <a:pt x="44196" y="86360"/>
                </a:lnTo>
                <a:lnTo>
                  <a:pt x="33401" y="86360"/>
                </a:lnTo>
                <a:lnTo>
                  <a:pt x="33401" y="100838"/>
                </a:lnTo>
                <a:lnTo>
                  <a:pt x="30734" y="108839"/>
                </a:lnTo>
                <a:lnTo>
                  <a:pt x="3683" y="134366"/>
                </a:lnTo>
                <a:lnTo>
                  <a:pt x="12192" y="141478"/>
                </a:lnTo>
                <a:lnTo>
                  <a:pt x="20929" y="135394"/>
                </a:lnTo>
                <a:lnTo>
                  <a:pt x="28308" y="128358"/>
                </a:lnTo>
                <a:lnTo>
                  <a:pt x="34366" y="120396"/>
                </a:lnTo>
                <a:lnTo>
                  <a:pt x="39116" y="111506"/>
                </a:lnTo>
                <a:lnTo>
                  <a:pt x="42062" y="116459"/>
                </a:lnTo>
                <a:lnTo>
                  <a:pt x="46139" y="121221"/>
                </a:lnTo>
                <a:lnTo>
                  <a:pt x="51346" y="125793"/>
                </a:lnTo>
                <a:lnTo>
                  <a:pt x="57658" y="130175"/>
                </a:lnTo>
                <a:lnTo>
                  <a:pt x="65659" y="122809"/>
                </a:lnTo>
                <a:close/>
              </a:path>
              <a:path w="332739" h="143509">
                <a:moveTo>
                  <a:pt x="72898" y="38608"/>
                </a:moveTo>
                <a:lnTo>
                  <a:pt x="61925" y="13347"/>
                </a:lnTo>
                <a:lnTo>
                  <a:pt x="61925" y="45974"/>
                </a:lnTo>
                <a:lnTo>
                  <a:pt x="59563" y="51943"/>
                </a:lnTo>
                <a:lnTo>
                  <a:pt x="54737" y="56642"/>
                </a:lnTo>
                <a:lnTo>
                  <a:pt x="50165" y="61214"/>
                </a:lnTo>
                <a:lnTo>
                  <a:pt x="44069" y="63500"/>
                </a:lnTo>
                <a:lnTo>
                  <a:pt x="28956" y="63500"/>
                </a:lnTo>
                <a:lnTo>
                  <a:pt x="22860" y="61214"/>
                </a:lnTo>
                <a:lnTo>
                  <a:pt x="18034" y="56515"/>
                </a:lnTo>
                <a:lnTo>
                  <a:pt x="13462" y="51943"/>
                </a:lnTo>
                <a:lnTo>
                  <a:pt x="11176" y="45974"/>
                </a:lnTo>
                <a:lnTo>
                  <a:pt x="11176" y="31242"/>
                </a:lnTo>
                <a:lnTo>
                  <a:pt x="13462" y="25273"/>
                </a:lnTo>
                <a:lnTo>
                  <a:pt x="18161" y="20701"/>
                </a:lnTo>
                <a:lnTo>
                  <a:pt x="22860" y="16002"/>
                </a:lnTo>
                <a:lnTo>
                  <a:pt x="28956" y="13716"/>
                </a:lnTo>
                <a:lnTo>
                  <a:pt x="44069" y="13716"/>
                </a:lnTo>
                <a:lnTo>
                  <a:pt x="50165" y="16002"/>
                </a:lnTo>
                <a:lnTo>
                  <a:pt x="59563" y="25400"/>
                </a:lnTo>
                <a:lnTo>
                  <a:pt x="61912" y="31242"/>
                </a:lnTo>
                <a:lnTo>
                  <a:pt x="61925" y="45974"/>
                </a:lnTo>
                <a:lnTo>
                  <a:pt x="61925" y="13347"/>
                </a:lnTo>
                <a:lnTo>
                  <a:pt x="57302" y="9715"/>
                </a:lnTo>
                <a:lnTo>
                  <a:pt x="51117" y="6654"/>
                </a:lnTo>
                <a:lnTo>
                  <a:pt x="44157" y="4813"/>
                </a:lnTo>
                <a:lnTo>
                  <a:pt x="36449" y="4191"/>
                </a:lnTo>
                <a:lnTo>
                  <a:pt x="28727" y="4813"/>
                </a:lnTo>
                <a:lnTo>
                  <a:pt x="635" y="31445"/>
                </a:lnTo>
                <a:lnTo>
                  <a:pt x="0" y="38608"/>
                </a:lnTo>
                <a:lnTo>
                  <a:pt x="635" y="45732"/>
                </a:lnTo>
                <a:lnTo>
                  <a:pt x="28803" y="72415"/>
                </a:lnTo>
                <a:lnTo>
                  <a:pt x="36449" y="73025"/>
                </a:lnTo>
                <a:lnTo>
                  <a:pt x="44081" y="72415"/>
                </a:lnTo>
                <a:lnTo>
                  <a:pt x="51015" y="70573"/>
                </a:lnTo>
                <a:lnTo>
                  <a:pt x="57226" y="67513"/>
                </a:lnTo>
                <a:lnTo>
                  <a:pt x="62407" y="63500"/>
                </a:lnTo>
                <a:lnTo>
                  <a:pt x="62738" y="63246"/>
                </a:lnTo>
                <a:lnTo>
                  <a:pt x="67170" y="58064"/>
                </a:lnTo>
                <a:lnTo>
                  <a:pt x="70332" y="52260"/>
                </a:lnTo>
                <a:lnTo>
                  <a:pt x="72250" y="45732"/>
                </a:lnTo>
                <a:lnTo>
                  <a:pt x="72898" y="38608"/>
                </a:lnTo>
                <a:close/>
              </a:path>
              <a:path w="332739" h="143509">
                <a:moveTo>
                  <a:pt x="108966" y="0"/>
                </a:moveTo>
                <a:lnTo>
                  <a:pt x="97917" y="0"/>
                </a:lnTo>
                <a:lnTo>
                  <a:pt x="97917" y="79248"/>
                </a:lnTo>
                <a:lnTo>
                  <a:pt x="108966" y="79248"/>
                </a:lnTo>
                <a:lnTo>
                  <a:pt x="108966" y="0"/>
                </a:lnTo>
                <a:close/>
              </a:path>
              <a:path w="332739" h="143509">
                <a:moveTo>
                  <a:pt x="125857" y="132588"/>
                </a:moveTo>
                <a:lnTo>
                  <a:pt x="98971" y="105117"/>
                </a:lnTo>
                <a:lnTo>
                  <a:pt x="96901" y="92456"/>
                </a:lnTo>
                <a:lnTo>
                  <a:pt x="96901" y="86233"/>
                </a:lnTo>
                <a:lnTo>
                  <a:pt x="85979" y="86233"/>
                </a:lnTo>
                <a:lnTo>
                  <a:pt x="85979" y="92456"/>
                </a:lnTo>
                <a:lnTo>
                  <a:pt x="85471" y="98983"/>
                </a:lnTo>
                <a:lnTo>
                  <a:pt x="63296" y="131013"/>
                </a:lnTo>
                <a:lnTo>
                  <a:pt x="57150" y="134366"/>
                </a:lnTo>
                <a:lnTo>
                  <a:pt x="65405" y="141732"/>
                </a:lnTo>
                <a:lnTo>
                  <a:pt x="91567" y="113284"/>
                </a:lnTo>
                <a:lnTo>
                  <a:pt x="93599" y="117856"/>
                </a:lnTo>
                <a:lnTo>
                  <a:pt x="117602" y="140208"/>
                </a:lnTo>
                <a:lnTo>
                  <a:pt x="125857" y="132588"/>
                </a:lnTo>
                <a:close/>
              </a:path>
              <a:path w="332739" h="143509">
                <a:moveTo>
                  <a:pt x="228854" y="100711"/>
                </a:moveTo>
                <a:lnTo>
                  <a:pt x="228130" y="92964"/>
                </a:lnTo>
                <a:lnTo>
                  <a:pt x="227965" y="91186"/>
                </a:lnTo>
                <a:lnTo>
                  <a:pt x="219938" y="91948"/>
                </a:lnTo>
                <a:lnTo>
                  <a:pt x="206527" y="92506"/>
                </a:lnTo>
                <a:lnTo>
                  <a:pt x="187744" y="92849"/>
                </a:lnTo>
                <a:lnTo>
                  <a:pt x="163576" y="92964"/>
                </a:lnTo>
                <a:lnTo>
                  <a:pt x="163576" y="22606"/>
                </a:lnTo>
                <a:lnTo>
                  <a:pt x="219456" y="22606"/>
                </a:lnTo>
                <a:lnTo>
                  <a:pt x="219456" y="12700"/>
                </a:lnTo>
                <a:lnTo>
                  <a:pt x="152400" y="12700"/>
                </a:lnTo>
                <a:lnTo>
                  <a:pt x="152400" y="102870"/>
                </a:lnTo>
                <a:lnTo>
                  <a:pt x="203962" y="102616"/>
                </a:lnTo>
                <a:lnTo>
                  <a:pt x="212471" y="102362"/>
                </a:lnTo>
                <a:lnTo>
                  <a:pt x="220726" y="101727"/>
                </a:lnTo>
                <a:lnTo>
                  <a:pt x="228854" y="100711"/>
                </a:lnTo>
                <a:close/>
              </a:path>
              <a:path w="332739" h="143509">
                <a:moveTo>
                  <a:pt x="279019" y="56515"/>
                </a:moveTo>
                <a:lnTo>
                  <a:pt x="253746" y="56515"/>
                </a:lnTo>
                <a:lnTo>
                  <a:pt x="253746" y="0"/>
                </a:lnTo>
                <a:lnTo>
                  <a:pt x="242697" y="0"/>
                </a:lnTo>
                <a:lnTo>
                  <a:pt x="242697" y="143510"/>
                </a:lnTo>
                <a:lnTo>
                  <a:pt x="253746" y="143510"/>
                </a:lnTo>
                <a:lnTo>
                  <a:pt x="253746" y="66548"/>
                </a:lnTo>
                <a:lnTo>
                  <a:pt x="279019" y="66548"/>
                </a:lnTo>
                <a:lnTo>
                  <a:pt x="279019" y="56515"/>
                </a:lnTo>
                <a:close/>
              </a:path>
              <a:path w="332739" h="143509">
                <a:moveTo>
                  <a:pt x="311023" y="28575"/>
                </a:moveTo>
                <a:lnTo>
                  <a:pt x="294513" y="28575"/>
                </a:lnTo>
                <a:lnTo>
                  <a:pt x="294513" y="45466"/>
                </a:lnTo>
                <a:lnTo>
                  <a:pt x="302387" y="45466"/>
                </a:lnTo>
                <a:lnTo>
                  <a:pt x="294513" y="65405"/>
                </a:lnTo>
                <a:lnTo>
                  <a:pt x="299974" y="65405"/>
                </a:lnTo>
                <a:lnTo>
                  <a:pt x="311023" y="45466"/>
                </a:lnTo>
                <a:lnTo>
                  <a:pt x="311023" y="28575"/>
                </a:lnTo>
                <a:close/>
              </a:path>
              <a:path w="332739" h="143509">
                <a:moveTo>
                  <a:pt x="332359" y="28575"/>
                </a:moveTo>
                <a:lnTo>
                  <a:pt x="316357" y="28575"/>
                </a:lnTo>
                <a:lnTo>
                  <a:pt x="316357" y="45466"/>
                </a:lnTo>
                <a:lnTo>
                  <a:pt x="323469" y="45466"/>
                </a:lnTo>
                <a:lnTo>
                  <a:pt x="314960" y="65405"/>
                </a:lnTo>
                <a:lnTo>
                  <a:pt x="321310" y="65405"/>
                </a:lnTo>
                <a:lnTo>
                  <a:pt x="332359" y="45466"/>
                </a:lnTo>
                <a:lnTo>
                  <a:pt x="332359" y="28575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22" name="object 2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85431" y="1987423"/>
            <a:ext cx="103212" cy="9791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66279" y="1973198"/>
            <a:ext cx="1717281" cy="15621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2651632" y="1973960"/>
            <a:ext cx="415290" cy="143510"/>
          </a:xfrm>
          <a:custGeom>
            <a:avLst/>
            <a:gdLst/>
            <a:rect l="l" t="t" r="r" b="b"/>
            <a:pathLst>
              <a:path w="415289" h="143510">
                <a:moveTo>
                  <a:pt x="393700" y="105410"/>
                </a:moveTo>
                <a:lnTo>
                  <a:pt x="386554" y="105884"/>
                </a:lnTo>
                <a:lnTo>
                  <a:pt x="376539" y="106346"/>
                </a:lnTo>
                <a:lnTo>
                  <a:pt x="347853" y="107187"/>
                </a:lnTo>
                <a:lnTo>
                  <a:pt x="294259" y="107823"/>
                </a:lnTo>
                <a:lnTo>
                  <a:pt x="295402" y="117475"/>
                </a:lnTo>
                <a:lnTo>
                  <a:pt x="364045" y="116330"/>
                </a:lnTo>
                <a:lnTo>
                  <a:pt x="376999" y="115935"/>
                </a:lnTo>
                <a:lnTo>
                  <a:pt x="387096" y="115516"/>
                </a:lnTo>
                <a:lnTo>
                  <a:pt x="394335" y="115062"/>
                </a:lnTo>
                <a:lnTo>
                  <a:pt x="393700" y="105410"/>
                </a:lnTo>
                <a:close/>
              </a:path>
              <a:path w="415289" h="143510">
                <a:moveTo>
                  <a:pt x="215011" y="86233"/>
                </a:moveTo>
                <a:lnTo>
                  <a:pt x="171450" y="98933"/>
                </a:lnTo>
                <a:lnTo>
                  <a:pt x="167259" y="105537"/>
                </a:lnTo>
                <a:lnTo>
                  <a:pt x="167259" y="121792"/>
                </a:lnTo>
                <a:lnTo>
                  <a:pt x="204370" y="140620"/>
                </a:lnTo>
                <a:lnTo>
                  <a:pt x="215011" y="141097"/>
                </a:lnTo>
                <a:lnTo>
                  <a:pt x="225798" y="140620"/>
                </a:lnTo>
                <a:lnTo>
                  <a:pt x="235299" y="139191"/>
                </a:lnTo>
                <a:lnTo>
                  <a:pt x="243514" y="136810"/>
                </a:lnTo>
                <a:lnTo>
                  <a:pt x="250444" y="133476"/>
                </a:lnTo>
                <a:lnTo>
                  <a:pt x="253587" y="131572"/>
                </a:lnTo>
                <a:lnTo>
                  <a:pt x="215011" y="131572"/>
                </a:lnTo>
                <a:lnTo>
                  <a:pt x="206914" y="131262"/>
                </a:lnTo>
                <a:lnTo>
                  <a:pt x="178943" y="108458"/>
                </a:lnTo>
                <a:lnTo>
                  <a:pt x="182118" y="104139"/>
                </a:lnTo>
                <a:lnTo>
                  <a:pt x="215011" y="95630"/>
                </a:lnTo>
                <a:lnTo>
                  <a:pt x="253377" y="95630"/>
                </a:lnTo>
                <a:lnTo>
                  <a:pt x="250444" y="93852"/>
                </a:lnTo>
                <a:lnTo>
                  <a:pt x="243514" y="90519"/>
                </a:lnTo>
                <a:lnTo>
                  <a:pt x="235299" y="88138"/>
                </a:lnTo>
                <a:lnTo>
                  <a:pt x="225798" y="86709"/>
                </a:lnTo>
                <a:lnTo>
                  <a:pt x="215011" y="86233"/>
                </a:lnTo>
                <a:close/>
              </a:path>
              <a:path w="415289" h="143510">
                <a:moveTo>
                  <a:pt x="253377" y="95630"/>
                </a:moveTo>
                <a:lnTo>
                  <a:pt x="215011" y="95630"/>
                </a:lnTo>
                <a:lnTo>
                  <a:pt x="223180" y="95960"/>
                </a:lnTo>
                <a:lnTo>
                  <a:pt x="230362" y="96932"/>
                </a:lnTo>
                <a:lnTo>
                  <a:pt x="236567" y="98524"/>
                </a:lnTo>
                <a:lnTo>
                  <a:pt x="241808" y="100711"/>
                </a:lnTo>
                <a:lnTo>
                  <a:pt x="248031" y="104139"/>
                </a:lnTo>
                <a:lnTo>
                  <a:pt x="251206" y="108458"/>
                </a:lnTo>
                <a:lnTo>
                  <a:pt x="251206" y="118999"/>
                </a:lnTo>
                <a:lnTo>
                  <a:pt x="215011" y="131572"/>
                </a:lnTo>
                <a:lnTo>
                  <a:pt x="253587" y="131572"/>
                </a:lnTo>
                <a:lnTo>
                  <a:pt x="258825" y="128397"/>
                </a:lnTo>
                <a:lnTo>
                  <a:pt x="263017" y="121792"/>
                </a:lnTo>
                <a:lnTo>
                  <a:pt x="263017" y="105537"/>
                </a:lnTo>
                <a:lnTo>
                  <a:pt x="258825" y="98933"/>
                </a:lnTo>
                <a:lnTo>
                  <a:pt x="253377" y="95630"/>
                </a:lnTo>
                <a:close/>
              </a:path>
              <a:path w="415289" h="143510">
                <a:moveTo>
                  <a:pt x="29210" y="91439"/>
                </a:moveTo>
                <a:lnTo>
                  <a:pt x="18034" y="91439"/>
                </a:lnTo>
                <a:lnTo>
                  <a:pt x="18034" y="138049"/>
                </a:lnTo>
                <a:lnTo>
                  <a:pt x="112394" y="138049"/>
                </a:lnTo>
                <a:lnTo>
                  <a:pt x="112394" y="128015"/>
                </a:lnTo>
                <a:lnTo>
                  <a:pt x="29210" y="128015"/>
                </a:lnTo>
                <a:lnTo>
                  <a:pt x="29210" y="91439"/>
                </a:lnTo>
                <a:close/>
              </a:path>
              <a:path w="415289" h="143510">
                <a:moveTo>
                  <a:pt x="108585" y="0"/>
                </a:moveTo>
                <a:lnTo>
                  <a:pt x="97409" y="0"/>
                </a:lnTo>
                <a:lnTo>
                  <a:pt x="97409" y="104775"/>
                </a:lnTo>
                <a:lnTo>
                  <a:pt x="108585" y="104775"/>
                </a:lnTo>
                <a:lnTo>
                  <a:pt x="108585" y="0"/>
                </a:lnTo>
                <a:close/>
              </a:path>
              <a:path w="415289" h="143510">
                <a:moveTo>
                  <a:pt x="37592" y="5461"/>
                </a:moveTo>
                <a:lnTo>
                  <a:pt x="2691" y="27130"/>
                </a:lnTo>
                <a:lnTo>
                  <a:pt x="0" y="41910"/>
                </a:lnTo>
                <a:lnTo>
                  <a:pt x="668" y="49553"/>
                </a:lnTo>
                <a:lnTo>
                  <a:pt x="29922" y="77718"/>
                </a:lnTo>
                <a:lnTo>
                  <a:pt x="37592" y="78359"/>
                </a:lnTo>
                <a:lnTo>
                  <a:pt x="45333" y="77718"/>
                </a:lnTo>
                <a:lnTo>
                  <a:pt x="52371" y="75803"/>
                </a:lnTo>
                <a:lnTo>
                  <a:pt x="58719" y="72626"/>
                </a:lnTo>
                <a:lnTo>
                  <a:pt x="64063" y="68452"/>
                </a:lnTo>
                <a:lnTo>
                  <a:pt x="29718" y="68452"/>
                </a:lnTo>
                <a:lnTo>
                  <a:pt x="23368" y="66039"/>
                </a:lnTo>
                <a:lnTo>
                  <a:pt x="18542" y="61213"/>
                </a:lnTo>
                <a:lnTo>
                  <a:pt x="13589" y="56387"/>
                </a:lnTo>
                <a:lnTo>
                  <a:pt x="11175" y="49911"/>
                </a:lnTo>
                <a:lnTo>
                  <a:pt x="11175" y="33781"/>
                </a:lnTo>
                <a:lnTo>
                  <a:pt x="13589" y="27431"/>
                </a:lnTo>
                <a:lnTo>
                  <a:pt x="23494" y="17779"/>
                </a:lnTo>
                <a:lnTo>
                  <a:pt x="29844" y="15366"/>
                </a:lnTo>
                <a:lnTo>
                  <a:pt x="64352" y="15366"/>
                </a:lnTo>
                <a:lnTo>
                  <a:pt x="58826" y="11086"/>
                </a:lnTo>
                <a:lnTo>
                  <a:pt x="52435" y="7953"/>
                </a:lnTo>
                <a:lnTo>
                  <a:pt x="45352" y="6082"/>
                </a:lnTo>
                <a:lnTo>
                  <a:pt x="37592" y="5461"/>
                </a:lnTo>
                <a:close/>
              </a:path>
              <a:path w="415289" h="143510">
                <a:moveTo>
                  <a:pt x="64352" y="15366"/>
                </a:moveTo>
                <a:lnTo>
                  <a:pt x="45593" y="15366"/>
                </a:lnTo>
                <a:lnTo>
                  <a:pt x="51943" y="17779"/>
                </a:lnTo>
                <a:lnTo>
                  <a:pt x="56896" y="22605"/>
                </a:lnTo>
                <a:lnTo>
                  <a:pt x="61722" y="27431"/>
                </a:lnTo>
                <a:lnTo>
                  <a:pt x="64262" y="33781"/>
                </a:lnTo>
                <a:lnTo>
                  <a:pt x="64262" y="49911"/>
                </a:lnTo>
                <a:lnTo>
                  <a:pt x="61722" y="56387"/>
                </a:lnTo>
                <a:lnTo>
                  <a:pt x="56896" y="61213"/>
                </a:lnTo>
                <a:lnTo>
                  <a:pt x="51943" y="66039"/>
                </a:lnTo>
                <a:lnTo>
                  <a:pt x="45593" y="68452"/>
                </a:lnTo>
                <a:lnTo>
                  <a:pt x="64063" y="68452"/>
                </a:lnTo>
                <a:lnTo>
                  <a:pt x="75184" y="41910"/>
                </a:lnTo>
                <a:lnTo>
                  <a:pt x="74517" y="34123"/>
                </a:lnTo>
                <a:lnTo>
                  <a:pt x="72517" y="27130"/>
                </a:lnTo>
                <a:lnTo>
                  <a:pt x="69183" y="20925"/>
                </a:lnTo>
                <a:lnTo>
                  <a:pt x="64516" y="15493"/>
                </a:lnTo>
                <a:lnTo>
                  <a:pt x="64352" y="15366"/>
                </a:lnTo>
                <a:close/>
              </a:path>
              <a:path w="415289" h="143510">
                <a:moveTo>
                  <a:pt x="342773" y="10922"/>
                </a:moveTo>
                <a:lnTo>
                  <a:pt x="307482" y="31750"/>
                </a:lnTo>
                <a:lnTo>
                  <a:pt x="304800" y="45085"/>
                </a:lnTo>
                <a:lnTo>
                  <a:pt x="305494" y="52200"/>
                </a:lnTo>
                <a:lnTo>
                  <a:pt x="335027" y="78757"/>
                </a:lnTo>
                <a:lnTo>
                  <a:pt x="342773" y="79375"/>
                </a:lnTo>
                <a:lnTo>
                  <a:pt x="350535" y="78757"/>
                </a:lnTo>
                <a:lnTo>
                  <a:pt x="357632" y="76914"/>
                </a:lnTo>
                <a:lnTo>
                  <a:pt x="364061" y="73856"/>
                </a:lnTo>
                <a:lnTo>
                  <a:pt x="369824" y="69596"/>
                </a:lnTo>
                <a:lnTo>
                  <a:pt x="369942" y="69468"/>
                </a:lnTo>
                <a:lnTo>
                  <a:pt x="335406" y="69468"/>
                </a:lnTo>
                <a:lnTo>
                  <a:pt x="329184" y="67183"/>
                </a:lnTo>
                <a:lnTo>
                  <a:pt x="318897" y="58165"/>
                </a:lnTo>
                <a:lnTo>
                  <a:pt x="316231" y="52200"/>
                </a:lnTo>
                <a:lnTo>
                  <a:pt x="316285" y="37846"/>
                </a:lnTo>
                <a:lnTo>
                  <a:pt x="318769" y="32130"/>
                </a:lnTo>
                <a:lnTo>
                  <a:pt x="328930" y="22987"/>
                </a:lnTo>
                <a:lnTo>
                  <a:pt x="335153" y="20700"/>
                </a:lnTo>
                <a:lnTo>
                  <a:pt x="369655" y="20700"/>
                </a:lnTo>
                <a:lnTo>
                  <a:pt x="364061" y="16494"/>
                </a:lnTo>
                <a:lnTo>
                  <a:pt x="357571" y="13382"/>
                </a:lnTo>
                <a:lnTo>
                  <a:pt x="350510" y="11539"/>
                </a:lnTo>
                <a:lnTo>
                  <a:pt x="342773" y="10922"/>
                </a:lnTo>
                <a:close/>
              </a:path>
              <a:path w="415289" h="143510">
                <a:moveTo>
                  <a:pt x="369655" y="20700"/>
                </a:moveTo>
                <a:lnTo>
                  <a:pt x="350393" y="20700"/>
                </a:lnTo>
                <a:lnTo>
                  <a:pt x="356616" y="22987"/>
                </a:lnTo>
                <a:lnTo>
                  <a:pt x="361696" y="27559"/>
                </a:lnTo>
                <a:lnTo>
                  <a:pt x="366775" y="32003"/>
                </a:lnTo>
                <a:lnTo>
                  <a:pt x="369316" y="37846"/>
                </a:lnTo>
                <a:lnTo>
                  <a:pt x="369314" y="52200"/>
                </a:lnTo>
                <a:lnTo>
                  <a:pt x="366775" y="58165"/>
                </a:lnTo>
                <a:lnTo>
                  <a:pt x="356489" y="67183"/>
                </a:lnTo>
                <a:lnTo>
                  <a:pt x="350266" y="69468"/>
                </a:lnTo>
                <a:lnTo>
                  <a:pt x="369942" y="69468"/>
                </a:lnTo>
                <a:lnTo>
                  <a:pt x="374584" y="64480"/>
                </a:lnTo>
                <a:lnTo>
                  <a:pt x="378014" y="58626"/>
                </a:lnTo>
                <a:lnTo>
                  <a:pt x="380059" y="52183"/>
                </a:lnTo>
                <a:lnTo>
                  <a:pt x="380746" y="45085"/>
                </a:lnTo>
                <a:lnTo>
                  <a:pt x="380057" y="38151"/>
                </a:lnTo>
                <a:lnTo>
                  <a:pt x="377999" y="31813"/>
                </a:lnTo>
                <a:lnTo>
                  <a:pt x="374584" y="26046"/>
                </a:lnTo>
                <a:lnTo>
                  <a:pt x="369824" y="20827"/>
                </a:lnTo>
                <a:lnTo>
                  <a:pt x="369655" y="20700"/>
                </a:lnTo>
                <a:close/>
              </a:path>
              <a:path w="415289" h="143510">
                <a:moveTo>
                  <a:pt x="183387" y="5079"/>
                </a:moveTo>
                <a:lnTo>
                  <a:pt x="172719" y="5079"/>
                </a:lnTo>
                <a:lnTo>
                  <a:pt x="172719" y="20192"/>
                </a:lnTo>
                <a:lnTo>
                  <a:pt x="172174" y="27433"/>
                </a:lnTo>
                <a:lnTo>
                  <a:pt x="147885" y="64920"/>
                </a:lnTo>
                <a:lnTo>
                  <a:pt x="141097" y="69087"/>
                </a:lnTo>
                <a:lnTo>
                  <a:pt x="149098" y="76453"/>
                </a:lnTo>
                <a:lnTo>
                  <a:pt x="155194" y="72643"/>
                </a:lnTo>
                <a:lnTo>
                  <a:pt x="161162" y="67310"/>
                </a:lnTo>
                <a:lnTo>
                  <a:pt x="166878" y="60325"/>
                </a:lnTo>
                <a:lnTo>
                  <a:pt x="172719" y="53339"/>
                </a:lnTo>
                <a:lnTo>
                  <a:pt x="176403" y="47116"/>
                </a:lnTo>
                <a:lnTo>
                  <a:pt x="178181" y="41401"/>
                </a:lnTo>
                <a:lnTo>
                  <a:pt x="189224" y="41401"/>
                </a:lnTo>
                <a:lnTo>
                  <a:pt x="188424" y="40124"/>
                </a:lnTo>
                <a:lnTo>
                  <a:pt x="185610" y="33623"/>
                </a:lnTo>
                <a:lnTo>
                  <a:pt x="183939" y="26979"/>
                </a:lnTo>
                <a:lnTo>
                  <a:pt x="183387" y="20192"/>
                </a:lnTo>
                <a:lnTo>
                  <a:pt x="183387" y="5079"/>
                </a:lnTo>
                <a:close/>
              </a:path>
              <a:path w="415289" h="143510">
                <a:moveTo>
                  <a:pt x="189224" y="41401"/>
                </a:moveTo>
                <a:lnTo>
                  <a:pt x="178181" y="41401"/>
                </a:lnTo>
                <a:lnTo>
                  <a:pt x="180212" y="46354"/>
                </a:lnTo>
                <a:lnTo>
                  <a:pt x="184150" y="52069"/>
                </a:lnTo>
                <a:lnTo>
                  <a:pt x="195734" y="64920"/>
                </a:lnTo>
                <a:lnTo>
                  <a:pt x="201294" y="69723"/>
                </a:lnTo>
                <a:lnTo>
                  <a:pt x="206756" y="72771"/>
                </a:lnTo>
                <a:lnTo>
                  <a:pt x="213994" y="64515"/>
                </a:lnTo>
                <a:lnTo>
                  <a:pt x="207924" y="61305"/>
                </a:lnTo>
                <a:lnTo>
                  <a:pt x="202295" y="57213"/>
                </a:lnTo>
                <a:lnTo>
                  <a:pt x="197117" y="52264"/>
                </a:lnTo>
                <a:lnTo>
                  <a:pt x="192405" y="46481"/>
                </a:lnTo>
                <a:lnTo>
                  <a:pt x="189224" y="41401"/>
                </a:lnTo>
                <a:close/>
              </a:path>
              <a:path w="415289" h="143510">
                <a:moveTo>
                  <a:pt x="414909" y="0"/>
                </a:moveTo>
                <a:lnTo>
                  <a:pt x="403733" y="0"/>
                </a:lnTo>
                <a:lnTo>
                  <a:pt x="403733" y="143510"/>
                </a:lnTo>
                <a:lnTo>
                  <a:pt x="414909" y="143510"/>
                </a:lnTo>
                <a:lnTo>
                  <a:pt x="414909" y="0"/>
                </a:lnTo>
                <a:close/>
              </a:path>
              <a:path w="415289" h="143510">
                <a:moveTo>
                  <a:pt x="262000" y="47625"/>
                </a:moveTo>
                <a:lnTo>
                  <a:pt x="250825" y="47625"/>
                </a:lnTo>
                <a:lnTo>
                  <a:pt x="250825" y="83565"/>
                </a:lnTo>
                <a:lnTo>
                  <a:pt x="262000" y="83565"/>
                </a:lnTo>
                <a:lnTo>
                  <a:pt x="262000" y="47625"/>
                </a:lnTo>
                <a:close/>
              </a:path>
              <a:path w="415289" h="143510">
                <a:moveTo>
                  <a:pt x="234061" y="2921"/>
                </a:moveTo>
                <a:lnTo>
                  <a:pt x="223012" y="2921"/>
                </a:lnTo>
                <a:lnTo>
                  <a:pt x="223012" y="79755"/>
                </a:lnTo>
                <a:lnTo>
                  <a:pt x="234061" y="79755"/>
                </a:lnTo>
                <a:lnTo>
                  <a:pt x="234061" y="47625"/>
                </a:lnTo>
                <a:lnTo>
                  <a:pt x="262000" y="47625"/>
                </a:lnTo>
                <a:lnTo>
                  <a:pt x="262000" y="38100"/>
                </a:lnTo>
                <a:lnTo>
                  <a:pt x="234061" y="38100"/>
                </a:lnTo>
                <a:lnTo>
                  <a:pt x="234061" y="2921"/>
                </a:lnTo>
                <a:close/>
              </a:path>
              <a:path w="415289" h="143510">
                <a:moveTo>
                  <a:pt x="262000" y="0"/>
                </a:moveTo>
                <a:lnTo>
                  <a:pt x="250825" y="0"/>
                </a:lnTo>
                <a:lnTo>
                  <a:pt x="250825" y="38100"/>
                </a:lnTo>
                <a:lnTo>
                  <a:pt x="262000" y="38100"/>
                </a:lnTo>
                <a:lnTo>
                  <a:pt x="26200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5"/>
          <p:cNvSpPr/>
          <p:nvPr/>
        </p:nvSpPr>
        <p:spPr>
          <a:xfrm>
            <a:off x="3136138" y="1973960"/>
            <a:ext cx="581025" cy="143510"/>
          </a:xfrm>
          <a:custGeom>
            <a:avLst/>
            <a:gdLst/>
            <a:rect l="l" t="t" r="r" b="b"/>
            <a:pathLst>
              <a:path w="581025" h="143510">
                <a:moveTo>
                  <a:pt x="72262" y="72262"/>
                </a:moveTo>
                <a:lnTo>
                  <a:pt x="60960" y="72262"/>
                </a:lnTo>
                <a:lnTo>
                  <a:pt x="60960" y="88773"/>
                </a:lnTo>
                <a:lnTo>
                  <a:pt x="51649" y="89630"/>
                </a:lnTo>
                <a:lnTo>
                  <a:pt x="20574" y="107568"/>
                </a:lnTo>
                <a:lnTo>
                  <a:pt x="20574" y="123571"/>
                </a:lnTo>
                <a:lnTo>
                  <a:pt x="56066" y="141553"/>
                </a:lnTo>
                <a:lnTo>
                  <a:pt x="66548" y="141986"/>
                </a:lnTo>
                <a:lnTo>
                  <a:pt x="77100" y="141553"/>
                </a:lnTo>
                <a:lnTo>
                  <a:pt x="86296" y="140239"/>
                </a:lnTo>
                <a:lnTo>
                  <a:pt x="94158" y="138021"/>
                </a:lnTo>
                <a:lnTo>
                  <a:pt x="100711" y="134874"/>
                </a:lnTo>
                <a:lnTo>
                  <a:pt x="104541" y="132587"/>
                </a:lnTo>
                <a:lnTo>
                  <a:pt x="66548" y="132587"/>
                </a:lnTo>
                <a:lnTo>
                  <a:pt x="58666" y="132302"/>
                </a:lnTo>
                <a:lnTo>
                  <a:pt x="32131" y="120650"/>
                </a:lnTo>
                <a:lnTo>
                  <a:pt x="32131" y="109854"/>
                </a:lnTo>
                <a:lnTo>
                  <a:pt x="66548" y="98171"/>
                </a:lnTo>
                <a:lnTo>
                  <a:pt x="104400" y="98171"/>
                </a:lnTo>
                <a:lnTo>
                  <a:pt x="102362" y="96774"/>
                </a:lnTo>
                <a:lnTo>
                  <a:pt x="96623" y="93630"/>
                </a:lnTo>
                <a:lnTo>
                  <a:pt x="89693" y="91249"/>
                </a:lnTo>
                <a:lnTo>
                  <a:pt x="81573" y="89630"/>
                </a:lnTo>
                <a:lnTo>
                  <a:pt x="72262" y="88773"/>
                </a:lnTo>
                <a:lnTo>
                  <a:pt x="72262" y="72262"/>
                </a:lnTo>
                <a:close/>
              </a:path>
              <a:path w="581025" h="143510">
                <a:moveTo>
                  <a:pt x="104400" y="98171"/>
                </a:moveTo>
                <a:lnTo>
                  <a:pt x="66548" y="98171"/>
                </a:lnTo>
                <a:lnTo>
                  <a:pt x="74576" y="98436"/>
                </a:lnTo>
                <a:lnTo>
                  <a:pt x="81533" y="99250"/>
                </a:lnTo>
                <a:lnTo>
                  <a:pt x="87443" y="100635"/>
                </a:lnTo>
                <a:lnTo>
                  <a:pt x="92329" y="102615"/>
                </a:lnTo>
                <a:lnTo>
                  <a:pt x="98170" y="105663"/>
                </a:lnTo>
                <a:lnTo>
                  <a:pt x="101092" y="109854"/>
                </a:lnTo>
                <a:lnTo>
                  <a:pt x="101092" y="120650"/>
                </a:lnTo>
                <a:lnTo>
                  <a:pt x="66548" y="132587"/>
                </a:lnTo>
                <a:lnTo>
                  <a:pt x="104541" y="132587"/>
                </a:lnTo>
                <a:lnTo>
                  <a:pt x="108585" y="130175"/>
                </a:lnTo>
                <a:lnTo>
                  <a:pt x="112649" y="123571"/>
                </a:lnTo>
                <a:lnTo>
                  <a:pt x="112649" y="107568"/>
                </a:lnTo>
                <a:lnTo>
                  <a:pt x="109219" y="101473"/>
                </a:lnTo>
                <a:lnTo>
                  <a:pt x="104400" y="98171"/>
                </a:lnTo>
                <a:close/>
              </a:path>
              <a:path w="581025" h="143510">
                <a:moveTo>
                  <a:pt x="133223" y="62229"/>
                </a:moveTo>
                <a:lnTo>
                  <a:pt x="0" y="62229"/>
                </a:lnTo>
                <a:lnTo>
                  <a:pt x="0" y="72262"/>
                </a:lnTo>
                <a:lnTo>
                  <a:pt x="133223" y="72262"/>
                </a:lnTo>
                <a:lnTo>
                  <a:pt x="133223" y="62229"/>
                </a:lnTo>
                <a:close/>
              </a:path>
              <a:path w="581025" h="143510">
                <a:moveTo>
                  <a:pt x="499745" y="92583"/>
                </a:moveTo>
                <a:lnTo>
                  <a:pt x="488569" y="92583"/>
                </a:lnTo>
                <a:lnTo>
                  <a:pt x="488569" y="137922"/>
                </a:lnTo>
                <a:lnTo>
                  <a:pt x="580644" y="137922"/>
                </a:lnTo>
                <a:lnTo>
                  <a:pt x="580644" y="127762"/>
                </a:lnTo>
                <a:lnTo>
                  <a:pt x="499745" y="127762"/>
                </a:lnTo>
                <a:lnTo>
                  <a:pt x="499745" y="92583"/>
                </a:lnTo>
                <a:close/>
              </a:path>
              <a:path w="581025" h="143510">
                <a:moveTo>
                  <a:pt x="576579" y="0"/>
                </a:moveTo>
                <a:lnTo>
                  <a:pt x="565403" y="0"/>
                </a:lnTo>
                <a:lnTo>
                  <a:pt x="565403" y="46862"/>
                </a:lnTo>
                <a:lnTo>
                  <a:pt x="532384" y="46862"/>
                </a:lnTo>
                <a:lnTo>
                  <a:pt x="532384" y="56768"/>
                </a:lnTo>
                <a:lnTo>
                  <a:pt x="565403" y="56768"/>
                </a:lnTo>
                <a:lnTo>
                  <a:pt x="565403" y="105028"/>
                </a:lnTo>
                <a:lnTo>
                  <a:pt x="576579" y="105028"/>
                </a:lnTo>
                <a:lnTo>
                  <a:pt x="576579" y="0"/>
                </a:lnTo>
                <a:close/>
              </a:path>
              <a:path w="581025" h="143510">
                <a:moveTo>
                  <a:pt x="533653" y="9143"/>
                </a:moveTo>
                <a:lnTo>
                  <a:pt x="470026" y="9143"/>
                </a:lnTo>
                <a:lnTo>
                  <a:pt x="470026" y="19050"/>
                </a:lnTo>
                <a:lnTo>
                  <a:pt x="520573" y="19050"/>
                </a:lnTo>
                <a:lnTo>
                  <a:pt x="517786" y="28813"/>
                </a:lnTo>
                <a:lnTo>
                  <a:pt x="491380" y="62914"/>
                </a:lnTo>
                <a:lnTo>
                  <a:pt x="460501" y="79755"/>
                </a:lnTo>
                <a:lnTo>
                  <a:pt x="467995" y="88773"/>
                </a:lnTo>
                <a:lnTo>
                  <a:pt x="503695" y="66002"/>
                </a:lnTo>
                <a:lnTo>
                  <a:pt x="526986" y="34274"/>
                </a:lnTo>
                <a:lnTo>
                  <a:pt x="531225" y="22096"/>
                </a:lnTo>
                <a:lnTo>
                  <a:pt x="533653" y="9143"/>
                </a:lnTo>
                <a:close/>
              </a:path>
              <a:path w="581025" h="143510">
                <a:moveTo>
                  <a:pt x="217550" y="12573"/>
                </a:moveTo>
                <a:lnTo>
                  <a:pt x="162433" y="12573"/>
                </a:lnTo>
                <a:lnTo>
                  <a:pt x="162433" y="104775"/>
                </a:lnTo>
                <a:lnTo>
                  <a:pt x="181336" y="104651"/>
                </a:lnTo>
                <a:lnTo>
                  <a:pt x="197834" y="104266"/>
                </a:lnTo>
                <a:lnTo>
                  <a:pt x="211903" y="103596"/>
                </a:lnTo>
                <a:lnTo>
                  <a:pt x="223520" y="102615"/>
                </a:lnTo>
                <a:lnTo>
                  <a:pt x="222891" y="94868"/>
                </a:lnTo>
                <a:lnTo>
                  <a:pt x="173482" y="94868"/>
                </a:lnTo>
                <a:lnTo>
                  <a:pt x="173482" y="22478"/>
                </a:lnTo>
                <a:lnTo>
                  <a:pt x="217550" y="22478"/>
                </a:lnTo>
                <a:lnTo>
                  <a:pt x="217550" y="12573"/>
                </a:lnTo>
                <a:close/>
              </a:path>
              <a:path w="581025" h="143510">
                <a:moveTo>
                  <a:pt x="222758" y="93217"/>
                </a:moveTo>
                <a:lnTo>
                  <a:pt x="215425" y="93958"/>
                </a:lnTo>
                <a:lnTo>
                  <a:pt x="206962" y="94472"/>
                </a:lnTo>
                <a:lnTo>
                  <a:pt x="197379" y="94771"/>
                </a:lnTo>
                <a:lnTo>
                  <a:pt x="186689" y="94868"/>
                </a:lnTo>
                <a:lnTo>
                  <a:pt x="222891" y="94868"/>
                </a:lnTo>
                <a:lnTo>
                  <a:pt x="222758" y="93217"/>
                </a:lnTo>
                <a:close/>
              </a:path>
              <a:path w="581025" h="143510">
                <a:moveTo>
                  <a:pt x="353822" y="9905"/>
                </a:moveTo>
                <a:lnTo>
                  <a:pt x="342773" y="9905"/>
                </a:lnTo>
                <a:lnTo>
                  <a:pt x="342773" y="33400"/>
                </a:lnTo>
                <a:lnTo>
                  <a:pt x="342108" y="42973"/>
                </a:lnTo>
                <a:lnTo>
                  <a:pt x="326542" y="79934"/>
                </a:lnTo>
                <a:lnTo>
                  <a:pt x="304164" y="101473"/>
                </a:lnTo>
                <a:lnTo>
                  <a:pt x="312800" y="108965"/>
                </a:lnTo>
                <a:lnTo>
                  <a:pt x="339645" y="78462"/>
                </a:lnTo>
                <a:lnTo>
                  <a:pt x="348361" y="59816"/>
                </a:lnTo>
                <a:lnTo>
                  <a:pt x="359447" y="59816"/>
                </a:lnTo>
                <a:lnTo>
                  <a:pt x="356409" y="51355"/>
                </a:lnTo>
                <a:lnTo>
                  <a:pt x="354466" y="42177"/>
                </a:lnTo>
                <a:lnTo>
                  <a:pt x="353857" y="33400"/>
                </a:lnTo>
                <a:lnTo>
                  <a:pt x="353822" y="9905"/>
                </a:lnTo>
                <a:close/>
              </a:path>
              <a:path w="581025" h="143510">
                <a:moveTo>
                  <a:pt x="359447" y="59816"/>
                </a:moveTo>
                <a:lnTo>
                  <a:pt x="348361" y="59816"/>
                </a:lnTo>
                <a:lnTo>
                  <a:pt x="350410" y="65250"/>
                </a:lnTo>
                <a:lnTo>
                  <a:pt x="372681" y="96726"/>
                </a:lnTo>
                <a:lnTo>
                  <a:pt x="384301" y="107187"/>
                </a:lnTo>
                <a:lnTo>
                  <a:pt x="392175" y="98425"/>
                </a:lnTo>
                <a:lnTo>
                  <a:pt x="383845" y="92327"/>
                </a:lnTo>
                <a:lnTo>
                  <a:pt x="376396" y="85455"/>
                </a:lnTo>
                <a:lnTo>
                  <a:pt x="369851" y="77797"/>
                </a:lnTo>
                <a:lnTo>
                  <a:pt x="364236" y="69341"/>
                </a:lnTo>
                <a:lnTo>
                  <a:pt x="359662" y="60414"/>
                </a:lnTo>
                <a:lnTo>
                  <a:pt x="359447" y="59816"/>
                </a:lnTo>
                <a:close/>
              </a:path>
              <a:path w="581025" h="143510">
                <a:moveTo>
                  <a:pt x="80395" y="24764"/>
                </a:moveTo>
                <a:lnTo>
                  <a:pt x="66801" y="24764"/>
                </a:lnTo>
                <a:lnTo>
                  <a:pt x="70205" y="29100"/>
                </a:lnTo>
                <a:lnTo>
                  <a:pt x="103822" y="48402"/>
                </a:lnTo>
                <a:lnTo>
                  <a:pt x="120396" y="52197"/>
                </a:lnTo>
                <a:lnTo>
                  <a:pt x="126237" y="43179"/>
                </a:lnTo>
                <a:lnTo>
                  <a:pt x="116929" y="41874"/>
                </a:lnTo>
                <a:lnTo>
                  <a:pt x="108061" y="39687"/>
                </a:lnTo>
                <a:lnTo>
                  <a:pt x="99645" y="36643"/>
                </a:lnTo>
                <a:lnTo>
                  <a:pt x="91694" y="32766"/>
                </a:lnTo>
                <a:lnTo>
                  <a:pt x="84645" y="28311"/>
                </a:lnTo>
                <a:lnTo>
                  <a:pt x="80395" y="24764"/>
                </a:lnTo>
                <a:close/>
              </a:path>
              <a:path w="581025" h="143510">
                <a:moveTo>
                  <a:pt x="72643" y="13969"/>
                </a:moveTo>
                <a:lnTo>
                  <a:pt x="60706" y="13969"/>
                </a:lnTo>
                <a:lnTo>
                  <a:pt x="58134" y="18944"/>
                </a:lnTo>
                <a:lnTo>
                  <a:pt x="54038" y="23764"/>
                </a:lnTo>
                <a:lnTo>
                  <a:pt x="16129" y="41965"/>
                </a:lnTo>
                <a:lnTo>
                  <a:pt x="6985" y="43179"/>
                </a:lnTo>
                <a:lnTo>
                  <a:pt x="13588" y="52069"/>
                </a:lnTo>
                <a:lnTo>
                  <a:pt x="53138" y="36822"/>
                </a:lnTo>
                <a:lnTo>
                  <a:pt x="66801" y="24764"/>
                </a:lnTo>
                <a:lnTo>
                  <a:pt x="80395" y="24764"/>
                </a:lnTo>
                <a:lnTo>
                  <a:pt x="79120" y="23701"/>
                </a:lnTo>
                <a:lnTo>
                  <a:pt x="75120" y="18924"/>
                </a:lnTo>
                <a:lnTo>
                  <a:pt x="72643" y="13969"/>
                </a:lnTo>
                <a:close/>
              </a:path>
              <a:path w="581025" h="143510">
                <a:moveTo>
                  <a:pt x="118363" y="3937"/>
                </a:moveTo>
                <a:lnTo>
                  <a:pt x="14859" y="3937"/>
                </a:lnTo>
                <a:lnTo>
                  <a:pt x="14859" y="13969"/>
                </a:lnTo>
                <a:lnTo>
                  <a:pt x="118363" y="13969"/>
                </a:lnTo>
                <a:lnTo>
                  <a:pt x="118363" y="3937"/>
                </a:lnTo>
                <a:close/>
              </a:path>
              <a:path w="581025" h="143510">
                <a:moveTo>
                  <a:pt x="416433" y="0"/>
                </a:moveTo>
                <a:lnTo>
                  <a:pt x="405384" y="0"/>
                </a:lnTo>
                <a:lnTo>
                  <a:pt x="405384" y="143510"/>
                </a:lnTo>
                <a:lnTo>
                  <a:pt x="416433" y="143510"/>
                </a:lnTo>
                <a:lnTo>
                  <a:pt x="416433" y="68199"/>
                </a:lnTo>
                <a:lnTo>
                  <a:pt x="441325" y="68199"/>
                </a:lnTo>
                <a:lnTo>
                  <a:pt x="441325" y="58292"/>
                </a:lnTo>
                <a:lnTo>
                  <a:pt x="416433" y="58292"/>
                </a:lnTo>
                <a:lnTo>
                  <a:pt x="416433" y="0"/>
                </a:lnTo>
                <a:close/>
              </a:path>
              <a:path w="581025" h="143510">
                <a:moveTo>
                  <a:pt x="274700" y="68834"/>
                </a:moveTo>
                <a:lnTo>
                  <a:pt x="263525" y="68834"/>
                </a:lnTo>
                <a:lnTo>
                  <a:pt x="263525" y="143510"/>
                </a:lnTo>
                <a:lnTo>
                  <a:pt x="274700" y="143510"/>
                </a:lnTo>
                <a:lnTo>
                  <a:pt x="274700" y="68834"/>
                </a:lnTo>
                <a:close/>
              </a:path>
              <a:path w="581025" h="143510">
                <a:moveTo>
                  <a:pt x="244983" y="2921"/>
                </a:moveTo>
                <a:lnTo>
                  <a:pt x="234061" y="2921"/>
                </a:lnTo>
                <a:lnTo>
                  <a:pt x="234061" y="139064"/>
                </a:lnTo>
                <a:lnTo>
                  <a:pt x="244983" y="139064"/>
                </a:lnTo>
                <a:lnTo>
                  <a:pt x="244983" y="68834"/>
                </a:lnTo>
                <a:lnTo>
                  <a:pt x="274700" y="68834"/>
                </a:lnTo>
                <a:lnTo>
                  <a:pt x="274700" y="58927"/>
                </a:lnTo>
                <a:lnTo>
                  <a:pt x="244983" y="58927"/>
                </a:lnTo>
                <a:lnTo>
                  <a:pt x="244983" y="2921"/>
                </a:lnTo>
                <a:close/>
              </a:path>
              <a:path w="581025" h="143510">
                <a:moveTo>
                  <a:pt x="274700" y="0"/>
                </a:moveTo>
                <a:lnTo>
                  <a:pt x="263525" y="0"/>
                </a:lnTo>
                <a:lnTo>
                  <a:pt x="263525" y="58927"/>
                </a:lnTo>
                <a:lnTo>
                  <a:pt x="274700" y="58927"/>
                </a:lnTo>
                <a:lnTo>
                  <a:pt x="27470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26" name="object 26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783710" y="1973960"/>
            <a:ext cx="119506" cy="14351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3974338" y="1973960"/>
            <a:ext cx="442595" cy="143510"/>
          </a:xfrm>
          <a:custGeom>
            <a:avLst/>
            <a:gdLst/>
            <a:rect l="l" t="t" r="r" b="b"/>
            <a:pathLst>
              <a:path w="442595" h="143510">
                <a:moveTo>
                  <a:pt x="32892" y="86105"/>
                </a:moveTo>
                <a:lnTo>
                  <a:pt x="21971" y="86105"/>
                </a:lnTo>
                <a:lnTo>
                  <a:pt x="21971" y="139573"/>
                </a:lnTo>
                <a:lnTo>
                  <a:pt x="111125" y="139573"/>
                </a:lnTo>
                <a:lnTo>
                  <a:pt x="111125" y="129793"/>
                </a:lnTo>
                <a:lnTo>
                  <a:pt x="32892" y="129793"/>
                </a:lnTo>
                <a:lnTo>
                  <a:pt x="32892" y="113664"/>
                </a:lnTo>
                <a:lnTo>
                  <a:pt x="111125" y="113664"/>
                </a:lnTo>
                <a:lnTo>
                  <a:pt x="111125" y="103886"/>
                </a:lnTo>
                <a:lnTo>
                  <a:pt x="32892" y="103886"/>
                </a:lnTo>
                <a:lnTo>
                  <a:pt x="32892" y="86105"/>
                </a:lnTo>
                <a:close/>
              </a:path>
              <a:path w="442595" h="143510">
                <a:moveTo>
                  <a:pt x="111125" y="113664"/>
                </a:moveTo>
                <a:lnTo>
                  <a:pt x="100202" y="113664"/>
                </a:lnTo>
                <a:lnTo>
                  <a:pt x="100202" y="129793"/>
                </a:lnTo>
                <a:lnTo>
                  <a:pt x="111125" y="129793"/>
                </a:lnTo>
                <a:lnTo>
                  <a:pt x="111125" y="113664"/>
                </a:lnTo>
                <a:close/>
              </a:path>
              <a:path w="442595" h="143510">
                <a:moveTo>
                  <a:pt x="111125" y="86105"/>
                </a:moveTo>
                <a:lnTo>
                  <a:pt x="100202" y="86105"/>
                </a:lnTo>
                <a:lnTo>
                  <a:pt x="100202" y="103886"/>
                </a:lnTo>
                <a:lnTo>
                  <a:pt x="111125" y="103886"/>
                </a:lnTo>
                <a:lnTo>
                  <a:pt x="111125" y="86105"/>
                </a:lnTo>
                <a:close/>
              </a:path>
              <a:path w="442595" h="143510">
                <a:moveTo>
                  <a:pt x="187833" y="97281"/>
                </a:moveTo>
                <a:lnTo>
                  <a:pt x="176784" y="97281"/>
                </a:lnTo>
                <a:lnTo>
                  <a:pt x="176784" y="138684"/>
                </a:lnTo>
                <a:lnTo>
                  <a:pt x="270256" y="138684"/>
                </a:lnTo>
                <a:lnTo>
                  <a:pt x="270256" y="128777"/>
                </a:lnTo>
                <a:lnTo>
                  <a:pt x="187833" y="128777"/>
                </a:lnTo>
                <a:lnTo>
                  <a:pt x="187833" y="97281"/>
                </a:lnTo>
                <a:close/>
              </a:path>
              <a:path w="442595" h="143510">
                <a:moveTo>
                  <a:pt x="266446" y="0"/>
                </a:moveTo>
                <a:lnTo>
                  <a:pt x="255270" y="0"/>
                </a:lnTo>
                <a:lnTo>
                  <a:pt x="255270" y="106934"/>
                </a:lnTo>
                <a:lnTo>
                  <a:pt x="266446" y="106934"/>
                </a:lnTo>
                <a:lnTo>
                  <a:pt x="266446" y="63118"/>
                </a:lnTo>
                <a:lnTo>
                  <a:pt x="287909" y="63118"/>
                </a:lnTo>
                <a:lnTo>
                  <a:pt x="287909" y="53086"/>
                </a:lnTo>
                <a:lnTo>
                  <a:pt x="266446" y="53086"/>
                </a:lnTo>
                <a:lnTo>
                  <a:pt x="266446" y="0"/>
                </a:lnTo>
                <a:close/>
              </a:path>
              <a:path w="442595" h="143510">
                <a:moveTo>
                  <a:pt x="197992" y="41148"/>
                </a:moveTo>
                <a:lnTo>
                  <a:pt x="186816" y="41148"/>
                </a:lnTo>
                <a:lnTo>
                  <a:pt x="186816" y="73025"/>
                </a:lnTo>
                <a:lnTo>
                  <a:pt x="178532" y="73191"/>
                </a:lnTo>
                <a:lnTo>
                  <a:pt x="151511" y="73405"/>
                </a:lnTo>
                <a:lnTo>
                  <a:pt x="152526" y="83312"/>
                </a:lnTo>
                <a:lnTo>
                  <a:pt x="202311" y="82550"/>
                </a:lnTo>
                <a:lnTo>
                  <a:pt x="229092" y="81676"/>
                </a:lnTo>
                <a:lnTo>
                  <a:pt x="238297" y="81281"/>
                </a:lnTo>
                <a:lnTo>
                  <a:pt x="244728" y="80899"/>
                </a:lnTo>
                <a:lnTo>
                  <a:pt x="244194" y="72771"/>
                </a:lnTo>
                <a:lnTo>
                  <a:pt x="197992" y="72771"/>
                </a:lnTo>
                <a:lnTo>
                  <a:pt x="197992" y="41148"/>
                </a:lnTo>
                <a:close/>
              </a:path>
              <a:path w="442595" h="143510">
                <a:moveTo>
                  <a:pt x="244094" y="71247"/>
                </a:moveTo>
                <a:lnTo>
                  <a:pt x="234336" y="71770"/>
                </a:lnTo>
                <a:lnTo>
                  <a:pt x="223377" y="72199"/>
                </a:lnTo>
                <a:lnTo>
                  <a:pt x="197992" y="72771"/>
                </a:lnTo>
                <a:lnTo>
                  <a:pt x="244194" y="72771"/>
                </a:lnTo>
                <a:lnTo>
                  <a:pt x="244094" y="71247"/>
                </a:lnTo>
                <a:close/>
              </a:path>
              <a:path w="442595" h="143510">
                <a:moveTo>
                  <a:pt x="234950" y="9778"/>
                </a:moveTo>
                <a:lnTo>
                  <a:pt x="163575" y="9778"/>
                </a:lnTo>
                <a:lnTo>
                  <a:pt x="163575" y="19558"/>
                </a:lnTo>
                <a:lnTo>
                  <a:pt x="223900" y="19558"/>
                </a:lnTo>
                <a:lnTo>
                  <a:pt x="223779" y="29392"/>
                </a:lnTo>
                <a:lnTo>
                  <a:pt x="223408" y="39274"/>
                </a:lnTo>
                <a:lnTo>
                  <a:pt x="222775" y="49204"/>
                </a:lnTo>
                <a:lnTo>
                  <a:pt x="221869" y="59181"/>
                </a:lnTo>
                <a:lnTo>
                  <a:pt x="232663" y="59816"/>
                </a:lnTo>
                <a:lnTo>
                  <a:pt x="233664" y="48891"/>
                </a:lnTo>
                <a:lnTo>
                  <a:pt x="234378" y="36893"/>
                </a:lnTo>
                <a:lnTo>
                  <a:pt x="234807" y="23848"/>
                </a:lnTo>
                <a:lnTo>
                  <a:pt x="234950" y="9778"/>
                </a:lnTo>
                <a:close/>
              </a:path>
              <a:path w="442595" h="143510">
                <a:moveTo>
                  <a:pt x="133223" y="64769"/>
                </a:moveTo>
                <a:lnTo>
                  <a:pt x="0" y="64769"/>
                </a:lnTo>
                <a:lnTo>
                  <a:pt x="0" y="74675"/>
                </a:lnTo>
                <a:lnTo>
                  <a:pt x="133223" y="74675"/>
                </a:lnTo>
                <a:lnTo>
                  <a:pt x="133223" y="64769"/>
                </a:lnTo>
                <a:close/>
              </a:path>
              <a:path w="442595" h="143510">
                <a:moveTo>
                  <a:pt x="347979" y="56641"/>
                </a:moveTo>
                <a:lnTo>
                  <a:pt x="336803" y="56641"/>
                </a:lnTo>
                <a:lnTo>
                  <a:pt x="336803" y="106299"/>
                </a:lnTo>
                <a:lnTo>
                  <a:pt x="300863" y="106679"/>
                </a:lnTo>
                <a:lnTo>
                  <a:pt x="301878" y="116459"/>
                </a:lnTo>
                <a:lnTo>
                  <a:pt x="329384" y="116318"/>
                </a:lnTo>
                <a:lnTo>
                  <a:pt x="354568" y="115903"/>
                </a:lnTo>
                <a:lnTo>
                  <a:pt x="377442" y="115226"/>
                </a:lnTo>
                <a:lnTo>
                  <a:pt x="398017" y="114300"/>
                </a:lnTo>
                <a:lnTo>
                  <a:pt x="397376" y="106172"/>
                </a:lnTo>
                <a:lnTo>
                  <a:pt x="347979" y="106172"/>
                </a:lnTo>
                <a:lnTo>
                  <a:pt x="347979" y="56641"/>
                </a:lnTo>
                <a:close/>
              </a:path>
              <a:path w="442595" h="143510">
                <a:moveTo>
                  <a:pt x="397256" y="104648"/>
                </a:moveTo>
                <a:lnTo>
                  <a:pt x="347979" y="106172"/>
                </a:lnTo>
                <a:lnTo>
                  <a:pt x="397376" y="106172"/>
                </a:lnTo>
                <a:lnTo>
                  <a:pt x="397256" y="104648"/>
                </a:lnTo>
                <a:close/>
              </a:path>
              <a:path w="442595" h="143510">
                <a:moveTo>
                  <a:pt x="386334" y="13462"/>
                </a:moveTo>
                <a:lnTo>
                  <a:pt x="314198" y="13462"/>
                </a:lnTo>
                <a:lnTo>
                  <a:pt x="314198" y="23367"/>
                </a:lnTo>
                <a:lnTo>
                  <a:pt x="375158" y="23367"/>
                </a:lnTo>
                <a:lnTo>
                  <a:pt x="375038" y="33778"/>
                </a:lnTo>
                <a:lnTo>
                  <a:pt x="373618" y="75168"/>
                </a:lnTo>
                <a:lnTo>
                  <a:pt x="372745" y="86487"/>
                </a:lnTo>
                <a:lnTo>
                  <a:pt x="383539" y="87249"/>
                </a:lnTo>
                <a:lnTo>
                  <a:pt x="384780" y="70647"/>
                </a:lnTo>
                <a:lnTo>
                  <a:pt x="385651" y="52832"/>
                </a:lnTo>
                <a:lnTo>
                  <a:pt x="386165" y="33778"/>
                </a:lnTo>
                <a:lnTo>
                  <a:pt x="386334" y="13462"/>
                </a:lnTo>
                <a:close/>
              </a:path>
              <a:path w="442595" h="143510">
                <a:moveTo>
                  <a:pt x="79477" y="22225"/>
                </a:moveTo>
                <a:lnTo>
                  <a:pt x="66801" y="22225"/>
                </a:lnTo>
                <a:lnTo>
                  <a:pt x="70401" y="26920"/>
                </a:lnTo>
                <a:lnTo>
                  <a:pt x="103632" y="47434"/>
                </a:lnTo>
                <a:lnTo>
                  <a:pt x="120396" y="51435"/>
                </a:lnTo>
                <a:lnTo>
                  <a:pt x="126237" y="42417"/>
                </a:lnTo>
                <a:lnTo>
                  <a:pt x="115331" y="40965"/>
                </a:lnTo>
                <a:lnTo>
                  <a:pt x="105283" y="38322"/>
                </a:lnTo>
                <a:lnTo>
                  <a:pt x="96091" y="34488"/>
                </a:lnTo>
                <a:lnTo>
                  <a:pt x="87757" y="29463"/>
                </a:lnTo>
                <a:lnTo>
                  <a:pt x="80922" y="23868"/>
                </a:lnTo>
                <a:lnTo>
                  <a:pt x="79477" y="22225"/>
                </a:lnTo>
                <a:close/>
              </a:path>
              <a:path w="442595" h="143510">
                <a:moveTo>
                  <a:pt x="72136" y="2539"/>
                </a:moveTo>
                <a:lnTo>
                  <a:pt x="61087" y="2539"/>
                </a:lnTo>
                <a:lnTo>
                  <a:pt x="61087" y="7365"/>
                </a:lnTo>
                <a:lnTo>
                  <a:pt x="60108" y="12725"/>
                </a:lnTo>
                <a:lnTo>
                  <a:pt x="27924" y="38084"/>
                </a:lnTo>
                <a:lnTo>
                  <a:pt x="6985" y="42290"/>
                </a:lnTo>
                <a:lnTo>
                  <a:pt x="13588" y="51308"/>
                </a:lnTo>
                <a:lnTo>
                  <a:pt x="52818" y="35530"/>
                </a:lnTo>
                <a:lnTo>
                  <a:pt x="66801" y="22225"/>
                </a:lnTo>
                <a:lnTo>
                  <a:pt x="79477" y="22225"/>
                </a:lnTo>
                <a:lnTo>
                  <a:pt x="76041" y="18319"/>
                </a:lnTo>
                <a:lnTo>
                  <a:pt x="73112" y="12819"/>
                </a:lnTo>
                <a:lnTo>
                  <a:pt x="72136" y="7365"/>
                </a:lnTo>
                <a:lnTo>
                  <a:pt x="72136" y="2539"/>
                </a:lnTo>
                <a:close/>
              </a:path>
              <a:path w="442595" h="143510">
                <a:moveTo>
                  <a:pt x="418973" y="0"/>
                </a:moveTo>
                <a:lnTo>
                  <a:pt x="407797" y="0"/>
                </a:lnTo>
                <a:lnTo>
                  <a:pt x="407797" y="143510"/>
                </a:lnTo>
                <a:lnTo>
                  <a:pt x="419100" y="143510"/>
                </a:lnTo>
                <a:lnTo>
                  <a:pt x="419100" y="66675"/>
                </a:lnTo>
                <a:lnTo>
                  <a:pt x="442595" y="66675"/>
                </a:lnTo>
                <a:lnTo>
                  <a:pt x="442595" y="56768"/>
                </a:lnTo>
                <a:lnTo>
                  <a:pt x="418973" y="56768"/>
                </a:lnTo>
                <a:lnTo>
                  <a:pt x="418973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28"/>
          <p:cNvSpPr/>
          <p:nvPr/>
        </p:nvSpPr>
        <p:spPr>
          <a:xfrm>
            <a:off x="4469638" y="1973198"/>
            <a:ext cx="747395" cy="144780"/>
          </a:xfrm>
          <a:custGeom>
            <a:avLst/>
            <a:gdLst/>
            <a:rect l="l" t="t" r="r" b="b"/>
            <a:pathLst>
              <a:path w="747395" h="144780">
                <a:moveTo>
                  <a:pt x="378078" y="91948"/>
                </a:moveTo>
                <a:lnTo>
                  <a:pt x="334645" y="103377"/>
                </a:lnTo>
                <a:lnTo>
                  <a:pt x="330581" y="109600"/>
                </a:lnTo>
                <a:lnTo>
                  <a:pt x="330581" y="125349"/>
                </a:lnTo>
                <a:lnTo>
                  <a:pt x="367295" y="142825"/>
                </a:lnTo>
                <a:lnTo>
                  <a:pt x="378078" y="143255"/>
                </a:lnTo>
                <a:lnTo>
                  <a:pt x="388935" y="142825"/>
                </a:lnTo>
                <a:lnTo>
                  <a:pt x="398446" y="141525"/>
                </a:lnTo>
                <a:lnTo>
                  <a:pt x="406600" y="139344"/>
                </a:lnTo>
                <a:lnTo>
                  <a:pt x="413385" y="136271"/>
                </a:lnTo>
                <a:lnTo>
                  <a:pt x="417900" y="133730"/>
                </a:lnTo>
                <a:lnTo>
                  <a:pt x="378078" y="133730"/>
                </a:lnTo>
                <a:lnTo>
                  <a:pt x="369841" y="133467"/>
                </a:lnTo>
                <a:lnTo>
                  <a:pt x="342391" y="122554"/>
                </a:lnTo>
                <a:lnTo>
                  <a:pt x="342391" y="112395"/>
                </a:lnTo>
                <a:lnTo>
                  <a:pt x="378078" y="101346"/>
                </a:lnTo>
                <a:lnTo>
                  <a:pt x="418027" y="101346"/>
                </a:lnTo>
                <a:lnTo>
                  <a:pt x="413512" y="98805"/>
                </a:lnTo>
                <a:lnTo>
                  <a:pt x="406725" y="95805"/>
                </a:lnTo>
                <a:lnTo>
                  <a:pt x="398557" y="93662"/>
                </a:lnTo>
                <a:lnTo>
                  <a:pt x="389008" y="92376"/>
                </a:lnTo>
                <a:lnTo>
                  <a:pt x="378078" y="91948"/>
                </a:lnTo>
                <a:close/>
              </a:path>
              <a:path w="747395" h="144780">
                <a:moveTo>
                  <a:pt x="418027" y="101346"/>
                </a:moveTo>
                <a:lnTo>
                  <a:pt x="378078" y="101346"/>
                </a:lnTo>
                <a:lnTo>
                  <a:pt x="386300" y="101607"/>
                </a:lnTo>
                <a:lnTo>
                  <a:pt x="393461" y="102393"/>
                </a:lnTo>
                <a:lnTo>
                  <a:pt x="399599" y="103703"/>
                </a:lnTo>
                <a:lnTo>
                  <a:pt x="404749" y="105537"/>
                </a:lnTo>
                <a:lnTo>
                  <a:pt x="410845" y="108458"/>
                </a:lnTo>
                <a:lnTo>
                  <a:pt x="413892" y="112395"/>
                </a:lnTo>
                <a:lnTo>
                  <a:pt x="413892" y="122554"/>
                </a:lnTo>
                <a:lnTo>
                  <a:pt x="378078" y="133730"/>
                </a:lnTo>
                <a:lnTo>
                  <a:pt x="417900" y="133730"/>
                </a:lnTo>
                <a:lnTo>
                  <a:pt x="421513" y="131699"/>
                </a:lnTo>
                <a:lnTo>
                  <a:pt x="425703" y="125349"/>
                </a:lnTo>
                <a:lnTo>
                  <a:pt x="425703" y="109600"/>
                </a:lnTo>
                <a:lnTo>
                  <a:pt x="421639" y="103377"/>
                </a:lnTo>
                <a:lnTo>
                  <a:pt x="418027" y="101346"/>
                </a:lnTo>
                <a:close/>
              </a:path>
              <a:path w="747395" h="144780">
                <a:moveTo>
                  <a:pt x="226949" y="88264"/>
                </a:moveTo>
                <a:lnTo>
                  <a:pt x="183769" y="100711"/>
                </a:lnTo>
                <a:lnTo>
                  <a:pt x="179704" y="107187"/>
                </a:lnTo>
                <a:lnTo>
                  <a:pt x="179704" y="123316"/>
                </a:lnTo>
                <a:lnTo>
                  <a:pt x="216330" y="141892"/>
                </a:lnTo>
                <a:lnTo>
                  <a:pt x="226949" y="142366"/>
                </a:lnTo>
                <a:lnTo>
                  <a:pt x="237638" y="141892"/>
                </a:lnTo>
                <a:lnTo>
                  <a:pt x="247030" y="140477"/>
                </a:lnTo>
                <a:lnTo>
                  <a:pt x="255113" y="138134"/>
                </a:lnTo>
                <a:lnTo>
                  <a:pt x="261874" y="134874"/>
                </a:lnTo>
                <a:lnTo>
                  <a:pt x="265175" y="132841"/>
                </a:lnTo>
                <a:lnTo>
                  <a:pt x="226949" y="132841"/>
                </a:lnTo>
                <a:lnTo>
                  <a:pt x="218967" y="132552"/>
                </a:lnTo>
                <a:lnTo>
                  <a:pt x="191608" y="109854"/>
                </a:lnTo>
                <a:lnTo>
                  <a:pt x="194563" y="105790"/>
                </a:lnTo>
                <a:lnTo>
                  <a:pt x="226949" y="97662"/>
                </a:lnTo>
                <a:lnTo>
                  <a:pt x="265175" y="97662"/>
                </a:lnTo>
                <a:lnTo>
                  <a:pt x="262000" y="95758"/>
                </a:lnTo>
                <a:lnTo>
                  <a:pt x="255238" y="92497"/>
                </a:lnTo>
                <a:lnTo>
                  <a:pt x="247141" y="90154"/>
                </a:lnTo>
                <a:lnTo>
                  <a:pt x="237712" y="88739"/>
                </a:lnTo>
                <a:lnTo>
                  <a:pt x="226949" y="88264"/>
                </a:lnTo>
                <a:close/>
              </a:path>
              <a:path w="747395" h="144780">
                <a:moveTo>
                  <a:pt x="265175" y="97662"/>
                </a:moveTo>
                <a:lnTo>
                  <a:pt x="226949" y="97662"/>
                </a:lnTo>
                <a:lnTo>
                  <a:pt x="235023" y="97970"/>
                </a:lnTo>
                <a:lnTo>
                  <a:pt x="242109" y="98885"/>
                </a:lnTo>
                <a:lnTo>
                  <a:pt x="248219" y="100395"/>
                </a:lnTo>
                <a:lnTo>
                  <a:pt x="253364" y="102488"/>
                </a:lnTo>
                <a:lnTo>
                  <a:pt x="259461" y="105663"/>
                </a:lnTo>
                <a:lnTo>
                  <a:pt x="262636" y="109854"/>
                </a:lnTo>
                <a:lnTo>
                  <a:pt x="262636" y="120650"/>
                </a:lnTo>
                <a:lnTo>
                  <a:pt x="226949" y="132841"/>
                </a:lnTo>
                <a:lnTo>
                  <a:pt x="265175" y="132841"/>
                </a:lnTo>
                <a:lnTo>
                  <a:pt x="270128" y="129793"/>
                </a:lnTo>
                <a:lnTo>
                  <a:pt x="274320" y="123316"/>
                </a:lnTo>
                <a:lnTo>
                  <a:pt x="274320" y="107187"/>
                </a:lnTo>
                <a:lnTo>
                  <a:pt x="270256" y="100711"/>
                </a:lnTo>
                <a:lnTo>
                  <a:pt x="265175" y="97662"/>
                </a:lnTo>
                <a:close/>
              </a:path>
              <a:path w="747395" h="144780">
                <a:moveTo>
                  <a:pt x="133223" y="111887"/>
                </a:moveTo>
                <a:lnTo>
                  <a:pt x="0" y="111887"/>
                </a:lnTo>
                <a:lnTo>
                  <a:pt x="0" y="121665"/>
                </a:lnTo>
                <a:lnTo>
                  <a:pt x="133223" y="121665"/>
                </a:lnTo>
                <a:lnTo>
                  <a:pt x="133223" y="111887"/>
                </a:lnTo>
                <a:close/>
              </a:path>
              <a:path w="747395" h="144780">
                <a:moveTo>
                  <a:pt x="50291" y="78359"/>
                </a:moveTo>
                <a:lnTo>
                  <a:pt x="38862" y="78359"/>
                </a:lnTo>
                <a:lnTo>
                  <a:pt x="38862" y="111887"/>
                </a:lnTo>
                <a:lnTo>
                  <a:pt x="50291" y="111887"/>
                </a:lnTo>
                <a:lnTo>
                  <a:pt x="50291" y="78359"/>
                </a:lnTo>
                <a:close/>
              </a:path>
              <a:path w="747395" h="144780">
                <a:moveTo>
                  <a:pt x="94614" y="78359"/>
                </a:moveTo>
                <a:lnTo>
                  <a:pt x="83185" y="78359"/>
                </a:lnTo>
                <a:lnTo>
                  <a:pt x="83185" y="111887"/>
                </a:lnTo>
                <a:lnTo>
                  <a:pt x="94614" y="111887"/>
                </a:lnTo>
                <a:lnTo>
                  <a:pt x="94614" y="78359"/>
                </a:lnTo>
                <a:close/>
              </a:path>
              <a:path w="747395" h="144780">
                <a:moveTo>
                  <a:pt x="348996" y="34416"/>
                </a:moveTo>
                <a:lnTo>
                  <a:pt x="314198" y="52070"/>
                </a:lnTo>
                <a:lnTo>
                  <a:pt x="314198" y="66421"/>
                </a:lnTo>
                <a:lnTo>
                  <a:pt x="348869" y="84200"/>
                </a:lnTo>
                <a:lnTo>
                  <a:pt x="356463" y="83768"/>
                </a:lnTo>
                <a:lnTo>
                  <a:pt x="363235" y="82454"/>
                </a:lnTo>
                <a:lnTo>
                  <a:pt x="369175" y="80236"/>
                </a:lnTo>
                <a:lnTo>
                  <a:pt x="374269" y="77088"/>
                </a:lnTo>
                <a:lnTo>
                  <a:pt x="377296" y="74802"/>
                </a:lnTo>
                <a:lnTo>
                  <a:pt x="341757" y="74802"/>
                </a:lnTo>
                <a:lnTo>
                  <a:pt x="335914" y="73278"/>
                </a:lnTo>
                <a:lnTo>
                  <a:pt x="331724" y="70358"/>
                </a:lnTo>
                <a:lnTo>
                  <a:pt x="327533" y="67563"/>
                </a:lnTo>
                <a:lnTo>
                  <a:pt x="325374" y="63753"/>
                </a:lnTo>
                <a:lnTo>
                  <a:pt x="325374" y="54610"/>
                </a:lnTo>
                <a:lnTo>
                  <a:pt x="327533" y="50926"/>
                </a:lnTo>
                <a:lnTo>
                  <a:pt x="335914" y="45338"/>
                </a:lnTo>
                <a:lnTo>
                  <a:pt x="341629" y="43941"/>
                </a:lnTo>
                <a:lnTo>
                  <a:pt x="377613" y="43941"/>
                </a:lnTo>
                <a:lnTo>
                  <a:pt x="374396" y="41528"/>
                </a:lnTo>
                <a:lnTo>
                  <a:pt x="369302" y="38435"/>
                </a:lnTo>
                <a:lnTo>
                  <a:pt x="363362" y="36210"/>
                </a:lnTo>
                <a:lnTo>
                  <a:pt x="356590" y="34867"/>
                </a:lnTo>
                <a:lnTo>
                  <a:pt x="348996" y="34416"/>
                </a:lnTo>
                <a:close/>
              </a:path>
              <a:path w="747395" h="144780">
                <a:moveTo>
                  <a:pt x="377613" y="43941"/>
                </a:moveTo>
                <a:lnTo>
                  <a:pt x="356362" y="43941"/>
                </a:lnTo>
                <a:lnTo>
                  <a:pt x="362076" y="45338"/>
                </a:lnTo>
                <a:lnTo>
                  <a:pt x="366267" y="48133"/>
                </a:lnTo>
                <a:lnTo>
                  <a:pt x="370332" y="51053"/>
                </a:lnTo>
                <a:lnTo>
                  <a:pt x="372416" y="54610"/>
                </a:lnTo>
                <a:lnTo>
                  <a:pt x="372490" y="63753"/>
                </a:lnTo>
                <a:lnTo>
                  <a:pt x="370332" y="67563"/>
                </a:lnTo>
                <a:lnTo>
                  <a:pt x="366140" y="70358"/>
                </a:lnTo>
                <a:lnTo>
                  <a:pt x="362076" y="73278"/>
                </a:lnTo>
                <a:lnTo>
                  <a:pt x="356235" y="74802"/>
                </a:lnTo>
                <a:lnTo>
                  <a:pt x="377296" y="74802"/>
                </a:lnTo>
                <a:lnTo>
                  <a:pt x="380491" y="72389"/>
                </a:lnTo>
                <a:lnTo>
                  <a:pt x="383539" y="66421"/>
                </a:lnTo>
                <a:lnTo>
                  <a:pt x="383539" y="52070"/>
                </a:lnTo>
                <a:lnTo>
                  <a:pt x="380491" y="46100"/>
                </a:lnTo>
                <a:lnTo>
                  <a:pt x="377613" y="43941"/>
                </a:lnTo>
                <a:close/>
              </a:path>
              <a:path w="747395" h="144780">
                <a:moveTo>
                  <a:pt x="227584" y="24384"/>
                </a:moveTo>
                <a:lnTo>
                  <a:pt x="216662" y="24384"/>
                </a:lnTo>
                <a:lnTo>
                  <a:pt x="215391" y="64897"/>
                </a:lnTo>
                <a:lnTo>
                  <a:pt x="158369" y="64897"/>
                </a:lnTo>
                <a:lnTo>
                  <a:pt x="158369" y="74675"/>
                </a:lnTo>
                <a:lnTo>
                  <a:pt x="225044" y="74675"/>
                </a:lnTo>
                <a:lnTo>
                  <a:pt x="232620" y="74558"/>
                </a:lnTo>
                <a:lnTo>
                  <a:pt x="239363" y="74215"/>
                </a:lnTo>
                <a:lnTo>
                  <a:pt x="245296" y="73658"/>
                </a:lnTo>
                <a:lnTo>
                  <a:pt x="250444" y="72898"/>
                </a:lnTo>
                <a:lnTo>
                  <a:pt x="249802" y="64770"/>
                </a:lnTo>
                <a:lnTo>
                  <a:pt x="225933" y="64770"/>
                </a:lnTo>
                <a:lnTo>
                  <a:pt x="227584" y="24384"/>
                </a:lnTo>
                <a:close/>
              </a:path>
              <a:path w="747395" h="144780">
                <a:moveTo>
                  <a:pt x="188340" y="24384"/>
                </a:moveTo>
                <a:lnTo>
                  <a:pt x="177546" y="24384"/>
                </a:lnTo>
                <a:lnTo>
                  <a:pt x="179070" y="64897"/>
                </a:lnTo>
                <a:lnTo>
                  <a:pt x="189864" y="64897"/>
                </a:lnTo>
                <a:lnTo>
                  <a:pt x="188340" y="24384"/>
                </a:lnTo>
                <a:close/>
              </a:path>
              <a:path w="747395" h="144780">
                <a:moveTo>
                  <a:pt x="249682" y="63246"/>
                </a:moveTo>
                <a:lnTo>
                  <a:pt x="244094" y="64262"/>
                </a:lnTo>
                <a:lnTo>
                  <a:pt x="236220" y="64770"/>
                </a:lnTo>
                <a:lnTo>
                  <a:pt x="249802" y="64770"/>
                </a:lnTo>
                <a:lnTo>
                  <a:pt x="249682" y="63246"/>
                </a:lnTo>
                <a:close/>
              </a:path>
              <a:path w="747395" h="144780">
                <a:moveTo>
                  <a:pt x="685926" y="13588"/>
                </a:moveTo>
                <a:lnTo>
                  <a:pt x="618871" y="13588"/>
                </a:lnTo>
                <a:lnTo>
                  <a:pt x="618871" y="23367"/>
                </a:lnTo>
                <a:lnTo>
                  <a:pt x="673988" y="23367"/>
                </a:lnTo>
                <a:lnTo>
                  <a:pt x="671609" y="36492"/>
                </a:lnTo>
                <a:lnTo>
                  <a:pt x="653161" y="71247"/>
                </a:lnTo>
                <a:lnTo>
                  <a:pt x="623800" y="95964"/>
                </a:lnTo>
                <a:lnTo>
                  <a:pt x="612775" y="101346"/>
                </a:lnTo>
                <a:lnTo>
                  <a:pt x="621411" y="110362"/>
                </a:lnTo>
                <a:lnTo>
                  <a:pt x="649029" y="90884"/>
                </a:lnTo>
                <a:lnTo>
                  <a:pt x="669004" y="68262"/>
                </a:lnTo>
                <a:lnTo>
                  <a:pt x="681311" y="42497"/>
                </a:lnTo>
                <a:lnTo>
                  <a:pt x="685926" y="13588"/>
                </a:lnTo>
                <a:close/>
              </a:path>
              <a:path w="747395" h="144780">
                <a:moveTo>
                  <a:pt x="523239" y="13335"/>
                </a:moveTo>
                <a:lnTo>
                  <a:pt x="467233" y="13335"/>
                </a:lnTo>
                <a:lnTo>
                  <a:pt x="467233" y="106934"/>
                </a:lnTo>
                <a:lnTo>
                  <a:pt x="485832" y="106814"/>
                </a:lnTo>
                <a:lnTo>
                  <a:pt x="502205" y="106457"/>
                </a:lnTo>
                <a:lnTo>
                  <a:pt x="516364" y="105862"/>
                </a:lnTo>
                <a:lnTo>
                  <a:pt x="528320" y="105028"/>
                </a:lnTo>
                <a:lnTo>
                  <a:pt x="527690" y="97154"/>
                </a:lnTo>
                <a:lnTo>
                  <a:pt x="478282" y="97154"/>
                </a:lnTo>
                <a:lnTo>
                  <a:pt x="478282" y="64262"/>
                </a:lnTo>
                <a:lnTo>
                  <a:pt x="518922" y="64262"/>
                </a:lnTo>
                <a:lnTo>
                  <a:pt x="518922" y="54737"/>
                </a:lnTo>
                <a:lnTo>
                  <a:pt x="478282" y="54737"/>
                </a:lnTo>
                <a:lnTo>
                  <a:pt x="478282" y="23240"/>
                </a:lnTo>
                <a:lnTo>
                  <a:pt x="523239" y="23240"/>
                </a:lnTo>
                <a:lnTo>
                  <a:pt x="523239" y="13335"/>
                </a:lnTo>
                <a:close/>
              </a:path>
              <a:path w="747395" h="144780">
                <a:moveTo>
                  <a:pt x="527558" y="95503"/>
                </a:moveTo>
                <a:lnTo>
                  <a:pt x="519535" y="96244"/>
                </a:lnTo>
                <a:lnTo>
                  <a:pt x="509571" y="96758"/>
                </a:lnTo>
                <a:lnTo>
                  <a:pt x="497679" y="97057"/>
                </a:lnTo>
                <a:lnTo>
                  <a:pt x="483870" y="97154"/>
                </a:lnTo>
                <a:lnTo>
                  <a:pt x="527690" y="97154"/>
                </a:lnTo>
                <a:lnTo>
                  <a:pt x="527558" y="95503"/>
                </a:lnTo>
                <a:close/>
              </a:path>
              <a:path w="747395" h="144780">
                <a:moveTo>
                  <a:pt x="72262" y="12318"/>
                </a:moveTo>
                <a:lnTo>
                  <a:pt x="60833" y="12318"/>
                </a:lnTo>
                <a:lnTo>
                  <a:pt x="60833" y="19812"/>
                </a:lnTo>
                <a:lnTo>
                  <a:pt x="59867" y="26340"/>
                </a:lnTo>
                <a:lnTo>
                  <a:pt x="28082" y="59134"/>
                </a:lnTo>
                <a:lnTo>
                  <a:pt x="5714" y="66293"/>
                </a:lnTo>
                <a:lnTo>
                  <a:pt x="13588" y="75564"/>
                </a:lnTo>
                <a:lnTo>
                  <a:pt x="52669" y="54365"/>
                </a:lnTo>
                <a:lnTo>
                  <a:pt x="66421" y="37846"/>
                </a:lnTo>
                <a:lnTo>
                  <a:pt x="79342" y="37846"/>
                </a:lnTo>
                <a:lnTo>
                  <a:pt x="75993" y="32988"/>
                </a:lnTo>
                <a:lnTo>
                  <a:pt x="73189" y="26310"/>
                </a:lnTo>
                <a:lnTo>
                  <a:pt x="72262" y="19812"/>
                </a:lnTo>
                <a:lnTo>
                  <a:pt x="72262" y="12318"/>
                </a:lnTo>
                <a:close/>
              </a:path>
              <a:path w="747395" h="144780">
                <a:moveTo>
                  <a:pt x="79342" y="37846"/>
                </a:moveTo>
                <a:lnTo>
                  <a:pt x="66421" y="37846"/>
                </a:lnTo>
                <a:lnTo>
                  <a:pt x="69732" y="43152"/>
                </a:lnTo>
                <a:lnTo>
                  <a:pt x="103473" y="69341"/>
                </a:lnTo>
                <a:lnTo>
                  <a:pt x="119634" y="75564"/>
                </a:lnTo>
                <a:lnTo>
                  <a:pt x="127508" y="66293"/>
                </a:lnTo>
                <a:lnTo>
                  <a:pt x="115484" y="62934"/>
                </a:lnTo>
                <a:lnTo>
                  <a:pt x="104759" y="58562"/>
                </a:lnTo>
                <a:lnTo>
                  <a:pt x="95343" y="53167"/>
                </a:lnTo>
                <a:lnTo>
                  <a:pt x="87249" y="46736"/>
                </a:lnTo>
                <a:lnTo>
                  <a:pt x="80674" y="39778"/>
                </a:lnTo>
                <a:lnTo>
                  <a:pt x="79342" y="37846"/>
                </a:lnTo>
                <a:close/>
              </a:path>
              <a:path w="747395" h="144780">
                <a:moveTo>
                  <a:pt x="243204" y="7365"/>
                </a:moveTo>
                <a:lnTo>
                  <a:pt x="162051" y="7365"/>
                </a:lnTo>
                <a:lnTo>
                  <a:pt x="162051" y="17145"/>
                </a:lnTo>
                <a:lnTo>
                  <a:pt x="243204" y="17145"/>
                </a:lnTo>
                <a:lnTo>
                  <a:pt x="243204" y="7365"/>
                </a:lnTo>
                <a:close/>
              </a:path>
              <a:path w="747395" h="144780">
                <a:moveTo>
                  <a:pt x="721233" y="762"/>
                </a:moveTo>
                <a:lnTo>
                  <a:pt x="710184" y="762"/>
                </a:lnTo>
                <a:lnTo>
                  <a:pt x="710184" y="144272"/>
                </a:lnTo>
                <a:lnTo>
                  <a:pt x="721233" y="144272"/>
                </a:lnTo>
                <a:lnTo>
                  <a:pt x="721233" y="69850"/>
                </a:lnTo>
                <a:lnTo>
                  <a:pt x="747013" y="69850"/>
                </a:lnTo>
                <a:lnTo>
                  <a:pt x="747013" y="59943"/>
                </a:lnTo>
                <a:lnTo>
                  <a:pt x="721233" y="59943"/>
                </a:lnTo>
                <a:lnTo>
                  <a:pt x="721233" y="762"/>
                </a:lnTo>
                <a:close/>
              </a:path>
              <a:path w="747395" h="144780">
                <a:moveTo>
                  <a:pt x="580389" y="69596"/>
                </a:moveTo>
                <a:lnTo>
                  <a:pt x="569213" y="69596"/>
                </a:lnTo>
                <a:lnTo>
                  <a:pt x="569213" y="144272"/>
                </a:lnTo>
                <a:lnTo>
                  <a:pt x="580389" y="144272"/>
                </a:lnTo>
                <a:lnTo>
                  <a:pt x="580389" y="69596"/>
                </a:lnTo>
                <a:close/>
              </a:path>
              <a:path w="747395" h="144780">
                <a:moveTo>
                  <a:pt x="550799" y="3683"/>
                </a:moveTo>
                <a:lnTo>
                  <a:pt x="539750" y="3683"/>
                </a:lnTo>
                <a:lnTo>
                  <a:pt x="539750" y="139826"/>
                </a:lnTo>
                <a:lnTo>
                  <a:pt x="550799" y="139826"/>
                </a:lnTo>
                <a:lnTo>
                  <a:pt x="550799" y="69596"/>
                </a:lnTo>
                <a:lnTo>
                  <a:pt x="580389" y="69596"/>
                </a:lnTo>
                <a:lnTo>
                  <a:pt x="580389" y="59689"/>
                </a:lnTo>
                <a:lnTo>
                  <a:pt x="550799" y="59689"/>
                </a:lnTo>
                <a:lnTo>
                  <a:pt x="550799" y="3683"/>
                </a:lnTo>
                <a:close/>
              </a:path>
              <a:path w="747395" h="144780">
                <a:moveTo>
                  <a:pt x="580389" y="762"/>
                </a:moveTo>
                <a:lnTo>
                  <a:pt x="569213" y="762"/>
                </a:lnTo>
                <a:lnTo>
                  <a:pt x="569213" y="59689"/>
                </a:lnTo>
                <a:lnTo>
                  <a:pt x="580389" y="59689"/>
                </a:lnTo>
                <a:lnTo>
                  <a:pt x="580389" y="762"/>
                </a:lnTo>
                <a:close/>
              </a:path>
              <a:path w="747395" h="144780">
                <a:moveTo>
                  <a:pt x="424179" y="762"/>
                </a:moveTo>
                <a:lnTo>
                  <a:pt x="413003" y="762"/>
                </a:lnTo>
                <a:lnTo>
                  <a:pt x="413003" y="36956"/>
                </a:lnTo>
                <a:lnTo>
                  <a:pt x="389254" y="36956"/>
                </a:lnTo>
                <a:lnTo>
                  <a:pt x="389254" y="46609"/>
                </a:lnTo>
                <a:lnTo>
                  <a:pt x="413003" y="46609"/>
                </a:lnTo>
                <a:lnTo>
                  <a:pt x="413003" y="62484"/>
                </a:lnTo>
                <a:lnTo>
                  <a:pt x="389254" y="62484"/>
                </a:lnTo>
                <a:lnTo>
                  <a:pt x="389254" y="72262"/>
                </a:lnTo>
                <a:lnTo>
                  <a:pt x="413003" y="72262"/>
                </a:lnTo>
                <a:lnTo>
                  <a:pt x="413003" y="88518"/>
                </a:lnTo>
                <a:lnTo>
                  <a:pt x="424179" y="88518"/>
                </a:lnTo>
                <a:lnTo>
                  <a:pt x="424179" y="762"/>
                </a:lnTo>
                <a:close/>
              </a:path>
              <a:path w="747395" h="144780">
                <a:moveTo>
                  <a:pt x="391033" y="18541"/>
                </a:moveTo>
                <a:lnTo>
                  <a:pt x="306959" y="18541"/>
                </a:lnTo>
                <a:lnTo>
                  <a:pt x="306959" y="28321"/>
                </a:lnTo>
                <a:lnTo>
                  <a:pt x="391033" y="28321"/>
                </a:lnTo>
                <a:lnTo>
                  <a:pt x="391033" y="18541"/>
                </a:lnTo>
                <a:close/>
              </a:path>
              <a:path w="747395" h="144780">
                <a:moveTo>
                  <a:pt x="354457" y="0"/>
                </a:moveTo>
                <a:lnTo>
                  <a:pt x="343535" y="0"/>
                </a:lnTo>
                <a:lnTo>
                  <a:pt x="343535" y="18541"/>
                </a:lnTo>
                <a:lnTo>
                  <a:pt x="354457" y="18541"/>
                </a:lnTo>
                <a:lnTo>
                  <a:pt x="354457" y="0"/>
                </a:lnTo>
                <a:close/>
              </a:path>
              <a:path w="747395" h="144780">
                <a:moveTo>
                  <a:pt x="271907" y="762"/>
                </a:moveTo>
                <a:lnTo>
                  <a:pt x="260731" y="762"/>
                </a:lnTo>
                <a:lnTo>
                  <a:pt x="260731" y="84581"/>
                </a:lnTo>
                <a:lnTo>
                  <a:pt x="271907" y="84581"/>
                </a:lnTo>
                <a:lnTo>
                  <a:pt x="271907" y="762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9"/>
          <p:cNvSpPr/>
          <p:nvPr/>
        </p:nvSpPr>
        <p:spPr>
          <a:xfrm>
            <a:off x="5269738" y="1973960"/>
            <a:ext cx="274320" cy="143510"/>
          </a:xfrm>
          <a:custGeom>
            <a:avLst/>
            <a:gdLst/>
            <a:rect l="l" t="t" r="r" b="b"/>
            <a:pathLst>
              <a:path w="274320" h="143510">
                <a:moveTo>
                  <a:pt x="133223" y="107187"/>
                </a:moveTo>
                <a:lnTo>
                  <a:pt x="0" y="107187"/>
                </a:lnTo>
                <a:lnTo>
                  <a:pt x="0" y="116966"/>
                </a:lnTo>
                <a:lnTo>
                  <a:pt x="133223" y="116966"/>
                </a:lnTo>
                <a:lnTo>
                  <a:pt x="133223" y="107187"/>
                </a:lnTo>
                <a:close/>
              </a:path>
              <a:path w="274320" h="143510">
                <a:moveTo>
                  <a:pt x="111099" y="63626"/>
                </a:moveTo>
                <a:lnTo>
                  <a:pt x="100202" y="63626"/>
                </a:lnTo>
                <a:lnTo>
                  <a:pt x="99802" y="73701"/>
                </a:lnTo>
                <a:lnTo>
                  <a:pt x="99187" y="84312"/>
                </a:lnTo>
                <a:lnTo>
                  <a:pt x="98381" y="95470"/>
                </a:lnTo>
                <a:lnTo>
                  <a:pt x="97409" y="107187"/>
                </a:lnTo>
                <a:lnTo>
                  <a:pt x="108203" y="107187"/>
                </a:lnTo>
                <a:lnTo>
                  <a:pt x="109537" y="91590"/>
                </a:lnTo>
                <a:lnTo>
                  <a:pt x="110489" y="77755"/>
                </a:lnTo>
                <a:lnTo>
                  <a:pt x="111061" y="65682"/>
                </a:lnTo>
                <a:lnTo>
                  <a:pt x="111099" y="63626"/>
                </a:lnTo>
                <a:close/>
              </a:path>
              <a:path w="274320" h="143510">
                <a:moveTo>
                  <a:pt x="111251" y="13715"/>
                </a:moveTo>
                <a:lnTo>
                  <a:pt x="18414" y="13715"/>
                </a:lnTo>
                <a:lnTo>
                  <a:pt x="18414" y="23622"/>
                </a:lnTo>
                <a:lnTo>
                  <a:pt x="100329" y="23622"/>
                </a:lnTo>
                <a:lnTo>
                  <a:pt x="100329" y="54228"/>
                </a:lnTo>
                <a:lnTo>
                  <a:pt x="11175" y="57276"/>
                </a:lnTo>
                <a:lnTo>
                  <a:pt x="13588" y="68199"/>
                </a:lnTo>
                <a:lnTo>
                  <a:pt x="100202" y="63626"/>
                </a:lnTo>
                <a:lnTo>
                  <a:pt x="111099" y="63626"/>
                </a:lnTo>
                <a:lnTo>
                  <a:pt x="111216" y="57276"/>
                </a:lnTo>
                <a:lnTo>
                  <a:pt x="111251" y="13715"/>
                </a:lnTo>
                <a:close/>
              </a:path>
              <a:path w="274320" h="143510">
                <a:moveTo>
                  <a:pt x="247523" y="2921"/>
                </a:moveTo>
                <a:lnTo>
                  <a:pt x="236600" y="2921"/>
                </a:lnTo>
                <a:lnTo>
                  <a:pt x="236600" y="52069"/>
                </a:lnTo>
                <a:lnTo>
                  <a:pt x="209423" y="52069"/>
                </a:lnTo>
                <a:lnTo>
                  <a:pt x="209423" y="61975"/>
                </a:lnTo>
                <a:lnTo>
                  <a:pt x="236600" y="61975"/>
                </a:lnTo>
                <a:lnTo>
                  <a:pt x="236600" y="138811"/>
                </a:lnTo>
                <a:lnTo>
                  <a:pt x="247523" y="138811"/>
                </a:lnTo>
                <a:lnTo>
                  <a:pt x="247523" y="2921"/>
                </a:lnTo>
                <a:close/>
              </a:path>
              <a:path w="274320" h="143510">
                <a:moveTo>
                  <a:pt x="216153" y="12446"/>
                </a:moveTo>
                <a:lnTo>
                  <a:pt x="161798" y="12446"/>
                </a:lnTo>
                <a:lnTo>
                  <a:pt x="161798" y="22225"/>
                </a:lnTo>
                <a:lnTo>
                  <a:pt x="204342" y="22225"/>
                </a:lnTo>
                <a:lnTo>
                  <a:pt x="202727" y="34204"/>
                </a:lnTo>
                <a:lnTo>
                  <a:pt x="180042" y="79240"/>
                </a:lnTo>
                <a:lnTo>
                  <a:pt x="153288" y="101600"/>
                </a:lnTo>
                <a:lnTo>
                  <a:pt x="162178" y="109219"/>
                </a:lnTo>
                <a:lnTo>
                  <a:pt x="184900" y="89616"/>
                </a:lnTo>
                <a:lnTo>
                  <a:pt x="201453" y="66976"/>
                </a:lnTo>
                <a:lnTo>
                  <a:pt x="211863" y="41265"/>
                </a:lnTo>
                <a:lnTo>
                  <a:pt x="216153" y="12446"/>
                </a:lnTo>
                <a:close/>
              </a:path>
              <a:path w="274320" h="143510">
                <a:moveTo>
                  <a:pt x="273938" y="0"/>
                </a:moveTo>
                <a:lnTo>
                  <a:pt x="262889" y="0"/>
                </a:lnTo>
                <a:lnTo>
                  <a:pt x="262889" y="143510"/>
                </a:lnTo>
                <a:lnTo>
                  <a:pt x="273938" y="143510"/>
                </a:lnTo>
                <a:lnTo>
                  <a:pt x="273938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30"/>
          <p:cNvSpPr/>
          <p:nvPr/>
        </p:nvSpPr>
        <p:spPr>
          <a:xfrm>
            <a:off x="5627751" y="1973960"/>
            <a:ext cx="422909" cy="143510"/>
          </a:xfrm>
          <a:custGeom>
            <a:avLst/>
            <a:gdLst/>
            <a:rect l="l" t="t" r="r" b="b"/>
            <a:pathLst>
              <a:path w="422910" h="143510">
                <a:moveTo>
                  <a:pt x="324103" y="95376"/>
                </a:moveTo>
                <a:lnTo>
                  <a:pt x="312927" y="95376"/>
                </a:lnTo>
                <a:lnTo>
                  <a:pt x="312927" y="138049"/>
                </a:lnTo>
                <a:lnTo>
                  <a:pt x="403478" y="138049"/>
                </a:lnTo>
                <a:lnTo>
                  <a:pt x="403478" y="128015"/>
                </a:lnTo>
                <a:lnTo>
                  <a:pt x="324103" y="128015"/>
                </a:lnTo>
                <a:lnTo>
                  <a:pt x="324103" y="95376"/>
                </a:lnTo>
                <a:close/>
              </a:path>
              <a:path w="422910" h="143510">
                <a:moveTo>
                  <a:pt x="27686" y="92963"/>
                </a:moveTo>
                <a:lnTo>
                  <a:pt x="16637" y="92963"/>
                </a:lnTo>
                <a:lnTo>
                  <a:pt x="16637" y="139446"/>
                </a:lnTo>
                <a:lnTo>
                  <a:pt x="108838" y="139446"/>
                </a:lnTo>
                <a:lnTo>
                  <a:pt x="108838" y="129539"/>
                </a:lnTo>
                <a:lnTo>
                  <a:pt x="27686" y="129539"/>
                </a:lnTo>
                <a:lnTo>
                  <a:pt x="27686" y="92963"/>
                </a:lnTo>
                <a:close/>
              </a:path>
              <a:path w="422910" h="143510">
                <a:moveTo>
                  <a:pt x="104266" y="66548"/>
                </a:moveTo>
                <a:lnTo>
                  <a:pt x="93090" y="66548"/>
                </a:lnTo>
                <a:lnTo>
                  <a:pt x="93090" y="104775"/>
                </a:lnTo>
                <a:lnTo>
                  <a:pt x="104266" y="104775"/>
                </a:lnTo>
                <a:lnTo>
                  <a:pt x="104266" y="66548"/>
                </a:lnTo>
                <a:close/>
              </a:path>
              <a:path w="422910" h="143510">
                <a:moveTo>
                  <a:pt x="10922" y="6603"/>
                </a:moveTo>
                <a:lnTo>
                  <a:pt x="0" y="6603"/>
                </a:lnTo>
                <a:lnTo>
                  <a:pt x="0" y="81025"/>
                </a:lnTo>
                <a:lnTo>
                  <a:pt x="66421" y="81025"/>
                </a:lnTo>
                <a:lnTo>
                  <a:pt x="66421" y="71119"/>
                </a:lnTo>
                <a:lnTo>
                  <a:pt x="10922" y="71119"/>
                </a:lnTo>
                <a:lnTo>
                  <a:pt x="10922" y="43179"/>
                </a:lnTo>
                <a:lnTo>
                  <a:pt x="66421" y="43179"/>
                </a:lnTo>
                <a:lnTo>
                  <a:pt x="66421" y="34925"/>
                </a:lnTo>
                <a:lnTo>
                  <a:pt x="104266" y="34925"/>
                </a:lnTo>
                <a:lnTo>
                  <a:pt x="104266" y="33147"/>
                </a:lnTo>
                <a:lnTo>
                  <a:pt x="10922" y="33147"/>
                </a:lnTo>
                <a:lnTo>
                  <a:pt x="10922" y="6603"/>
                </a:lnTo>
                <a:close/>
              </a:path>
              <a:path w="422910" h="143510">
                <a:moveTo>
                  <a:pt x="66421" y="43179"/>
                </a:moveTo>
                <a:lnTo>
                  <a:pt x="55372" y="43179"/>
                </a:lnTo>
                <a:lnTo>
                  <a:pt x="55372" y="71119"/>
                </a:lnTo>
                <a:lnTo>
                  <a:pt x="66421" y="71119"/>
                </a:lnTo>
                <a:lnTo>
                  <a:pt x="66421" y="66548"/>
                </a:lnTo>
                <a:lnTo>
                  <a:pt x="104266" y="66548"/>
                </a:lnTo>
                <a:lnTo>
                  <a:pt x="104266" y="56641"/>
                </a:lnTo>
                <a:lnTo>
                  <a:pt x="66421" y="56641"/>
                </a:lnTo>
                <a:lnTo>
                  <a:pt x="66421" y="43179"/>
                </a:lnTo>
                <a:close/>
              </a:path>
              <a:path w="422910" h="143510">
                <a:moveTo>
                  <a:pt x="104266" y="34925"/>
                </a:moveTo>
                <a:lnTo>
                  <a:pt x="93090" y="34925"/>
                </a:lnTo>
                <a:lnTo>
                  <a:pt x="93090" y="56641"/>
                </a:lnTo>
                <a:lnTo>
                  <a:pt x="104266" y="56641"/>
                </a:lnTo>
                <a:lnTo>
                  <a:pt x="104266" y="34925"/>
                </a:lnTo>
                <a:close/>
              </a:path>
              <a:path w="422910" h="143510">
                <a:moveTo>
                  <a:pt x="66421" y="6603"/>
                </a:moveTo>
                <a:lnTo>
                  <a:pt x="55372" y="6603"/>
                </a:lnTo>
                <a:lnTo>
                  <a:pt x="55372" y="33147"/>
                </a:lnTo>
                <a:lnTo>
                  <a:pt x="104266" y="33147"/>
                </a:lnTo>
                <a:lnTo>
                  <a:pt x="104266" y="25018"/>
                </a:lnTo>
                <a:lnTo>
                  <a:pt x="66421" y="25018"/>
                </a:lnTo>
                <a:lnTo>
                  <a:pt x="66421" y="6603"/>
                </a:lnTo>
                <a:close/>
              </a:path>
              <a:path w="422910" h="143510">
                <a:moveTo>
                  <a:pt x="104266" y="0"/>
                </a:moveTo>
                <a:lnTo>
                  <a:pt x="93090" y="0"/>
                </a:lnTo>
                <a:lnTo>
                  <a:pt x="93090" y="25018"/>
                </a:lnTo>
                <a:lnTo>
                  <a:pt x="104266" y="25018"/>
                </a:lnTo>
                <a:lnTo>
                  <a:pt x="104266" y="0"/>
                </a:lnTo>
                <a:close/>
              </a:path>
              <a:path w="422910" h="143510">
                <a:moveTo>
                  <a:pt x="422910" y="73151"/>
                </a:moveTo>
                <a:lnTo>
                  <a:pt x="289687" y="73151"/>
                </a:lnTo>
                <a:lnTo>
                  <a:pt x="289687" y="83185"/>
                </a:lnTo>
                <a:lnTo>
                  <a:pt x="422910" y="83185"/>
                </a:lnTo>
                <a:lnTo>
                  <a:pt x="422910" y="73151"/>
                </a:lnTo>
                <a:close/>
              </a:path>
              <a:path w="422910" h="143510">
                <a:moveTo>
                  <a:pt x="181483" y="44068"/>
                </a:moveTo>
                <a:lnTo>
                  <a:pt x="145414" y="66801"/>
                </a:lnTo>
                <a:lnTo>
                  <a:pt x="145470" y="85216"/>
                </a:lnTo>
                <a:lnTo>
                  <a:pt x="181356" y="107823"/>
                </a:lnTo>
                <a:lnTo>
                  <a:pt x="188997" y="107271"/>
                </a:lnTo>
                <a:lnTo>
                  <a:pt x="195913" y="105600"/>
                </a:lnTo>
                <a:lnTo>
                  <a:pt x="202090" y="102786"/>
                </a:lnTo>
                <a:lnTo>
                  <a:pt x="207518" y="98805"/>
                </a:lnTo>
                <a:lnTo>
                  <a:pt x="207947" y="98425"/>
                </a:lnTo>
                <a:lnTo>
                  <a:pt x="174244" y="98425"/>
                </a:lnTo>
                <a:lnTo>
                  <a:pt x="168148" y="96265"/>
                </a:lnTo>
                <a:lnTo>
                  <a:pt x="163449" y="91821"/>
                </a:lnTo>
                <a:lnTo>
                  <a:pt x="158750" y="87502"/>
                </a:lnTo>
                <a:lnTo>
                  <a:pt x="156337" y="82168"/>
                </a:lnTo>
                <a:lnTo>
                  <a:pt x="156337" y="69850"/>
                </a:lnTo>
                <a:lnTo>
                  <a:pt x="158750" y="64515"/>
                </a:lnTo>
                <a:lnTo>
                  <a:pt x="168148" y="55625"/>
                </a:lnTo>
                <a:lnTo>
                  <a:pt x="174116" y="53466"/>
                </a:lnTo>
                <a:lnTo>
                  <a:pt x="207798" y="53466"/>
                </a:lnTo>
                <a:lnTo>
                  <a:pt x="207518" y="53212"/>
                </a:lnTo>
                <a:lnTo>
                  <a:pt x="202110" y="49212"/>
                </a:lnTo>
                <a:lnTo>
                  <a:pt x="195913" y="46339"/>
                </a:lnTo>
                <a:lnTo>
                  <a:pt x="189078" y="44638"/>
                </a:lnTo>
                <a:lnTo>
                  <a:pt x="181483" y="44068"/>
                </a:lnTo>
                <a:close/>
              </a:path>
              <a:path w="422910" h="143510">
                <a:moveTo>
                  <a:pt x="207798" y="53466"/>
                </a:moveTo>
                <a:lnTo>
                  <a:pt x="188849" y="53466"/>
                </a:lnTo>
                <a:lnTo>
                  <a:pt x="194818" y="55625"/>
                </a:lnTo>
                <a:lnTo>
                  <a:pt x="199516" y="60071"/>
                </a:lnTo>
                <a:lnTo>
                  <a:pt x="204343" y="64515"/>
                </a:lnTo>
                <a:lnTo>
                  <a:pt x="206628" y="69850"/>
                </a:lnTo>
                <a:lnTo>
                  <a:pt x="206628" y="82168"/>
                </a:lnTo>
                <a:lnTo>
                  <a:pt x="204215" y="87502"/>
                </a:lnTo>
                <a:lnTo>
                  <a:pt x="199516" y="91821"/>
                </a:lnTo>
                <a:lnTo>
                  <a:pt x="194818" y="96265"/>
                </a:lnTo>
                <a:lnTo>
                  <a:pt x="188722" y="98425"/>
                </a:lnTo>
                <a:lnTo>
                  <a:pt x="207947" y="98425"/>
                </a:lnTo>
                <a:lnTo>
                  <a:pt x="214249" y="92837"/>
                </a:lnTo>
                <a:lnTo>
                  <a:pt x="217550" y="85216"/>
                </a:lnTo>
                <a:lnTo>
                  <a:pt x="217495" y="66801"/>
                </a:lnTo>
                <a:lnTo>
                  <a:pt x="214249" y="59309"/>
                </a:lnTo>
                <a:lnTo>
                  <a:pt x="207798" y="53466"/>
                </a:lnTo>
                <a:close/>
              </a:path>
              <a:path w="422910" h="143510">
                <a:moveTo>
                  <a:pt x="324738" y="5206"/>
                </a:moveTo>
                <a:lnTo>
                  <a:pt x="313689" y="5206"/>
                </a:lnTo>
                <a:lnTo>
                  <a:pt x="313689" y="53339"/>
                </a:lnTo>
                <a:lnTo>
                  <a:pt x="403225" y="53339"/>
                </a:lnTo>
                <a:lnTo>
                  <a:pt x="403225" y="43434"/>
                </a:lnTo>
                <a:lnTo>
                  <a:pt x="324738" y="43434"/>
                </a:lnTo>
                <a:lnTo>
                  <a:pt x="324738" y="5206"/>
                </a:lnTo>
                <a:close/>
              </a:path>
              <a:path w="422910" h="143510">
                <a:moveTo>
                  <a:pt x="248920" y="0"/>
                </a:moveTo>
                <a:lnTo>
                  <a:pt x="237871" y="0"/>
                </a:lnTo>
                <a:lnTo>
                  <a:pt x="237871" y="143510"/>
                </a:lnTo>
                <a:lnTo>
                  <a:pt x="248920" y="143510"/>
                </a:lnTo>
                <a:lnTo>
                  <a:pt x="248920" y="75818"/>
                </a:lnTo>
                <a:lnTo>
                  <a:pt x="273176" y="75818"/>
                </a:lnTo>
                <a:lnTo>
                  <a:pt x="273176" y="65912"/>
                </a:lnTo>
                <a:lnTo>
                  <a:pt x="248920" y="65912"/>
                </a:lnTo>
                <a:lnTo>
                  <a:pt x="248920" y="0"/>
                </a:lnTo>
                <a:close/>
              </a:path>
              <a:path w="422910" h="143510">
                <a:moveTo>
                  <a:pt x="224154" y="22860"/>
                </a:moveTo>
                <a:lnTo>
                  <a:pt x="138811" y="22860"/>
                </a:lnTo>
                <a:lnTo>
                  <a:pt x="138811" y="32892"/>
                </a:lnTo>
                <a:lnTo>
                  <a:pt x="224154" y="32892"/>
                </a:lnTo>
                <a:lnTo>
                  <a:pt x="224154" y="22860"/>
                </a:lnTo>
                <a:close/>
              </a:path>
              <a:path w="422910" h="143510">
                <a:moveTo>
                  <a:pt x="186944" y="0"/>
                </a:moveTo>
                <a:lnTo>
                  <a:pt x="175895" y="0"/>
                </a:lnTo>
                <a:lnTo>
                  <a:pt x="175895" y="22860"/>
                </a:lnTo>
                <a:lnTo>
                  <a:pt x="186944" y="22860"/>
                </a:lnTo>
                <a:lnTo>
                  <a:pt x="186944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31"/>
          <p:cNvSpPr/>
          <p:nvPr/>
        </p:nvSpPr>
        <p:spPr>
          <a:xfrm>
            <a:off x="6111240" y="1973198"/>
            <a:ext cx="283210" cy="143510"/>
          </a:xfrm>
          <a:custGeom>
            <a:avLst/>
            <a:gdLst/>
            <a:rect l="l" t="t" r="r" b="b"/>
            <a:pathLst>
              <a:path w="283210" h="143510">
                <a:moveTo>
                  <a:pt x="217170" y="92583"/>
                </a:moveTo>
                <a:lnTo>
                  <a:pt x="174498" y="104012"/>
                </a:lnTo>
                <a:lnTo>
                  <a:pt x="170434" y="110236"/>
                </a:lnTo>
                <a:lnTo>
                  <a:pt x="170516" y="126237"/>
                </a:lnTo>
                <a:lnTo>
                  <a:pt x="206534" y="142851"/>
                </a:lnTo>
                <a:lnTo>
                  <a:pt x="217170" y="143255"/>
                </a:lnTo>
                <a:lnTo>
                  <a:pt x="227926" y="142849"/>
                </a:lnTo>
                <a:lnTo>
                  <a:pt x="237346" y="141620"/>
                </a:lnTo>
                <a:lnTo>
                  <a:pt x="245298" y="139612"/>
                </a:lnTo>
                <a:lnTo>
                  <a:pt x="251968" y="136778"/>
                </a:lnTo>
                <a:lnTo>
                  <a:pt x="256311" y="134365"/>
                </a:lnTo>
                <a:lnTo>
                  <a:pt x="217170" y="134365"/>
                </a:lnTo>
                <a:lnTo>
                  <a:pt x="201908" y="133363"/>
                </a:lnTo>
                <a:lnTo>
                  <a:pt x="190992" y="130349"/>
                </a:lnTo>
                <a:lnTo>
                  <a:pt x="184433" y="125311"/>
                </a:lnTo>
                <a:lnTo>
                  <a:pt x="182245" y="118237"/>
                </a:lnTo>
                <a:lnTo>
                  <a:pt x="184433" y="111162"/>
                </a:lnTo>
                <a:lnTo>
                  <a:pt x="190992" y="106124"/>
                </a:lnTo>
                <a:lnTo>
                  <a:pt x="201908" y="103110"/>
                </a:lnTo>
                <a:lnTo>
                  <a:pt x="217170" y="102108"/>
                </a:lnTo>
                <a:lnTo>
                  <a:pt x="256768" y="102108"/>
                </a:lnTo>
                <a:lnTo>
                  <a:pt x="251968" y="99440"/>
                </a:lnTo>
                <a:lnTo>
                  <a:pt x="245298" y="96440"/>
                </a:lnTo>
                <a:lnTo>
                  <a:pt x="237283" y="94297"/>
                </a:lnTo>
                <a:lnTo>
                  <a:pt x="227911" y="93011"/>
                </a:lnTo>
                <a:lnTo>
                  <a:pt x="217170" y="92583"/>
                </a:lnTo>
                <a:close/>
              </a:path>
              <a:path w="283210" h="143510">
                <a:moveTo>
                  <a:pt x="256768" y="102108"/>
                </a:moveTo>
                <a:lnTo>
                  <a:pt x="217170" y="102108"/>
                </a:lnTo>
                <a:lnTo>
                  <a:pt x="232525" y="103110"/>
                </a:lnTo>
                <a:lnTo>
                  <a:pt x="243522" y="106124"/>
                </a:lnTo>
                <a:lnTo>
                  <a:pt x="250138" y="111162"/>
                </a:lnTo>
                <a:lnTo>
                  <a:pt x="252349" y="118237"/>
                </a:lnTo>
                <a:lnTo>
                  <a:pt x="250138" y="125311"/>
                </a:lnTo>
                <a:lnTo>
                  <a:pt x="243522" y="130349"/>
                </a:lnTo>
                <a:lnTo>
                  <a:pt x="232525" y="133363"/>
                </a:lnTo>
                <a:lnTo>
                  <a:pt x="217170" y="134365"/>
                </a:lnTo>
                <a:lnTo>
                  <a:pt x="256311" y="134365"/>
                </a:lnTo>
                <a:lnTo>
                  <a:pt x="259969" y="132334"/>
                </a:lnTo>
                <a:lnTo>
                  <a:pt x="264033" y="126237"/>
                </a:lnTo>
                <a:lnTo>
                  <a:pt x="264033" y="110236"/>
                </a:lnTo>
                <a:lnTo>
                  <a:pt x="259969" y="103886"/>
                </a:lnTo>
                <a:lnTo>
                  <a:pt x="256768" y="102108"/>
                </a:lnTo>
                <a:close/>
              </a:path>
              <a:path w="283210" h="143510">
                <a:moveTo>
                  <a:pt x="69976" y="85598"/>
                </a:moveTo>
                <a:lnTo>
                  <a:pt x="27050" y="98805"/>
                </a:lnTo>
                <a:lnTo>
                  <a:pt x="22860" y="105537"/>
                </a:lnTo>
                <a:lnTo>
                  <a:pt x="22860" y="122174"/>
                </a:lnTo>
                <a:lnTo>
                  <a:pt x="59378" y="141866"/>
                </a:lnTo>
                <a:lnTo>
                  <a:pt x="69976" y="142366"/>
                </a:lnTo>
                <a:lnTo>
                  <a:pt x="80666" y="141866"/>
                </a:lnTo>
                <a:lnTo>
                  <a:pt x="90058" y="140366"/>
                </a:lnTo>
                <a:lnTo>
                  <a:pt x="98141" y="137866"/>
                </a:lnTo>
                <a:lnTo>
                  <a:pt x="104901" y="134365"/>
                </a:lnTo>
                <a:lnTo>
                  <a:pt x="107397" y="132714"/>
                </a:lnTo>
                <a:lnTo>
                  <a:pt x="69976" y="132714"/>
                </a:lnTo>
                <a:lnTo>
                  <a:pt x="61977" y="132381"/>
                </a:lnTo>
                <a:lnTo>
                  <a:pt x="34671" y="119252"/>
                </a:lnTo>
                <a:lnTo>
                  <a:pt x="34671" y="108458"/>
                </a:lnTo>
                <a:lnTo>
                  <a:pt x="69976" y="95250"/>
                </a:lnTo>
                <a:lnTo>
                  <a:pt x="107653" y="95250"/>
                </a:lnTo>
                <a:lnTo>
                  <a:pt x="104901" y="93472"/>
                </a:lnTo>
                <a:lnTo>
                  <a:pt x="98069" y="90044"/>
                </a:lnTo>
                <a:lnTo>
                  <a:pt x="89963" y="87582"/>
                </a:lnTo>
                <a:lnTo>
                  <a:pt x="80595" y="86096"/>
                </a:lnTo>
                <a:lnTo>
                  <a:pt x="69976" y="85598"/>
                </a:lnTo>
                <a:close/>
              </a:path>
              <a:path w="283210" h="143510">
                <a:moveTo>
                  <a:pt x="107653" y="95250"/>
                </a:moveTo>
                <a:lnTo>
                  <a:pt x="69976" y="95250"/>
                </a:lnTo>
                <a:lnTo>
                  <a:pt x="77898" y="95583"/>
                </a:lnTo>
                <a:lnTo>
                  <a:pt x="84910" y="96583"/>
                </a:lnTo>
                <a:lnTo>
                  <a:pt x="90890" y="98196"/>
                </a:lnTo>
                <a:lnTo>
                  <a:pt x="96012" y="100456"/>
                </a:lnTo>
                <a:lnTo>
                  <a:pt x="102235" y="104012"/>
                </a:lnTo>
                <a:lnTo>
                  <a:pt x="105283" y="108458"/>
                </a:lnTo>
                <a:lnTo>
                  <a:pt x="105283" y="119252"/>
                </a:lnTo>
                <a:lnTo>
                  <a:pt x="69976" y="132714"/>
                </a:lnTo>
                <a:lnTo>
                  <a:pt x="107397" y="132714"/>
                </a:lnTo>
                <a:lnTo>
                  <a:pt x="113157" y="128904"/>
                </a:lnTo>
                <a:lnTo>
                  <a:pt x="117221" y="122174"/>
                </a:lnTo>
                <a:lnTo>
                  <a:pt x="117221" y="105537"/>
                </a:lnTo>
                <a:lnTo>
                  <a:pt x="113157" y="98805"/>
                </a:lnTo>
                <a:lnTo>
                  <a:pt x="107653" y="95250"/>
                </a:lnTo>
                <a:close/>
              </a:path>
              <a:path w="283210" h="143510">
                <a:moveTo>
                  <a:pt x="73025" y="8381"/>
                </a:moveTo>
                <a:lnTo>
                  <a:pt x="9525" y="8381"/>
                </a:lnTo>
                <a:lnTo>
                  <a:pt x="9525" y="18287"/>
                </a:lnTo>
                <a:lnTo>
                  <a:pt x="60071" y="18287"/>
                </a:lnTo>
                <a:lnTo>
                  <a:pt x="57330" y="28029"/>
                </a:lnTo>
                <a:lnTo>
                  <a:pt x="30128" y="61731"/>
                </a:lnTo>
                <a:lnTo>
                  <a:pt x="0" y="77215"/>
                </a:lnTo>
                <a:lnTo>
                  <a:pt x="7874" y="86105"/>
                </a:lnTo>
                <a:lnTo>
                  <a:pt x="42449" y="65353"/>
                </a:lnTo>
                <a:lnTo>
                  <a:pt x="67119" y="33639"/>
                </a:lnTo>
                <a:lnTo>
                  <a:pt x="71167" y="21409"/>
                </a:lnTo>
                <a:lnTo>
                  <a:pt x="73025" y="8381"/>
                </a:lnTo>
                <a:close/>
              </a:path>
              <a:path w="283210" h="143510">
                <a:moveTo>
                  <a:pt x="116077" y="762"/>
                </a:moveTo>
                <a:lnTo>
                  <a:pt x="104901" y="762"/>
                </a:lnTo>
                <a:lnTo>
                  <a:pt x="104901" y="26415"/>
                </a:lnTo>
                <a:lnTo>
                  <a:pt x="76200" y="26415"/>
                </a:lnTo>
                <a:lnTo>
                  <a:pt x="76200" y="36575"/>
                </a:lnTo>
                <a:lnTo>
                  <a:pt x="104901" y="36575"/>
                </a:lnTo>
                <a:lnTo>
                  <a:pt x="104901" y="56896"/>
                </a:lnTo>
                <a:lnTo>
                  <a:pt x="74802" y="56896"/>
                </a:lnTo>
                <a:lnTo>
                  <a:pt x="74802" y="66928"/>
                </a:lnTo>
                <a:lnTo>
                  <a:pt x="104901" y="66928"/>
                </a:lnTo>
                <a:lnTo>
                  <a:pt x="104901" y="84836"/>
                </a:lnTo>
                <a:lnTo>
                  <a:pt x="116077" y="84836"/>
                </a:lnTo>
                <a:lnTo>
                  <a:pt x="116077" y="762"/>
                </a:lnTo>
                <a:close/>
              </a:path>
              <a:path w="283210" h="143510">
                <a:moveTo>
                  <a:pt x="193039" y="34925"/>
                </a:moveTo>
                <a:lnTo>
                  <a:pt x="157480" y="52324"/>
                </a:lnTo>
                <a:lnTo>
                  <a:pt x="157480" y="66801"/>
                </a:lnTo>
                <a:lnTo>
                  <a:pt x="192912" y="84074"/>
                </a:lnTo>
                <a:lnTo>
                  <a:pt x="200767" y="83645"/>
                </a:lnTo>
                <a:lnTo>
                  <a:pt x="207740" y="82359"/>
                </a:lnTo>
                <a:lnTo>
                  <a:pt x="213808" y="80216"/>
                </a:lnTo>
                <a:lnTo>
                  <a:pt x="218948" y="77215"/>
                </a:lnTo>
                <a:lnTo>
                  <a:pt x="222475" y="74675"/>
                </a:lnTo>
                <a:lnTo>
                  <a:pt x="185293" y="74675"/>
                </a:lnTo>
                <a:lnTo>
                  <a:pt x="179197" y="73278"/>
                </a:lnTo>
                <a:lnTo>
                  <a:pt x="170561" y="67690"/>
                </a:lnTo>
                <a:lnTo>
                  <a:pt x="168401" y="64008"/>
                </a:lnTo>
                <a:lnTo>
                  <a:pt x="168401" y="55117"/>
                </a:lnTo>
                <a:lnTo>
                  <a:pt x="170561" y="51435"/>
                </a:lnTo>
                <a:lnTo>
                  <a:pt x="175006" y="48640"/>
                </a:lnTo>
                <a:lnTo>
                  <a:pt x="179324" y="45720"/>
                </a:lnTo>
                <a:lnTo>
                  <a:pt x="185293" y="44323"/>
                </a:lnTo>
                <a:lnTo>
                  <a:pt x="222475" y="44323"/>
                </a:lnTo>
                <a:lnTo>
                  <a:pt x="218948" y="41783"/>
                </a:lnTo>
                <a:lnTo>
                  <a:pt x="213810" y="38782"/>
                </a:lnTo>
                <a:lnTo>
                  <a:pt x="207756" y="36639"/>
                </a:lnTo>
                <a:lnTo>
                  <a:pt x="200820" y="35353"/>
                </a:lnTo>
                <a:lnTo>
                  <a:pt x="193039" y="34925"/>
                </a:lnTo>
                <a:close/>
              </a:path>
              <a:path w="283210" h="143510">
                <a:moveTo>
                  <a:pt x="222475" y="44323"/>
                </a:moveTo>
                <a:lnTo>
                  <a:pt x="200660" y="44323"/>
                </a:lnTo>
                <a:lnTo>
                  <a:pt x="206756" y="45720"/>
                </a:lnTo>
                <a:lnTo>
                  <a:pt x="211074" y="48640"/>
                </a:lnTo>
                <a:lnTo>
                  <a:pt x="215392" y="51435"/>
                </a:lnTo>
                <a:lnTo>
                  <a:pt x="217550" y="55117"/>
                </a:lnTo>
                <a:lnTo>
                  <a:pt x="217550" y="64008"/>
                </a:lnTo>
                <a:lnTo>
                  <a:pt x="215392" y="67690"/>
                </a:lnTo>
                <a:lnTo>
                  <a:pt x="206756" y="73278"/>
                </a:lnTo>
                <a:lnTo>
                  <a:pt x="200787" y="74675"/>
                </a:lnTo>
                <a:lnTo>
                  <a:pt x="222475" y="74675"/>
                </a:lnTo>
                <a:lnTo>
                  <a:pt x="225298" y="72643"/>
                </a:lnTo>
                <a:lnTo>
                  <a:pt x="228405" y="66801"/>
                </a:lnTo>
                <a:lnTo>
                  <a:pt x="228473" y="52324"/>
                </a:lnTo>
                <a:lnTo>
                  <a:pt x="225298" y="46354"/>
                </a:lnTo>
                <a:lnTo>
                  <a:pt x="222475" y="44323"/>
                </a:lnTo>
                <a:close/>
              </a:path>
              <a:path w="283210" h="143510">
                <a:moveTo>
                  <a:pt x="261493" y="762"/>
                </a:moveTo>
                <a:lnTo>
                  <a:pt x="250444" y="762"/>
                </a:lnTo>
                <a:lnTo>
                  <a:pt x="250444" y="90931"/>
                </a:lnTo>
                <a:lnTo>
                  <a:pt x="261493" y="90931"/>
                </a:lnTo>
                <a:lnTo>
                  <a:pt x="261493" y="69976"/>
                </a:lnTo>
                <a:lnTo>
                  <a:pt x="283210" y="69976"/>
                </a:lnTo>
                <a:lnTo>
                  <a:pt x="283210" y="60198"/>
                </a:lnTo>
                <a:lnTo>
                  <a:pt x="261493" y="60198"/>
                </a:lnTo>
                <a:lnTo>
                  <a:pt x="261493" y="38480"/>
                </a:lnTo>
                <a:lnTo>
                  <a:pt x="283210" y="38480"/>
                </a:lnTo>
                <a:lnTo>
                  <a:pt x="283210" y="28955"/>
                </a:lnTo>
                <a:lnTo>
                  <a:pt x="261493" y="28955"/>
                </a:lnTo>
                <a:lnTo>
                  <a:pt x="261493" y="762"/>
                </a:lnTo>
                <a:close/>
              </a:path>
              <a:path w="283210" h="143510">
                <a:moveTo>
                  <a:pt x="235076" y="17906"/>
                </a:moveTo>
                <a:lnTo>
                  <a:pt x="150113" y="17906"/>
                </a:lnTo>
                <a:lnTo>
                  <a:pt x="150113" y="27939"/>
                </a:lnTo>
                <a:lnTo>
                  <a:pt x="235076" y="27939"/>
                </a:lnTo>
                <a:lnTo>
                  <a:pt x="235076" y="17906"/>
                </a:lnTo>
                <a:close/>
              </a:path>
              <a:path w="283210" h="143510">
                <a:moveTo>
                  <a:pt x="198120" y="0"/>
                </a:moveTo>
                <a:lnTo>
                  <a:pt x="187071" y="0"/>
                </a:lnTo>
                <a:lnTo>
                  <a:pt x="187071" y="17906"/>
                </a:lnTo>
                <a:lnTo>
                  <a:pt x="198120" y="17906"/>
                </a:lnTo>
                <a:lnTo>
                  <a:pt x="19812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2" name="object 32"/>
          <p:cNvGrpSpPr/>
          <p:nvPr/>
        </p:nvGrpSpPr>
        <p:grpSpPr>
          <a:xfrm rot="0">
            <a:off x="814285" y="2206879"/>
            <a:ext cx="1341755" cy="144780"/>
            <a:chOff x="814285" y="2206879"/>
            <a:chExt cx="1341755" cy="144780"/>
          </a:xfrm>
        </p:grpSpPr>
        <p:sp>
          <p:nvSpPr>
            <p:cNvPr id="33" name="object 33"/>
            <p:cNvSpPr/>
            <p:nvPr/>
          </p:nvSpPr>
          <p:spPr>
            <a:xfrm>
              <a:off x="814285" y="2284627"/>
              <a:ext cx="34925" cy="13335"/>
            </a:xfrm>
            <a:custGeom>
              <a:avLst/>
              <a:gdLst/>
              <a:rect l="l" t="t" r="r" b="b"/>
              <a:pathLst>
                <a:path w="34925" h="13335">
                  <a:moveTo>
                    <a:pt x="34367" y="0"/>
                  </a:moveTo>
                  <a:lnTo>
                    <a:pt x="0" y="0"/>
                  </a:lnTo>
                  <a:lnTo>
                    <a:pt x="0" y="12802"/>
                  </a:lnTo>
                  <a:lnTo>
                    <a:pt x="34367" y="12802"/>
                  </a:lnTo>
                  <a:lnTo>
                    <a:pt x="34367" y="0"/>
                  </a:lnTo>
                  <a:close/>
                </a:path>
              </a:pathLst>
            </a:custGeom>
            <a:solidFill>
              <a:srgbClr val="1f1e1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34" name="object 34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1684" y="2206879"/>
              <a:ext cx="1273886" cy="14452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2234819" y="2206879"/>
            <a:ext cx="248919" cy="130429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2536444" y="2206879"/>
            <a:ext cx="407034" cy="132080"/>
          </a:xfrm>
          <a:custGeom>
            <a:avLst/>
            <a:gdLst/>
            <a:rect l="l" t="t" r="r" b="b"/>
            <a:pathLst>
              <a:path w="407035" h="132080">
                <a:moveTo>
                  <a:pt x="200913" y="11684"/>
                </a:moveTo>
                <a:lnTo>
                  <a:pt x="148081" y="11684"/>
                </a:lnTo>
                <a:lnTo>
                  <a:pt x="148081" y="93472"/>
                </a:lnTo>
                <a:lnTo>
                  <a:pt x="200913" y="93472"/>
                </a:lnTo>
                <a:lnTo>
                  <a:pt x="200913" y="84455"/>
                </a:lnTo>
                <a:lnTo>
                  <a:pt x="158114" y="84455"/>
                </a:lnTo>
                <a:lnTo>
                  <a:pt x="158114" y="20700"/>
                </a:lnTo>
                <a:lnTo>
                  <a:pt x="200913" y="20700"/>
                </a:lnTo>
                <a:lnTo>
                  <a:pt x="200913" y="11684"/>
                </a:lnTo>
                <a:close/>
              </a:path>
              <a:path w="407035" h="132080">
                <a:moveTo>
                  <a:pt x="200913" y="20700"/>
                </a:moveTo>
                <a:lnTo>
                  <a:pt x="190754" y="20700"/>
                </a:lnTo>
                <a:lnTo>
                  <a:pt x="190754" y="84455"/>
                </a:lnTo>
                <a:lnTo>
                  <a:pt x="200913" y="84455"/>
                </a:lnTo>
                <a:lnTo>
                  <a:pt x="200913" y="20700"/>
                </a:lnTo>
                <a:close/>
              </a:path>
              <a:path w="407035" h="132080">
                <a:moveTo>
                  <a:pt x="350647" y="11684"/>
                </a:moveTo>
                <a:lnTo>
                  <a:pt x="288925" y="11684"/>
                </a:lnTo>
                <a:lnTo>
                  <a:pt x="288925" y="20828"/>
                </a:lnTo>
                <a:lnTo>
                  <a:pt x="339725" y="20828"/>
                </a:lnTo>
                <a:lnTo>
                  <a:pt x="337460" y="32873"/>
                </a:lnTo>
                <a:lnTo>
                  <a:pt x="312072" y="73723"/>
                </a:lnTo>
                <a:lnTo>
                  <a:pt x="283337" y="92583"/>
                </a:lnTo>
                <a:lnTo>
                  <a:pt x="291211" y="100837"/>
                </a:lnTo>
                <a:lnTo>
                  <a:pt x="316642" y="82925"/>
                </a:lnTo>
                <a:lnTo>
                  <a:pt x="335025" y="62118"/>
                </a:lnTo>
                <a:lnTo>
                  <a:pt x="346360" y="38383"/>
                </a:lnTo>
                <a:lnTo>
                  <a:pt x="350647" y="11684"/>
                </a:lnTo>
                <a:close/>
              </a:path>
              <a:path w="407035" h="132080">
                <a:moveTo>
                  <a:pt x="65150" y="70866"/>
                </a:moveTo>
                <a:lnTo>
                  <a:pt x="54991" y="70866"/>
                </a:lnTo>
                <a:lnTo>
                  <a:pt x="54991" y="132080"/>
                </a:lnTo>
                <a:lnTo>
                  <a:pt x="65150" y="132080"/>
                </a:lnTo>
                <a:lnTo>
                  <a:pt x="65150" y="70866"/>
                </a:lnTo>
                <a:close/>
              </a:path>
              <a:path w="407035" h="132080">
                <a:moveTo>
                  <a:pt x="122555" y="61595"/>
                </a:moveTo>
                <a:lnTo>
                  <a:pt x="0" y="61595"/>
                </a:lnTo>
                <a:lnTo>
                  <a:pt x="0" y="70866"/>
                </a:lnTo>
                <a:lnTo>
                  <a:pt x="122555" y="70866"/>
                </a:lnTo>
                <a:lnTo>
                  <a:pt x="122555" y="61595"/>
                </a:lnTo>
                <a:close/>
              </a:path>
              <a:path w="407035" h="132080">
                <a:moveTo>
                  <a:pt x="103631" y="5715"/>
                </a:moveTo>
                <a:lnTo>
                  <a:pt x="19938" y="5715"/>
                </a:lnTo>
                <a:lnTo>
                  <a:pt x="19938" y="14859"/>
                </a:lnTo>
                <a:lnTo>
                  <a:pt x="93344" y="14859"/>
                </a:lnTo>
                <a:lnTo>
                  <a:pt x="93249" y="29215"/>
                </a:lnTo>
                <a:lnTo>
                  <a:pt x="92963" y="41798"/>
                </a:lnTo>
                <a:lnTo>
                  <a:pt x="92487" y="52595"/>
                </a:lnTo>
                <a:lnTo>
                  <a:pt x="91820" y="61595"/>
                </a:lnTo>
                <a:lnTo>
                  <a:pt x="101600" y="61595"/>
                </a:lnTo>
                <a:lnTo>
                  <a:pt x="102506" y="49881"/>
                </a:lnTo>
                <a:lnTo>
                  <a:pt x="103139" y="36655"/>
                </a:lnTo>
                <a:lnTo>
                  <a:pt x="103510" y="21929"/>
                </a:lnTo>
                <a:lnTo>
                  <a:pt x="103631" y="5715"/>
                </a:lnTo>
                <a:close/>
              </a:path>
              <a:path w="407035" h="132080">
                <a:moveTo>
                  <a:pt x="383158" y="0"/>
                </a:moveTo>
                <a:lnTo>
                  <a:pt x="372999" y="0"/>
                </a:lnTo>
                <a:lnTo>
                  <a:pt x="372999" y="132080"/>
                </a:lnTo>
                <a:lnTo>
                  <a:pt x="383158" y="132080"/>
                </a:lnTo>
                <a:lnTo>
                  <a:pt x="383158" y="63500"/>
                </a:lnTo>
                <a:lnTo>
                  <a:pt x="406907" y="63500"/>
                </a:lnTo>
                <a:lnTo>
                  <a:pt x="406907" y="54356"/>
                </a:lnTo>
                <a:lnTo>
                  <a:pt x="383158" y="54356"/>
                </a:lnTo>
                <a:lnTo>
                  <a:pt x="383158" y="0"/>
                </a:lnTo>
                <a:close/>
              </a:path>
              <a:path w="407035" h="132080">
                <a:moveTo>
                  <a:pt x="252730" y="63119"/>
                </a:moveTo>
                <a:lnTo>
                  <a:pt x="242443" y="63119"/>
                </a:lnTo>
                <a:lnTo>
                  <a:pt x="242443" y="132080"/>
                </a:lnTo>
                <a:lnTo>
                  <a:pt x="252730" y="132080"/>
                </a:lnTo>
                <a:lnTo>
                  <a:pt x="252730" y="63119"/>
                </a:lnTo>
                <a:close/>
              </a:path>
              <a:path w="407035" h="132080">
                <a:moveTo>
                  <a:pt x="225806" y="2667"/>
                </a:moveTo>
                <a:lnTo>
                  <a:pt x="215773" y="2667"/>
                </a:lnTo>
                <a:lnTo>
                  <a:pt x="215773" y="128016"/>
                </a:lnTo>
                <a:lnTo>
                  <a:pt x="225806" y="128016"/>
                </a:lnTo>
                <a:lnTo>
                  <a:pt x="225806" y="63119"/>
                </a:lnTo>
                <a:lnTo>
                  <a:pt x="252730" y="63119"/>
                </a:lnTo>
                <a:lnTo>
                  <a:pt x="252730" y="53975"/>
                </a:lnTo>
                <a:lnTo>
                  <a:pt x="225806" y="53975"/>
                </a:lnTo>
                <a:lnTo>
                  <a:pt x="225806" y="2667"/>
                </a:lnTo>
                <a:close/>
              </a:path>
              <a:path w="407035" h="132080">
                <a:moveTo>
                  <a:pt x="252730" y="0"/>
                </a:moveTo>
                <a:lnTo>
                  <a:pt x="242443" y="0"/>
                </a:lnTo>
                <a:lnTo>
                  <a:pt x="242443" y="53975"/>
                </a:lnTo>
                <a:lnTo>
                  <a:pt x="252730" y="53975"/>
                </a:lnTo>
                <a:lnTo>
                  <a:pt x="25273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object 37"/>
          <p:cNvSpPr/>
          <p:nvPr/>
        </p:nvSpPr>
        <p:spPr>
          <a:xfrm>
            <a:off x="2998216" y="2206879"/>
            <a:ext cx="676275" cy="132080"/>
          </a:xfrm>
          <a:custGeom>
            <a:avLst/>
            <a:gdLst/>
            <a:rect l="l" t="t" r="r" b="b"/>
            <a:pathLst>
              <a:path w="676275" h="132080">
                <a:moveTo>
                  <a:pt x="655573" y="91186"/>
                </a:moveTo>
                <a:lnTo>
                  <a:pt x="570610" y="91186"/>
                </a:lnTo>
                <a:lnTo>
                  <a:pt x="570610" y="100457"/>
                </a:lnTo>
                <a:lnTo>
                  <a:pt x="645413" y="100457"/>
                </a:lnTo>
                <a:lnTo>
                  <a:pt x="645413" y="132080"/>
                </a:lnTo>
                <a:lnTo>
                  <a:pt x="655573" y="132080"/>
                </a:lnTo>
                <a:lnTo>
                  <a:pt x="655573" y="91186"/>
                </a:lnTo>
                <a:close/>
              </a:path>
              <a:path w="676275" h="132080">
                <a:moveTo>
                  <a:pt x="241045" y="57912"/>
                </a:moveTo>
                <a:lnTo>
                  <a:pt x="230885" y="57912"/>
                </a:lnTo>
                <a:lnTo>
                  <a:pt x="230885" y="132080"/>
                </a:lnTo>
                <a:lnTo>
                  <a:pt x="241045" y="132080"/>
                </a:lnTo>
                <a:lnTo>
                  <a:pt x="241045" y="57912"/>
                </a:lnTo>
                <a:close/>
              </a:path>
              <a:path w="676275" h="132080">
                <a:moveTo>
                  <a:pt x="173227" y="8762"/>
                </a:moveTo>
                <a:lnTo>
                  <a:pt x="141985" y="34861"/>
                </a:lnTo>
                <a:lnTo>
                  <a:pt x="139700" y="53594"/>
                </a:lnTo>
                <a:lnTo>
                  <a:pt x="140273" y="63501"/>
                </a:lnTo>
                <a:lnTo>
                  <a:pt x="166062" y="97791"/>
                </a:lnTo>
                <a:lnTo>
                  <a:pt x="173227" y="98551"/>
                </a:lnTo>
                <a:lnTo>
                  <a:pt x="179893" y="97887"/>
                </a:lnTo>
                <a:lnTo>
                  <a:pt x="185975" y="95900"/>
                </a:lnTo>
                <a:lnTo>
                  <a:pt x="191462" y="92604"/>
                </a:lnTo>
                <a:lnTo>
                  <a:pt x="194858" y="89408"/>
                </a:lnTo>
                <a:lnTo>
                  <a:pt x="166369" y="89408"/>
                </a:lnTo>
                <a:lnTo>
                  <a:pt x="160654" y="86233"/>
                </a:lnTo>
                <a:lnTo>
                  <a:pt x="149859" y="53594"/>
                </a:lnTo>
                <a:lnTo>
                  <a:pt x="150262" y="45829"/>
                </a:lnTo>
                <a:lnTo>
                  <a:pt x="166115" y="17907"/>
                </a:lnTo>
                <a:lnTo>
                  <a:pt x="194863" y="17907"/>
                </a:lnTo>
                <a:lnTo>
                  <a:pt x="191480" y="14710"/>
                </a:lnTo>
                <a:lnTo>
                  <a:pt x="186023" y="11414"/>
                </a:lnTo>
                <a:lnTo>
                  <a:pt x="179947" y="9427"/>
                </a:lnTo>
                <a:lnTo>
                  <a:pt x="173227" y="8762"/>
                </a:lnTo>
                <a:close/>
              </a:path>
              <a:path w="676275" h="132080">
                <a:moveTo>
                  <a:pt x="194863" y="17907"/>
                </a:moveTo>
                <a:lnTo>
                  <a:pt x="180212" y="17907"/>
                </a:lnTo>
                <a:lnTo>
                  <a:pt x="185927" y="21082"/>
                </a:lnTo>
                <a:lnTo>
                  <a:pt x="190245" y="27559"/>
                </a:lnTo>
                <a:lnTo>
                  <a:pt x="193079" y="32823"/>
                </a:lnTo>
                <a:lnTo>
                  <a:pt x="195103" y="38909"/>
                </a:lnTo>
                <a:lnTo>
                  <a:pt x="196318" y="45829"/>
                </a:lnTo>
                <a:lnTo>
                  <a:pt x="196722" y="53594"/>
                </a:lnTo>
                <a:lnTo>
                  <a:pt x="196281" y="61378"/>
                </a:lnTo>
                <a:lnTo>
                  <a:pt x="180085" y="89408"/>
                </a:lnTo>
                <a:lnTo>
                  <a:pt x="194858" y="89408"/>
                </a:lnTo>
                <a:lnTo>
                  <a:pt x="206628" y="57912"/>
                </a:lnTo>
                <a:lnTo>
                  <a:pt x="241045" y="57912"/>
                </a:lnTo>
                <a:lnTo>
                  <a:pt x="241045" y="48768"/>
                </a:lnTo>
                <a:lnTo>
                  <a:pt x="206501" y="48768"/>
                </a:lnTo>
                <a:lnTo>
                  <a:pt x="205432" y="39842"/>
                </a:lnTo>
                <a:lnTo>
                  <a:pt x="203374" y="31940"/>
                </a:lnTo>
                <a:lnTo>
                  <a:pt x="200340" y="25086"/>
                </a:lnTo>
                <a:lnTo>
                  <a:pt x="196341" y="19304"/>
                </a:lnTo>
                <a:lnTo>
                  <a:pt x="194863" y="17907"/>
                </a:lnTo>
                <a:close/>
              </a:path>
              <a:path w="676275" h="132080">
                <a:moveTo>
                  <a:pt x="241045" y="0"/>
                </a:moveTo>
                <a:lnTo>
                  <a:pt x="230885" y="0"/>
                </a:lnTo>
                <a:lnTo>
                  <a:pt x="230885" y="48768"/>
                </a:lnTo>
                <a:lnTo>
                  <a:pt x="241045" y="48768"/>
                </a:lnTo>
                <a:lnTo>
                  <a:pt x="241045" y="0"/>
                </a:lnTo>
                <a:close/>
              </a:path>
              <a:path w="676275" h="132080">
                <a:moveTo>
                  <a:pt x="33527" y="8636"/>
                </a:moveTo>
                <a:lnTo>
                  <a:pt x="2285" y="34861"/>
                </a:lnTo>
                <a:lnTo>
                  <a:pt x="0" y="53594"/>
                </a:lnTo>
                <a:lnTo>
                  <a:pt x="587" y="63521"/>
                </a:lnTo>
                <a:lnTo>
                  <a:pt x="26398" y="97918"/>
                </a:lnTo>
                <a:lnTo>
                  <a:pt x="33527" y="98679"/>
                </a:lnTo>
                <a:lnTo>
                  <a:pt x="40774" y="97917"/>
                </a:lnTo>
                <a:lnTo>
                  <a:pt x="47284" y="95631"/>
                </a:lnTo>
                <a:lnTo>
                  <a:pt x="53012" y="91874"/>
                </a:lnTo>
                <a:lnTo>
                  <a:pt x="55248" y="89535"/>
                </a:lnTo>
                <a:lnTo>
                  <a:pt x="26669" y="89535"/>
                </a:lnTo>
                <a:lnTo>
                  <a:pt x="20954" y="86233"/>
                </a:lnTo>
                <a:lnTo>
                  <a:pt x="9906" y="53594"/>
                </a:lnTo>
                <a:lnTo>
                  <a:pt x="10315" y="45882"/>
                </a:lnTo>
                <a:lnTo>
                  <a:pt x="26542" y="17780"/>
                </a:lnTo>
                <a:lnTo>
                  <a:pt x="55277" y="17780"/>
                </a:lnTo>
                <a:lnTo>
                  <a:pt x="53066" y="15440"/>
                </a:lnTo>
                <a:lnTo>
                  <a:pt x="47307" y="11668"/>
                </a:lnTo>
                <a:lnTo>
                  <a:pt x="40786" y="9396"/>
                </a:lnTo>
                <a:lnTo>
                  <a:pt x="33527" y="8636"/>
                </a:lnTo>
                <a:close/>
              </a:path>
              <a:path w="676275" h="132080">
                <a:moveTo>
                  <a:pt x="55277" y="17780"/>
                </a:moveTo>
                <a:lnTo>
                  <a:pt x="40639" y="17780"/>
                </a:lnTo>
                <a:lnTo>
                  <a:pt x="46354" y="21082"/>
                </a:lnTo>
                <a:lnTo>
                  <a:pt x="50672" y="27559"/>
                </a:lnTo>
                <a:lnTo>
                  <a:pt x="53598" y="32894"/>
                </a:lnTo>
                <a:lnTo>
                  <a:pt x="55650" y="39004"/>
                </a:lnTo>
                <a:lnTo>
                  <a:pt x="56871" y="45900"/>
                </a:lnTo>
                <a:lnTo>
                  <a:pt x="57276" y="53594"/>
                </a:lnTo>
                <a:lnTo>
                  <a:pt x="56847" y="61305"/>
                </a:lnTo>
                <a:lnTo>
                  <a:pt x="40512" y="89535"/>
                </a:lnTo>
                <a:lnTo>
                  <a:pt x="55248" y="89535"/>
                </a:lnTo>
                <a:lnTo>
                  <a:pt x="67436" y="53594"/>
                </a:lnTo>
                <a:lnTo>
                  <a:pt x="66843" y="43668"/>
                </a:lnTo>
                <a:lnTo>
                  <a:pt x="65071" y="34861"/>
                </a:lnTo>
                <a:lnTo>
                  <a:pt x="62132" y="27197"/>
                </a:lnTo>
                <a:lnTo>
                  <a:pt x="58038" y="20700"/>
                </a:lnTo>
                <a:lnTo>
                  <a:pt x="55277" y="17780"/>
                </a:lnTo>
                <a:close/>
              </a:path>
              <a:path w="676275" h="132080">
                <a:moveTo>
                  <a:pt x="535558" y="102488"/>
                </a:moveTo>
                <a:lnTo>
                  <a:pt x="413004" y="102488"/>
                </a:lnTo>
                <a:lnTo>
                  <a:pt x="413004" y="111506"/>
                </a:lnTo>
                <a:lnTo>
                  <a:pt x="535558" y="111506"/>
                </a:lnTo>
                <a:lnTo>
                  <a:pt x="535558" y="102488"/>
                </a:lnTo>
                <a:close/>
              </a:path>
              <a:path w="676275" h="132080">
                <a:moveTo>
                  <a:pt x="479424" y="71882"/>
                </a:moveTo>
                <a:lnTo>
                  <a:pt x="469010" y="71882"/>
                </a:lnTo>
                <a:lnTo>
                  <a:pt x="469010" y="102488"/>
                </a:lnTo>
                <a:lnTo>
                  <a:pt x="479424" y="102488"/>
                </a:lnTo>
                <a:lnTo>
                  <a:pt x="479424" y="71882"/>
                </a:lnTo>
                <a:close/>
              </a:path>
              <a:path w="676275" h="132080">
                <a:moveTo>
                  <a:pt x="514857" y="12446"/>
                </a:moveTo>
                <a:lnTo>
                  <a:pt x="433705" y="12446"/>
                </a:lnTo>
                <a:lnTo>
                  <a:pt x="433705" y="71882"/>
                </a:lnTo>
                <a:lnTo>
                  <a:pt x="516889" y="71882"/>
                </a:lnTo>
                <a:lnTo>
                  <a:pt x="516889" y="62737"/>
                </a:lnTo>
                <a:lnTo>
                  <a:pt x="443992" y="62737"/>
                </a:lnTo>
                <a:lnTo>
                  <a:pt x="443992" y="21590"/>
                </a:lnTo>
                <a:lnTo>
                  <a:pt x="514857" y="21590"/>
                </a:lnTo>
                <a:lnTo>
                  <a:pt x="514857" y="12446"/>
                </a:lnTo>
                <a:close/>
              </a:path>
              <a:path w="676275" h="132080">
                <a:moveTo>
                  <a:pt x="319405" y="20574"/>
                </a:moveTo>
                <a:lnTo>
                  <a:pt x="309118" y="20574"/>
                </a:lnTo>
                <a:lnTo>
                  <a:pt x="309118" y="31623"/>
                </a:lnTo>
                <a:lnTo>
                  <a:pt x="308522" y="40455"/>
                </a:lnTo>
                <a:lnTo>
                  <a:pt x="288528" y="82200"/>
                </a:lnTo>
                <a:lnTo>
                  <a:pt x="274319" y="94615"/>
                </a:lnTo>
                <a:lnTo>
                  <a:pt x="282067" y="101600"/>
                </a:lnTo>
                <a:lnTo>
                  <a:pt x="310022" y="67897"/>
                </a:lnTo>
                <a:lnTo>
                  <a:pt x="314324" y="57023"/>
                </a:lnTo>
                <a:lnTo>
                  <a:pt x="324732" y="57023"/>
                </a:lnTo>
                <a:lnTo>
                  <a:pt x="321802" y="48656"/>
                </a:lnTo>
                <a:lnTo>
                  <a:pt x="320002" y="39979"/>
                </a:lnTo>
                <a:lnTo>
                  <a:pt x="319431" y="31623"/>
                </a:lnTo>
                <a:lnTo>
                  <a:pt x="319405" y="20574"/>
                </a:lnTo>
                <a:close/>
              </a:path>
              <a:path w="676275" h="132080">
                <a:moveTo>
                  <a:pt x="324732" y="57023"/>
                </a:moveTo>
                <a:lnTo>
                  <a:pt x="314324" y="57023"/>
                </a:lnTo>
                <a:lnTo>
                  <a:pt x="315975" y="63373"/>
                </a:lnTo>
                <a:lnTo>
                  <a:pt x="340899" y="94934"/>
                </a:lnTo>
                <a:lnTo>
                  <a:pt x="346709" y="99822"/>
                </a:lnTo>
                <a:lnTo>
                  <a:pt x="353694" y="91948"/>
                </a:lnTo>
                <a:lnTo>
                  <a:pt x="346505" y="86895"/>
                </a:lnTo>
                <a:lnTo>
                  <a:pt x="339994" y="80867"/>
                </a:lnTo>
                <a:lnTo>
                  <a:pt x="334145" y="73792"/>
                </a:lnTo>
                <a:lnTo>
                  <a:pt x="329056" y="65786"/>
                </a:lnTo>
                <a:lnTo>
                  <a:pt x="324816" y="57263"/>
                </a:lnTo>
                <a:lnTo>
                  <a:pt x="324732" y="57023"/>
                </a:lnTo>
                <a:close/>
              </a:path>
              <a:path w="676275" h="132080">
                <a:moveTo>
                  <a:pt x="348995" y="11430"/>
                </a:moveTo>
                <a:lnTo>
                  <a:pt x="279654" y="11430"/>
                </a:lnTo>
                <a:lnTo>
                  <a:pt x="279654" y="20574"/>
                </a:lnTo>
                <a:lnTo>
                  <a:pt x="348995" y="20574"/>
                </a:lnTo>
                <a:lnTo>
                  <a:pt x="348995" y="11430"/>
                </a:lnTo>
                <a:close/>
              </a:path>
              <a:path w="676275" h="132080">
                <a:moveTo>
                  <a:pt x="675767" y="69469"/>
                </a:moveTo>
                <a:lnTo>
                  <a:pt x="553211" y="69469"/>
                </a:lnTo>
                <a:lnTo>
                  <a:pt x="553211" y="78486"/>
                </a:lnTo>
                <a:lnTo>
                  <a:pt x="675767" y="78486"/>
                </a:lnTo>
                <a:lnTo>
                  <a:pt x="675767" y="69469"/>
                </a:lnTo>
                <a:close/>
              </a:path>
              <a:path w="676275" h="132080">
                <a:moveTo>
                  <a:pt x="619632" y="55118"/>
                </a:moveTo>
                <a:lnTo>
                  <a:pt x="609219" y="55118"/>
                </a:lnTo>
                <a:lnTo>
                  <a:pt x="609219" y="69469"/>
                </a:lnTo>
                <a:lnTo>
                  <a:pt x="619632" y="69469"/>
                </a:lnTo>
                <a:lnTo>
                  <a:pt x="619632" y="55118"/>
                </a:lnTo>
                <a:close/>
              </a:path>
              <a:path w="676275" h="132080">
                <a:moveTo>
                  <a:pt x="655193" y="2921"/>
                </a:moveTo>
                <a:lnTo>
                  <a:pt x="573785" y="2921"/>
                </a:lnTo>
                <a:lnTo>
                  <a:pt x="573785" y="11937"/>
                </a:lnTo>
                <a:lnTo>
                  <a:pt x="645032" y="11937"/>
                </a:lnTo>
                <a:lnTo>
                  <a:pt x="645032" y="24257"/>
                </a:lnTo>
                <a:lnTo>
                  <a:pt x="573785" y="24257"/>
                </a:lnTo>
                <a:lnTo>
                  <a:pt x="573785" y="55118"/>
                </a:lnTo>
                <a:lnTo>
                  <a:pt x="658241" y="55118"/>
                </a:lnTo>
                <a:lnTo>
                  <a:pt x="658241" y="46100"/>
                </a:lnTo>
                <a:lnTo>
                  <a:pt x="583945" y="46100"/>
                </a:lnTo>
                <a:lnTo>
                  <a:pt x="583945" y="33020"/>
                </a:lnTo>
                <a:lnTo>
                  <a:pt x="655193" y="33020"/>
                </a:lnTo>
                <a:lnTo>
                  <a:pt x="655193" y="2921"/>
                </a:lnTo>
                <a:close/>
              </a:path>
              <a:path w="676275" h="132080">
                <a:moveTo>
                  <a:pt x="381126" y="0"/>
                </a:moveTo>
                <a:lnTo>
                  <a:pt x="370967" y="0"/>
                </a:lnTo>
                <a:lnTo>
                  <a:pt x="370967" y="132080"/>
                </a:lnTo>
                <a:lnTo>
                  <a:pt x="381126" y="132080"/>
                </a:lnTo>
                <a:lnTo>
                  <a:pt x="381126" y="0"/>
                </a:lnTo>
                <a:close/>
              </a:path>
              <a:path w="676275" h="132080">
                <a:moveTo>
                  <a:pt x="102234" y="0"/>
                </a:moveTo>
                <a:lnTo>
                  <a:pt x="91947" y="0"/>
                </a:lnTo>
                <a:lnTo>
                  <a:pt x="91947" y="132080"/>
                </a:lnTo>
                <a:lnTo>
                  <a:pt x="102234" y="132080"/>
                </a:lnTo>
                <a:lnTo>
                  <a:pt x="102234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object 38"/>
          <p:cNvSpPr/>
          <p:nvPr/>
        </p:nvSpPr>
        <p:spPr>
          <a:xfrm>
            <a:off x="3723640" y="2207386"/>
            <a:ext cx="403225" cy="131445"/>
          </a:xfrm>
          <a:custGeom>
            <a:avLst/>
            <a:gdLst/>
            <a:rect l="l" t="t" r="r" b="b"/>
            <a:pathLst>
              <a:path w="403225" h="131444">
                <a:moveTo>
                  <a:pt x="170561" y="90804"/>
                </a:moveTo>
                <a:lnTo>
                  <a:pt x="160400" y="90804"/>
                </a:lnTo>
                <a:lnTo>
                  <a:pt x="160400" y="127126"/>
                </a:lnTo>
                <a:lnTo>
                  <a:pt x="245363" y="127126"/>
                </a:lnTo>
                <a:lnTo>
                  <a:pt x="245363" y="117983"/>
                </a:lnTo>
                <a:lnTo>
                  <a:pt x="170561" y="117983"/>
                </a:lnTo>
                <a:lnTo>
                  <a:pt x="170561" y="90804"/>
                </a:lnTo>
                <a:close/>
              </a:path>
              <a:path w="403225" h="131444">
                <a:moveTo>
                  <a:pt x="383032" y="78486"/>
                </a:moveTo>
                <a:lnTo>
                  <a:pt x="300227" y="78486"/>
                </a:lnTo>
                <a:lnTo>
                  <a:pt x="300227" y="87122"/>
                </a:lnTo>
                <a:lnTo>
                  <a:pt x="372999" y="87122"/>
                </a:lnTo>
                <a:lnTo>
                  <a:pt x="372999" y="99949"/>
                </a:lnTo>
                <a:lnTo>
                  <a:pt x="300227" y="99949"/>
                </a:lnTo>
                <a:lnTo>
                  <a:pt x="300227" y="130175"/>
                </a:lnTo>
                <a:lnTo>
                  <a:pt x="386461" y="130175"/>
                </a:lnTo>
                <a:lnTo>
                  <a:pt x="386461" y="121538"/>
                </a:lnTo>
                <a:lnTo>
                  <a:pt x="310261" y="121538"/>
                </a:lnTo>
                <a:lnTo>
                  <a:pt x="310261" y="107950"/>
                </a:lnTo>
                <a:lnTo>
                  <a:pt x="383032" y="107950"/>
                </a:lnTo>
                <a:lnTo>
                  <a:pt x="383032" y="78486"/>
                </a:lnTo>
                <a:close/>
              </a:path>
              <a:path w="403225" h="131444">
                <a:moveTo>
                  <a:pt x="402971" y="57785"/>
                </a:moveTo>
                <a:lnTo>
                  <a:pt x="280415" y="57785"/>
                </a:lnTo>
                <a:lnTo>
                  <a:pt x="280415" y="66166"/>
                </a:lnTo>
                <a:lnTo>
                  <a:pt x="402971" y="66166"/>
                </a:lnTo>
                <a:lnTo>
                  <a:pt x="402971" y="57785"/>
                </a:lnTo>
                <a:close/>
              </a:path>
              <a:path w="403225" h="131444">
                <a:moveTo>
                  <a:pt x="262763" y="71120"/>
                </a:moveTo>
                <a:lnTo>
                  <a:pt x="140208" y="71120"/>
                </a:lnTo>
                <a:lnTo>
                  <a:pt x="140208" y="80137"/>
                </a:lnTo>
                <a:lnTo>
                  <a:pt x="262763" y="80137"/>
                </a:lnTo>
                <a:lnTo>
                  <a:pt x="262763" y="71120"/>
                </a:lnTo>
                <a:close/>
              </a:path>
              <a:path w="403225" h="131444">
                <a:moveTo>
                  <a:pt x="206629" y="53721"/>
                </a:moveTo>
                <a:lnTo>
                  <a:pt x="196214" y="53721"/>
                </a:lnTo>
                <a:lnTo>
                  <a:pt x="196214" y="71120"/>
                </a:lnTo>
                <a:lnTo>
                  <a:pt x="206629" y="71120"/>
                </a:lnTo>
                <a:lnTo>
                  <a:pt x="206629" y="53721"/>
                </a:lnTo>
                <a:close/>
              </a:path>
              <a:path w="403225" h="131444">
                <a:moveTo>
                  <a:pt x="249427" y="44703"/>
                </a:moveTo>
                <a:lnTo>
                  <a:pt x="153543" y="44703"/>
                </a:lnTo>
                <a:lnTo>
                  <a:pt x="153543" y="53721"/>
                </a:lnTo>
                <a:lnTo>
                  <a:pt x="249427" y="53721"/>
                </a:lnTo>
                <a:lnTo>
                  <a:pt x="249427" y="44703"/>
                </a:lnTo>
                <a:close/>
              </a:path>
              <a:path w="403225" h="131444">
                <a:moveTo>
                  <a:pt x="181737" y="18034"/>
                </a:moveTo>
                <a:lnTo>
                  <a:pt x="171576" y="18034"/>
                </a:lnTo>
                <a:lnTo>
                  <a:pt x="172974" y="44703"/>
                </a:lnTo>
                <a:lnTo>
                  <a:pt x="183134" y="44703"/>
                </a:lnTo>
                <a:lnTo>
                  <a:pt x="181737" y="18034"/>
                </a:lnTo>
                <a:close/>
              </a:path>
              <a:path w="403225" h="131444">
                <a:moveTo>
                  <a:pt x="231267" y="18034"/>
                </a:moveTo>
                <a:lnTo>
                  <a:pt x="221234" y="18034"/>
                </a:lnTo>
                <a:lnTo>
                  <a:pt x="219837" y="44703"/>
                </a:lnTo>
                <a:lnTo>
                  <a:pt x="229997" y="44703"/>
                </a:lnTo>
                <a:lnTo>
                  <a:pt x="231267" y="18034"/>
                </a:lnTo>
                <a:close/>
              </a:path>
              <a:path w="403225" h="131444">
                <a:moveTo>
                  <a:pt x="341630" y="0"/>
                </a:moveTo>
                <a:lnTo>
                  <a:pt x="303022" y="10667"/>
                </a:lnTo>
                <a:lnTo>
                  <a:pt x="299338" y="30352"/>
                </a:lnTo>
                <a:lnTo>
                  <a:pt x="303022" y="36067"/>
                </a:lnTo>
                <a:lnTo>
                  <a:pt x="341630" y="46609"/>
                </a:lnTo>
                <a:lnTo>
                  <a:pt x="351301" y="46206"/>
                </a:lnTo>
                <a:lnTo>
                  <a:pt x="359759" y="45005"/>
                </a:lnTo>
                <a:lnTo>
                  <a:pt x="367026" y="43019"/>
                </a:lnTo>
                <a:lnTo>
                  <a:pt x="373125" y="40259"/>
                </a:lnTo>
                <a:lnTo>
                  <a:pt x="375977" y="38608"/>
                </a:lnTo>
                <a:lnTo>
                  <a:pt x="331597" y="38608"/>
                </a:lnTo>
                <a:lnTo>
                  <a:pt x="323850" y="37211"/>
                </a:lnTo>
                <a:lnTo>
                  <a:pt x="318262" y="34416"/>
                </a:lnTo>
                <a:lnTo>
                  <a:pt x="312800" y="31623"/>
                </a:lnTo>
                <a:lnTo>
                  <a:pt x="310007" y="27939"/>
                </a:lnTo>
                <a:lnTo>
                  <a:pt x="310007" y="18796"/>
                </a:lnTo>
                <a:lnTo>
                  <a:pt x="312674" y="15112"/>
                </a:lnTo>
                <a:lnTo>
                  <a:pt x="318262" y="12318"/>
                </a:lnTo>
                <a:lnTo>
                  <a:pt x="323723" y="9525"/>
                </a:lnTo>
                <a:lnTo>
                  <a:pt x="331470" y="8127"/>
                </a:lnTo>
                <a:lnTo>
                  <a:pt x="376416" y="8127"/>
                </a:lnTo>
                <a:lnTo>
                  <a:pt x="373125" y="6223"/>
                </a:lnTo>
                <a:lnTo>
                  <a:pt x="367079" y="3536"/>
                </a:lnTo>
                <a:lnTo>
                  <a:pt x="359806" y="1587"/>
                </a:lnTo>
                <a:lnTo>
                  <a:pt x="351319" y="400"/>
                </a:lnTo>
                <a:lnTo>
                  <a:pt x="341630" y="0"/>
                </a:lnTo>
                <a:close/>
              </a:path>
              <a:path w="403225" h="131444">
                <a:moveTo>
                  <a:pt x="376416" y="8127"/>
                </a:moveTo>
                <a:lnTo>
                  <a:pt x="351663" y="8127"/>
                </a:lnTo>
                <a:lnTo>
                  <a:pt x="359537" y="9525"/>
                </a:lnTo>
                <a:lnTo>
                  <a:pt x="364998" y="12446"/>
                </a:lnTo>
                <a:lnTo>
                  <a:pt x="370586" y="15239"/>
                </a:lnTo>
                <a:lnTo>
                  <a:pt x="373380" y="18796"/>
                </a:lnTo>
                <a:lnTo>
                  <a:pt x="373283" y="27939"/>
                </a:lnTo>
                <a:lnTo>
                  <a:pt x="370586" y="31496"/>
                </a:lnTo>
                <a:lnTo>
                  <a:pt x="359410" y="37084"/>
                </a:lnTo>
                <a:lnTo>
                  <a:pt x="351663" y="38608"/>
                </a:lnTo>
                <a:lnTo>
                  <a:pt x="375977" y="38608"/>
                </a:lnTo>
                <a:lnTo>
                  <a:pt x="380364" y="36067"/>
                </a:lnTo>
                <a:lnTo>
                  <a:pt x="384048" y="30352"/>
                </a:lnTo>
                <a:lnTo>
                  <a:pt x="384048" y="16128"/>
                </a:lnTo>
                <a:lnTo>
                  <a:pt x="380364" y="10413"/>
                </a:lnTo>
                <a:lnTo>
                  <a:pt x="376416" y="8127"/>
                </a:lnTo>
                <a:close/>
              </a:path>
              <a:path w="403225" h="131444">
                <a:moveTo>
                  <a:pt x="64897" y="75057"/>
                </a:moveTo>
                <a:lnTo>
                  <a:pt x="54737" y="75057"/>
                </a:lnTo>
                <a:lnTo>
                  <a:pt x="54737" y="131445"/>
                </a:lnTo>
                <a:lnTo>
                  <a:pt x="64897" y="131445"/>
                </a:lnTo>
                <a:lnTo>
                  <a:pt x="64897" y="75057"/>
                </a:lnTo>
                <a:close/>
              </a:path>
              <a:path w="403225" h="131444">
                <a:moveTo>
                  <a:pt x="122555" y="65786"/>
                </a:moveTo>
                <a:lnTo>
                  <a:pt x="0" y="65786"/>
                </a:lnTo>
                <a:lnTo>
                  <a:pt x="0" y="75057"/>
                </a:lnTo>
                <a:lnTo>
                  <a:pt x="122555" y="75057"/>
                </a:lnTo>
                <a:lnTo>
                  <a:pt x="122555" y="65786"/>
                </a:lnTo>
                <a:close/>
              </a:path>
              <a:path w="403225" h="131444">
                <a:moveTo>
                  <a:pt x="103068" y="40639"/>
                </a:moveTo>
                <a:lnTo>
                  <a:pt x="93218" y="40639"/>
                </a:lnTo>
                <a:lnTo>
                  <a:pt x="92963" y="49149"/>
                </a:lnTo>
                <a:lnTo>
                  <a:pt x="91948" y="65786"/>
                </a:lnTo>
                <a:lnTo>
                  <a:pt x="101600" y="65786"/>
                </a:lnTo>
                <a:lnTo>
                  <a:pt x="102673" y="48906"/>
                </a:lnTo>
                <a:lnTo>
                  <a:pt x="103068" y="40639"/>
                </a:lnTo>
                <a:close/>
              </a:path>
              <a:path w="403225" h="131444">
                <a:moveTo>
                  <a:pt x="104012" y="5079"/>
                </a:moveTo>
                <a:lnTo>
                  <a:pt x="19558" y="5079"/>
                </a:lnTo>
                <a:lnTo>
                  <a:pt x="19558" y="14224"/>
                </a:lnTo>
                <a:lnTo>
                  <a:pt x="93725" y="14224"/>
                </a:lnTo>
                <a:lnTo>
                  <a:pt x="93725" y="24129"/>
                </a:lnTo>
                <a:lnTo>
                  <a:pt x="93472" y="32130"/>
                </a:lnTo>
                <a:lnTo>
                  <a:pt x="13970" y="34798"/>
                </a:lnTo>
                <a:lnTo>
                  <a:pt x="16129" y="44450"/>
                </a:lnTo>
                <a:lnTo>
                  <a:pt x="93218" y="40639"/>
                </a:lnTo>
                <a:lnTo>
                  <a:pt x="103068" y="40639"/>
                </a:lnTo>
                <a:lnTo>
                  <a:pt x="103456" y="32130"/>
                </a:lnTo>
                <a:lnTo>
                  <a:pt x="103868" y="18530"/>
                </a:lnTo>
                <a:lnTo>
                  <a:pt x="104012" y="5079"/>
                </a:lnTo>
                <a:close/>
              </a:path>
              <a:path w="403225" h="131444">
                <a:moveTo>
                  <a:pt x="247776" y="4190"/>
                </a:moveTo>
                <a:lnTo>
                  <a:pt x="155194" y="4190"/>
                </a:lnTo>
                <a:lnTo>
                  <a:pt x="155194" y="13335"/>
                </a:lnTo>
                <a:lnTo>
                  <a:pt x="247776" y="13335"/>
                </a:lnTo>
                <a:lnTo>
                  <a:pt x="247776" y="419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object 39"/>
          <p:cNvSpPr/>
          <p:nvPr/>
        </p:nvSpPr>
        <p:spPr>
          <a:xfrm>
            <a:off x="4177791" y="2206879"/>
            <a:ext cx="673100" cy="132080"/>
          </a:xfrm>
          <a:custGeom>
            <a:avLst/>
            <a:gdLst/>
            <a:rect l="l" t="t" r="r" b="b"/>
            <a:pathLst>
              <a:path w="673100" h="132080">
                <a:moveTo>
                  <a:pt x="122555" y="102235"/>
                </a:moveTo>
                <a:lnTo>
                  <a:pt x="0" y="102235"/>
                </a:lnTo>
                <a:lnTo>
                  <a:pt x="0" y="111251"/>
                </a:lnTo>
                <a:lnTo>
                  <a:pt x="122555" y="111251"/>
                </a:lnTo>
                <a:lnTo>
                  <a:pt x="122555" y="102235"/>
                </a:lnTo>
                <a:close/>
              </a:path>
              <a:path w="673100" h="132080">
                <a:moveTo>
                  <a:pt x="66421" y="70104"/>
                </a:moveTo>
                <a:lnTo>
                  <a:pt x="56007" y="70104"/>
                </a:lnTo>
                <a:lnTo>
                  <a:pt x="56007" y="102235"/>
                </a:lnTo>
                <a:lnTo>
                  <a:pt x="66421" y="102235"/>
                </a:lnTo>
                <a:lnTo>
                  <a:pt x="66421" y="70104"/>
                </a:lnTo>
                <a:close/>
              </a:path>
              <a:path w="673100" h="132080">
                <a:moveTo>
                  <a:pt x="66421" y="10541"/>
                </a:moveTo>
                <a:lnTo>
                  <a:pt x="55880" y="10541"/>
                </a:lnTo>
                <a:lnTo>
                  <a:pt x="55880" y="17525"/>
                </a:lnTo>
                <a:lnTo>
                  <a:pt x="55022" y="23550"/>
                </a:lnTo>
                <a:lnTo>
                  <a:pt x="26066" y="54673"/>
                </a:lnTo>
                <a:lnTo>
                  <a:pt x="5207" y="62103"/>
                </a:lnTo>
                <a:lnTo>
                  <a:pt x="12192" y="70231"/>
                </a:lnTo>
                <a:lnTo>
                  <a:pt x="48567" y="50055"/>
                </a:lnTo>
                <a:lnTo>
                  <a:pt x="61087" y="34036"/>
                </a:lnTo>
                <a:lnTo>
                  <a:pt x="72806" y="34036"/>
                </a:lnTo>
                <a:lnTo>
                  <a:pt x="69913" y="29702"/>
                </a:lnTo>
                <a:lnTo>
                  <a:pt x="67298" y="23477"/>
                </a:lnTo>
                <a:lnTo>
                  <a:pt x="66421" y="17525"/>
                </a:lnTo>
                <a:lnTo>
                  <a:pt x="66421" y="10541"/>
                </a:lnTo>
                <a:close/>
              </a:path>
              <a:path w="673100" h="132080">
                <a:moveTo>
                  <a:pt x="72806" y="34036"/>
                </a:moveTo>
                <a:lnTo>
                  <a:pt x="61087" y="34036"/>
                </a:lnTo>
                <a:lnTo>
                  <a:pt x="64210" y="39272"/>
                </a:lnTo>
                <a:lnTo>
                  <a:pt x="94868" y="63912"/>
                </a:lnTo>
                <a:lnTo>
                  <a:pt x="110109" y="70104"/>
                </a:lnTo>
                <a:lnTo>
                  <a:pt x="117348" y="62103"/>
                </a:lnTo>
                <a:lnTo>
                  <a:pt x="106320" y="58838"/>
                </a:lnTo>
                <a:lnTo>
                  <a:pt x="96472" y="54562"/>
                </a:lnTo>
                <a:lnTo>
                  <a:pt x="87790" y="49262"/>
                </a:lnTo>
                <a:lnTo>
                  <a:pt x="80263" y="42925"/>
                </a:lnTo>
                <a:lnTo>
                  <a:pt x="74243" y="36189"/>
                </a:lnTo>
                <a:lnTo>
                  <a:pt x="72806" y="34036"/>
                </a:lnTo>
                <a:close/>
              </a:path>
              <a:path w="673100" h="132080">
                <a:moveTo>
                  <a:pt x="159766" y="9906"/>
                </a:moveTo>
                <a:lnTo>
                  <a:pt x="149479" y="9906"/>
                </a:lnTo>
                <a:lnTo>
                  <a:pt x="149479" y="96012"/>
                </a:lnTo>
                <a:lnTo>
                  <a:pt x="212725" y="96012"/>
                </a:lnTo>
                <a:lnTo>
                  <a:pt x="212725" y="86868"/>
                </a:lnTo>
                <a:lnTo>
                  <a:pt x="159766" y="86868"/>
                </a:lnTo>
                <a:lnTo>
                  <a:pt x="159766" y="52832"/>
                </a:lnTo>
                <a:lnTo>
                  <a:pt x="212725" y="52832"/>
                </a:lnTo>
                <a:lnTo>
                  <a:pt x="212725" y="43687"/>
                </a:lnTo>
                <a:lnTo>
                  <a:pt x="159766" y="43687"/>
                </a:lnTo>
                <a:lnTo>
                  <a:pt x="159766" y="9906"/>
                </a:lnTo>
                <a:close/>
              </a:path>
              <a:path w="673100" h="132080">
                <a:moveTo>
                  <a:pt x="212725" y="52832"/>
                </a:moveTo>
                <a:lnTo>
                  <a:pt x="202437" y="52832"/>
                </a:lnTo>
                <a:lnTo>
                  <a:pt x="202437" y="86868"/>
                </a:lnTo>
                <a:lnTo>
                  <a:pt x="212725" y="86868"/>
                </a:lnTo>
                <a:lnTo>
                  <a:pt x="212725" y="52832"/>
                </a:lnTo>
                <a:close/>
              </a:path>
              <a:path w="673100" h="132080">
                <a:moveTo>
                  <a:pt x="212725" y="9906"/>
                </a:moveTo>
                <a:lnTo>
                  <a:pt x="202437" y="9906"/>
                </a:lnTo>
                <a:lnTo>
                  <a:pt x="202437" y="43687"/>
                </a:lnTo>
                <a:lnTo>
                  <a:pt x="212725" y="43687"/>
                </a:lnTo>
                <a:lnTo>
                  <a:pt x="212725" y="9906"/>
                </a:lnTo>
                <a:close/>
              </a:path>
              <a:path w="673100" h="132080">
                <a:moveTo>
                  <a:pt x="509650" y="57912"/>
                </a:moveTo>
                <a:lnTo>
                  <a:pt x="499363" y="57912"/>
                </a:lnTo>
                <a:lnTo>
                  <a:pt x="499363" y="128016"/>
                </a:lnTo>
                <a:lnTo>
                  <a:pt x="509650" y="128016"/>
                </a:lnTo>
                <a:lnTo>
                  <a:pt x="509650" y="57912"/>
                </a:lnTo>
                <a:close/>
              </a:path>
              <a:path w="673100" h="132080">
                <a:moveTo>
                  <a:pt x="463423" y="8762"/>
                </a:moveTo>
                <a:lnTo>
                  <a:pt x="445516" y="8762"/>
                </a:lnTo>
                <a:lnTo>
                  <a:pt x="438404" y="12700"/>
                </a:lnTo>
                <a:lnTo>
                  <a:pt x="425831" y="53594"/>
                </a:lnTo>
                <a:lnTo>
                  <a:pt x="426305" y="63831"/>
                </a:lnTo>
                <a:lnTo>
                  <a:pt x="445388" y="98551"/>
                </a:lnTo>
                <a:lnTo>
                  <a:pt x="463550" y="98551"/>
                </a:lnTo>
                <a:lnTo>
                  <a:pt x="470408" y="94996"/>
                </a:lnTo>
                <a:lnTo>
                  <a:pt x="474460" y="89281"/>
                </a:lnTo>
                <a:lnTo>
                  <a:pt x="448563" y="89281"/>
                </a:lnTo>
                <a:lnTo>
                  <a:pt x="443865" y="86233"/>
                </a:lnTo>
                <a:lnTo>
                  <a:pt x="435737" y="53594"/>
                </a:lnTo>
                <a:lnTo>
                  <a:pt x="436044" y="45448"/>
                </a:lnTo>
                <a:lnTo>
                  <a:pt x="448563" y="18034"/>
                </a:lnTo>
                <a:lnTo>
                  <a:pt x="474423" y="18034"/>
                </a:lnTo>
                <a:lnTo>
                  <a:pt x="470281" y="12192"/>
                </a:lnTo>
                <a:lnTo>
                  <a:pt x="463423" y="8762"/>
                </a:lnTo>
                <a:close/>
              </a:path>
              <a:path w="673100" h="132080">
                <a:moveTo>
                  <a:pt x="474423" y="18034"/>
                </a:moveTo>
                <a:lnTo>
                  <a:pt x="460883" y="18034"/>
                </a:lnTo>
                <a:lnTo>
                  <a:pt x="465455" y="21082"/>
                </a:lnTo>
                <a:lnTo>
                  <a:pt x="468757" y="27178"/>
                </a:lnTo>
                <a:lnTo>
                  <a:pt x="470850" y="32252"/>
                </a:lnTo>
                <a:lnTo>
                  <a:pt x="472360" y="38338"/>
                </a:lnTo>
                <a:lnTo>
                  <a:pt x="473275" y="45448"/>
                </a:lnTo>
                <a:lnTo>
                  <a:pt x="473583" y="53594"/>
                </a:lnTo>
                <a:lnTo>
                  <a:pt x="473268" y="61813"/>
                </a:lnTo>
                <a:lnTo>
                  <a:pt x="460883" y="89281"/>
                </a:lnTo>
                <a:lnTo>
                  <a:pt x="474460" y="89281"/>
                </a:lnTo>
                <a:lnTo>
                  <a:pt x="483616" y="57912"/>
                </a:lnTo>
                <a:lnTo>
                  <a:pt x="509650" y="57912"/>
                </a:lnTo>
                <a:lnTo>
                  <a:pt x="509650" y="48768"/>
                </a:lnTo>
                <a:lnTo>
                  <a:pt x="483488" y="48768"/>
                </a:lnTo>
                <a:lnTo>
                  <a:pt x="482681" y="39697"/>
                </a:lnTo>
                <a:lnTo>
                  <a:pt x="481028" y="31734"/>
                </a:lnTo>
                <a:lnTo>
                  <a:pt x="478541" y="24890"/>
                </a:lnTo>
                <a:lnTo>
                  <a:pt x="475234" y="19176"/>
                </a:lnTo>
                <a:lnTo>
                  <a:pt x="474423" y="18034"/>
                </a:lnTo>
                <a:close/>
              </a:path>
              <a:path w="673100" h="132080">
                <a:moveTo>
                  <a:pt x="509650" y="2667"/>
                </a:moveTo>
                <a:lnTo>
                  <a:pt x="499363" y="2667"/>
                </a:lnTo>
                <a:lnTo>
                  <a:pt x="499363" y="48768"/>
                </a:lnTo>
                <a:lnTo>
                  <a:pt x="509650" y="48768"/>
                </a:lnTo>
                <a:lnTo>
                  <a:pt x="509650" y="2667"/>
                </a:lnTo>
                <a:close/>
              </a:path>
              <a:path w="673100" h="132080">
                <a:moveTo>
                  <a:pt x="648335" y="2667"/>
                </a:moveTo>
                <a:lnTo>
                  <a:pt x="638302" y="2667"/>
                </a:lnTo>
                <a:lnTo>
                  <a:pt x="638302" y="47879"/>
                </a:lnTo>
                <a:lnTo>
                  <a:pt x="613283" y="47879"/>
                </a:lnTo>
                <a:lnTo>
                  <a:pt x="613283" y="57023"/>
                </a:lnTo>
                <a:lnTo>
                  <a:pt x="638302" y="57023"/>
                </a:lnTo>
                <a:lnTo>
                  <a:pt x="638302" y="127762"/>
                </a:lnTo>
                <a:lnTo>
                  <a:pt x="648335" y="127762"/>
                </a:lnTo>
                <a:lnTo>
                  <a:pt x="648335" y="2667"/>
                </a:lnTo>
                <a:close/>
              </a:path>
              <a:path w="673100" h="132080">
                <a:moveTo>
                  <a:pt x="619379" y="11430"/>
                </a:moveTo>
                <a:lnTo>
                  <a:pt x="569468" y="11430"/>
                </a:lnTo>
                <a:lnTo>
                  <a:pt x="569468" y="20447"/>
                </a:lnTo>
                <a:lnTo>
                  <a:pt x="608584" y="20447"/>
                </a:lnTo>
                <a:lnTo>
                  <a:pt x="607133" y="31474"/>
                </a:lnTo>
                <a:lnTo>
                  <a:pt x="586275" y="72915"/>
                </a:lnTo>
                <a:lnTo>
                  <a:pt x="561594" y="93472"/>
                </a:lnTo>
                <a:lnTo>
                  <a:pt x="569849" y="100457"/>
                </a:lnTo>
                <a:lnTo>
                  <a:pt x="590732" y="82456"/>
                </a:lnTo>
                <a:lnTo>
                  <a:pt x="605948" y="61610"/>
                </a:lnTo>
                <a:lnTo>
                  <a:pt x="615497" y="37931"/>
                </a:lnTo>
                <a:lnTo>
                  <a:pt x="619379" y="11430"/>
                </a:lnTo>
                <a:close/>
              </a:path>
              <a:path w="673100" h="132080">
                <a:moveTo>
                  <a:pt x="325500" y="20574"/>
                </a:moveTo>
                <a:lnTo>
                  <a:pt x="315468" y="20574"/>
                </a:lnTo>
                <a:lnTo>
                  <a:pt x="315468" y="34417"/>
                </a:lnTo>
                <a:lnTo>
                  <a:pt x="314848" y="42566"/>
                </a:lnTo>
                <a:lnTo>
                  <a:pt x="294513" y="83359"/>
                </a:lnTo>
                <a:lnTo>
                  <a:pt x="281178" y="94869"/>
                </a:lnTo>
                <a:lnTo>
                  <a:pt x="289052" y="101600"/>
                </a:lnTo>
                <a:lnTo>
                  <a:pt x="315087" y="71500"/>
                </a:lnTo>
                <a:lnTo>
                  <a:pt x="320802" y="57912"/>
                </a:lnTo>
                <a:lnTo>
                  <a:pt x="330979" y="57912"/>
                </a:lnTo>
                <a:lnTo>
                  <a:pt x="327977" y="49958"/>
                </a:lnTo>
                <a:lnTo>
                  <a:pt x="326120" y="41828"/>
                </a:lnTo>
                <a:lnTo>
                  <a:pt x="325549" y="34417"/>
                </a:lnTo>
                <a:lnTo>
                  <a:pt x="325500" y="20574"/>
                </a:lnTo>
                <a:close/>
              </a:path>
              <a:path w="673100" h="132080">
                <a:moveTo>
                  <a:pt x="330979" y="57912"/>
                </a:moveTo>
                <a:lnTo>
                  <a:pt x="320802" y="57912"/>
                </a:lnTo>
                <a:lnTo>
                  <a:pt x="322834" y="64388"/>
                </a:lnTo>
                <a:lnTo>
                  <a:pt x="347212" y="95797"/>
                </a:lnTo>
                <a:lnTo>
                  <a:pt x="352044" y="99822"/>
                </a:lnTo>
                <a:lnTo>
                  <a:pt x="359156" y="92075"/>
                </a:lnTo>
                <a:lnTo>
                  <a:pt x="352516" y="87030"/>
                </a:lnTo>
                <a:lnTo>
                  <a:pt x="346328" y="81057"/>
                </a:lnTo>
                <a:lnTo>
                  <a:pt x="340617" y="74179"/>
                </a:lnTo>
                <a:lnTo>
                  <a:pt x="335407" y="66421"/>
                </a:lnTo>
                <a:lnTo>
                  <a:pt x="331073" y="58160"/>
                </a:lnTo>
                <a:lnTo>
                  <a:pt x="330979" y="57912"/>
                </a:lnTo>
                <a:close/>
              </a:path>
              <a:path w="673100" h="132080">
                <a:moveTo>
                  <a:pt x="354330" y="11430"/>
                </a:moveTo>
                <a:lnTo>
                  <a:pt x="286131" y="11430"/>
                </a:lnTo>
                <a:lnTo>
                  <a:pt x="286131" y="20574"/>
                </a:lnTo>
                <a:lnTo>
                  <a:pt x="354330" y="20574"/>
                </a:lnTo>
                <a:lnTo>
                  <a:pt x="354330" y="11430"/>
                </a:lnTo>
                <a:close/>
              </a:path>
              <a:path w="673100" h="132080">
                <a:moveTo>
                  <a:pt x="672719" y="0"/>
                </a:moveTo>
                <a:lnTo>
                  <a:pt x="662432" y="0"/>
                </a:lnTo>
                <a:lnTo>
                  <a:pt x="662432" y="132080"/>
                </a:lnTo>
                <a:lnTo>
                  <a:pt x="672719" y="132080"/>
                </a:lnTo>
                <a:lnTo>
                  <a:pt x="672719" y="0"/>
                </a:lnTo>
                <a:close/>
              </a:path>
              <a:path w="673100" h="132080">
                <a:moveTo>
                  <a:pt x="533400" y="0"/>
                </a:moveTo>
                <a:lnTo>
                  <a:pt x="523113" y="0"/>
                </a:lnTo>
                <a:lnTo>
                  <a:pt x="523113" y="132080"/>
                </a:lnTo>
                <a:lnTo>
                  <a:pt x="533400" y="132080"/>
                </a:lnTo>
                <a:lnTo>
                  <a:pt x="533400" y="0"/>
                </a:lnTo>
                <a:close/>
              </a:path>
              <a:path w="673100" h="132080">
                <a:moveTo>
                  <a:pt x="383159" y="0"/>
                </a:moveTo>
                <a:lnTo>
                  <a:pt x="372999" y="0"/>
                </a:lnTo>
                <a:lnTo>
                  <a:pt x="372999" y="132080"/>
                </a:lnTo>
                <a:lnTo>
                  <a:pt x="383159" y="132080"/>
                </a:lnTo>
                <a:lnTo>
                  <a:pt x="383159" y="62737"/>
                </a:lnTo>
                <a:lnTo>
                  <a:pt x="406019" y="62737"/>
                </a:lnTo>
                <a:lnTo>
                  <a:pt x="406019" y="53594"/>
                </a:lnTo>
                <a:lnTo>
                  <a:pt x="383159" y="53594"/>
                </a:lnTo>
                <a:lnTo>
                  <a:pt x="383159" y="0"/>
                </a:lnTo>
                <a:close/>
              </a:path>
              <a:path w="673100" h="132080">
                <a:moveTo>
                  <a:pt x="248538" y="0"/>
                </a:moveTo>
                <a:lnTo>
                  <a:pt x="238379" y="0"/>
                </a:lnTo>
                <a:lnTo>
                  <a:pt x="238379" y="132080"/>
                </a:lnTo>
                <a:lnTo>
                  <a:pt x="248538" y="132080"/>
                </a:lnTo>
                <a:lnTo>
                  <a:pt x="248538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object 40"/>
          <p:cNvSpPr/>
          <p:nvPr/>
        </p:nvSpPr>
        <p:spPr>
          <a:xfrm>
            <a:off x="5051044" y="2225420"/>
            <a:ext cx="122555" cy="109220"/>
          </a:xfrm>
          <a:custGeom>
            <a:avLst/>
            <a:gdLst/>
            <a:rect l="l" t="t" r="r" b="b"/>
            <a:pathLst>
              <a:path w="122554" h="109219">
                <a:moveTo>
                  <a:pt x="105156" y="99949"/>
                </a:moveTo>
                <a:lnTo>
                  <a:pt x="30353" y="99949"/>
                </a:lnTo>
                <a:lnTo>
                  <a:pt x="30353" y="73279"/>
                </a:lnTo>
                <a:lnTo>
                  <a:pt x="20193" y="73279"/>
                </a:lnTo>
                <a:lnTo>
                  <a:pt x="20193" y="99949"/>
                </a:lnTo>
                <a:lnTo>
                  <a:pt x="20193" y="108839"/>
                </a:lnTo>
                <a:lnTo>
                  <a:pt x="105156" y="108839"/>
                </a:lnTo>
                <a:lnTo>
                  <a:pt x="105156" y="99949"/>
                </a:lnTo>
                <a:close/>
              </a:path>
              <a:path w="122554" h="109219">
                <a:moveTo>
                  <a:pt x="122555" y="53086"/>
                </a:moveTo>
                <a:lnTo>
                  <a:pt x="66421" y="53086"/>
                </a:lnTo>
                <a:lnTo>
                  <a:pt x="66421" y="35687"/>
                </a:lnTo>
                <a:lnTo>
                  <a:pt x="109220" y="35687"/>
                </a:lnTo>
                <a:lnTo>
                  <a:pt x="109220" y="26670"/>
                </a:lnTo>
                <a:lnTo>
                  <a:pt x="89789" y="26670"/>
                </a:lnTo>
                <a:lnTo>
                  <a:pt x="91059" y="0"/>
                </a:lnTo>
                <a:lnTo>
                  <a:pt x="81026" y="0"/>
                </a:lnTo>
                <a:lnTo>
                  <a:pt x="79629" y="26670"/>
                </a:lnTo>
                <a:lnTo>
                  <a:pt x="42926" y="26670"/>
                </a:lnTo>
                <a:lnTo>
                  <a:pt x="41529" y="0"/>
                </a:lnTo>
                <a:lnTo>
                  <a:pt x="31369" y="0"/>
                </a:lnTo>
                <a:lnTo>
                  <a:pt x="32766" y="26670"/>
                </a:lnTo>
                <a:lnTo>
                  <a:pt x="13335" y="26670"/>
                </a:lnTo>
                <a:lnTo>
                  <a:pt x="13335" y="35687"/>
                </a:lnTo>
                <a:lnTo>
                  <a:pt x="56007" y="35687"/>
                </a:lnTo>
                <a:lnTo>
                  <a:pt x="56007" y="53086"/>
                </a:lnTo>
                <a:lnTo>
                  <a:pt x="0" y="53086"/>
                </a:lnTo>
                <a:lnTo>
                  <a:pt x="0" y="62103"/>
                </a:lnTo>
                <a:lnTo>
                  <a:pt x="122555" y="62103"/>
                </a:lnTo>
                <a:lnTo>
                  <a:pt x="122555" y="53086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object 41"/>
          <p:cNvSpPr/>
          <p:nvPr/>
        </p:nvSpPr>
        <p:spPr>
          <a:xfrm>
            <a:off x="4910836" y="2211577"/>
            <a:ext cx="248285" cy="127635"/>
          </a:xfrm>
          <a:custGeom>
            <a:avLst/>
            <a:gdLst/>
            <a:rect l="l" t="t" r="r" b="b"/>
            <a:pathLst>
              <a:path w="248285" h="127635">
                <a:moveTo>
                  <a:pt x="122555" y="61595"/>
                </a:moveTo>
                <a:lnTo>
                  <a:pt x="102108" y="61595"/>
                </a:lnTo>
                <a:lnTo>
                  <a:pt x="102108" y="45212"/>
                </a:lnTo>
                <a:lnTo>
                  <a:pt x="102857" y="45212"/>
                </a:lnTo>
                <a:lnTo>
                  <a:pt x="102857" y="36322"/>
                </a:lnTo>
                <a:lnTo>
                  <a:pt x="103187" y="36322"/>
                </a:lnTo>
                <a:lnTo>
                  <a:pt x="103187" y="31242"/>
                </a:lnTo>
                <a:lnTo>
                  <a:pt x="103390" y="31242"/>
                </a:lnTo>
                <a:lnTo>
                  <a:pt x="103390" y="27432"/>
                </a:lnTo>
                <a:lnTo>
                  <a:pt x="103581" y="27432"/>
                </a:lnTo>
                <a:lnTo>
                  <a:pt x="103581" y="19812"/>
                </a:lnTo>
                <a:lnTo>
                  <a:pt x="103771" y="19812"/>
                </a:lnTo>
                <a:lnTo>
                  <a:pt x="103771" y="14732"/>
                </a:lnTo>
                <a:lnTo>
                  <a:pt x="103886" y="9652"/>
                </a:lnTo>
                <a:lnTo>
                  <a:pt x="103962" y="762"/>
                </a:lnTo>
                <a:lnTo>
                  <a:pt x="19558" y="762"/>
                </a:lnTo>
                <a:lnTo>
                  <a:pt x="19558" y="9652"/>
                </a:lnTo>
                <a:lnTo>
                  <a:pt x="93726" y="9652"/>
                </a:lnTo>
                <a:lnTo>
                  <a:pt x="93726" y="14732"/>
                </a:lnTo>
                <a:lnTo>
                  <a:pt x="93726" y="19812"/>
                </a:lnTo>
                <a:lnTo>
                  <a:pt x="93599" y="19812"/>
                </a:lnTo>
                <a:lnTo>
                  <a:pt x="93599" y="27432"/>
                </a:lnTo>
                <a:lnTo>
                  <a:pt x="51816" y="27432"/>
                </a:lnTo>
                <a:lnTo>
                  <a:pt x="51816" y="31242"/>
                </a:lnTo>
                <a:lnTo>
                  <a:pt x="14668" y="31242"/>
                </a:lnTo>
                <a:lnTo>
                  <a:pt x="14668" y="36322"/>
                </a:lnTo>
                <a:lnTo>
                  <a:pt x="15671" y="36322"/>
                </a:lnTo>
                <a:lnTo>
                  <a:pt x="15671" y="40132"/>
                </a:lnTo>
                <a:lnTo>
                  <a:pt x="57238" y="40132"/>
                </a:lnTo>
                <a:lnTo>
                  <a:pt x="57238" y="36322"/>
                </a:lnTo>
                <a:lnTo>
                  <a:pt x="93078" y="36322"/>
                </a:lnTo>
                <a:lnTo>
                  <a:pt x="93078" y="45212"/>
                </a:lnTo>
                <a:lnTo>
                  <a:pt x="92443" y="45212"/>
                </a:lnTo>
                <a:lnTo>
                  <a:pt x="92443" y="61595"/>
                </a:lnTo>
                <a:lnTo>
                  <a:pt x="0" y="61595"/>
                </a:lnTo>
                <a:lnTo>
                  <a:pt x="0" y="70866"/>
                </a:lnTo>
                <a:lnTo>
                  <a:pt x="54737" y="70866"/>
                </a:lnTo>
                <a:lnTo>
                  <a:pt x="54737" y="127254"/>
                </a:lnTo>
                <a:lnTo>
                  <a:pt x="64897" y="127254"/>
                </a:lnTo>
                <a:lnTo>
                  <a:pt x="64897" y="70866"/>
                </a:lnTo>
                <a:lnTo>
                  <a:pt x="122555" y="70866"/>
                </a:lnTo>
                <a:lnTo>
                  <a:pt x="122555" y="61595"/>
                </a:lnTo>
                <a:close/>
              </a:path>
              <a:path w="248285" h="127635">
                <a:moveTo>
                  <a:pt x="247777" y="0"/>
                </a:moveTo>
                <a:lnTo>
                  <a:pt x="155194" y="0"/>
                </a:lnTo>
                <a:lnTo>
                  <a:pt x="155194" y="9144"/>
                </a:lnTo>
                <a:lnTo>
                  <a:pt x="247777" y="9144"/>
                </a:lnTo>
                <a:lnTo>
                  <a:pt x="247777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object 42"/>
          <p:cNvSpPr/>
          <p:nvPr/>
        </p:nvSpPr>
        <p:spPr>
          <a:xfrm>
            <a:off x="5224907" y="2206879"/>
            <a:ext cx="262890" cy="132080"/>
          </a:xfrm>
          <a:custGeom>
            <a:avLst/>
            <a:gdLst/>
            <a:rect l="l" t="t" r="r" b="b"/>
            <a:pathLst>
              <a:path w="262889" h="132080">
                <a:moveTo>
                  <a:pt x="201040" y="78994"/>
                </a:moveTo>
                <a:lnTo>
                  <a:pt x="161797" y="90678"/>
                </a:lnTo>
                <a:lnTo>
                  <a:pt x="158114" y="96900"/>
                </a:lnTo>
                <a:lnTo>
                  <a:pt x="158114" y="112141"/>
                </a:lnTo>
                <a:lnTo>
                  <a:pt x="201040" y="129921"/>
                </a:lnTo>
                <a:lnTo>
                  <a:pt x="210734" y="129490"/>
                </a:lnTo>
                <a:lnTo>
                  <a:pt x="219249" y="128190"/>
                </a:lnTo>
                <a:lnTo>
                  <a:pt x="226597" y="126009"/>
                </a:lnTo>
                <a:lnTo>
                  <a:pt x="232790" y="122936"/>
                </a:lnTo>
                <a:lnTo>
                  <a:pt x="235450" y="121285"/>
                </a:lnTo>
                <a:lnTo>
                  <a:pt x="190753" y="121285"/>
                </a:lnTo>
                <a:lnTo>
                  <a:pt x="182879" y="119761"/>
                </a:lnTo>
                <a:lnTo>
                  <a:pt x="177418" y="116712"/>
                </a:lnTo>
                <a:lnTo>
                  <a:pt x="171830" y="113665"/>
                </a:lnTo>
                <a:lnTo>
                  <a:pt x="169163" y="109600"/>
                </a:lnTo>
                <a:lnTo>
                  <a:pt x="169163" y="99568"/>
                </a:lnTo>
                <a:lnTo>
                  <a:pt x="171830" y="95376"/>
                </a:lnTo>
                <a:lnTo>
                  <a:pt x="183006" y="89281"/>
                </a:lnTo>
                <a:lnTo>
                  <a:pt x="190880" y="87757"/>
                </a:lnTo>
                <a:lnTo>
                  <a:pt x="235450" y="87757"/>
                </a:lnTo>
                <a:lnTo>
                  <a:pt x="232790" y="86106"/>
                </a:lnTo>
                <a:lnTo>
                  <a:pt x="226651" y="83012"/>
                </a:lnTo>
                <a:lnTo>
                  <a:pt x="219297" y="80787"/>
                </a:lnTo>
                <a:lnTo>
                  <a:pt x="210752" y="79444"/>
                </a:lnTo>
                <a:lnTo>
                  <a:pt x="201040" y="78994"/>
                </a:lnTo>
                <a:close/>
              </a:path>
              <a:path w="262889" h="132080">
                <a:moveTo>
                  <a:pt x="235450" y="87757"/>
                </a:moveTo>
                <a:lnTo>
                  <a:pt x="211200" y="87757"/>
                </a:lnTo>
                <a:lnTo>
                  <a:pt x="219075" y="89281"/>
                </a:lnTo>
                <a:lnTo>
                  <a:pt x="230250" y="95376"/>
                </a:lnTo>
                <a:lnTo>
                  <a:pt x="233044" y="99568"/>
                </a:lnTo>
                <a:lnTo>
                  <a:pt x="233044" y="109600"/>
                </a:lnTo>
                <a:lnTo>
                  <a:pt x="230250" y="113665"/>
                </a:lnTo>
                <a:lnTo>
                  <a:pt x="224789" y="116712"/>
                </a:lnTo>
                <a:lnTo>
                  <a:pt x="219201" y="119761"/>
                </a:lnTo>
                <a:lnTo>
                  <a:pt x="211327" y="121285"/>
                </a:lnTo>
                <a:lnTo>
                  <a:pt x="235450" y="121285"/>
                </a:lnTo>
                <a:lnTo>
                  <a:pt x="240156" y="118363"/>
                </a:lnTo>
                <a:lnTo>
                  <a:pt x="243839" y="112141"/>
                </a:lnTo>
                <a:lnTo>
                  <a:pt x="243839" y="96900"/>
                </a:lnTo>
                <a:lnTo>
                  <a:pt x="240156" y="90678"/>
                </a:lnTo>
                <a:lnTo>
                  <a:pt x="235450" y="87757"/>
                </a:lnTo>
                <a:close/>
              </a:path>
              <a:path w="262889" h="132080">
                <a:moveTo>
                  <a:pt x="262635" y="57912"/>
                </a:moveTo>
                <a:lnTo>
                  <a:pt x="140080" y="57912"/>
                </a:lnTo>
                <a:lnTo>
                  <a:pt x="140080" y="66929"/>
                </a:lnTo>
                <a:lnTo>
                  <a:pt x="262635" y="66929"/>
                </a:lnTo>
                <a:lnTo>
                  <a:pt x="262635" y="57912"/>
                </a:lnTo>
                <a:close/>
              </a:path>
              <a:path w="262889" h="132080">
                <a:moveTo>
                  <a:pt x="202183" y="31115"/>
                </a:moveTo>
                <a:lnTo>
                  <a:pt x="192150" y="31115"/>
                </a:lnTo>
                <a:lnTo>
                  <a:pt x="192150" y="57912"/>
                </a:lnTo>
                <a:lnTo>
                  <a:pt x="202183" y="57912"/>
                </a:lnTo>
                <a:lnTo>
                  <a:pt x="202183" y="31115"/>
                </a:lnTo>
                <a:close/>
              </a:path>
              <a:path w="262889" h="132080">
                <a:moveTo>
                  <a:pt x="244728" y="4063"/>
                </a:moveTo>
                <a:lnTo>
                  <a:pt x="161416" y="4063"/>
                </a:lnTo>
                <a:lnTo>
                  <a:pt x="161416" y="13208"/>
                </a:lnTo>
                <a:lnTo>
                  <a:pt x="234441" y="13208"/>
                </a:lnTo>
                <a:lnTo>
                  <a:pt x="234368" y="22780"/>
                </a:lnTo>
                <a:lnTo>
                  <a:pt x="234140" y="31686"/>
                </a:lnTo>
                <a:lnTo>
                  <a:pt x="233745" y="39925"/>
                </a:lnTo>
                <a:lnTo>
                  <a:pt x="233171" y="47498"/>
                </a:lnTo>
                <a:lnTo>
                  <a:pt x="242950" y="48260"/>
                </a:lnTo>
                <a:lnTo>
                  <a:pt x="243711" y="39782"/>
                </a:lnTo>
                <a:lnTo>
                  <a:pt x="244268" y="29590"/>
                </a:lnTo>
                <a:lnTo>
                  <a:pt x="244611" y="17684"/>
                </a:lnTo>
                <a:lnTo>
                  <a:pt x="244728" y="4063"/>
                </a:lnTo>
                <a:close/>
              </a:path>
              <a:path w="262889" h="132080">
                <a:moveTo>
                  <a:pt x="87502" y="2667"/>
                </a:moveTo>
                <a:lnTo>
                  <a:pt x="77469" y="2667"/>
                </a:lnTo>
                <a:lnTo>
                  <a:pt x="77469" y="45466"/>
                </a:lnTo>
                <a:lnTo>
                  <a:pt x="54482" y="45466"/>
                </a:lnTo>
                <a:lnTo>
                  <a:pt x="54482" y="54483"/>
                </a:lnTo>
                <a:lnTo>
                  <a:pt x="77469" y="54483"/>
                </a:lnTo>
                <a:lnTo>
                  <a:pt x="77469" y="128016"/>
                </a:lnTo>
                <a:lnTo>
                  <a:pt x="87502" y="128016"/>
                </a:lnTo>
                <a:lnTo>
                  <a:pt x="87502" y="2667"/>
                </a:lnTo>
                <a:close/>
              </a:path>
              <a:path w="262889" h="132080">
                <a:moveTo>
                  <a:pt x="39750" y="20574"/>
                </a:moveTo>
                <a:lnTo>
                  <a:pt x="29590" y="20574"/>
                </a:lnTo>
                <a:lnTo>
                  <a:pt x="29582" y="35813"/>
                </a:lnTo>
                <a:lnTo>
                  <a:pt x="29021" y="44213"/>
                </a:lnTo>
                <a:lnTo>
                  <a:pt x="10953" y="85820"/>
                </a:lnTo>
                <a:lnTo>
                  <a:pt x="0" y="96393"/>
                </a:lnTo>
                <a:lnTo>
                  <a:pt x="8000" y="102870"/>
                </a:lnTo>
                <a:lnTo>
                  <a:pt x="33019" y="66294"/>
                </a:lnTo>
                <a:lnTo>
                  <a:pt x="34543" y="59817"/>
                </a:lnTo>
                <a:lnTo>
                  <a:pt x="44039" y="59817"/>
                </a:lnTo>
                <a:lnTo>
                  <a:pt x="41751" y="52308"/>
                </a:lnTo>
                <a:lnTo>
                  <a:pt x="40251" y="44078"/>
                </a:lnTo>
                <a:lnTo>
                  <a:pt x="39750" y="35813"/>
                </a:lnTo>
                <a:lnTo>
                  <a:pt x="39750" y="20574"/>
                </a:lnTo>
                <a:close/>
              </a:path>
              <a:path w="262889" h="132080">
                <a:moveTo>
                  <a:pt x="44039" y="59817"/>
                </a:moveTo>
                <a:lnTo>
                  <a:pt x="34543" y="59817"/>
                </a:lnTo>
                <a:lnTo>
                  <a:pt x="38734" y="71320"/>
                </a:lnTo>
                <a:lnTo>
                  <a:pt x="44270" y="82042"/>
                </a:lnTo>
                <a:lnTo>
                  <a:pt x="51117" y="91946"/>
                </a:lnTo>
                <a:lnTo>
                  <a:pt x="59308" y="101092"/>
                </a:lnTo>
                <a:lnTo>
                  <a:pt x="67055" y="94487"/>
                </a:lnTo>
                <a:lnTo>
                  <a:pt x="61628" y="89316"/>
                </a:lnTo>
                <a:lnTo>
                  <a:pt x="56594" y="83312"/>
                </a:lnTo>
                <a:lnTo>
                  <a:pt x="51964" y="76450"/>
                </a:lnTo>
                <a:lnTo>
                  <a:pt x="47751" y="68707"/>
                </a:lnTo>
                <a:lnTo>
                  <a:pt x="44251" y="60513"/>
                </a:lnTo>
                <a:lnTo>
                  <a:pt x="44039" y="59817"/>
                </a:lnTo>
                <a:close/>
              </a:path>
              <a:path w="262889" h="132080">
                <a:moveTo>
                  <a:pt x="64642" y="11430"/>
                </a:moveTo>
                <a:lnTo>
                  <a:pt x="4952" y="11430"/>
                </a:lnTo>
                <a:lnTo>
                  <a:pt x="4952" y="20574"/>
                </a:lnTo>
                <a:lnTo>
                  <a:pt x="64642" y="20574"/>
                </a:lnTo>
                <a:lnTo>
                  <a:pt x="64642" y="11430"/>
                </a:lnTo>
                <a:close/>
              </a:path>
              <a:path w="262889" h="132080">
                <a:moveTo>
                  <a:pt x="111632" y="0"/>
                </a:moveTo>
                <a:lnTo>
                  <a:pt x="101345" y="0"/>
                </a:lnTo>
                <a:lnTo>
                  <a:pt x="101345" y="132080"/>
                </a:lnTo>
                <a:lnTo>
                  <a:pt x="111632" y="132080"/>
                </a:lnTo>
                <a:lnTo>
                  <a:pt x="111632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43" name="object 43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9313164" y="703501"/>
            <a:ext cx="2442122" cy="178665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685431" y="2635250"/>
            <a:ext cx="103212" cy="98044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867536" y="2621788"/>
            <a:ext cx="427990" cy="140970"/>
          </a:xfrm>
          <a:custGeom>
            <a:avLst/>
            <a:gdLst/>
            <a:rect l="l" t="t" r="r" b="b"/>
            <a:pathLst>
              <a:path w="427990" h="140969">
                <a:moveTo>
                  <a:pt x="329590" y="101219"/>
                </a:moveTo>
                <a:lnTo>
                  <a:pt x="318643" y="101219"/>
                </a:lnTo>
                <a:lnTo>
                  <a:pt x="318643" y="140970"/>
                </a:lnTo>
                <a:lnTo>
                  <a:pt x="410337" y="140970"/>
                </a:lnTo>
                <a:lnTo>
                  <a:pt x="410337" y="131063"/>
                </a:lnTo>
                <a:lnTo>
                  <a:pt x="329590" y="131063"/>
                </a:lnTo>
                <a:lnTo>
                  <a:pt x="329590" y="101219"/>
                </a:lnTo>
                <a:close/>
              </a:path>
              <a:path w="427990" h="140969">
                <a:moveTo>
                  <a:pt x="405891" y="0"/>
                </a:moveTo>
                <a:lnTo>
                  <a:pt x="394843" y="0"/>
                </a:lnTo>
                <a:lnTo>
                  <a:pt x="394843" y="106934"/>
                </a:lnTo>
                <a:lnTo>
                  <a:pt x="405891" y="106934"/>
                </a:lnTo>
                <a:lnTo>
                  <a:pt x="405891" y="65532"/>
                </a:lnTo>
                <a:lnTo>
                  <a:pt x="427609" y="65532"/>
                </a:lnTo>
                <a:lnTo>
                  <a:pt x="427609" y="55499"/>
                </a:lnTo>
                <a:lnTo>
                  <a:pt x="405891" y="55499"/>
                </a:lnTo>
                <a:lnTo>
                  <a:pt x="405891" y="0"/>
                </a:lnTo>
                <a:close/>
              </a:path>
              <a:path w="427990" h="140969">
                <a:moveTo>
                  <a:pt x="337400" y="36829"/>
                </a:moveTo>
                <a:lnTo>
                  <a:pt x="302056" y="56134"/>
                </a:lnTo>
                <a:lnTo>
                  <a:pt x="302056" y="71374"/>
                </a:lnTo>
                <a:lnTo>
                  <a:pt x="337248" y="90932"/>
                </a:lnTo>
                <a:lnTo>
                  <a:pt x="345006" y="90431"/>
                </a:lnTo>
                <a:lnTo>
                  <a:pt x="351915" y="88931"/>
                </a:lnTo>
                <a:lnTo>
                  <a:pt x="357974" y="86431"/>
                </a:lnTo>
                <a:lnTo>
                  <a:pt x="363181" y="82931"/>
                </a:lnTo>
                <a:lnTo>
                  <a:pt x="365047" y="81407"/>
                </a:lnTo>
                <a:lnTo>
                  <a:pt x="329907" y="81407"/>
                </a:lnTo>
                <a:lnTo>
                  <a:pt x="323964" y="79756"/>
                </a:lnTo>
                <a:lnTo>
                  <a:pt x="315188" y="73151"/>
                </a:lnTo>
                <a:lnTo>
                  <a:pt x="312991" y="68834"/>
                </a:lnTo>
                <a:lnTo>
                  <a:pt x="312991" y="58547"/>
                </a:lnTo>
                <a:lnTo>
                  <a:pt x="315175" y="54356"/>
                </a:lnTo>
                <a:lnTo>
                  <a:pt x="319544" y="51181"/>
                </a:lnTo>
                <a:lnTo>
                  <a:pt x="323900" y="47878"/>
                </a:lnTo>
                <a:lnTo>
                  <a:pt x="329857" y="46227"/>
                </a:lnTo>
                <a:lnTo>
                  <a:pt x="365233" y="46227"/>
                </a:lnTo>
                <a:lnTo>
                  <a:pt x="363219" y="44576"/>
                </a:lnTo>
                <a:lnTo>
                  <a:pt x="358033" y="41169"/>
                </a:lnTo>
                <a:lnTo>
                  <a:pt x="352001" y="38750"/>
                </a:lnTo>
                <a:lnTo>
                  <a:pt x="345123" y="37308"/>
                </a:lnTo>
                <a:lnTo>
                  <a:pt x="337400" y="36829"/>
                </a:lnTo>
                <a:close/>
              </a:path>
              <a:path w="427990" h="140969">
                <a:moveTo>
                  <a:pt x="365233" y="46227"/>
                </a:moveTo>
                <a:lnTo>
                  <a:pt x="344944" y="46227"/>
                </a:lnTo>
                <a:lnTo>
                  <a:pt x="350888" y="47878"/>
                </a:lnTo>
                <a:lnTo>
                  <a:pt x="355257" y="51181"/>
                </a:lnTo>
                <a:lnTo>
                  <a:pt x="359625" y="54356"/>
                </a:lnTo>
                <a:lnTo>
                  <a:pt x="361810" y="58547"/>
                </a:lnTo>
                <a:lnTo>
                  <a:pt x="361810" y="68834"/>
                </a:lnTo>
                <a:lnTo>
                  <a:pt x="359613" y="73151"/>
                </a:lnTo>
                <a:lnTo>
                  <a:pt x="350824" y="79756"/>
                </a:lnTo>
                <a:lnTo>
                  <a:pt x="344893" y="81407"/>
                </a:lnTo>
                <a:lnTo>
                  <a:pt x="365047" y="81407"/>
                </a:lnTo>
                <a:lnTo>
                  <a:pt x="369557" y="77724"/>
                </a:lnTo>
                <a:lnTo>
                  <a:pt x="372682" y="71374"/>
                </a:lnTo>
                <a:lnTo>
                  <a:pt x="372744" y="56134"/>
                </a:lnTo>
                <a:lnTo>
                  <a:pt x="369569" y="49784"/>
                </a:lnTo>
                <a:lnTo>
                  <a:pt x="365233" y="46227"/>
                </a:lnTo>
                <a:close/>
              </a:path>
              <a:path w="427990" h="140969">
                <a:moveTo>
                  <a:pt x="379895" y="19176"/>
                </a:moveTo>
                <a:lnTo>
                  <a:pt x="294538" y="19176"/>
                </a:lnTo>
                <a:lnTo>
                  <a:pt x="294538" y="29083"/>
                </a:lnTo>
                <a:lnTo>
                  <a:pt x="379895" y="29083"/>
                </a:lnTo>
                <a:lnTo>
                  <a:pt x="379895" y="19176"/>
                </a:lnTo>
                <a:close/>
              </a:path>
              <a:path w="427990" h="140969">
                <a:moveTo>
                  <a:pt x="342900" y="635"/>
                </a:moveTo>
                <a:lnTo>
                  <a:pt x="331597" y="635"/>
                </a:lnTo>
                <a:lnTo>
                  <a:pt x="331597" y="19176"/>
                </a:lnTo>
                <a:lnTo>
                  <a:pt x="342900" y="19176"/>
                </a:lnTo>
                <a:lnTo>
                  <a:pt x="342900" y="635"/>
                </a:lnTo>
                <a:close/>
              </a:path>
              <a:path w="427990" h="140969">
                <a:moveTo>
                  <a:pt x="108051" y="87122"/>
                </a:moveTo>
                <a:lnTo>
                  <a:pt x="19646" y="87122"/>
                </a:lnTo>
                <a:lnTo>
                  <a:pt x="19646" y="139573"/>
                </a:lnTo>
                <a:lnTo>
                  <a:pt x="108051" y="139573"/>
                </a:lnTo>
                <a:lnTo>
                  <a:pt x="108051" y="129921"/>
                </a:lnTo>
                <a:lnTo>
                  <a:pt x="30594" y="129921"/>
                </a:lnTo>
                <a:lnTo>
                  <a:pt x="30594" y="97027"/>
                </a:lnTo>
                <a:lnTo>
                  <a:pt x="108051" y="97027"/>
                </a:lnTo>
                <a:lnTo>
                  <a:pt x="108051" y="87122"/>
                </a:lnTo>
                <a:close/>
              </a:path>
              <a:path w="427990" h="140969">
                <a:moveTo>
                  <a:pt x="108051" y="97027"/>
                </a:moveTo>
                <a:lnTo>
                  <a:pt x="97040" y="97027"/>
                </a:lnTo>
                <a:lnTo>
                  <a:pt x="97040" y="129921"/>
                </a:lnTo>
                <a:lnTo>
                  <a:pt x="108051" y="129921"/>
                </a:lnTo>
                <a:lnTo>
                  <a:pt x="108051" y="97027"/>
                </a:lnTo>
                <a:close/>
              </a:path>
              <a:path w="427990" h="140969">
                <a:moveTo>
                  <a:pt x="181495" y="93217"/>
                </a:moveTo>
                <a:lnTo>
                  <a:pt x="170345" y="93217"/>
                </a:lnTo>
                <a:lnTo>
                  <a:pt x="170345" y="138811"/>
                </a:lnTo>
                <a:lnTo>
                  <a:pt x="262534" y="138811"/>
                </a:lnTo>
                <a:lnTo>
                  <a:pt x="262534" y="129159"/>
                </a:lnTo>
                <a:lnTo>
                  <a:pt x="181495" y="129159"/>
                </a:lnTo>
                <a:lnTo>
                  <a:pt x="181495" y="93217"/>
                </a:lnTo>
                <a:close/>
              </a:path>
              <a:path w="427990" h="140969">
                <a:moveTo>
                  <a:pt x="258737" y="0"/>
                </a:moveTo>
                <a:lnTo>
                  <a:pt x="247650" y="0"/>
                </a:lnTo>
                <a:lnTo>
                  <a:pt x="247650" y="102108"/>
                </a:lnTo>
                <a:lnTo>
                  <a:pt x="258737" y="102108"/>
                </a:lnTo>
                <a:lnTo>
                  <a:pt x="258737" y="0"/>
                </a:lnTo>
                <a:close/>
              </a:path>
              <a:path w="427990" h="140969">
                <a:moveTo>
                  <a:pt x="190500" y="4699"/>
                </a:moveTo>
                <a:lnTo>
                  <a:pt x="179641" y="4699"/>
                </a:lnTo>
                <a:lnTo>
                  <a:pt x="179641" y="23113"/>
                </a:lnTo>
                <a:lnTo>
                  <a:pt x="178974" y="30900"/>
                </a:lnTo>
                <a:lnTo>
                  <a:pt x="157122" y="67325"/>
                </a:lnTo>
                <a:lnTo>
                  <a:pt x="142951" y="76962"/>
                </a:lnTo>
                <a:lnTo>
                  <a:pt x="150990" y="84582"/>
                </a:lnTo>
                <a:lnTo>
                  <a:pt x="179768" y="55657"/>
                </a:lnTo>
                <a:lnTo>
                  <a:pt x="185445" y="45212"/>
                </a:lnTo>
                <a:lnTo>
                  <a:pt x="197075" y="45212"/>
                </a:lnTo>
                <a:lnTo>
                  <a:pt x="196736" y="44705"/>
                </a:lnTo>
                <a:lnTo>
                  <a:pt x="193271" y="37480"/>
                </a:lnTo>
                <a:lnTo>
                  <a:pt x="191192" y="30279"/>
                </a:lnTo>
                <a:lnTo>
                  <a:pt x="190500" y="23113"/>
                </a:lnTo>
                <a:lnTo>
                  <a:pt x="190500" y="4699"/>
                </a:lnTo>
                <a:close/>
              </a:path>
              <a:path w="427990" h="140969">
                <a:moveTo>
                  <a:pt x="197075" y="45212"/>
                </a:moveTo>
                <a:lnTo>
                  <a:pt x="185445" y="45212"/>
                </a:lnTo>
                <a:lnTo>
                  <a:pt x="188074" y="50926"/>
                </a:lnTo>
                <a:lnTo>
                  <a:pt x="219011" y="80899"/>
                </a:lnTo>
                <a:lnTo>
                  <a:pt x="226440" y="72898"/>
                </a:lnTo>
                <a:lnTo>
                  <a:pt x="219728" y="69159"/>
                </a:lnTo>
                <a:lnTo>
                  <a:pt x="213347" y="64420"/>
                </a:lnTo>
                <a:lnTo>
                  <a:pt x="207299" y="58681"/>
                </a:lnTo>
                <a:lnTo>
                  <a:pt x="201587" y="51942"/>
                </a:lnTo>
                <a:lnTo>
                  <a:pt x="197075" y="45212"/>
                </a:lnTo>
                <a:close/>
              </a:path>
              <a:path w="427990" h="140969">
                <a:moveTo>
                  <a:pt x="36398" y="4445"/>
                </a:moveTo>
                <a:lnTo>
                  <a:pt x="2541" y="24939"/>
                </a:lnTo>
                <a:lnTo>
                  <a:pt x="0" y="38353"/>
                </a:lnTo>
                <a:lnTo>
                  <a:pt x="635" y="45452"/>
                </a:lnTo>
                <a:lnTo>
                  <a:pt x="28753" y="71921"/>
                </a:lnTo>
                <a:lnTo>
                  <a:pt x="36398" y="72516"/>
                </a:lnTo>
                <a:lnTo>
                  <a:pt x="44106" y="71919"/>
                </a:lnTo>
                <a:lnTo>
                  <a:pt x="51096" y="70119"/>
                </a:lnTo>
                <a:lnTo>
                  <a:pt x="57290" y="67159"/>
                </a:lnTo>
                <a:lnTo>
                  <a:pt x="62776" y="62991"/>
                </a:lnTo>
                <a:lnTo>
                  <a:pt x="28803" y="62991"/>
                </a:lnTo>
                <a:lnTo>
                  <a:pt x="22694" y="60706"/>
                </a:lnTo>
                <a:lnTo>
                  <a:pt x="18046" y="56134"/>
                </a:lnTo>
                <a:lnTo>
                  <a:pt x="13411" y="51688"/>
                </a:lnTo>
                <a:lnTo>
                  <a:pt x="11087" y="45720"/>
                </a:lnTo>
                <a:lnTo>
                  <a:pt x="11087" y="31114"/>
                </a:lnTo>
                <a:lnTo>
                  <a:pt x="13411" y="25273"/>
                </a:lnTo>
                <a:lnTo>
                  <a:pt x="18046" y="20827"/>
                </a:lnTo>
                <a:lnTo>
                  <a:pt x="22694" y="16256"/>
                </a:lnTo>
                <a:lnTo>
                  <a:pt x="28803" y="13970"/>
                </a:lnTo>
                <a:lnTo>
                  <a:pt x="62737" y="13970"/>
                </a:lnTo>
                <a:lnTo>
                  <a:pt x="57240" y="9802"/>
                </a:lnTo>
                <a:lnTo>
                  <a:pt x="51015" y="6826"/>
                </a:lnTo>
                <a:lnTo>
                  <a:pt x="44067" y="5040"/>
                </a:lnTo>
                <a:lnTo>
                  <a:pt x="36398" y="4445"/>
                </a:lnTo>
                <a:close/>
              </a:path>
              <a:path w="427990" h="140969">
                <a:moveTo>
                  <a:pt x="62737" y="13970"/>
                </a:moveTo>
                <a:lnTo>
                  <a:pt x="44081" y="13970"/>
                </a:lnTo>
                <a:lnTo>
                  <a:pt x="50241" y="16256"/>
                </a:lnTo>
                <a:lnTo>
                  <a:pt x="59524" y="25400"/>
                </a:lnTo>
                <a:lnTo>
                  <a:pt x="61798" y="31114"/>
                </a:lnTo>
                <a:lnTo>
                  <a:pt x="61799" y="45720"/>
                </a:lnTo>
                <a:lnTo>
                  <a:pt x="59524" y="51562"/>
                </a:lnTo>
                <a:lnTo>
                  <a:pt x="50241" y="60706"/>
                </a:lnTo>
                <a:lnTo>
                  <a:pt x="44081" y="62991"/>
                </a:lnTo>
                <a:lnTo>
                  <a:pt x="62776" y="62991"/>
                </a:lnTo>
                <a:lnTo>
                  <a:pt x="72999" y="38353"/>
                </a:lnTo>
                <a:lnTo>
                  <a:pt x="72365" y="31331"/>
                </a:lnTo>
                <a:lnTo>
                  <a:pt x="72316" y="31114"/>
                </a:lnTo>
                <a:lnTo>
                  <a:pt x="70435" y="24828"/>
                </a:lnTo>
                <a:lnTo>
                  <a:pt x="67229" y="19065"/>
                </a:lnTo>
                <a:lnTo>
                  <a:pt x="62737" y="13970"/>
                </a:lnTo>
                <a:close/>
              </a:path>
              <a:path w="427990" h="140969">
                <a:moveTo>
                  <a:pt x="108051" y="0"/>
                </a:moveTo>
                <a:lnTo>
                  <a:pt x="96888" y="0"/>
                </a:lnTo>
                <a:lnTo>
                  <a:pt x="96888" y="79248"/>
                </a:lnTo>
                <a:lnTo>
                  <a:pt x="108051" y="79248"/>
                </a:lnTo>
                <a:lnTo>
                  <a:pt x="108051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object 46"/>
          <p:cNvSpPr/>
          <p:nvPr/>
        </p:nvSpPr>
        <p:spPr>
          <a:xfrm>
            <a:off x="1351533" y="2621788"/>
            <a:ext cx="438150" cy="143510"/>
          </a:xfrm>
          <a:custGeom>
            <a:avLst/>
            <a:gdLst/>
            <a:rect l="l" t="t" r="r" b="b"/>
            <a:pathLst>
              <a:path w="438150" h="143510">
                <a:moveTo>
                  <a:pt x="274320" y="89662"/>
                </a:moveTo>
                <a:lnTo>
                  <a:pt x="180466" y="89662"/>
                </a:lnTo>
                <a:lnTo>
                  <a:pt x="180466" y="99695"/>
                </a:lnTo>
                <a:lnTo>
                  <a:pt x="263144" y="99695"/>
                </a:lnTo>
                <a:lnTo>
                  <a:pt x="263144" y="143510"/>
                </a:lnTo>
                <a:lnTo>
                  <a:pt x="274320" y="143510"/>
                </a:lnTo>
                <a:lnTo>
                  <a:pt x="274320" y="89662"/>
                </a:lnTo>
                <a:close/>
              </a:path>
              <a:path w="438150" h="143510">
                <a:moveTo>
                  <a:pt x="416305" y="85978"/>
                </a:moveTo>
                <a:lnTo>
                  <a:pt x="326263" y="85978"/>
                </a:lnTo>
                <a:lnTo>
                  <a:pt x="326263" y="95250"/>
                </a:lnTo>
                <a:lnTo>
                  <a:pt x="405384" y="95250"/>
                </a:lnTo>
                <a:lnTo>
                  <a:pt x="405384" y="109220"/>
                </a:lnTo>
                <a:lnTo>
                  <a:pt x="326263" y="109220"/>
                </a:lnTo>
                <a:lnTo>
                  <a:pt x="326263" y="142112"/>
                </a:lnTo>
                <a:lnTo>
                  <a:pt x="420116" y="142112"/>
                </a:lnTo>
                <a:lnTo>
                  <a:pt x="420116" y="132714"/>
                </a:lnTo>
                <a:lnTo>
                  <a:pt x="337184" y="132714"/>
                </a:lnTo>
                <a:lnTo>
                  <a:pt x="337184" y="117983"/>
                </a:lnTo>
                <a:lnTo>
                  <a:pt x="416305" y="117983"/>
                </a:lnTo>
                <a:lnTo>
                  <a:pt x="416305" y="85978"/>
                </a:lnTo>
                <a:close/>
              </a:path>
              <a:path w="438150" h="143510">
                <a:moveTo>
                  <a:pt x="438022" y="63373"/>
                </a:moveTo>
                <a:lnTo>
                  <a:pt x="304799" y="63373"/>
                </a:lnTo>
                <a:lnTo>
                  <a:pt x="304799" y="72516"/>
                </a:lnTo>
                <a:lnTo>
                  <a:pt x="438022" y="72516"/>
                </a:lnTo>
                <a:lnTo>
                  <a:pt x="438022" y="63373"/>
                </a:lnTo>
                <a:close/>
              </a:path>
              <a:path w="438150" h="143510">
                <a:moveTo>
                  <a:pt x="133222" y="107950"/>
                </a:moveTo>
                <a:lnTo>
                  <a:pt x="0" y="107950"/>
                </a:lnTo>
                <a:lnTo>
                  <a:pt x="0" y="117983"/>
                </a:lnTo>
                <a:lnTo>
                  <a:pt x="133222" y="117983"/>
                </a:lnTo>
                <a:lnTo>
                  <a:pt x="133222" y="107950"/>
                </a:lnTo>
                <a:close/>
              </a:path>
              <a:path w="438150" h="143510">
                <a:moveTo>
                  <a:pt x="64007" y="61087"/>
                </a:moveTo>
                <a:lnTo>
                  <a:pt x="52959" y="61087"/>
                </a:lnTo>
                <a:lnTo>
                  <a:pt x="52959" y="107950"/>
                </a:lnTo>
                <a:lnTo>
                  <a:pt x="64007" y="107950"/>
                </a:lnTo>
                <a:lnTo>
                  <a:pt x="64007" y="61087"/>
                </a:lnTo>
                <a:close/>
              </a:path>
              <a:path w="438150" h="143510">
                <a:moveTo>
                  <a:pt x="111378" y="13588"/>
                </a:moveTo>
                <a:lnTo>
                  <a:pt x="19303" y="13588"/>
                </a:lnTo>
                <a:lnTo>
                  <a:pt x="19303" y="23622"/>
                </a:lnTo>
                <a:lnTo>
                  <a:pt x="100329" y="23622"/>
                </a:lnTo>
                <a:lnTo>
                  <a:pt x="100325" y="46227"/>
                </a:lnTo>
                <a:lnTo>
                  <a:pt x="100163" y="56213"/>
                </a:lnTo>
                <a:lnTo>
                  <a:pt x="99663" y="66929"/>
                </a:lnTo>
                <a:lnTo>
                  <a:pt x="98829" y="78120"/>
                </a:lnTo>
                <a:lnTo>
                  <a:pt x="97662" y="89788"/>
                </a:lnTo>
                <a:lnTo>
                  <a:pt x="108457" y="90677"/>
                </a:lnTo>
                <a:lnTo>
                  <a:pt x="109771" y="79392"/>
                </a:lnTo>
                <a:lnTo>
                  <a:pt x="110680" y="68214"/>
                </a:lnTo>
                <a:lnTo>
                  <a:pt x="111208" y="57155"/>
                </a:lnTo>
                <a:lnTo>
                  <a:pt x="111378" y="46227"/>
                </a:lnTo>
                <a:lnTo>
                  <a:pt x="111378" y="13588"/>
                </a:lnTo>
                <a:close/>
              </a:path>
              <a:path w="438150" h="143510">
                <a:moveTo>
                  <a:pt x="371347" y="635"/>
                </a:moveTo>
                <a:lnTo>
                  <a:pt x="329438" y="12191"/>
                </a:lnTo>
                <a:lnTo>
                  <a:pt x="325373" y="33654"/>
                </a:lnTo>
                <a:lnTo>
                  <a:pt x="329438" y="39750"/>
                </a:lnTo>
                <a:lnTo>
                  <a:pt x="371347" y="51181"/>
                </a:lnTo>
                <a:lnTo>
                  <a:pt x="381847" y="50752"/>
                </a:lnTo>
                <a:lnTo>
                  <a:pt x="391048" y="49466"/>
                </a:lnTo>
                <a:lnTo>
                  <a:pt x="398940" y="47323"/>
                </a:lnTo>
                <a:lnTo>
                  <a:pt x="405510" y="44323"/>
                </a:lnTo>
                <a:lnTo>
                  <a:pt x="408573" y="42545"/>
                </a:lnTo>
                <a:lnTo>
                  <a:pt x="371347" y="42545"/>
                </a:lnTo>
                <a:lnTo>
                  <a:pt x="363595" y="42257"/>
                </a:lnTo>
                <a:lnTo>
                  <a:pt x="336930" y="30861"/>
                </a:lnTo>
                <a:lnTo>
                  <a:pt x="336930" y="20954"/>
                </a:lnTo>
                <a:lnTo>
                  <a:pt x="371347" y="9525"/>
                </a:lnTo>
                <a:lnTo>
                  <a:pt x="409229" y="9525"/>
                </a:lnTo>
                <a:lnTo>
                  <a:pt x="405510" y="7365"/>
                </a:lnTo>
                <a:lnTo>
                  <a:pt x="398958" y="4439"/>
                </a:lnTo>
                <a:lnTo>
                  <a:pt x="391096" y="2333"/>
                </a:lnTo>
                <a:lnTo>
                  <a:pt x="381900" y="1061"/>
                </a:lnTo>
                <a:lnTo>
                  <a:pt x="371347" y="635"/>
                </a:lnTo>
                <a:close/>
              </a:path>
              <a:path w="438150" h="143510">
                <a:moveTo>
                  <a:pt x="409229" y="9525"/>
                </a:moveTo>
                <a:lnTo>
                  <a:pt x="371347" y="9525"/>
                </a:lnTo>
                <a:lnTo>
                  <a:pt x="379085" y="9810"/>
                </a:lnTo>
                <a:lnTo>
                  <a:pt x="385905" y="10667"/>
                </a:lnTo>
                <a:lnTo>
                  <a:pt x="405891" y="30861"/>
                </a:lnTo>
                <a:lnTo>
                  <a:pt x="402843" y="34798"/>
                </a:lnTo>
                <a:lnTo>
                  <a:pt x="371347" y="42545"/>
                </a:lnTo>
                <a:lnTo>
                  <a:pt x="408573" y="42545"/>
                </a:lnTo>
                <a:lnTo>
                  <a:pt x="413384" y="39750"/>
                </a:lnTo>
                <a:lnTo>
                  <a:pt x="417448" y="33654"/>
                </a:lnTo>
                <a:lnTo>
                  <a:pt x="417448" y="18161"/>
                </a:lnTo>
                <a:lnTo>
                  <a:pt x="413384" y="11937"/>
                </a:lnTo>
                <a:lnTo>
                  <a:pt x="409229" y="9525"/>
                </a:lnTo>
                <a:close/>
              </a:path>
              <a:path w="438150" h="143510">
                <a:moveTo>
                  <a:pt x="219582" y="7492"/>
                </a:moveTo>
                <a:lnTo>
                  <a:pt x="162178" y="7492"/>
                </a:lnTo>
                <a:lnTo>
                  <a:pt x="162178" y="17399"/>
                </a:lnTo>
                <a:lnTo>
                  <a:pt x="207518" y="17399"/>
                </a:lnTo>
                <a:lnTo>
                  <a:pt x="205662" y="26017"/>
                </a:lnTo>
                <a:lnTo>
                  <a:pt x="175910" y="63627"/>
                </a:lnTo>
                <a:lnTo>
                  <a:pt x="155702" y="74549"/>
                </a:lnTo>
                <a:lnTo>
                  <a:pt x="163829" y="83058"/>
                </a:lnTo>
                <a:lnTo>
                  <a:pt x="187739" y="67839"/>
                </a:lnTo>
                <a:lnTo>
                  <a:pt x="204993" y="50180"/>
                </a:lnTo>
                <a:lnTo>
                  <a:pt x="215604" y="30069"/>
                </a:lnTo>
                <a:lnTo>
                  <a:pt x="219582" y="7492"/>
                </a:lnTo>
                <a:close/>
              </a:path>
              <a:path w="438150" h="143510">
                <a:moveTo>
                  <a:pt x="246506" y="2921"/>
                </a:moveTo>
                <a:lnTo>
                  <a:pt x="235457" y="2921"/>
                </a:lnTo>
                <a:lnTo>
                  <a:pt x="235457" y="81661"/>
                </a:lnTo>
                <a:lnTo>
                  <a:pt x="246506" y="81661"/>
                </a:lnTo>
                <a:lnTo>
                  <a:pt x="246506" y="48260"/>
                </a:lnTo>
                <a:lnTo>
                  <a:pt x="274320" y="48260"/>
                </a:lnTo>
                <a:lnTo>
                  <a:pt x="274320" y="38226"/>
                </a:lnTo>
                <a:lnTo>
                  <a:pt x="246506" y="38226"/>
                </a:lnTo>
                <a:lnTo>
                  <a:pt x="246506" y="2921"/>
                </a:lnTo>
                <a:close/>
              </a:path>
              <a:path w="438150" h="143510">
                <a:moveTo>
                  <a:pt x="274320" y="48260"/>
                </a:moveTo>
                <a:lnTo>
                  <a:pt x="263144" y="48260"/>
                </a:lnTo>
                <a:lnTo>
                  <a:pt x="263144" y="81661"/>
                </a:lnTo>
                <a:lnTo>
                  <a:pt x="274320" y="81661"/>
                </a:lnTo>
                <a:lnTo>
                  <a:pt x="274320" y="48260"/>
                </a:lnTo>
                <a:close/>
              </a:path>
              <a:path w="438150" h="143510">
                <a:moveTo>
                  <a:pt x="274320" y="0"/>
                </a:moveTo>
                <a:lnTo>
                  <a:pt x="263144" y="0"/>
                </a:lnTo>
                <a:lnTo>
                  <a:pt x="263144" y="38226"/>
                </a:lnTo>
                <a:lnTo>
                  <a:pt x="274320" y="38226"/>
                </a:lnTo>
                <a:lnTo>
                  <a:pt x="27432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object 47"/>
          <p:cNvSpPr/>
          <p:nvPr/>
        </p:nvSpPr>
        <p:spPr>
          <a:xfrm>
            <a:off x="1851405" y="2621788"/>
            <a:ext cx="422275" cy="143510"/>
          </a:xfrm>
          <a:custGeom>
            <a:avLst/>
            <a:gdLst/>
            <a:rect l="l" t="t" r="r" b="b"/>
            <a:pathLst>
              <a:path w="422275" h="143510">
                <a:moveTo>
                  <a:pt x="281050" y="111506"/>
                </a:moveTo>
                <a:lnTo>
                  <a:pt x="147827" y="111506"/>
                </a:lnTo>
                <a:lnTo>
                  <a:pt x="147827" y="121412"/>
                </a:lnTo>
                <a:lnTo>
                  <a:pt x="281050" y="121412"/>
                </a:lnTo>
                <a:lnTo>
                  <a:pt x="281050" y="111506"/>
                </a:lnTo>
                <a:close/>
              </a:path>
              <a:path w="422275" h="143510">
                <a:moveTo>
                  <a:pt x="59308" y="10413"/>
                </a:moveTo>
                <a:lnTo>
                  <a:pt x="48513" y="10413"/>
                </a:lnTo>
                <a:lnTo>
                  <a:pt x="48513" y="104394"/>
                </a:lnTo>
                <a:lnTo>
                  <a:pt x="86613" y="104394"/>
                </a:lnTo>
                <a:lnTo>
                  <a:pt x="86613" y="94869"/>
                </a:lnTo>
                <a:lnTo>
                  <a:pt x="59308" y="94869"/>
                </a:lnTo>
                <a:lnTo>
                  <a:pt x="59308" y="57912"/>
                </a:lnTo>
                <a:lnTo>
                  <a:pt x="86613" y="57912"/>
                </a:lnTo>
                <a:lnTo>
                  <a:pt x="86613" y="48260"/>
                </a:lnTo>
                <a:lnTo>
                  <a:pt x="59308" y="48260"/>
                </a:lnTo>
                <a:lnTo>
                  <a:pt x="59308" y="10413"/>
                </a:lnTo>
                <a:close/>
              </a:path>
              <a:path w="422275" h="143510">
                <a:moveTo>
                  <a:pt x="86613" y="57912"/>
                </a:moveTo>
                <a:lnTo>
                  <a:pt x="75564" y="57912"/>
                </a:lnTo>
                <a:lnTo>
                  <a:pt x="75564" y="94869"/>
                </a:lnTo>
                <a:lnTo>
                  <a:pt x="86613" y="94869"/>
                </a:lnTo>
                <a:lnTo>
                  <a:pt x="86613" y="57912"/>
                </a:lnTo>
                <a:close/>
              </a:path>
              <a:path w="422275" h="143510">
                <a:moveTo>
                  <a:pt x="86613" y="10413"/>
                </a:moveTo>
                <a:lnTo>
                  <a:pt x="75564" y="10413"/>
                </a:lnTo>
                <a:lnTo>
                  <a:pt x="75564" y="48260"/>
                </a:lnTo>
                <a:lnTo>
                  <a:pt x="86613" y="48260"/>
                </a:lnTo>
                <a:lnTo>
                  <a:pt x="86613" y="10413"/>
                </a:lnTo>
                <a:close/>
              </a:path>
              <a:path w="422275" h="143510">
                <a:moveTo>
                  <a:pt x="10921" y="10413"/>
                </a:moveTo>
                <a:lnTo>
                  <a:pt x="0" y="10413"/>
                </a:lnTo>
                <a:lnTo>
                  <a:pt x="0" y="104394"/>
                </a:lnTo>
                <a:lnTo>
                  <a:pt x="38100" y="104394"/>
                </a:lnTo>
                <a:lnTo>
                  <a:pt x="38100" y="94869"/>
                </a:lnTo>
                <a:lnTo>
                  <a:pt x="10921" y="94869"/>
                </a:lnTo>
                <a:lnTo>
                  <a:pt x="10921" y="57912"/>
                </a:lnTo>
                <a:lnTo>
                  <a:pt x="38100" y="57912"/>
                </a:lnTo>
                <a:lnTo>
                  <a:pt x="38100" y="48260"/>
                </a:lnTo>
                <a:lnTo>
                  <a:pt x="10921" y="48260"/>
                </a:lnTo>
                <a:lnTo>
                  <a:pt x="10921" y="10413"/>
                </a:lnTo>
                <a:close/>
              </a:path>
              <a:path w="422275" h="143510">
                <a:moveTo>
                  <a:pt x="38100" y="57912"/>
                </a:moveTo>
                <a:lnTo>
                  <a:pt x="27177" y="57912"/>
                </a:lnTo>
                <a:lnTo>
                  <a:pt x="27177" y="94869"/>
                </a:lnTo>
                <a:lnTo>
                  <a:pt x="38100" y="94869"/>
                </a:lnTo>
                <a:lnTo>
                  <a:pt x="38100" y="57912"/>
                </a:lnTo>
                <a:close/>
              </a:path>
              <a:path w="422275" h="143510">
                <a:moveTo>
                  <a:pt x="38100" y="10413"/>
                </a:moveTo>
                <a:lnTo>
                  <a:pt x="27177" y="10413"/>
                </a:lnTo>
                <a:lnTo>
                  <a:pt x="27177" y="48260"/>
                </a:lnTo>
                <a:lnTo>
                  <a:pt x="38100" y="48260"/>
                </a:lnTo>
                <a:lnTo>
                  <a:pt x="38100" y="10413"/>
                </a:lnTo>
                <a:close/>
              </a:path>
              <a:path w="422275" h="143510">
                <a:moveTo>
                  <a:pt x="395350" y="2921"/>
                </a:moveTo>
                <a:lnTo>
                  <a:pt x="384429" y="2921"/>
                </a:lnTo>
                <a:lnTo>
                  <a:pt x="384429" y="52070"/>
                </a:lnTo>
                <a:lnTo>
                  <a:pt x="357250" y="52070"/>
                </a:lnTo>
                <a:lnTo>
                  <a:pt x="357250" y="62102"/>
                </a:lnTo>
                <a:lnTo>
                  <a:pt x="384429" y="62102"/>
                </a:lnTo>
                <a:lnTo>
                  <a:pt x="384429" y="138811"/>
                </a:lnTo>
                <a:lnTo>
                  <a:pt x="395350" y="138811"/>
                </a:lnTo>
                <a:lnTo>
                  <a:pt x="395350" y="2921"/>
                </a:lnTo>
                <a:close/>
              </a:path>
              <a:path w="422275" h="143510">
                <a:moveTo>
                  <a:pt x="363981" y="12573"/>
                </a:moveTo>
                <a:lnTo>
                  <a:pt x="309625" y="12573"/>
                </a:lnTo>
                <a:lnTo>
                  <a:pt x="309625" y="22225"/>
                </a:lnTo>
                <a:lnTo>
                  <a:pt x="352170" y="22225"/>
                </a:lnTo>
                <a:lnTo>
                  <a:pt x="350555" y="34222"/>
                </a:lnTo>
                <a:lnTo>
                  <a:pt x="327870" y="79311"/>
                </a:lnTo>
                <a:lnTo>
                  <a:pt x="301117" y="101600"/>
                </a:lnTo>
                <a:lnTo>
                  <a:pt x="310006" y="109220"/>
                </a:lnTo>
                <a:lnTo>
                  <a:pt x="332728" y="89671"/>
                </a:lnTo>
                <a:lnTo>
                  <a:pt x="349281" y="67040"/>
                </a:lnTo>
                <a:lnTo>
                  <a:pt x="359691" y="41336"/>
                </a:lnTo>
                <a:lnTo>
                  <a:pt x="363981" y="12573"/>
                </a:lnTo>
                <a:close/>
              </a:path>
              <a:path w="422275" h="143510">
                <a:moveTo>
                  <a:pt x="259969" y="12446"/>
                </a:moveTo>
                <a:lnTo>
                  <a:pt x="169163" y="12446"/>
                </a:lnTo>
                <a:lnTo>
                  <a:pt x="169163" y="22351"/>
                </a:lnTo>
                <a:lnTo>
                  <a:pt x="248919" y="22351"/>
                </a:lnTo>
                <a:lnTo>
                  <a:pt x="248919" y="43687"/>
                </a:lnTo>
                <a:lnTo>
                  <a:pt x="169037" y="43687"/>
                </a:lnTo>
                <a:lnTo>
                  <a:pt x="169037" y="86233"/>
                </a:lnTo>
                <a:lnTo>
                  <a:pt x="264160" y="86233"/>
                </a:lnTo>
                <a:lnTo>
                  <a:pt x="264160" y="76326"/>
                </a:lnTo>
                <a:lnTo>
                  <a:pt x="180086" y="76326"/>
                </a:lnTo>
                <a:lnTo>
                  <a:pt x="180086" y="53339"/>
                </a:lnTo>
                <a:lnTo>
                  <a:pt x="259969" y="53339"/>
                </a:lnTo>
                <a:lnTo>
                  <a:pt x="259969" y="12446"/>
                </a:lnTo>
                <a:close/>
              </a:path>
              <a:path w="422275" h="143510">
                <a:moveTo>
                  <a:pt x="421767" y="0"/>
                </a:moveTo>
                <a:lnTo>
                  <a:pt x="410718" y="0"/>
                </a:lnTo>
                <a:lnTo>
                  <a:pt x="410718" y="143510"/>
                </a:lnTo>
                <a:lnTo>
                  <a:pt x="421767" y="143510"/>
                </a:lnTo>
                <a:lnTo>
                  <a:pt x="421767" y="0"/>
                </a:lnTo>
                <a:close/>
              </a:path>
              <a:path w="422275" h="143510">
                <a:moveTo>
                  <a:pt x="110870" y="0"/>
                </a:moveTo>
                <a:lnTo>
                  <a:pt x="99821" y="0"/>
                </a:lnTo>
                <a:lnTo>
                  <a:pt x="99821" y="143510"/>
                </a:lnTo>
                <a:lnTo>
                  <a:pt x="110870" y="143510"/>
                </a:lnTo>
                <a:lnTo>
                  <a:pt x="110870" y="67563"/>
                </a:lnTo>
                <a:lnTo>
                  <a:pt x="134493" y="67563"/>
                </a:lnTo>
                <a:lnTo>
                  <a:pt x="134493" y="57658"/>
                </a:lnTo>
                <a:lnTo>
                  <a:pt x="110870" y="57658"/>
                </a:lnTo>
                <a:lnTo>
                  <a:pt x="11087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" name="object 48"/>
          <p:cNvSpPr/>
          <p:nvPr/>
        </p:nvSpPr>
        <p:spPr>
          <a:xfrm>
            <a:off x="2344166" y="2621788"/>
            <a:ext cx="588645" cy="143510"/>
          </a:xfrm>
          <a:custGeom>
            <a:avLst/>
            <a:gdLst/>
            <a:rect l="l" t="t" r="r" b="b"/>
            <a:pathLst>
              <a:path w="588644" h="143510">
                <a:moveTo>
                  <a:pt x="489584" y="95376"/>
                </a:moveTo>
                <a:lnTo>
                  <a:pt x="478408" y="95376"/>
                </a:lnTo>
                <a:lnTo>
                  <a:pt x="478408" y="138049"/>
                </a:lnTo>
                <a:lnTo>
                  <a:pt x="568959" y="138049"/>
                </a:lnTo>
                <a:lnTo>
                  <a:pt x="568959" y="128015"/>
                </a:lnTo>
                <a:lnTo>
                  <a:pt x="489584" y="128015"/>
                </a:lnTo>
                <a:lnTo>
                  <a:pt x="489584" y="95376"/>
                </a:lnTo>
                <a:close/>
              </a:path>
              <a:path w="588644" h="143510">
                <a:moveTo>
                  <a:pt x="115823" y="90932"/>
                </a:moveTo>
                <a:lnTo>
                  <a:pt x="22351" y="90932"/>
                </a:lnTo>
                <a:lnTo>
                  <a:pt x="22351" y="100711"/>
                </a:lnTo>
                <a:lnTo>
                  <a:pt x="104647" y="100711"/>
                </a:lnTo>
                <a:lnTo>
                  <a:pt x="104647" y="143510"/>
                </a:lnTo>
                <a:lnTo>
                  <a:pt x="115823" y="143510"/>
                </a:lnTo>
                <a:lnTo>
                  <a:pt x="115823" y="90932"/>
                </a:lnTo>
                <a:close/>
              </a:path>
              <a:path w="588644" h="143510">
                <a:moveTo>
                  <a:pt x="269747" y="84327"/>
                </a:moveTo>
                <a:lnTo>
                  <a:pt x="181863" y="84327"/>
                </a:lnTo>
                <a:lnTo>
                  <a:pt x="181863" y="94107"/>
                </a:lnTo>
                <a:lnTo>
                  <a:pt x="258698" y="94107"/>
                </a:lnTo>
                <a:lnTo>
                  <a:pt x="258698" y="107569"/>
                </a:lnTo>
                <a:lnTo>
                  <a:pt x="181863" y="107569"/>
                </a:lnTo>
                <a:lnTo>
                  <a:pt x="181863" y="141732"/>
                </a:lnTo>
                <a:lnTo>
                  <a:pt x="273684" y="141732"/>
                </a:lnTo>
                <a:lnTo>
                  <a:pt x="273684" y="131825"/>
                </a:lnTo>
                <a:lnTo>
                  <a:pt x="193039" y="131825"/>
                </a:lnTo>
                <a:lnTo>
                  <a:pt x="193039" y="117094"/>
                </a:lnTo>
                <a:lnTo>
                  <a:pt x="269747" y="117094"/>
                </a:lnTo>
                <a:lnTo>
                  <a:pt x="269747" y="84327"/>
                </a:lnTo>
                <a:close/>
              </a:path>
              <a:path w="588644" h="143510">
                <a:moveTo>
                  <a:pt x="588390" y="73151"/>
                </a:moveTo>
                <a:lnTo>
                  <a:pt x="455167" y="73151"/>
                </a:lnTo>
                <a:lnTo>
                  <a:pt x="455167" y="83185"/>
                </a:lnTo>
                <a:lnTo>
                  <a:pt x="588390" y="83185"/>
                </a:lnTo>
                <a:lnTo>
                  <a:pt x="588390" y="73151"/>
                </a:lnTo>
                <a:close/>
              </a:path>
              <a:path w="588644" h="143510">
                <a:moveTo>
                  <a:pt x="346963" y="44069"/>
                </a:moveTo>
                <a:lnTo>
                  <a:pt x="310895" y="66928"/>
                </a:lnTo>
                <a:lnTo>
                  <a:pt x="311006" y="85344"/>
                </a:lnTo>
                <a:lnTo>
                  <a:pt x="346836" y="107950"/>
                </a:lnTo>
                <a:lnTo>
                  <a:pt x="354486" y="107378"/>
                </a:lnTo>
                <a:lnTo>
                  <a:pt x="361429" y="105663"/>
                </a:lnTo>
                <a:lnTo>
                  <a:pt x="367571" y="102860"/>
                </a:lnTo>
                <a:lnTo>
                  <a:pt x="372998" y="98933"/>
                </a:lnTo>
                <a:lnTo>
                  <a:pt x="373559" y="98425"/>
                </a:lnTo>
                <a:lnTo>
                  <a:pt x="339725" y="98425"/>
                </a:lnTo>
                <a:lnTo>
                  <a:pt x="333628" y="96265"/>
                </a:lnTo>
                <a:lnTo>
                  <a:pt x="328929" y="91821"/>
                </a:lnTo>
                <a:lnTo>
                  <a:pt x="324231" y="87502"/>
                </a:lnTo>
                <a:lnTo>
                  <a:pt x="321817" y="82169"/>
                </a:lnTo>
                <a:lnTo>
                  <a:pt x="321817" y="69850"/>
                </a:lnTo>
                <a:lnTo>
                  <a:pt x="324231" y="64515"/>
                </a:lnTo>
                <a:lnTo>
                  <a:pt x="328929" y="60198"/>
                </a:lnTo>
                <a:lnTo>
                  <a:pt x="333628" y="55752"/>
                </a:lnTo>
                <a:lnTo>
                  <a:pt x="339597" y="53466"/>
                </a:lnTo>
                <a:lnTo>
                  <a:pt x="373279" y="53466"/>
                </a:lnTo>
                <a:lnTo>
                  <a:pt x="372998" y="53212"/>
                </a:lnTo>
                <a:lnTo>
                  <a:pt x="367591" y="49212"/>
                </a:lnTo>
                <a:lnTo>
                  <a:pt x="361457" y="46355"/>
                </a:lnTo>
                <a:lnTo>
                  <a:pt x="354585" y="44640"/>
                </a:lnTo>
                <a:lnTo>
                  <a:pt x="346963" y="44069"/>
                </a:lnTo>
                <a:close/>
              </a:path>
              <a:path w="588644" h="143510">
                <a:moveTo>
                  <a:pt x="373279" y="53466"/>
                </a:moveTo>
                <a:lnTo>
                  <a:pt x="354329" y="53466"/>
                </a:lnTo>
                <a:lnTo>
                  <a:pt x="360298" y="55752"/>
                </a:lnTo>
                <a:lnTo>
                  <a:pt x="364997" y="60198"/>
                </a:lnTo>
                <a:lnTo>
                  <a:pt x="369823" y="64515"/>
                </a:lnTo>
                <a:lnTo>
                  <a:pt x="372109" y="69850"/>
                </a:lnTo>
                <a:lnTo>
                  <a:pt x="372109" y="82169"/>
                </a:lnTo>
                <a:lnTo>
                  <a:pt x="369696" y="87502"/>
                </a:lnTo>
                <a:lnTo>
                  <a:pt x="364997" y="91821"/>
                </a:lnTo>
                <a:lnTo>
                  <a:pt x="360298" y="96265"/>
                </a:lnTo>
                <a:lnTo>
                  <a:pt x="354202" y="98425"/>
                </a:lnTo>
                <a:lnTo>
                  <a:pt x="373559" y="98425"/>
                </a:lnTo>
                <a:lnTo>
                  <a:pt x="379729" y="92837"/>
                </a:lnTo>
                <a:lnTo>
                  <a:pt x="383031" y="85344"/>
                </a:lnTo>
                <a:lnTo>
                  <a:pt x="383031" y="66928"/>
                </a:lnTo>
                <a:lnTo>
                  <a:pt x="379729" y="59309"/>
                </a:lnTo>
                <a:lnTo>
                  <a:pt x="373279" y="53466"/>
                </a:lnTo>
                <a:close/>
              </a:path>
              <a:path w="588644" h="143510">
                <a:moveTo>
                  <a:pt x="269747" y="55625"/>
                </a:moveTo>
                <a:lnTo>
                  <a:pt x="258571" y="55625"/>
                </a:lnTo>
                <a:lnTo>
                  <a:pt x="258571" y="76326"/>
                </a:lnTo>
                <a:lnTo>
                  <a:pt x="269747" y="76326"/>
                </a:lnTo>
                <a:lnTo>
                  <a:pt x="269747" y="55625"/>
                </a:lnTo>
                <a:close/>
              </a:path>
              <a:path w="588644" h="143510">
                <a:moveTo>
                  <a:pt x="176402" y="4190"/>
                </a:moveTo>
                <a:lnTo>
                  <a:pt x="165481" y="4190"/>
                </a:lnTo>
                <a:lnTo>
                  <a:pt x="165481" y="68834"/>
                </a:lnTo>
                <a:lnTo>
                  <a:pt x="231901" y="68834"/>
                </a:lnTo>
                <a:lnTo>
                  <a:pt x="231901" y="58927"/>
                </a:lnTo>
                <a:lnTo>
                  <a:pt x="176402" y="58927"/>
                </a:lnTo>
                <a:lnTo>
                  <a:pt x="176402" y="37719"/>
                </a:lnTo>
                <a:lnTo>
                  <a:pt x="231901" y="37719"/>
                </a:lnTo>
                <a:lnTo>
                  <a:pt x="231901" y="28701"/>
                </a:lnTo>
                <a:lnTo>
                  <a:pt x="269747" y="28701"/>
                </a:lnTo>
                <a:lnTo>
                  <a:pt x="269747" y="27939"/>
                </a:lnTo>
                <a:lnTo>
                  <a:pt x="176402" y="27939"/>
                </a:lnTo>
                <a:lnTo>
                  <a:pt x="176402" y="4190"/>
                </a:lnTo>
                <a:close/>
              </a:path>
              <a:path w="588644" h="143510">
                <a:moveTo>
                  <a:pt x="231901" y="37719"/>
                </a:moveTo>
                <a:lnTo>
                  <a:pt x="220852" y="37719"/>
                </a:lnTo>
                <a:lnTo>
                  <a:pt x="220852" y="58927"/>
                </a:lnTo>
                <a:lnTo>
                  <a:pt x="231901" y="58927"/>
                </a:lnTo>
                <a:lnTo>
                  <a:pt x="231901" y="55625"/>
                </a:lnTo>
                <a:lnTo>
                  <a:pt x="269747" y="55625"/>
                </a:lnTo>
                <a:lnTo>
                  <a:pt x="269747" y="46227"/>
                </a:lnTo>
                <a:lnTo>
                  <a:pt x="231901" y="46227"/>
                </a:lnTo>
                <a:lnTo>
                  <a:pt x="231901" y="37719"/>
                </a:lnTo>
                <a:close/>
              </a:path>
              <a:path w="588644" h="143510">
                <a:moveTo>
                  <a:pt x="269747" y="28701"/>
                </a:moveTo>
                <a:lnTo>
                  <a:pt x="258571" y="28701"/>
                </a:lnTo>
                <a:lnTo>
                  <a:pt x="258571" y="46227"/>
                </a:lnTo>
                <a:lnTo>
                  <a:pt x="269747" y="46227"/>
                </a:lnTo>
                <a:lnTo>
                  <a:pt x="269747" y="28701"/>
                </a:lnTo>
                <a:close/>
              </a:path>
              <a:path w="588644" h="143510">
                <a:moveTo>
                  <a:pt x="231901" y="4190"/>
                </a:moveTo>
                <a:lnTo>
                  <a:pt x="220852" y="4190"/>
                </a:lnTo>
                <a:lnTo>
                  <a:pt x="220852" y="27939"/>
                </a:lnTo>
                <a:lnTo>
                  <a:pt x="269747" y="27939"/>
                </a:lnTo>
                <a:lnTo>
                  <a:pt x="269747" y="19050"/>
                </a:lnTo>
                <a:lnTo>
                  <a:pt x="231901" y="19050"/>
                </a:lnTo>
                <a:lnTo>
                  <a:pt x="231901" y="4190"/>
                </a:lnTo>
                <a:close/>
              </a:path>
              <a:path w="588644" h="143510">
                <a:moveTo>
                  <a:pt x="269747" y="0"/>
                </a:moveTo>
                <a:lnTo>
                  <a:pt x="258571" y="0"/>
                </a:lnTo>
                <a:lnTo>
                  <a:pt x="258571" y="19050"/>
                </a:lnTo>
                <a:lnTo>
                  <a:pt x="269747" y="19050"/>
                </a:lnTo>
                <a:lnTo>
                  <a:pt x="269747" y="0"/>
                </a:lnTo>
                <a:close/>
              </a:path>
              <a:path w="588644" h="143510">
                <a:moveTo>
                  <a:pt x="490219" y="5207"/>
                </a:moveTo>
                <a:lnTo>
                  <a:pt x="479170" y="5207"/>
                </a:lnTo>
                <a:lnTo>
                  <a:pt x="479170" y="53339"/>
                </a:lnTo>
                <a:lnTo>
                  <a:pt x="568706" y="53339"/>
                </a:lnTo>
                <a:lnTo>
                  <a:pt x="568706" y="43434"/>
                </a:lnTo>
                <a:lnTo>
                  <a:pt x="490219" y="43434"/>
                </a:lnTo>
                <a:lnTo>
                  <a:pt x="490219" y="5207"/>
                </a:lnTo>
                <a:close/>
              </a:path>
              <a:path w="588644" h="143510">
                <a:moveTo>
                  <a:pt x="46989" y="4699"/>
                </a:moveTo>
                <a:lnTo>
                  <a:pt x="36194" y="4699"/>
                </a:lnTo>
                <a:lnTo>
                  <a:pt x="36194" y="19938"/>
                </a:lnTo>
                <a:lnTo>
                  <a:pt x="35550" y="27560"/>
                </a:lnTo>
                <a:lnTo>
                  <a:pt x="14128" y="61690"/>
                </a:lnTo>
                <a:lnTo>
                  <a:pt x="0" y="70738"/>
                </a:lnTo>
                <a:lnTo>
                  <a:pt x="7873" y="78359"/>
                </a:lnTo>
                <a:lnTo>
                  <a:pt x="39242" y="48387"/>
                </a:lnTo>
                <a:lnTo>
                  <a:pt x="42036" y="42037"/>
                </a:lnTo>
                <a:lnTo>
                  <a:pt x="53889" y="42037"/>
                </a:lnTo>
                <a:lnTo>
                  <a:pt x="53044" y="40852"/>
                </a:lnTo>
                <a:lnTo>
                  <a:pt x="49672" y="34051"/>
                </a:lnTo>
                <a:lnTo>
                  <a:pt x="47658" y="27084"/>
                </a:lnTo>
                <a:lnTo>
                  <a:pt x="46989" y="19938"/>
                </a:lnTo>
                <a:lnTo>
                  <a:pt x="46989" y="4699"/>
                </a:lnTo>
                <a:close/>
              </a:path>
              <a:path w="588644" h="143510">
                <a:moveTo>
                  <a:pt x="53889" y="42037"/>
                </a:moveTo>
                <a:lnTo>
                  <a:pt x="42036" y="42037"/>
                </a:lnTo>
                <a:lnTo>
                  <a:pt x="44703" y="47625"/>
                </a:lnTo>
                <a:lnTo>
                  <a:pt x="75310" y="74675"/>
                </a:lnTo>
                <a:lnTo>
                  <a:pt x="82931" y="66675"/>
                </a:lnTo>
                <a:lnTo>
                  <a:pt x="76001" y="63196"/>
                </a:lnTo>
                <a:lnTo>
                  <a:pt x="69500" y="58848"/>
                </a:lnTo>
                <a:lnTo>
                  <a:pt x="63404" y="53594"/>
                </a:lnTo>
                <a:lnTo>
                  <a:pt x="57784" y="47498"/>
                </a:lnTo>
                <a:lnTo>
                  <a:pt x="53889" y="42037"/>
                </a:lnTo>
                <a:close/>
              </a:path>
              <a:path w="588644" h="143510">
                <a:moveTo>
                  <a:pt x="414400" y="0"/>
                </a:moveTo>
                <a:lnTo>
                  <a:pt x="403351" y="0"/>
                </a:lnTo>
                <a:lnTo>
                  <a:pt x="403351" y="143510"/>
                </a:lnTo>
                <a:lnTo>
                  <a:pt x="414400" y="143510"/>
                </a:lnTo>
                <a:lnTo>
                  <a:pt x="414400" y="75946"/>
                </a:lnTo>
                <a:lnTo>
                  <a:pt x="438657" y="75946"/>
                </a:lnTo>
                <a:lnTo>
                  <a:pt x="438657" y="66039"/>
                </a:lnTo>
                <a:lnTo>
                  <a:pt x="414400" y="66039"/>
                </a:lnTo>
                <a:lnTo>
                  <a:pt x="414400" y="0"/>
                </a:lnTo>
                <a:close/>
              </a:path>
              <a:path w="588644" h="143510">
                <a:moveTo>
                  <a:pt x="389635" y="22860"/>
                </a:moveTo>
                <a:lnTo>
                  <a:pt x="304291" y="22860"/>
                </a:lnTo>
                <a:lnTo>
                  <a:pt x="304291" y="32892"/>
                </a:lnTo>
                <a:lnTo>
                  <a:pt x="389635" y="32892"/>
                </a:lnTo>
                <a:lnTo>
                  <a:pt x="389635" y="22860"/>
                </a:lnTo>
                <a:close/>
              </a:path>
              <a:path w="588644" h="143510">
                <a:moveTo>
                  <a:pt x="352425" y="0"/>
                </a:moveTo>
                <a:lnTo>
                  <a:pt x="341248" y="0"/>
                </a:lnTo>
                <a:lnTo>
                  <a:pt x="341248" y="22860"/>
                </a:lnTo>
                <a:lnTo>
                  <a:pt x="352425" y="22860"/>
                </a:lnTo>
                <a:lnTo>
                  <a:pt x="352425" y="0"/>
                </a:lnTo>
                <a:close/>
              </a:path>
              <a:path w="588644" h="143510">
                <a:moveTo>
                  <a:pt x="115823" y="0"/>
                </a:moveTo>
                <a:lnTo>
                  <a:pt x="104647" y="0"/>
                </a:lnTo>
                <a:lnTo>
                  <a:pt x="104647" y="82803"/>
                </a:lnTo>
                <a:lnTo>
                  <a:pt x="115823" y="82803"/>
                </a:lnTo>
                <a:lnTo>
                  <a:pt x="115823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" name="object 49"/>
          <p:cNvSpPr/>
          <p:nvPr/>
        </p:nvSpPr>
        <p:spPr>
          <a:xfrm>
            <a:off x="2993135" y="2621788"/>
            <a:ext cx="268605" cy="143510"/>
          </a:xfrm>
          <a:custGeom>
            <a:avLst/>
            <a:gdLst/>
            <a:rect l="l" t="t" r="r" b="b"/>
            <a:pathLst>
              <a:path w="268604" h="143510">
                <a:moveTo>
                  <a:pt x="76581" y="84582"/>
                </a:moveTo>
                <a:lnTo>
                  <a:pt x="65405" y="84582"/>
                </a:lnTo>
                <a:lnTo>
                  <a:pt x="65323" y="88519"/>
                </a:lnTo>
                <a:lnTo>
                  <a:pt x="64353" y="94533"/>
                </a:lnTo>
                <a:lnTo>
                  <a:pt x="32940" y="125396"/>
                </a:lnTo>
                <a:lnTo>
                  <a:pt x="14350" y="130810"/>
                </a:lnTo>
                <a:lnTo>
                  <a:pt x="21462" y="140335"/>
                </a:lnTo>
                <a:lnTo>
                  <a:pt x="57775" y="121300"/>
                </a:lnTo>
                <a:lnTo>
                  <a:pt x="70865" y="105156"/>
                </a:lnTo>
                <a:lnTo>
                  <a:pt x="83549" y="105156"/>
                </a:lnTo>
                <a:lnTo>
                  <a:pt x="80422" y="100853"/>
                </a:lnTo>
                <a:lnTo>
                  <a:pt x="77537" y="94315"/>
                </a:lnTo>
                <a:lnTo>
                  <a:pt x="76675" y="88519"/>
                </a:lnTo>
                <a:lnTo>
                  <a:pt x="76581" y="84582"/>
                </a:lnTo>
                <a:close/>
              </a:path>
              <a:path w="268604" h="143510">
                <a:moveTo>
                  <a:pt x="83549" y="105156"/>
                </a:moveTo>
                <a:lnTo>
                  <a:pt x="70865" y="105156"/>
                </a:lnTo>
                <a:lnTo>
                  <a:pt x="74695" y="110870"/>
                </a:lnTo>
                <a:lnTo>
                  <a:pt x="106410" y="135318"/>
                </a:lnTo>
                <a:lnTo>
                  <a:pt x="121157" y="140335"/>
                </a:lnTo>
                <a:lnTo>
                  <a:pt x="127634" y="130810"/>
                </a:lnTo>
                <a:lnTo>
                  <a:pt x="117899" y="128641"/>
                </a:lnTo>
                <a:lnTo>
                  <a:pt x="108712" y="125174"/>
                </a:lnTo>
                <a:lnTo>
                  <a:pt x="100095" y="120397"/>
                </a:lnTo>
                <a:lnTo>
                  <a:pt x="92075" y="114300"/>
                </a:lnTo>
                <a:lnTo>
                  <a:pt x="85260" y="107511"/>
                </a:lnTo>
                <a:lnTo>
                  <a:pt x="83549" y="105156"/>
                </a:lnTo>
                <a:close/>
              </a:path>
              <a:path w="268604" h="143510">
                <a:moveTo>
                  <a:pt x="116205" y="0"/>
                </a:moveTo>
                <a:lnTo>
                  <a:pt x="105028" y="0"/>
                </a:lnTo>
                <a:lnTo>
                  <a:pt x="105028" y="44703"/>
                </a:lnTo>
                <a:lnTo>
                  <a:pt x="72136" y="44703"/>
                </a:lnTo>
                <a:lnTo>
                  <a:pt x="72136" y="54737"/>
                </a:lnTo>
                <a:lnTo>
                  <a:pt x="105028" y="54737"/>
                </a:lnTo>
                <a:lnTo>
                  <a:pt x="105028" y="100202"/>
                </a:lnTo>
                <a:lnTo>
                  <a:pt x="116205" y="100202"/>
                </a:lnTo>
                <a:lnTo>
                  <a:pt x="116205" y="0"/>
                </a:lnTo>
                <a:close/>
              </a:path>
              <a:path w="268604" h="143510">
                <a:moveTo>
                  <a:pt x="73532" y="9144"/>
                </a:moveTo>
                <a:lnTo>
                  <a:pt x="9525" y="9144"/>
                </a:lnTo>
                <a:lnTo>
                  <a:pt x="9525" y="19050"/>
                </a:lnTo>
                <a:lnTo>
                  <a:pt x="60070" y="19050"/>
                </a:lnTo>
                <a:lnTo>
                  <a:pt x="57308" y="29005"/>
                </a:lnTo>
                <a:lnTo>
                  <a:pt x="29735" y="63898"/>
                </a:lnTo>
                <a:lnTo>
                  <a:pt x="0" y="79883"/>
                </a:lnTo>
                <a:lnTo>
                  <a:pt x="8000" y="88519"/>
                </a:lnTo>
                <a:lnTo>
                  <a:pt x="41987" y="67516"/>
                </a:lnTo>
                <a:lnTo>
                  <a:pt x="65944" y="36814"/>
                </a:lnTo>
                <a:lnTo>
                  <a:pt x="72897" y="13588"/>
                </a:lnTo>
                <a:lnTo>
                  <a:pt x="73532" y="9144"/>
                </a:lnTo>
                <a:close/>
              </a:path>
              <a:path w="268604" h="143510">
                <a:moveTo>
                  <a:pt x="193928" y="9525"/>
                </a:moveTo>
                <a:lnTo>
                  <a:pt x="159845" y="37957"/>
                </a:lnTo>
                <a:lnTo>
                  <a:pt x="157352" y="58292"/>
                </a:lnTo>
                <a:lnTo>
                  <a:pt x="157988" y="69105"/>
                </a:lnTo>
                <a:lnTo>
                  <a:pt x="179085" y="103997"/>
                </a:lnTo>
                <a:lnTo>
                  <a:pt x="193928" y="107314"/>
                </a:lnTo>
                <a:lnTo>
                  <a:pt x="201737" y="106503"/>
                </a:lnTo>
                <a:lnTo>
                  <a:pt x="208772" y="104060"/>
                </a:lnTo>
                <a:lnTo>
                  <a:pt x="215020" y="99974"/>
                </a:lnTo>
                <a:lnTo>
                  <a:pt x="217457" y="97409"/>
                </a:lnTo>
                <a:lnTo>
                  <a:pt x="186308" y="97409"/>
                </a:lnTo>
                <a:lnTo>
                  <a:pt x="180212" y="93852"/>
                </a:lnTo>
                <a:lnTo>
                  <a:pt x="168147" y="58292"/>
                </a:lnTo>
                <a:lnTo>
                  <a:pt x="168602" y="49938"/>
                </a:lnTo>
                <a:lnTo>
                  <a:pt x="186308" y="19303"/>
                </a:lnTo>
                <a:lnTo>
                  <a:pt x="217418" y="19303"/>
                </a:lnTo>
                <a:lnTo>
                  <a:pt x="215020" y="16811"/>
                </a:lnTo>
                <a:lnTo>
                  <a:pt x="208772" y="12763"/>
                </a:lnTo>
                <a:lnTo>
                  <a:pt x="201737" y="10334"/>
                </a:lnTo>
                <a:lnTo>
                  <a:pt x="193928" y="9525"/>
                </a:lnTo>
                <a:close/>
              </a:path>
              <a:path w="268604" h="143510">
                <a:moveTo>
                  <a:pt x="217418" y="19303"/>
                </a:moveTo>
                <a:lnTo>
                  <a:pt x="201549" y="19303"/>
                </a:lnTo>
                <a:lnTo>
                  <a:pt x="207771" y="22860"/>
                </a:lnTo>
                <a:lnTo>
                  <a:pt x="212540" y="30099"/>
                </a:lnTo>
                <a:lnTo>
                  <a:pt x="215618" y="35754"/>
                </a:lnTo>
                <a:lnTo>
                  <a:pt x="217847" y="42481"/>
                </a:lnTo>
                <a:lnTo>
                  <a:pt x="219151" y="49958"/>
                </a:lnTo>
                <a:lnTo>
                  <a:pt x="219582" y="58292"/>
                </a:lnTo>
                <a:lnTo>
                  <a:pt x="219117" y="66700"/>
                </a:lnTo>
                <a:lnTo>
                  <a:pt x="201421" y="97409"/>
                </a:lnTo>
                <a:lnTo>
                  <a:pt x="217457" y="97409"/>
                </a:lnTo>
                <a:lnTo>
                  <a:pt x="230631" y="58292"/>
                </a:lnTo>
                <a:lnTo>
                  <a:pt x="230008" y="47535"/>
                </a:lnTo>
                <a:lnTo>
                  <a:pt x="228123" y="37957"/>
                </a:lnTo>
                <a:lnTo>
                  <a:pt x="224952" y="29592"/>
                </a:lnTo>
                <a:lnTo>
                  <a:pt x="220471" y="22478"/>
                </a:lnTo>
                <a:lnTo>
                  <a:pt x="217418" y="19303"/>
                </a:lnTo>
                <a:close/>
              </a:path>
              <a:path w="268604" h="143510">
                <a:moveTo>
                  <a:pt x="268477" y="0"/>
                </a:moveTo>
                <a:lnTo>
                  <a:pt x="257301" y="0"/>
                </a:lnTo>
                <a:lnTo>
                  <a:pt x="257301" y="143510"/>
                </a:lnTo>
                <a:lnTo>
                  <a:pt x="268477" y="143510"/>
                </a:lnTo>
                <a:lnTo>
                  <a:pt x="268477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object 50"/>
          <p:cNvSpPr/>
          <p:nvPr/>
        </p:nvSpPr>
        <p:spPr>
          <a:xfrm>
            <a:off x="3332734" y="2625725"/>
            <a:ext cx="285750" cy="138430"/>
          </a:xfrm>
          <a:custGeom>
            <a:avLst/>
            <a:gdLst/>
            <a:rect l="l" t="t" r="r" b="b"/>
            <a:pathLst>
              <a:path w="285750" h="138430">
                <a:moveTo>
                  <a:pt x="72262" y="68325"/>
                </a:moveTo>
                <a:lnTo>
                  <a:pt x="60960" y="68325"/>
                </a:lnTo>
                <a:lnTo>
                  <a:pt x="60960" y="84962"/>
                </a:lnTo>
                <a:lnTo>
                  <a:pt x="51649" y="85746"/>
                </a:lnTo>
                <a:lnTo>
                  <a:pt x="20574" y="103759"/>
                </a:lnTo>
                <a:lnTo>
                  <a:pt x="20574" y="119634"/>
                </a:lnTo>
                <a:lnTo>
                  <a:pt x="56066" y="137723"/>
                </a:lnTo>
                <a:lnTo>
                  <a:pt x="66548" y="138175"/>
                </a:lnTo>
                <a:lnTo>
                  <a:pt x="77100" y="137723"/>
                </a:lnTo>
                <a:lnTo>
                  <a:pt x="86296" y="136366"/>
                </a:lnTo>
                <a:lnTo>
                  <a:pt x="94158" y="134104"/>
                </a:lnTo>
                <a:lnTo>
                  <a:pt x="100711" y="130937"/>
                </a:lnTo>
                <a:lnTo>
                  <a:pt x="104541" y="128650"/>
                </a:lnTo>
                <a:lnTo>
                  <a:pt x="66548" y="128650"/>
                </a:lnTo>
                <a:lnTo>
                  <a:pt x="58666" y="128365"/>
                </a:lnTo>
                <a:lnTo>
                  <a:pt x="32130" y="116712"/>
                </a:lnTo>
                <a:lnTo>
                  <a:pt x="32130" y="105917"/>
                </a:lnTo>
                <a:lnTo>
                  <a:pt x="66548" y="94234"/>
                </a:lnTo>
                <a:lnTo>
                  <a:pt x="104347" y="94234"/>
                </a:lnTo>
                <a:lnTo>
                  <a:pt x="102362" y="92837"/>
                </a:lnTo>
                <a:lnTo>
                  <a:pt x="96623" y="89695"/>
                </a:lnTo>
                <a:lnTo>
                  <a:pt x="89693" y="87328"/>
                </a:lnTo>
                <a:lnTo>
                  <a:pt x="81573" y="85746"/>
                </a:lnTo>
                <a:lnTo>
                  <a:pt x="72262" y="84962"/>
                </a:lnTo>
                <a:lnTo>
                  <a:pt x="72262" y="68325"/>
                </a:lnTo>
                <a:close/>
              </a:path>
              <a:path w="285750" h="138430">
                <a:moveTo>
                  <a:pt x="104347" y="94234"/>
                </a:moveTo>
                <a:lnTo>
                  <a:pt x="66548" y="94234"/>
                </a:lnTo>
                <a:lnTo>
                  <a:pt x="74576" y="94517"/>
                </a:lnTo>
                <a:lnTo>
                  <a:pt x="81534" y="95361"/>
                </a:lnTo>
                <a:lnTo>
                  <a:pt x="87443" y="96752"/>
                </a:lnTo>
                <a:lnTo>
                  <a:pt x="92328" y="98678"/>
                </a:lnTo>
                <a:lnTo>
                  <a:pt x="98170" y="101726"/>
                </a:lnTo>
                <a:lnTo>
                  <a:pt x="101091" y="105917"/>
                </a:lnTo>
                <a:lnTo>
                  <a:pt x="101091" y="116712"/>
                </a:lnTo>
                <a:lnTo>
                  <a:pt x="66548" y="128650"/>
                </a:lnTo>
                <a:lnTo>
                  <a:pt x="104541" y="128650"/>
                </a:lnTo>
                <a:lnTo>
                  <a:pt x="108585" y="126237"/>
                </a:lnTo>
                <a:lnTo>
                  <a:pt x="112649" y="119634"/>
                </a:lnTo>
                <a:lnTo>
                  <a:pt x="112649" y="103759"/>
                </a:lnTo>
                <a:lnTo>
                  <a:pt x="109219" y="97662"/>
                </a:lnTo>
                <a:lnTo>
                  <a:pt x="104347" y="94234"/>
                </a:lnTo>
                <a:close/>
              </a:path>
              <a:path w="285750" h="138430">
                <a:moveTo>
                  <a:pt x="133223" y="58292"/>
                </a:moveTo>
                <a:lnTo>
                  <a:pt x="0" y="58292"/>
                </a:lnTo>
                <a:lnTo>
                  <a:pt x="0" y="68325"/>
                </a:lnTo>
                <a:lnTo>
                  <a:pt x="133223" y="68325"/>
                </a:lnTo>
                <a:lnTo>
                  <a:pt x="133223" y="58292"/>
                </a:lnTo>
                <a:close/>
              </a:path>
              <a:path w="285750" h="138430">
                <a:moveTo>
                  <a:pt x="285623" y="107061"/>
                </a:moveTo>
                <a:lnTo>
                  <a:pt x="152400" y="107061"/>
                </a:lnTo>
                <a:lnTo>
                  <a:pt x="152400" y="116966"/>
                </a:lnTo>
                <a:lnTo>
                  <a:pt x="285623" y="116966"/>
                </a:lnTo>
                <a:lnTo>
                  <a:pt x="285623" y="107061"/>
                </a:lnTo>
                <a:close/>
              </a:path>
              <a:path w="285750" h="138430">
                <a:moveTo>
                  <a:pt x="218948" y="6730"/>
                </a:moveTo>
                <a:lnTo>
                  <a:pt x="178061" y="21145"/>
                </a:lnTo>
                <a:lnTo>
                  <a:pt x="170561" y="42290"/>
                </a:lnTo>
                <a:lnTo>
                  <a:pt x="171582" y="51052"/>
                </a:lnTo>
                <a:lnTo>
                  <a:pt x="174640" y="58658"/>
                </a:lnTo>
                <a:lnTo>
                  <a:pt x="179722" y="65097"/>
                </a:lnTo>
                <a:lnTo>
                  <a:pt x="186816" y="70358"/>
                </a:lnTo>
                <a:lnTo>
                  <a:pt x="186816" y="107061"/>
                </a:lnTo>
                <a:lnTo>
                  <a:pt x="197992" y="107061"/>
                </a:lnTo>
                <a:lnTo>
                  <a:pt x="197992" y="75057"/>
                </a:lnTo>
                <a:lnTo>
                  <a:pt x="251205" y="75057"/>
                </a:lnTo>
                <a:lnTo>
                  <a:pt x="251205" y="70358"/>
                </a:lnTo>
                <a:lnTo>
                  <a:pt x="254426" y="67945"/>
                </a:lnTo>
                <a:lnTo>
                  <a:pt x="218948" y="67945"/>
                </a:lnTo>
                <a:lnTo>
                  <a:pt x="182117" y="50291"/>
                </a:lnTo>
                <a:lnTo>
                  <a:pt x="182117" y="34290"/>
                </a:lnTo>
                <a:lnTo>
                  <a:pt x="218948" y="16510"/>
                </a:lnTo>
                <a:lnTo>
                  <a:pt x="254576" y="16510"/>
                </a:lnTo>
                <a:lnTo>
                  <a:pt x="254000" y="16001"/>
                </a:lnTo>
                <a:lnTo>
                  <a:pt x="246880" y="11928"/>
                </a:lnTo>
                <a:lnTo>
                  <a:pt x="238664" y="9032"/>
                </a:lnTo>
                <a:lnTo>
                  <a:pt x="229354" y="7304"/>
                </a:lnTo>
                <a:lnTo>
                  <a:pt x="218948" y="6730"/>
                </a:lnTo>
                <a:close/>
              </a:path>
              <a:path w="285750" h="138430">
                <a:moveTo>
                  <a:pt x="251205" y="75057"/>
                </a:moveTo>
                <a:lnTo>
                  <a:pt x="240029" y="75057"/>
                </a:lnTo>
                <a:lnTo>
                  <a:pt x="240029" y="107061"/>
                </a:lnTo>
                <a:lnTo>
                  <a:pt x="251205" y="107061"/>
                </a:lnTo>
                <a:lnTo>
                  <a:pt x="251205" y="75057"/>
                </a:lnTo>
                <a:close/>
              </a:path>
              <a:path w="285750" h="138430">
                <a:moveTo>
                  <a:pt x="240029" y="75057"/>
                </a:moveTo>
                <a:lnTo>
                  <a:pt x="197992" y="75057"/>
                </a:lnTo>
                <a:lnTo>
                  <a:pt x="204596" y="76835"/>
                </a:lnTo>
                <a:lnTo>
                  <a:pt x="211581" y="77724"/>
                </a:lnTo>
                <a:lnTo>
                  <a:pt x="227075" y="77724"/>
                </a:lnTo>
                <a:lnTo>
                  <a:pt x="234061" y="76835"/>
                </a:lnTo>
                <a:lnTo>
                  <a:pt x="240029" y="75057"/>
                </a:lnTo>
                <a:close/>
              </a:path>
              <a:path w="285750" h="138430">
                <a:moveTo>
                  <a:pt x="254576" y="16510"/>
                </a:moveTo>
                <a:lnTo>
                  <a:pt x="218948" y="16510"/>
                </a:lnTo>
                <a:lnTo>
                  <a:pt x="226829" y="16938"/>
                </a:lnTo>
                <a:lnTo>
                  <a:pt x="233902" y="18224"/>
                </a:lnTo>
                <a:lnTo>
                  <a:pt x="240164" y="20367"/>
                </a:lnTo>
                <a:lnTo>
                  <a:pt x="245617" y="23367"/>
                </a:lnTo>
                <a:lnTo>
                  <a:pt x="252349" y="27939"/>
                </a:lnTo>
                <a:lnTo>
                  <a:pt x="255777" y="34290"/>
                </a:lnTo>
                <a:lnTo>
                  <a:pt x="255709" y="50291"/>
                </a:lnTo>
                <a:lnTo>
                  <a:pt x="218948" y="67945"/>
                </a:lnTo>
                <a:lnTo>
                  <a:pt x="254426" y="67945"/>
                </a:lnTo>
                <a:lnTo>
                  <a:pt x="258226" y="65097"/>
                </a:lnTo>
                <a:lnTo>
                  <a:pt x="263271" y="58658"/>
                </a:lnTo>
                <a:lnTo>
                  <a:pt x="266315" y="51052"/>
                </a:lnTo>
                <a:lnTo>
                  <a:pt x="267335" y="42290"/>
                </a:lnTo>
                <a:lnTo>
                  <a:pt x="266501" y="34290"/>
                </a:lnTo>
                <a:lnTo>
                  <a:pt x="264001" y="27241"/>
                </a:lnTo>
                <a:lnTo>
                  <a:pt x="259834" y="21145"/>
                </a:lnTo>
                <a:lnTo>
                  <a:pt x="254576" y="16510"/>
                </a:lnTo>
                <a:close/>
              </a:path>
              <a:path w="285750" h="138430">
                <a:moveTo>
                  <a:pt x="80547" y="20954"/>
                </a:moveTo>
                <a:lnTo>
                  <a:pt x="66801" y="20954"/>
                </a:lnTo>
                <a:lnTo>
                  <a:pt x="70205" y="25290"/>
                </a:lnTo>
                <a:lnTo>
                  <a:pt x="103822" y="44481"/>
                </a:lnTo>
                <a:lnTo>
                  <a:pt x="120395" y="48260"/>
                </a:lnTo>
                <a:lnTo>
                  <a:pt x="126237" y="39242"/>
                </a:lnTo>
                <a:lnTo>
                  <a:pt x="116929" y="37955"/>
                </a:lnTo>
                <a:lnTo>
                  <a:pt x="108061" y="35798"/>
                </a:lnTo>
                <a:lnTo>
                  <a:pt x="99645" y="32760"/>
                </a:lnTo>
                <a:lnTo>
                  <a:pt x="91693" y="28828"/>
                </a:lnTo>
                <a:lnTo>
                  <a:pt x="84645" y="24374"/>
                </a:lnTo>
                <a:lnTo>
                  <a:pt x="80547" y="20954"/>
                </a:lnTo>
                <a:close/>
              </a:path>
              <a:path w="285750" h="138430">
                <a:moveTo>
                  <a:pt x="72643" y="10033"/>
                </a:moveTo>
                <a:lnTo>
                  <a:pt x="60705" y="10033"/>
                </a:lnTo>
                <a:lnTo>
                  <a:pt x="58134" y="15007"/>
                </a:lnTo>
                <a:lnTo>
                  <a:pt x="54038" y="19827"/>
                </a:lnTo>
                <a:lnTo>
                  <a:pt x="16128" y="38100"/>
                </a:lnTo>
                <a:lnTo>
                  <a:pt x="6985" y="39242"/>
                </a:lnTo>
                <a:lnTo>
                  <a:pt x="13588" y="48133"/>
                </a:lnTo>
                <a:lnTo>
                  <a:pt x="53014" y="33045"/>
                </a:lnTo>
                <a:lnTo>
                  <a:pt x="66801" y="20954"/>
                </a:lnTo>
                <a:lnTo>
                  <a:pt x="80547" y="20954"/>
                </a:lnTo>
                <a:lnTo>
                  <a:pt x="79120" y="19764"/>
                </a:lnTo>
                <a:lnTo>
                  <a:pt x="75120" y="14987"/>
                </a:lnTo>
                <a:lnTo>
                  <a:pt x="72643" y="10033"/>
                </a:lnTo>
                <a:close/>
              </a:path>
              <a:path w="285750" h="138430">
                <a:moveTo>
                  <a:pt x="118363" y="0"/>
                </a:moveTo>
                <a:lnTo>
                  <a:pt x="14858" y="0"/>
                </a:lnTo>
                <a:lnTo>
                  <a:pt x="14858" y="10033"/>
                </a:lnTo>
                <a:lnTo>
                  <a:pt x="118363" y="10033"/>
                </a:lnTo>
                <a:lnTo>
                  <a:pt x="118363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object 51"/>
          <p:cNvSpPr/>
          <p:nvPr/>
        </p:nvSpPr>
        <p:spPr>
          <a:xfrm>
            <a:off x="814285" y="2932454"/>
            <a:ext cx="34925" cy="13335"/>
          </a:xfrm>
          <a:custGeom>
            <a:avLst/>
            <a:gdLst/>
            <a:rect l="l" t="t" r="r" b="b"/>
            <a:pathLst>
              <a:path w="34925" h="13335">
                <a:moveTo>
                  <a:pt x="34367" y="0"/>
                </a:moveTo>
                <a:lnTo>
                  <a:pt x="0" y="0"/>
                </a:lnTo>
                <a:lnTo>
                  <a:pt x="0" y="12802"/>
                </a:lnTo>
                <a:lnTo>
                  <a:pt x="34367" y="12802"/>
                </a:lnTo>
                <a:lnTo>
                  <a:pt x="34367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object 52"/>
          <p:cNvSpPr/>
          <p:nvPr/>
        </p:nvSpPr>
        <p:spPr>
          <a:xfrm>
            <a:off x="894892" y="2854705"/>
            <a:ext cx="258445" cy="132080"/>
          </a:xfrm>
          <a:custGeom>
            <a:avLst/>
            <a:gdLst/>
            <a:rect l="l" t="t" r="r" b="b"/>
            <a:pathLst>
              <a:path w="258444" h="132080">
                <a:moveTo>
                  <a:pt x="166230" y="87757"/>
                </a:moveTo>
                <a:lnTo>
                  <a:pt x="156032" y="87757"/>
                </a:lnTo>
                <a:lnTo>
                  <a:pt x="156032" y="127635"/>
                </a:lnTo>
                <a:lnTo>
                  <a:pt x="240982" y="127635"/>
                </a:lnTo>
                <a:lnTo>
                  <a:pt x="240982" y="118491"/>
                </a:lnTo>
                <a:lnTo>
                  <a:pt x="166230" y="118491"/>
                </a:lnTo>
                <a:lnTo>
                  <a:pt x="166230" y="87757"/>
                </a:lnTo>
                <a:close/>
              </a:path>
              <a:path w="258444" h="132080">
                <a:moveTo>
                  <a:pt x="258381" y="68453"/>
                </a:moveTo>
                <a:lnTo>
                  <a:pt x="135826" y="68453"/>
                </a:lnTo>
                <a:lnTo>
                  <a:pt x="135826" y="77724"/>
                </a:lnTo>
                <a:lnTo>
                  <a:pt x="258381" y="77724"/>
                </a:lnTo>
                <a:lnTo>
                  <a:pt x="258381" y="68453"/>
                </a:lnTo>
                <a:close/>
              </a:path>
              <a:path w="258444" h="132080">
                <a:moveTo>
                  <a:pt x="202311" y="46990"/>
                </a:moveTo>
                <a:lnTo>
                  <a:pt x="191897" y="46990"/>
                </a:lnTo>
                <a:lnTo>
                  <a:pt x="191897" y="68453"/>
                </a:lnTo>
                <a:lnTo>
                  <a:pt x="202311" y="68453"/>
                </a:lnTo>
                <a:lnTo>
                  <a:pt x="202311" y="46990"/>
                </a:lnTo>
                <a:close/>
              </a:path>
              <a:path w="258444" h="132080">
                <a:moveTo>
                  <a:pt x="202311" y="14605"/>
                </a:moveTo>
                <a:lnTo>
                  <a:pt x="191897" y="14605"/>
                </a:lnTo>
                <a:lnTo>
                  <a:pt x="190487" y="21336"/>
                </a:lnTo>
                <a:lnTo>
                  <a:pt x="184937" y="27686"/>
                </a:lnTo>
                <a:lnTo>
                  <a:pt x="142265" y="43942"/>
                </a:lnTo>
                <a:lnTo>
                  <a:pt x="148285" y="52197"/>
                </a:lnTo>
                <a:lnTo>
                  <a:pt x="187718" y="36449"/>
                </a:lnTo>
                <a:lnTo>
                  <a:pt x="197243" y="26289"/>
                </a:lnTo>
                <a:lnTo>
                  <a:pt x="207880" y="26289"/>
                </a:lnTo>
                <a:lnTo>
                  <a:pt x="203720" y="21463"/>
                </a:lnTo>
                <a:lnTo>
                  <a:pt x="202311" y="14605"/>
                </a:lnTo>
                <a:close/>
              </a:path>
              <a:path w="258444" h="132080">
                <a:moveTo>
                  <a:pt x="207880" y="26289"/>
                </a:moveTo>
                <a:lnTo>
                  <a:pt x="197243" y="26289"/>
                </a:lnTo>
                <a:lnTo>
                  <a:pt x="200799" y="31750"/>
                </a:lnTo>
                <a:lnTo>
                  <a:pt x="238742" y="50700"/>
                </a:lnTo>
                <a:lnTo>
                  <a:pt x="246595" y="52197"/>
                </a:lnTo>
                <a:lnTo>
                  <a:pt x="251942" y="43942"/>
                </a:lnTo>
                <a:lnTo>
                  <a:pt x="242698" y="42725"/>
                </a:lnTo>
                <a:lnTo>
                  <a:pt x="234189" y="40655"/>
                </a:lnTo>
                <a:lnTo>
                  <a:pt x="226173" y="37637"/>
                </a:lnTo>
                <a:lnTo>
                  <a:pt x="218732" y="33655"/>
                </a:lnTo>
                <a:lnTo>
                  <a:pt x="209194" y="27813"/>
                </a:lnTo>
                <a:lnTo>
                  <a:pt x="207880" y="26289"/>
                </a:lnTo>
                <a:close/>
              </a:path>
              <a:path w="258444" h="132080">
                <a:moveTo>
                  <a:pt x="244754" y="5334"/>
                </a:moveTo>
                <a:lnTo>
                  <a:pt x="149453" y="5334"/>
                </a:lnTo>
                <a:lnTo>
                  <a:pt x="149453" y="14605"/>
                </a:lnTo>
                <a:lnTo>
                  <a:pt x="244754" y="14605"/>
                </a:lnTo>
                <a:lnTo>
                  <a:pt x="244754" y="5334"/>
                </a:lnTo>
                <a:close/>
              </a:path>
              <a:path w="258444" h="132080">
                <a:moveTo>
                  <a:pt x="67297" y="12192"/>
                </a:moveTo>
                <a:lnTo>
                  <a:pt x="5410" y="12192"/>
                </a:lnTo>
                <a:lnTo>
                  <a:pt x="5410" y="21336"/>
                </a:lnTo>
                <a:lnTo>
                  <a:pt x="56349" y="21336"/>
                </a:lnTo>
                <a:lnTo>
                  <a:pt x="53935" y="33597"/>
                </a:lnTo>
                <a:lnTo>
                  <a:pt x="28694" y="74193"/>
                </a:lnTo>
                <a:lnTo>
                  <a:pt x="0" y="92964"/>
                </a:lnTo>
                <a:lnTo>
                  <a:pt x="7810" y="101219"/>
                </a:lnTo>
                <a:lnTo>
                  <a:pt x="43093" y="73590"/>
                </a:lnTo>
                <a:lnTo>
                  <a:pt x="63123" y="38496"/>
                </a:lnTo>
                <a:lnTo>
                  <a:pt x="66135" y="25624"/>
                </a:lnTo>
                <a:lnTo>
                  <a:pt x="67297" y="12192"/>
                </a:lnTo>
                <a:close/>
              </a:path>
              <a:path w="258444" h="132080">
                <a:moveTo>
                  <a:pt x="104000" y="0"/>
                </a:moveTo>
                <a:lnTo>
                  <a:pt x="93789" y="0"/>
                </a:lnTo>
                <a:lnTo>
                  <a:pt x="93789" y="132080"/>
                </a:lnTo>
                <a:lnTo>
                  <a:pt x="104000" y="132080"/>
                </a:lnTo>
                <a:lnTo>
                  <a:pt x="10400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53" name="object 53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1216393" y="2854705"/>
            <a:ext cx="241566" cy="128397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1519936" y="2854705"/>
            <a:ext cx="532130" cy="132080"/>
          </a:xfrm>
          <a:custGeom>
            <a:avLst/>
            <a:gdLst/>
            <a:rect l="l" t="t" r="r" b="b"/>
            <a:pathLst>
              <a:path w="532130" h="132080">
                <a:moveTo>
                  <a:pt x="512318" y="97028"/>
                </a:moveTo>
                <a:lnTo>
                  <a:pt x="505765" y="97480"/>
                </a:lnTo>
                <a:lnTo>
                  <a:pt x="496569" y="97885"/>
                </a:lnTo>
                <a:lnTo>
                  <a:pt x="484707" y="98242"/>
                </a:lnTo>
                <a:lnTo>
                  <a:pt x="420877" y="99314"/>
                </a:lnTo>
                <a:lnTo>
                  <a:pt x="421894" y="108077"/>
                </a:lnTo>
                <a:lnTo>
                  <a:pt x="470534" y="107442"/>
                </a:lnTo>
                <a:lnTo>
                  <a:pt x="496935" y="106664"/>
                </a:lnTo>
                <a:lnTo>
                  <a:pt x="506235" y="106245"/>
                </a:lnTo>
                <a:lnTo>
                  <a:pt x="512952" y="105791"/>
                </a:lnTo>
                <a:lnTo>
                  <a:pt x="512318" y="97028"/>
                </a:lnTo>
                <a:close/>
              </a:path>
              <a:path w="532130" h="132080">
                <a:moveTo>
                  <a:pt x="252349" y="82423"/>
                </a:moveTo>
                <a:lnTo>
                  <a:pt x="165988" y="82423"/>
                </a:lnTo>
                <a:lnTo>
                  <a:pt x="165988" y="91694"/>
                </a:lnTo>
                <a:lnTo>
                  <a:pt x="242188" y="91694"/>
                </a:lnTo>
                <a:lnTo>
                  <a:pt x="242188" y="132080"/>
                </a:lnTo>
                <a:lnTo>
                  <a:pt x="252349" y="132080"/>
                </a:lnTo>
                <a:lnTo>
                  <a:pt x="252349" y="82423"/>
                </a:lnTo>
                <a:close/>
              </a:path>
              <a:path w="532130" h="132080">
                <a:moveTo>
                  <a:pt x="382777" y="78867"/>
                </a:moveTo>
                <a:lnTo>
                  <a:pt x="300355" y="78867"/>
                </a:lnTo>
                <a:lnTo>
                  <a:pt x="300355" y="87503"/>
                </a:lnTo>
                <a:lnTo>
                  <a:pt x="372744" y="87503"/>
                </a:lnTo>
                <a:lnTo>
                  <a:pt x="372744" y="100457"/>
                </a:lnTo>
                <a:lnTo>
                  <a:pt x="300355" y="100457"/>
                </a:lnTo>
                <a:lnTo>
                  <a:pt x="300355" y="130429"/>
                </a:lnTo>
                <a:lnTo>
                  <a:pt x="386206" y="130429"/>
                </a:lnTo>
                <a:lnTo>
                  <a:pt x="386206" y="121793"/>
                </a:lnTo>
                <a:lnTo>
                  <a:pt x="310388" y="121793"/>
                </a:lnTo>
                <a:lnTo>
                  <a:pt x="310388" y="108712"/>
                </a:lnTo>
                <a:lnTo>
                  <a:pt x="382777" y="108712"/>
                </a:lnTo>
                <a:lnTo>
                  <a:pt x="382777" y="78867"/>
                </a:lnTo>
                <a:close/>
              </a:path>
              <a:path w="532130" h="132080">
                <a:moveTo>
                  <a:pt x="402970" y="56642"/>
                </a:moveTo>
                <a:lnTo>
                  <a:pt x="280415" y="56642"/>
                </a:lnTo>
                <a:lnTo>
                  <a:pt x="280415" y="65278"/>
                </a:lnTo>
                <a:lnTo>
                  <a:pt x="402970" y="65278"/>
                </a:lnTo>
                <a:lnTo>
                  <a:pt x="402970" y="56642"/>
                </a:lnTo>
                <a:close/>
              </a:path>
              <a:path w="532130" h="132080">
                <a:moveTo>
                  <a:pt x="122555" y="99314"/>
                </a:moveTo>
                <a:lnTo>
                  <a:pt x="0" y="99314"/>
                </a:lnTo>
                <a:lnTo>
                  <a:pt x="0" y="108458"/>
                </a:lnTo>
                <a:lnTo>
                  <a:pt x="122555" y="108458"/>
                </a:lnTo>
                <a:lnTo>
                  <a:pt x="122555" y="99314"/>
                </a:lnTo>
                <a:close/>
              </a:path>
              <a:path w="532130" h="132080">
                <a:moveTo>
                  <a:pt x="58927" y="56261"/>
                </a:moveTo>
                <a:lnTo>
                  <a:pt x="48640" y="56261"/>
                </a:lnTo>
                <a:lnTo>
                  <a:pt x="48640" y="99314"/>
                </a:lnTo>
                <a:lnTo>
                  <a:pt x="58927" y="99314"/>
                </a:lnTo>
                <a:lnTo>
                  <a:pt x="58927" y="56261"/>
                </a:lnTo>
                <a:close/>
              </a:path>
              <a:path w="532130" h="132080">
                <a:moveTo>
                  <a:pt x="102488" y="12446"/>
                </a:moveTo>
                <a:lnTo>
                  <a:pt x="17779" y="12446"/>
                </a:lnTo>
                <a:lnTo>
                  <a:pt x="17779" y="21717"/>
                </a:lnTo>
                <a:lnTo>
                  <a:pt x="92328" y="21717"/>
                </a:lnTo>
                <a:lnTo>
                  <a:pt x="92324" y="42545"/>
                </a:lnTo>
                <a:lnTo>
                  <a:pt x="92166" y="51742"/>
                </a:lnTo>
                <a:lnTo>
                  <a:pt x="91693" y="61610"/>
                </a:lnTo>
                <a:lnTo>
                  <a:pt x="90935" y="71883"/>
                </a:lnTo>
                <a:lnTo>
                  <a:pt x="89915" y="82550"/>
                </a:lnTo>
                <a:lnTo>
                  <a:pt x="99822" y="83439"/>
                </a:lnTo>
                <a:lnTo>
                  <a:pt x="100988" y="73030"/>
                </a:lnTo>
                <a:lnTo>
                  <a:pt x="101822" y="62753"/>
                </a:lnTo>
                <a:lnTo>
                  <a:pt x="102322" y="52595"/>
                </a:lnTo>
                <a:lnTo>
                  <a:pt x="102488" y="42545"/>
                </a:lnTo>
                <a:lnTo>
                  <a:pt x="102488" y="12446"/>
                </a:lnTo>
                <a:close/>
              </a:path>
              <a:path w="532130" h="132080">
                <a:moveTo>
                  <a:pt x="465455" y="10033"/>
                </a:moveTo>
                <a:lnTo>
                  <a:pt x="430530" y="32639"/>
                </a:lnTo>
                <a:lnTo>
                  <a:pt x="430587" y="50673"/>
                </a:lnTo>
                <a:lnTo>
                  <a:pt x="465455" y="73025"/>
                </a:lnTo>
                <a:lnTo>
                  <a:pt x="472594" y="72475"/>
                </a:lnTo>
                <a:lnTo>
                  <a:pt x="479139" y="70818"/>
                </a:lnTo>
                <a:lnTo>
                  <a:pt x="485064" y="68042"/>
                </a:lnTo>
                <a:lnTo>
                  <a:pt x="490346" y="64135"/>
                </a:lnTo>
                <a:lnTo>
                  <a:pt x="490490" y="64008"/>
                </a:lnTo>
                <a:lnTo>
                  <a:pt x="458724" y="64008"/>
                </a:lnTo>
                <a:lnTo>
                  <a:pt x="453008" y="61849"/>
                </a:lnTo>
                <a:lnTo>
                  <a:pt x="448182" y="57658"/>
                </a:lnTo>
                <a:lnTo>
                  <a:pt x="443483" y="53467"/>
                </a:lnTo>
                <a:lnTo>
                  <a:pt x="441070" y="48133"/>
                </a:lnTo>
                <a:lnTo>
                  <a:pt x="441070" y="34925"/>
                </a:lnTo>
                <a:lnTo>
                  <a:pt x="443356" y="29591"/>
                </a:lnTo>
                <a:lnTo>
                  <a:pt x="452755" y="21209"/>
                </a:lnTo>
                <a:lnTo>
                  <a:pt x="458469" y="19050"/>
                </a:lnTo>
                <a:lnTo>
                  <a:pt x="490177" y="19050"/>
                </a:lnTo>
                <a:lnTo>
                  <a:pt x="485011" y="15176"/>
                </a:lnTo>
                <a:lnTo>
                  <a:pt x="479031" y="12303"/>
                </a:lnTo>
                <a:lnTo>
                  <a:pt x="472552" y="10602"/>
                </a:lnTo>
                <a:lnTo>
                  <a:pt x="465455" y="10033"/>
                </a:lnTo>
                <a:close/>
              </a:path>
              <a:path w="532130" h="132080">
                <a:moveTo>
                  <a:pt x="490177" y="19050"/>
                </a:moveTo>
                <a:lnTo>
                  <a:pt x="472439" y="19050"/>
                </a:lnTo>
                <a:lnTo>
                  <a:pt x="478281" y="21209"/>
                </a:lnTo>
                <a:lnTo>
                  <a:pt x="482853" y="25400"/>
                </a:lnTo>
                <a:lnTo>
                  <a:pt x="487552" y="29464"/>
                </a:lnTo>
                <a:lnTo>
                  <a:pt x="489838" y="34925"/>
                </a:lnTo>
                <a:lnTo>
                  <a:pt x="489838" y="48133"/>
                </a:lnTo>
                <a:lnTo>
                  <a:pt x="487552" y="53467"/>
                </a:lnTo>
                <a:lnTo>
                  <a:pt x="478155" y="61849"/>
                </a:lnTo>
                <a:lnTo>
                  <a:pt x="472313" y="64008"/>
                </a:lnTo>
                <a:lnTo>
                  <a:pt x="490490" y="64008"/>
                </a:lnTo>
                <a:lnTo>
                  <a:pt x="497077" y="58166"/>
                </a:lnTo>
                <a:lnTo>
                  <a:pt x="500380" y="50673"/>
                </a:lnTo>
                <a:lnTo>
                  <a:pt x="500380" y="32639"/>
                </a:lnTo>
                <a:lnTo>
                  <a:pt x="497077" y="25273"/>
                </a:lnTo>
                <a:lnTo>
                  <a:pt x="490346" y="19177"/>
                </a:lnTo>
                <a:lnTo>
                  <a:pt x="490177" y="19050"/>
                </a:lnTo>
                <a:close/>
              </a:path>
              <a:path w="532130" h="132080">
                <a:moveTo>
                  <a:pt x="202056" y="6858"/>
                </a:moveTo>
                <a:lnTo>
                  <a:pt x="149225" y="6858"/>
                </a:lnTo>
                <a:lnTo>
                  <a:pt x="149225" y="16002"/>
                </a:lnTo>
                <a:lnTo>
                  <a:pt x="190881" y="16002"/>
                </a:lnTo>
                <a:lnTo>
                  <a:pt x="189190" y="23953"/>
                </a:lnTo>
                <a:lnTo>
                  <a:pt x="161829" y="58515"/>
                </a:lnTo>
                <a:lnTo>
                  <a:pt x="143256" y="68580"/>
                </a:lnTo>
                <a:lnTo>
                  <a:pt x="150749" y="76454"/>
                </a:lnTo>
                <a:lnTo>
                  <a:pt x="172749" y="62454"/>
                </a:lnTo>
                <a:lnTo>
                  <a:pt x="188642" y="46180"/>
                </a:lnTo>
                <a:lnTo>
                  <a:pt x="198415" y="27644"/>
                </a:lnTo>
                <a:lnTo>
                  <a:pt x="202056" y="6858"/>
                </a:lnTo>
                <a:close/>
              </a:path>
              <a:path w="532130" h="132080">
                <a:moveTo>
                  <a:pt x="382905" y="2921"/>
                </a:moveTo>
                <a:lnTo>
                  <a:pt x="300989" y="2921"/>
                </a:lnTo>
                <a:lnTo>
                  <a:pt x="300989" y="42926"/>
                </a:lnTo>
                <a:lnTo>
                  <a:pt x="384428" y="42926"/>
                </a:lnTo>
                <a:lnTo>
                  <a:pt x="384428" y="34290"/>
                </a:lnTo>
                <a:lnTo>
                  <a:pt x="311150" y="34290"/>
                </a:lnTo>
                <a:lnTo>
                  <a:pt x="311150" y="11684"/>
                </a:lnTo>
                <a:lnTo>
                  <a:pt x="382905" y="11684"/>
                </a:lnTo>
                <a:lnTo>
                  <a:pt x="382905" y="2921"/>
                </a:lnTo>
                <a:close/>
              </a:path>
              <a:path w="532130" h="132080">
                <a:moveTo>
                  <a:pt x="531749" y="0"/>
                </a:moveTo>
                <a:lnTo>
                  <a:pt x="521588" y="0"/>
                </a:lnTo>
                <a:lnTo>
                  <a:pt x="521588" y="132080"/>
                </a:lnTo>
                <a:lnTo>
                  <a:pt x="531749" y="132080"/>
                </a:lnTo>
                <a:lnTo>
                  <a:pt x="531749" y="0"/>
                </a:lnTo>
                <a:close/>
              </a:path>
              <a:path w="532130" h="132080">
                <a:moveTo>
                  <a:pt x="226694" y="2667"/>
                </a:moveTo>
                <a:lnTo>
                  <a:pt x="216662" y="2667"/>
                </a:lnTo>
                <a:lnTo>
                  <a:pt x="216662" y="75184"/>
                </a:lnTo>
                <a:lnTo>
                  <a:pt x="226694" y="75184"/>
                </a:lnTo>
                <a:lnTo>
                  <a:pt x="226694" y="44450"/>
                </a:lnTo>
                <a:lnTo>
                  <a:pt x="252349" y="44450"/>
                </a:lnTo>
                <a:lnTo>
                  <a:pt x="252349" y="35179"/>
                </a:lnTo>
                <a:lnTo>
                  <a:pt x="226694" y="35179"/>
                </a:lnTo>
                <a:lnTo>
                  <a:pt x="226694" y="2667"/>
                </a:lnTo>
                <a:close/>
              </a:path>
              <a:path w="532130" h="132080">
                <a:moveTo>
                  <a:pt x="252349" y="44450"/>
                </a:moveTo>
                <a:lnTo>
                  <a:pt x="242188" y="44450"/>
                </a:lnTo>
                <a:lnTo>
                  <a:pt x="242188" y="75184"/>
                </a:lnTo>
                <a:lnTo>
                  <a:pt x="252349" y="75184"/>
                </a:lnTo>
                <a:lnTo>
                  <a:pt x="252349" y="44450"/>
                </a:lnTo>
                <a:close/>
              </a:path>
              <a:path w="532130" h="132080">
                <a:moveTo>
                  <a:pt x="252349" y="0"/>
                </a:moveTo>
                <a:lnTo>
                  <a:pt x="242188" y="0"/>
                </a:lnTo>
                <a:lnTo>
                  <a:pt x="242188" y="35179"/>
                </a:lnTo>
                <a:lnTo>
                  <a:pt x="252349" y="35179"/>
                </a:lnTo>
                <a:lnTo>
                  <a:pt x="252349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5" name="object 55"/>
          <p:cNvSpPr/>
          <p:nvPr/>
        </p:nvSpPr>
        <p:spPr>
          <a:xfrm>
            <a:off x="2114295" y="2854705"/>
            <a:ext cx="543560" cy="132080"/>
          </a:xfrm>
          <a:custGeom>
            <a:avLst/>
            <a:gdLst/>
            <a:rect l="l" t="t" r="r" b="b"/>
            <a:pathLst>
              <a:path w="543560" h="132080">
                <a:moveTo>
                  <a:pt x="522986" y="86233"/>
                </a:moveTo>
                <a:lnTo>
                  <a:pt x="440817" y="86233"/>
                </a:lnTo>
                <a:lnTo>
                  <a:pt x="440817" y="128143"/>
                </a:lnTo>
                <a:lnTo>
                  <a:pt x="522986" y="128143"/>
                </a:lnTo>
                <a:lnTo>
                  <a:pt x="522986" y="119253"/>
                </a:lnTo>
                <a:lnTo>
                  <a:pt x="450850" y="119253"/>
                </a:lnTo>
                <a:lnTo>
                  <a:pt x="450850" y="95377"/>
                </a:lnTo>
                <a:lnTo>
                  <a:pt x="522986" y="95377"/>
                </a:lnTo>
                <a:lnTo>
                  <a:pt x="522986" y="86233"/>
                </a:lnTo>
                <a:close/>
              </a:path>
              <a:path w="543560" h="132080">
                <a:moveTo>
                  <a:pt x="522986" y="95377"/>
                </a:moveTo>
                <a:lnTo>
                  <a:pt x="512953" y="95377"/>
                </a:lnTo>
                <a:lnTo>
                  <a:pt x="512953" y="119253"/>
                </a:lnTo>
                <a:lnTo>
                  <a:pt x="522986" y="119253"/>
                </a:lnTo>
                <a:lnTo>
                  <a:pt x="522986" y="95377"/>
                </a:lnTo>
                <a:close/>
              </a:path>
              <a:path w="543560" h="132080">
                <a:moveTo>
                  <a:pt x="487045" y="70993"/>
                </a:moveTo>
                <a:lnTo>
                  <a:pt x="476631" y="70993"/>
                </a:lnTo>
                <a:lnTo>
                  <a:pt x="476631" y="86233"/>
                </a:lnTo>
                <a:lnTo>
                  <a:pt x="487045" y="86233"/>
                </a:lnTo>
                <a:lnTo>
                  <a:pt x="487045" y="70993"/>
                </a:lnTo>
                <a:close/>
              </a:path>
              <a:path w="543560" h="132080">
                <a:moveTo>
                  <a:pt x="543179" y="61849"/>
                </a:moveTo>
                <a:lnTo>
                  <a:pt x="420624" y="61849"/>
                </a:lnTo>
                <a:lnTo>
                  <a:pt x="420624" y="70993"/>
                </a:lnTo>
                <a:lnTo>
                  <a:pt x="543179" y="70993"/>
                </a:lnTo>
                <a:lnTo>
                  <a:pt x="543179" y="61849"/>
                </a:lnTo>
                <a:close/>
              </a:path>
              <a:path w="543560" h="132080">
                <a:moveTo>
                  <a:pt x="382778" y="78994"/>
                </a:moveTo>
                <a:lnTo>
                  <a:pt x="300481" y="78994"/>
                </a:lnTo>
                <a:lnTo>
                  <a:pt x="300481" y="87630"/>
                </a:lnTo>
                <a:lnTo>
                  <a:pt x="372745" y="87630"/>
                </a:lnTo>
                <a:lnTo>
                  <a:pt x="372745" y="100330"/>
                </a:lnTo>
                <a:lnTo>
                  <a:pt x="300481" y="100330"/>
                </a:lnTo>
                <a:lnTo>
                  <a:pt x="300481" y="130556"/>
                </a:lnTo>
                <a:lnTo>
                  <a:pt x="386206" y="130556"/>
                </a:lnTo>
                <a:lnTo>
                  <a:pt x="386206" y="121920"/>
                </a:lnTo>
                <a:lnTo>
                  <a:pt x="310515" y="121920"/>
                </a:lnTo>
                <a:lnTo>
                  <a:pt x="310515" y="108712"/>
                </a:lnTo>
                <a:lnTo>
                  <a:pt x="382778" y="108712"/>
                </a:lnTo>
                <a:lnTo>
                  <a:pt x="382778" y="78994"/>
                </a:lnTo>
                <a:close/>
              </a:path>
              <a:path w="543560" h="132080">
                <a:moveTo>
                  <a:pt x="346837" y="65405"/>
                </a:moveTo>
                <a:lnTo>
                  <a:pt x="336423" y="65405"/>
                </a:lnTo>
                <a:lnTo>
                  <a:pt x="336423" y="78994"/>
                </a:lnTo>
                <a:lnTo>
                  <a:pt x="346837" y="78994"/>
                </a:lnTo>
                <a:lnTo>
                  <a:pt x="346837" y="65405"/>
                </a:lnTo>
                <a:close/>
              </a:path>
              <a:path w="543560" h="132080">
                <a:moveTo>
                  <a:pt x="402971" y="56642"/>
                </a:moveTo>
                <a:lnTo>
                  <a:pt x="280416" y="56642"/>
                </a:lnTo>
                <a:lnTo>
                  <a:pt x="280416" y="65405"/>
                </a:lnTo>
                <a:lnTo>
                  <a:pt x="402971" y="65405"/>
                </a:lnTo>
                <a:lnTo>
                  <a:pt x="402971" y="56642"/>
                </a:lnTo>
                <a:close/>
              </a:path>
              <a:path w="543560" h="132080">
                <a:moveTo>
                  <a:pt x="200914" y="11811"/>
                </a:moveTo>
                <a:lnTo>
                  <a:pt x="148081" y="11811"/>
                </a:lnTo>
                <a:lnTo>
                  <a:pt x="148081" y="93472"/>
                </a:lnTo>
                <a:lnTo>
                  <a:pt x="200914" y="93472"/>
                </a:lnTo>
                <a:lnTo>
                  <a:pt x="200914" y="84582"/>
                </a:lnTo>
                <a:lnTo>
                  <a:pt x="158115" y="84582"/>
                </a:lnTo>
                <a:lnTo>
                  <a:pt x="158115" y="20701"/>
                </a:lnTo>
                <a:lnTo>
                  <a:pt x="200914" y="20701"/>
                </a:lnTo>
                <a:lnTo>
                  <a:pt x="200914" y="11811"/>
                </a:lnTo>
                <a:close/>
              </a:path>
              <a:path w="543560" h="132080">
                <a:moveTo>
                  <a:pt x="200914" y="20701"/>
                </a:moveTo>
                <a:lnTo>
                  <a:pt x="190754" y="20701"/>
                </a:lnTo>
                <a:lnTo>
                  <a:pt x="190754" y="84582"/>
                </a:lnTo>
                <a:lnTo>
                  <a:pt x="200914" y="84582"/>
                </a:lnTo>
                <a:lnTo>
                  <a:pt x="200914" y="20701"/>
                </a:lnTo>
                <a:close/>
              </a:path>
              <a:path w="543560" h="132080">
                <a:moveTo>
                  <a:pt x="529844" y="41275"/>
                </a:moveTo>
                <a:lnTo>
                  <a:pt x="433959" y="41275"/>
                </a:lnTo>
                <a:lnTo>
                  <a:pt x="433959" y="50038"/>
                </a:lnTo>
                <a:lnTo>
                  <a:pt x="529844" y="50038"/>
                </a:lnTo>
                <a:lnTo>
                  <a:pt x="529844" y="41275"/>
                </a:lnTo>
                <a:close/>
              </a:path>
              <a:path w="543560" h="132080">
                <a:moveTo>
                  <a:pt x="462534" y="17272"/>
                </a:moveTo>
                <a:lnTo>
                  <a:pt x="452501" y="17272"/>
                </a:lnTo>
                <a:lnTo>
                  <a:pt x="453644" y="41275"/>
                </a:lnTo>
                <a:lnTo>
                  <a:pt x="463931" y="41275"/>
                </a:lnTo>
                <a:lnTo>
                  <a:pt x="462534" y="17272"/>
                </a:lnTo>
                <a:close/>
              </a:path>
              <a:path w="543560" h="132080">
                <a:moveTo>
                  <a:pt x="511302" y="17272"/>
                </a:moveTo>
                <a:lnTo>
                  <a:pt x="501269" y="17272"/>
                </a:lnTo>
                <a:lnTo>
                  <a:pt x="499872" y="41275"/>
                </a:lnTo>
                <a:lnTo>
                  <a:pt x="510031" y="41275"/>
                </a:lnTo>
                <a:lnTo>
                  <a:pt x="511302" y="17272"/>
                </a:lnTo>
                <a:close/>
              </a:path>
              <a:path w="543560" h="132080">
                <a:moveTo>
                  <a:pt x="382397" y="2540"/>
                </a:moveTo>
                <a:lnTo>
                  <a:pt x="300863" y="2540"/>
                </a:lnTo>
                <a:lnTo>
                  <a:pt x="300863" y="43942"/>
                </a:lnTo>
                <a:lnTo>
                  <a:pt x="382397" y="43942"/>
                </a:lnTo>
                <a:lnTo>
                  <a:pt x="382397" y="35052"/>
                </a:lnTo>
                <a:lnTo>
                  <a:pt x="310896" y="35052"/>
                </a:lnTo>
                <a:lnTo>
                  <a:pt x="310896" y="11430"/>
                </a:lnTo>
                <a:lnTo>
                  <a:pt x="382397" y="11430"/>
                </a:lnTo>
                <a:lnTo>
                  <a:pt x="382397" y="2540"/>
                </a:lnTo>
                <a:close/>
              </a:path>
              <a:path w="543560" h="132080">
                <a:moveTo>
                  <a:pt x="382397" y="11430"/>
                </a:moveTo>
                <a:lnTo>
                  <a:pt x="372237" y="11430"/>
                </a:lnTo>
                <a:lnTo>
                  <a:pt x="372237" y="35052"/>
                </a:lnTo>
                <a:lnTo>
                  <a:pt x="382397" y="35052"/>
                </a:lnTo>
                <a:lnTo>
                  <a:pt x="382397" y="11430"/>
                </a:lnTo>
                <a:close/>
              </a:path>
              <a:path w="543560" h="132080">
                <a:moveTo>
                  <a:pt x="65151" y="70993"/>
                </a:moveTo>
                <a:lnTo>
                  <a:pt x="54991" y="70993"/>
                </a:lnTo>
                <a:lnTo>
                  <a:pt x="54991" y="132080"/>
                </a:lnTo>
                <a:lnTo>
                  <a:pt x="65151" y="132080"/>
                </a:lnTo>
                <a:lnTo>
                  <a:pt x="65151" y="70993"/>
                </a:lnTo>
                <a:close/>
              </a:path>
              <a:path w="543560" h="132080">
                <a:moveTo>
                  <a:pt x="122555" y="61722"/>
                </a:moveTo>
                <a:lnTo>
                  <a:pt x="0" y="61722"/>
                </a:lnTo>
                <a:lnTo>
                  <a:pt x="0" y="70993"/>
                </a:lnTo>
                <a:lnTo>
                  <a:pt x="122555" y="70993"/>
                </a:lnTo>
                <a:lnTo>
                  <a:pt x="122555" y="61722"/>
                </a:lnTo>
                <a:close/>
              </a:path>
              <a:path w="543560" h="132080">
                <a:moveTo>
                  <a:pt x="103631" y="5715"/>
                </a:moveTo>
                <a:lnTo>
                  <a:pt x="19939" y="5715"/>
                </a:lnTo>
                <a:lnTo>
                  <a:pt x="19939" y="14859"/>
                </a:lnTo>
                <a:lnTo>
                  <a:pt x="93345" y="14859"/>
                </a:lnTo>
                <a:lnTo>
                  <a:pt x="93249" y="29289"/>
                </a:lnTo>
                <a:lnTo>
                  <a:pt x="92963" y="41910"/>
                </a:lnTo>
                <a:lnTo>
                  <a:pt x="92487" y="52720"/>
                </a:lnTo>
                <a:lnTo>
                  <a:pt x="91821" y="61722"/>
                </a:lnTo>
                <a:lnTo>
                  <a:pt x="101600" y="61722"/>
                </a:lnTo>
                <a:lnTo>
                  <a:pt x="102506" y="49934"/>
                </a:lnTo>
                <a:lnTo>
                  <a:pt x="103139" y="36671"/>
                </a:lnTo>
                <a:lnTo>
                  <a:pt x="103510" y="21931"/>
                </a:lnTo>
                <a:lnTo>
                  <a:pt x="103631" y="5715"/>
                </a:lnTo>
                <a:close/>
              </a:path>
              <a:path w="543560" h="132080">
                <a:moveTo>
                  <a:pt x="528193" y="3302"/>
                </a:moveTo>
                <a:lnTo>
                  <a:pt x="435610" y="3302"/>
                </a:lnTo>
                <a:lnTo>
                  <a:pt x="435610" y="12446"/>
                </a:lnTo>
                <a:lnTo>
                  <a:pt x="528193" y="12446"/>
                </a:lnTo>
                <a:lnTo>
                  <a:pt x="528193" y="3302"/>
                </a:lnTo>
                <a:close/>
              </a:path>
              <a:path w="543560" h="132080">
                <a:moveTo>
                  <a:pt x="252730" y="63119"/>
                </a:moveTo>
                <a:lnTo>
                  <a:pt x="242443" y="63119"/>
                </a:lnTo>
                <a:lnTo>
                  <a:pt x="242443" y="132080"/>
                </a:lnTo>
                <a:lnTo>
                  <a:pt x="252730" y="132080"/>
                </a:lnTo>
                <a:lnTo>
                  <a:pt x="252730" y="63119"/>
                </a:lnTo>
                <a:close/>
              </a:path>
              <a:path w="543560" h="132080">
                <a:moveTo>
                  <a:pt x="225806" y="2667"/>
                </a:moveTo>
                <a:lnTo>
                  <a:pt x="215773" y="2667"/>
                </a:lnTo>
                <a:lnTo>
                  <a:pt x="215773" y="128016"/>
                </a:lnTo>
                <a:lnTo>
                  <a:pt x="225806" y="128016"/>
                </a:lnTo>
                <a:lnTo>
                  <a:pt x="225806" y="63119"/>
                </a:lnTo>
                <a:lnTo>
                  <a:pt x="252730" y="63119"/>
                </a:lnTo>
                <a:lnTo>
                  <a:pt x="252730" y="53975"/>
                </a:lnTo>
                <a:lnTo>
                  <a:pt x="225806" y="53975"/>
                </a:lnTo>
                <a:lnTo>
                  <a:pt x="225806" y="2667"/>
                </a:lnTo>
                <a:close/>
              </a:path>
              <a:path w="543560" h="132080">
                <a:moveTo>
                  <a:pt x="252730" y="0"/>
                </a:moveTo>
                <a:lnTo>
                  <a:pt x="242443" y="0"/>
                </a:lnTo>
                <a:lnTo>
                  <a:pt x="242443" y="53975"/>
                </a:lnTo>
                <a:lnTo>
                  <a:pt x="252730" y="53975"/>
                </a:lnTo>
                <a:lnTo>
                  <a:pt x="25273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56" name="object 56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2720975" y="2854705"/>
            <a:ext cx="106933" cy="129159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2881502" y="2854705"/>
            <a:ext cx="403860" cy="132080"/>
          </a:xfrm>
          <a:custGeom>
            <a:avLst/>
            <a:gdLst/>
            <a:rect l="l" t="t" r="r" b="b"/>
            <a:pathLst>
              <a:path w="403860" h="132080">
                <a:moveTo>
                  <a:pt x="180467" y="86868"/>
                </a:moveTo>
                <a:lnTo>
                  <a:pt x="170307" y="86868"/>
                </a:lnTo>
                <a:lnTo>
                  <a:pt x="170307" y="128016"/>
                </a:lnTo>
                <a:lnTo>
                  <a:pt x="254254" y="128016"/>
                </a:lnTo>
                <a:lnTo>
                  <a:pt x="254254" y="118872"/>
                </a:lnTo>
                <a:lnTo>
                  <a:pt x="180467" y="118872"/>
                </a:lnTo>
                <a:lnTo>
                  <a:pt x="180467" y="86868"/>
                </a:lnTo>
                <a:close/>
              </a:path>
              <a:path w="403860" h="132080">
                <a:moveTo>
                  <a:pt x="250952" y="0"/>
                </a:moveTo>
                <a:lnTo>
                  <a:pt x="240665" y="0"/>
                </a:lnTo>
                <a:lnTo>
                  <a:pt x="240665" y="36576"/>
                </a:lnTo>
                <a:lnTo>
                  <a:pt x="217297" y="36576"/>
                </a:lnTo>
                <a:lnTo>
                  <a:pt x="217297" y="45720"/>
                </a:lnTo>
                <a:lnTo>
                  <a:pt x="240665" y="45720"/>
                </a:lnTo>
                <a:lnTo>
                  <a:pt x="240665" y="94615"/>
                </a:lnTo>
                <a:lnTo>
                  <a:pt x="250952" y="94615"/>
                </a:lnTo>
                <a:lnTo>
                  <a:pt x="250952" y="0"/>
                </a:lnTo>
                <a:close/>
              </a:path>
              <a:path w="403860" h="132080">
                <a:moveTo>
                  <a:pt x="219075" y="7493"/>
                </a:moveTo>
                <a:lnTo>
                  <a:pt x="156337" y="7493"/>
                </a:lnTo>
                <a:lnTo>
                  <a:pt x="156337" y="73025"/>
                </a:lnTo>
                <a:lnTo>
                  <a:pt x="198850" y="72707"/>
                </a:lnTo>
                <a:lnTo>
                  <a:pt x="213737" y="72274"/>
                </a:lnTo>
                <a:lnTo>
                  <a:pt x="224409" y="71628"/>
                </a:lnTo>
                <a:lnTo>
                  <a:pt x="223766" y="64135"/>
                </a:lnTo>
                <a:lnTo>
                  <a:pt x="166624" y="64135"/>
                </a:lnTo>
                <a:lnTo>
                  <a:pt x="166624" y="44069"/>
                </a:lnTo>
                <a:lnTo>
                  <a:pt x="206883" y="44069"/>
                </a:lnTo>
                <a:lnTo>
                  <a:pt x="206883" y="35179"/>
                </a:lnTo>
                <a:lnTo>
                  <a:pt x="166624" y="35179"/>
                </a:lnTo>
                <a:lnTo>
                  <a:pt x="166624" y="16637"/>
                </a:lnTo>
                <a:lnTo>
                  <a:pt x="219075" y="16637"/>
                </a:lnTo>
                <a:lnTo>
                  <a:pt x="219075" y="7493"/>
                </a:lnTo>
                <a:close/>
              </a:path>
              <a:path w="403860" h="132080">
                <a:moveTo>
                  <a:pt x="223647" y="62738"/>
                </a:moveTo>
                <a:lnTo>
                  <a:pt x="214933" y="63331"/>
                </a:lnTo>
                <a:lnTo>
                  <a:pt x="202517" y="63769"/>
                </a:lnTo>
                <a:lnTo>
                  <a:pt x="186410" y="64041"/>
                </a:lnTo>
                <a:lnTo>
                  <a:pt x="166624" y="64135"/>
                </a:lnTo>
                <a:lnTo>
                  <a:pt x="223766" y="64135"/>
                </a:lnTo>
                <a:lnTo>
                  <a:pt x="223647" y="62738"/>
                </a:lnTo>
                <a:close/>
              </a:path>
              <a:path w="403860" h="132080">
                <a:moveTo>
                  <a:pt x="384175" y="81788"/>
                </a:moveTo>
                <a:lnTo>
                  <a:pt x="300863" y="81788"/>
                </a:lnTo>
                <a:lnTo>
                  <a:pt x="300863" y="90424"/>
                </a:lnTo>
                <a:lnTo>
                  <a:pt x="374142" y="90424"/>
                </a:lnTo>
                <a:lnTo>
                  <a:pt x="374142" y="101854"/>
                </a:lnTo>
                <a:lnTo>
                  <a:pt x="300863" y="101854"/>
                </a:lnTo>
                <a:lnTo>
                  <a:pt x="300863" y="130683"/>
                </a:lnTo>
                <a:lnTo>
                  <a:pt x="387096" y="130683"/>
                </a:lnTo>
                <a:lnTo>
                  <a:pt x="387096" y="122047"/>
                </a:lnTo>
                <a:lnTo>
                  <a:pt x="310896" y="122047"/>
                </a:lnTo>
                <a:lnTo>
                  <a:pt x="310896" y="109982"/>
                </a:lnTo>
                <a:lnTo>
                  <a:pt x="384175" y="109982"/>
                </a:lnTo>
                <a:lnTo>
                  <a:pt x="384175" y="81788"/>
                </a:lnTo>
                <a:close/>
              </a:path>
              <a:path w="403860" h="132080">
                <a:moveTo>
                  <a:pt x="403860" y="61976"/>
                </a:moveTo>
                <a:lnTo>
                  <a:pt x="281305" y="61976"/>
                </a:lnTo>
                <a:lnTo>
                  <a:pt x="281305" y="70612"/>
                </a:lnTo>
                <a:lnTo>
                  <a:pt x="403860" y="70612"/>
                </a:lnTo>
                <a:lnTo>
                  <a:pt x="403860" y="61976"/>
                </a:lnTo>
                <a:close/>
              </a:path>
              <a:path w="403860" h="132080">
                <a:moveTo>
                  <a:pt x="69850" y="86360"/>
                </a:moveTo>
                <a:lnTo>
                  <a:pt x="67183" y="86995"/>
                </a:lnTo>
                <a:lnTo>
                  <a:pt x="61722" y="87376"/>
                </a:lnTo>
                <a:lnTo>
                  <a:pt x="0" y="87376"/>
                </a:lnTo>
                <a:lnTo>
                  <a:pt x="0" y="96520"/>
                </a:lnTo>
                <a:lnTo>
                  <a:pt x="59309" y="96520"/>
                </a:lnTo>
                <a:lnTo>
                  <a:pt x="66167" y="96012"/>
                </a:lnTo>
                <a:lnTo>
                  <a:pt x="70739" y="95123"/>
                </a:lnTo>
                <a:lnTo>
                  <a:pt x="69850" y="86360"/>
                </a:lnTo>
                <a:close/>
              </a:path>
              <a:path w="403860" h="132080">
                <a:moveTo>
                  <a:pt x="24892" y="30099"/>
                </a:moveTo>
                <a:lnTo>
                  <a:pt x="14605" y="30099"/>
                </a:lnTo>
                <a:lnTo>
                  <a:pt x="16383" y="87376"/>
                </a:lnTo>
                <a:lnTo>
                  <a:pt x="26035" y="87376"/>
                </a:lnTo>
                <a:lnTo>
                  <a:pt x="24892" y="30099"/>
                </a:lnTo>
                <a:close/>
              </a:path>
              <a:path w="403860" h="132080">
                <a:moveTo>
                  <a:pt x="55499" y="30099"/>
                </a:moveTo>
                <a:lnTo>
                  <a:pt x="45212" y="30099"/>
                </a:lnTo>
                <a:lnTo>
                  <a:pt x="44069" y="87376"/>
                </a:lnTo>
                <a:lnTo>
                  <a:pt x="53594" y="87376"/>
                </a:lnTo>
                <a:lnTo>
                  <a:pt x="55499" y="30099"/>
                </a:lnTo>
                <a:close/>
              </a:path>
              <a:path w="403860" h="132080">
                <a:moveTo>
                  <a:pt x="66167" y="11811"/>
                </a:moveTo>
                <a:lnTo>
                  <a:pt x="3810" y="11811"/>
                </a:lnTo>
                <a:lnTo>
                  <a:pt x="3810" y="20828"/>
                </a:lnTo>
                <a:lnTo>
                  <a:pt x="66167" y="20828"/>
                </a:lnTo>
                <a:lnTo>
                  <a:pt x="66167" y="11811"/>
                </a:lnTo>
                <a:close/>
              </a:path>
              <a:path w="403860" h="132080">
                <a:moveTo>
                  <a:pt x="383921" y="2286"/>
                </a:moveTo>
                <a:lnTo>
                  <a:pt x="301244" y="2286"/>
                </a:lnTo>
                <a:lnTo>
                  <a:pt x="301244" y="10922"/>
                </a:lnTo>
                <a:lnTo>
                  <a:pt x="373888" y="10922"/>
                </a:lnTo>
                <a:lnTo>
                  <a:pt x="373888" y="22352"/>
                </a:lnTo>
                <a:lnTo>
                  <a:pt x="301244" y="22352"/>
                </a:lnTo>
                <a:lnTo>
                  <a:pt x="301244" y="50927"/>
                </a:lnTo>
                <a:lnTo>
                  <a:pt x="386842" y="50927"/>
                </a:lnTo>
                <a:lnTo>
                  <a:pt x="386842" y="42164"/>
                </a:lnTo>
                <a:lnTo>
                  <a:pt x="311277" y="42164"/>
                </a:lnTo>
                <a:lnTo>
                  <a:pt x="311277" y="30226"/>
                </a:lnTo>
                <a:lnTo>
                  <a:pt x="383921" y="30226"/>
                </a:lnTo>
                <a:lnTo>
                  <a:pt x="383921" y="2286"/>
                </a:lnTo>
                <a:close/>
              </a:path>
              <a:path w="403860" h="132080">
                <a:moveTo>
                  <a:pt x="113411" y="65151"/>
                </a:moveTo>
                <a:lnTo>
                  <a:pt x="103124" y="65151"/>
                </a:lnTo>
                <a:lnTo>
                  <a:pt x="103124" y="132080"/>
                </a:lnTo>
                <a:lnTo>
                  <a:pt x="113411" y="132080"/>
                </a:lnTo>
                <a:lnTo>
                  <a:pt x="113411" y="65151"/>
                </a:lnTo>
                <a:close/>
              </a:path>
              <a:path w="403860" h="132080">
                <a:moveTo>
                  <a:pt x="87249" y="2667"/>
                </a:moveTo>
                <a:lnTo>
                  <a:pt x="77089" y="2667"/>
                </a:lnTo>
                <a:lnTo>
                  <a:pt x="77089" y="128016"/>
                </a:lnTo>
                <a:lnTo>
                  <a:pt x="87249" y="128016"/>
                </a:lnTo>
                <a:lnTo>
                  <a:pt x="87249" y="65151"/>
                </a:lnTo>
                <a:lnTo>
                  <a:pt x="113411" y="65151"/>
                </a:lnTo>
                <a:lnTo>
                  <a:pt x="113411" y="55880"/>
                </a:lnTo>
                <a:lnTo>
                  <a:pt x="87249" y="55880"/>
                </a:lnTo>
                <a:lnTo>
                  <a:pt x="87249" y="2667"/>
                </a:lnTo>
                <a:close/>
              </a:path>
              <a:path w="403860" h="132080">
                <a:moveTo>
                  <a:pt x="113411" y="0"/>
                </a:moveTo>
                <a:lnTo>
                  <a:pt x="103124" y="0"/>
                </a:lnTo>
                <a:lnTo>
                  <a:pt x="103124" y="55880"/>
                </a:lnTo>
                <a:lnTo>
                  <a:pt x="113411" y="55880"/>
                </a:lnTo>
                <a:lnTo>
                  <a:pt x="113411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object 58"/>
          <p:cNvSpPr/>
          <p:nvPr/>
        </p:nvSpPr>
        <p:spPr>
          <a:xfrm>
            <a:off x="3334639" y="2854705"/>
            <a:ext cx="265430" cy="132080"/>
          </a:xfrm>
          <a:custGeom>
            <a:avLst/>
            <a:gdLst/>
            <a:rect l="l" t="t" r="r" b="b"/>
            <a:pathLst>
              <a:path w="265429" h="132080">
                <a:moveTo>
                  <a:pt x="245490" y="81026"/>
                </a:moveTo>
                <a:lnTo>
                  <a:pt x="160909" y="81026"/>
                </a:lnTo>
                <a:lnTo>
                  <a:pt x="160909" y="90170"/>
                </a:lnTo>
                <a:lnTo>
                  <a:pt x="235331" y="90170"/>
                </a:lnTo>
                <a:lnTo>
                  <a:pt x="235331" y="132080"/>
                </a:lnTo>
                <a:lnTo>
                  <a:pt x="245490" y="132080"/>
                </a:lnTo>
                <a:lnTo>
                  <a:pt x="245490" y="81026"/>
                </a:lnTo>
                <a:close/>
              </a:path>
              <a:path w="265429" h="132080">
                <a:moveTo>
                  <a:pt x="86868" y="86106"/>
                </a:moveTo>
                <a:lnTo>
                  <a:pt x="82803" y="87122"/>
                </a:lnTo>
                <a:lnTo>
                  <a:pt x="75437" y="87630"/>
                </a:lnTo>
                <a:lnTo>
                  <a:pt x="0" y="87630"/>
                </a:lnTo>
                <a:lnTo>
                  <a:pt x="0" y="96774"/>
                </a:lnTo>
                <a:lnTo>
                  <a:pt x="74168" y="96774"/>
                </a:lnTo>
                <a:lnTo>
                  <a:pt x="81280" y="96139"/>
                </a:lnTo>
                <a:lnTo>
                  <a:pt x="87757" y="94742"/>
                </a:lnTo>
                <a:lnTo>
                  <a:pt x="86868" y="86106"/>
                </a:lnTo>
                <a:close/>
              </a:path>
              <a:path w="265429" h="132080">
                <a:moveTo>
                  <a:pt x="29337" y="30099"/>
                </a:moveTo>
                <a:lnTo>
                  <a:pt x="19303" y="30099"/>
                </a:lnTo>
                <a:lnTo>
                  <a:pt x="20574" y="87630"/>
                </a:lnTo>
                <a:lnTo>
                  <a:pt x="30734" y="87630"/>
                </a:lnTo>
                <a:lnTo>
                  <a:pt x="29337" y="30099"/>
                </a:lnTo>
                <a:close/>
              </a:path>
              <a:path w="265429" h="132080">
                <a:moveTo>
                  <a:pt x="66421" y="30099"/>
                </a:moveTo>
                <a:lnTo>
                  <a:pt x="56261" y="30099"/>
                </a:lnTo>
                <a:lnTo>
                  <a:pt x="54990" y="87630"/>
                </a:lnTo>
                <a:lnTo>
                  <a:pt x="65024" y="87630"/>
                </a:lnTo>
                <a:lnTo>
                  <a:pt x="66421" y="30099"/>
                </a:lnTo>
                <a:close/>
              </a:path>
              <a:path w="265429" h="132080">
                <a:moveTo>
                  <a:pt x="180339" y="3810"/>
                </a:moveTo>
                <a:lnTo>
                  <a:pt x="146989" y="26289"/>
                </a:lnTo>
                <a:lnTo>
                  <a:pt x="146989" y="44704"/>
                </a:lnTo>
                <a:lnTo>
                  <a:pt x="180339" y="67310"/>
                </a:lnTo>
                <a:lnTo>
                  <a:pt x="187434" y="66740"/>
                </a:lnTo>
                <a:lnTo>
                  <a:pt x="193849" y="65039"/>
                </a:lnTo>
                <a:lnTo>
                  <a:pt x="199574" y="62220"/>
                </a:lnTo>
                <a:lnTo>
                  <a:pt x="204434" y="58420"/>
                </a:lnTo>
                <a:lnTo>
                  <a:pt x="173482" y="58420"/>
                </a:lnTo>
                <a:lnTo>
                  <a:pt x="167766" y="56388"/>
                </a:lnTo>
                <a:lnTo>
                  <a:pt x="163575" y="52070"/>
                </a:lnTo>
                <a:lnTo>
                  <a:pt x="159258" y="47752"/>
                </a:lnTo>
                <a:lnTo>
                  <a:pt x="157099" y="42291"/>
                </a:lnTo>
                <a:lnTo>
                  <a:pt x="157099" y="28702"/>
                </a:lnTo>
                <a:lnTo>
                  <a:pt x="159258" y="23241"/>
                </a:lnTo>
                <a:lnTo>
                  <a:pt x="167894" y="14605"/>
                </a:lnTo>
                <a:lnTo>
                  <a:pt x="173482" y="12446"/>
                </a:lnTo>
                <a:lnTo>
                  <a:pt x="204116" y="12446"/>
                </a:lnTo>
                <a:lnTo>
                  <a:pt x="199574" y="8846"/>
                </a:lnTo>
                <a:lnTo>
                  <a:pt x="193849" y="6032"/>
                </a:lnTo>
                <a:lnTo>
                  <a:pt x="187434" y="4361"/>
                </a:lnTo>
                <a:lnTo>
                  <a:pt x="180339" y="3810"/>
                </a:lnTo>
                <a:close/>
              </a:path>
              <a:path w="265429" h="132080">
                <a:moveTo>
                  <a:pt x="204116" y="12446"/>
                </a:moveTo>
                <a:lnTo>
                  <a:pt x="187325" y="12446"/>
                </a:lnTo>
                <a:lnTo>
                  <a:pt x="193039" y="14605"/>
                </a:lnTo>
                <a:lnTo>
                  <a:pt x="197358" y="19050"/>
                </a:lnTo>
                <a:lnTo>
                  <a:pt x="201675" y="23368"/>
                </a:lnTo>
                <a:lnTo>
                  <a:pt x="203784" y="28702"/>
                </a:lnTo>
                <a:lnTo>
                  <a:pt x="203835" y="42291"/>
                </a:lnTo>
                <a:lnTo>
                  <a:pt x="201675" y="47752"/>
                </a:lnTo>
                <a:lnTo>
                  <a:pt x="193039" y="56388"/>
                </a:lnTo>
                <a:lnTo>
                  <a:pt x="187325" y="58420"/>
                </a:lnTo>
                <a:lnTo>
                  <a:pt x="204434" y="58420"/>
                </a:lnTo>
                <a:lnTo>
                  <a:pt x="204597" y="58293"/>
                </a:lnTo>
                <a:lnTo>
                  <a:pt x="210947" y="52324"/>
                </a:lnTo>
                <a:lnTo>
                  <a:pt x="213995" y="44704"/>
                </a:lnTo>
                <a:lnTo>
                  <a:pt x="213995" y="26289"/>
                </a:lnTo>
                <a:lnTo>
                  <a:pt x="210947" y="18796"/>
                </a:lnTo>
                <a:lnTo>
                  <a:pt x="204597" y="12827"/>
                </a:lnTo>
                <a:lnTo>
                  <a:pt x="204116" y="12446"/>
                </a:lnTo>
                <a:close/>
              </a:path>
              <a:path w="265429" h="132080">
                <a:moveTo>
                  <a:pt x="80645" y="11557"/>
                </a:moveTo>
                <a:lnTo>
                  <a:pt x="4825" y="11557"/>
                </a:lnTo>
                <a:lnTo>
                  <a:pt x="4825" y="20447"/>
                </a:lnTo>
                <a:lnTo>
                  <a:pt x="80645" y="20447"/>
                </a:lnTo>
                <a:lnTo>
                  <a:pt x="80645" y="11557"/>
                </a:lnTo>
                <a:close/>
              </a:path>
              <a:path w="265429" h="132080">
                <a:moveTo>
                  <a:pt x="245490" y="0"/>
                </a:moveTo>
                <a:lnTo>
                  <a:pt x="235331" y="0"/>
                </a:lnTo>
                <a:lnTo>
                  <a:pt x="235331" y="73787"/>
                </a:lnTo>
                <a:lnTo>
                  <a:pt x="245490" y="73787"/>
                </a:lnTo>
                <a:lnTo>
                  <a:pt x="245490" y="44450"/>
                </a:lnTo>
                <a:lnTo>
                  <a:pt x="265430" y="44450"/>
                </a:lnTo>
                <a:lnTo>
                  <a:pt x="265430" y="35179"/>
                </a:lnTo>
                <a:lnTo>
                  <a:pt x="245490" y="35179"/>
                </a:lnTo>
                <a:lnTo>
                  <a:pt x="245490" y="0"/>
                </a:lnTo>
                <a:close/>
              </a:path>
              <a:path w="265429" h="132080">
                <a:moveTo>
                  <a:pt x="105663" y="0"/>
                </a:moveTo>
                <a:lnTo>
                  <a:pt x="95250" y="0"/>
                </a:lnTo>
                <a:lnTo>
                  <a:pt x="95250" y="132080"/>
                </a:lnTo>
                <a:lnTo>
                  <a:pt x="105537" y="132080"/>
                </a:lnTo>
                <a:lnTo>
                  <a:pt x="105663" y="61468"/>
                </a:lnTo>
                <a:lnTo>
                  <a:pt x="127762" y="61468"/>
                </a:lnTo>
                <a:lnTo>
                  <a:pt x="127762" y="52324"/>
                </a:lnTo>
                <a:lnTo>
                  <a:pt x="105663" y="52324"/>
                </a:lnTo>
                <a:lnTo>
                  <a:pt x="105663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9" name="object 59"/>
          <p:cNvSpPr/>
          <p:nvPr/>
        </p:nvSpPr>
        <p:spPr>
          <a:xfrm>
            <a:off x="820038" y="3132454"/>
            <a:ext cx="129539" cy="49530"/>
          </a:xfrm>
          <a:custGeom>
            <a:avLst/>
            <a:gdLst/>
            <a:rect l="l" t="t" r="r" b="b"/>
            <a:pathLst>
              <a:path w="129540" h="49530">
                <a:moveTo>
                  <a:pt x="101041" y="0"/>
                </a:moveTo>
                <a:lnTo>
                  <a:pt x="95846" y="0"/>
                </a:lnTo>
                <a:lnTo>
                  <a:pt x="99542" y="7747"/>
                </a:lnTo>
                <a:lnTo>
                  <a:pt x="103987" y="14732"/>
                </a:lnTo>
                <a:lnTo>
                  <a:pt x="109194" y="21082"/>
                </a:lnTo>
                <a:lnTo>
                  <a:pt x="0" y="21082"/>
                </a:lnTo>
                <a:lnTo>
                  <a:pt x="0" y="28067"/>
                </a:lnTo>
                <a:lnTo>
                  <a:pt x="109194" y="28067"/>
                </a:lnTo>
                <a:lnTo>
                  <a:pt x="104533" y="32639"/>
                </a:lnTo>
                <a:lnTo>
                  <a:pt x="100037" y="39750"/>
                </a:lnTo>
                <a:lnTo>
                  <a:pt x="95707" y="49149"/>
                </a:lnTo>
                <a:lnTo>
                  <a:pt x="100977" y="49149"/>
                </a:lnTo>
                <a:lnTo>
                  <a:pt x="108471" y="41193"/>
                </a:lnTo>
                <a:lnTo>
                  <a:pt x="115693" y="34655"/>
                </a:lnTo>
                <a:lnTo>
                  <a:pt x="122644" y="29521"/>
                </a:lnTo>
                <a:lnTo>
                  <a:pt x="129324" y="25781"/>
                </a:lnTo>
                <a:lnTo>
                  <a:pt x="129324" y="22733"/>
                </a:lnTo>
                <a:lnTo>
                  <a:pt x="123035" y="19520"/>
                </a:lnTo>
                <a:lnTo>
                  <a:pt x="116225" y="14652"/>
                </a:lnTo>
                <a:lnTo>
                  <a:pt x="108894" y="8141"/>
                </a:lnTo>
                <a:lnTo>
                  <a:pt x="101041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60" name="object 60"/>
          <p:cNvPicPr/>
          <p:nvPr/>
        </p:nvPicPr>
        <p:blipFill rotWithShape="1">
          <a:blip r:embed="rId13"/>
          <a:stretch>
            <a:fillRect/>
          </a:stretch>
        </p:blipFill>
        <p:spPr>
          <a:xfrm>
            <a:off x="1007605" y="3072638"/>
            <a:ext cx="1883803" cy="132079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2954020" y="3072638"/>
            <a:ext cx="683895" cy="132080"/>
          </a:xfrm>
          <a:custGeom>
            <a:avLst/>
            <a:gdLst/>
            <a:rect l="l" t="t" r="r" b="b"/>
            <a:pathLst>
              <a:path w="683895" h="132080">
                <a:moveTo>
                  <a:pt x="592582" y="87757"/>
                </a:moveTo>
                <a:lnTo>
                  <a:pt x="582294" y="87757"/>
                </a:lnTo>
                <a:lnTo>
                  <a:pt x="582294" y="127000"/>
                </a:lnTo>
                <a:lnTo>
                  <a:pt x="665607" y="127000"/>
                </a:lnTo>
                <a:lnTo>
                  <a:pt x="665607" y="117728"/>
                </a:lnTo>
                <a:lnTo>
                  <a:pt x="592582" y="117728"/>
                </a:lnTo>
                <a:lnTo>
                  <a:pt x="592582" y="87757"/>
                </a:lnTo>
                <a:close/>
              </a:path>
              <a:path w="683895" h="132080">
                <a:moveTo>
                  <a:pt x="683387" y="67310"/>
                </a:moveTo>
                <a:lnTo>
                  <a:pt x="560832" y="67310"/>
                </a:lnTo>
                <a:lnTo>
                  <a:pt x="560832" y="76581"/>
                </a:lnTo>
                <a:lnTo>
                  <a:pt x="683387" y="76581"/>
                </a:lnTo>
                <a:lnTo>
                  <a:pt x="683387" y="67310"/>
                </a:lnTo>
                <a:close/>
              </a:path>
              <a:path w="683895" h="132080">
                <a:moveTo>
                  <a:pt x="200913" y="11811"/>
                </a:moveTo>
                <a:lnTo>
                  <a:pt x="148081" y="11811"/>
                </a:lnTo>
                <a:lnTo>
                  <a:pt x="148081" y="93472"/>
                </a:lnTo>
                <a:lnTo>
                  <a:pt x="200913" y="93472"/>
                </a:lnTo>
                <a:lnTo>
                  <a:pt x="200913" y="84582"/>
                </a:lnTo>
                <a:lnTo>
                  <a:pt x="158115" y="84582"/>
                </a:lnTo>
                <a:lnTo>
                  <a:pt x="158115" y="20700"/>
                </a:lnTo>
                <a:lnTo>
                  <a:pt x="200913" y="20700"/>
                </a:lnTo>
                <a:lnTo>
                  <a:pt x="200913" y="11811"/>
                </a:lnTo>
                <a:close/>
              </a:path>
              <a:path w="683895" h="132080">
                <a:moveTo>
                  <a:pt x="200913" y="20700"/>
                </a:moveTo>
                <a:lnTo>
                  <a:pt x="190754" y="20700"/>
                </a:lnTo>
                <a:lnTo>
                  <a:pt x="190754" y="84582"/>
                </a:lnTo>
                <a:lnTo>
                  <a:pt x="200913" y="84582"/>
                </a:lnTo>
                <a:lnTo>
                  <a:pt x="200913" y="20700"/>
                </a:lnTo>
                <a:close/>
              </a:path>
              <a:path w="683895" h="132080">
                <a:moveTo>
                  <a:pt x="492252" y="12191"/>
                </a:moveTo>
                <a:lnTo>
                  <a:pt x="430403" y="12191"/>
                </a:lnTo>
                <a:lnTo>
                  <a:pt x="430403" y="21336"/>
                </a:lnTo>
                <a:lnTo>
                  <a:pt x="481330" y="21336"/>
                </a:lnTo>
                <a:lnTo>
                  <a:pt x="478920" y="33597"/>
                </a:lnTo>
                <a:lnTo>
                  <a:pt x="453695" y="74193"/>
                </a:lnTo>
                <a:lnTo>
                  <a:pt x="424942" y="92963"/>
                </a:lnTo>
                <a:lnTo>
                  <a:pt x="432816" y="101219"/>
                </a:lnTo>
                <a:lnTo>
                  <a:pt x="468052" y="73590"/>
                </a:lnTo>
                <a:lnTo>
                  <a:pt x="488092" y="38496"/>
                </a:lnTo>
                <a:lnTo>
                  <a:pt x="491112" y="25624"/>
                </a:lnTo>
                <a:lnTo>
                  <a:pt x="492252" y="12191"/>
                </a:lnTo>
                <a:close/>
              </a:path>
              <a:path w="683895" h="132080">
                <a:moveTo>
                  <a:pt x="326008" y="9144"/>
                </a:moveTo>
                <a:lnTo>
                  <a:pt x="315849" y="9144"/>
                </a:lnTo>
                <a:lnTo>
                  <a:pt x="315849" y="30734"/>
                </a:lnTo>
                <a:lnTo>
                  <a:pt x="315251" y="39544"/>
                </a:lnTo>
                <a:lnTo>
                  <a:pt x="294862" y="80899"/>
                </a:lnTo>
                <a:lnTo>
                  <a:pt x="280288" y="93345"/>
                </a:lnTo>
                <a:lnTo>
                  <a:pt x="288163" y="100202"/>
                </a:lnTo>
                <a:lnTo>
                  <a:pt x="316388" y="66357"/>
                </a:lnTo>
                <a:lnTo>
                  <a:pt x="321056" y="55117"/>
                </a:lnTo>
                <a:lnTo>
                  <a:pt x="331225" y="55117"/>
                </a:lnTo>
                <a:lnTo>
                  <a:pt x="328390" y="47180"/>
                </a:lnTo>
                <a:lnTo>
                  <a:pt x="326604" y="38750"/>
                </a:lnTo>
                <a:lnTo>
                  <a:pt x="326044" y="30734"/>
                </a:lnTo>
                <a:lnTo>
                  <a:pt x="326008" y="9144"/>
                </a:lnTo>
                <a:close/>
              </a:path>
              <a:path w="683895" h="132080">
                <a:moveTo>
                  <a:pt x="331225" y="55117"/>
                </a:moveTo>
                <a:lnTo>
                  <a:pt x="321056" y="55117"/>
                </a:lnTo>
                <a:lnTo>
                  <a:pt x="322833" y="61340"/>
                </a:lnTo>
                <a:lnTo>
                  <a:pt x="348698" y="94075"/>
                </a:lnTo>
                <a:lnTo>
                  <a:pt x="354203" y="98551"/>
                </a:lnTo>
                <a:lnTo>
                  <a:pt x="361315" y="90550"/>
                </a:lnTo>
                <a:lnTo>
                  <a:pt x="353603" y="84933"/>
                </a:lnTo>
                <a:lnTo>
                  <a:pt x="346757" y="78628"/>
                </a:lnTo>
                <a:lnTo>
                  <a:pt x="340723" y="71566"/>
                </a:lnTo>
                <a:lnTo>
                  <a:pt x="335533" y="63753"/>
                </a:lnTo>
                <a:lnTo>
                  <a:pt x="331366" y="55514"/>
                </a:lnTo>
                <a:lnTo>
                  <a:pt x="331225" y="55117"/>
                </a:lnTo>
                <a:close/>
              </a:path>
              <a:path w="683895" h="132080">
                <a:moveTo>
                  <a:pt x="65150" y="70992"/>
                </a:moveTo>
                <a:lnTo>
                  <a:pt x="54991" y="70992"/>
                </a:lnTo>
                <a:lnTo>
                  <a:pt x="54991" y="132079"/>
                </a:lnTo>
                <a:lnTo>
                  <a:pt x="65150" y="132079"/>
                </a:lnTo>
                <a:lnTo>
                  <a:pt x="65150" y="70992"/>
                </a:lnTo>
                <a:close/>
              </a:path>
              <a:path w="683895" h="132080">
                <a:moveTo>
                  <a:pt x="122555" y="61722"/>
                </a:moveTo>
                <a:lnTo>
                  <a:pt x="0" y="61722"/>
                </a:lnTo>
                <a:lnTo>
                  <a:pt x="0" y="70992"/>
                </a:lnTo>
                <a:lnTo>
                  <a:pt x="122555" y="70992"/>
                </a:lnTo>
                <a:lnTo>
                  <a:pt x="122555" y="61722"/>
                </a:lnTo>
                <a:close/>
              </a:path>
              <a:path w="683895" h="132080">
                <a:moveTo>
                  <a:pt x="103631" y="5714"/>
                </a:moveTo>
                <a:lnTo>
                  <a:pt x="19938" y="5714"/>
                </a:lnTo>
                <a:lnTo>
                  <a:pt x="19938" y="14859"/>
                </a:lnTo>
                <a:lnTo>
                  <a:pt x="93344" y="14859"/>
                </a:lnTo>
                <a:lnTo>
                  <a:pt x="93249" y="29289"/>
                </a:lnTo>
                <a:lnTo>
                  <a:pt x="92963" y="41910"/>
                </a:lnTo>
                <a:lnTo>
                  <a:pt x="92487" y="52720"/>
                </a:lnTo>
                <a:lnTo>
                  <a:pt x="91821" y="61722"/>
                </a:lnTo>
                <a:lnTo>
                  <a:pt x="101600" y="61722"/>
                </a:lnTo>
                <a:lnTo>
                  <a:pt x="102506" y="49934"/>
                </a:lnTo>
                <a:lnTo>
                  <a:pt x="103139" y="36671"/>
                </a:lnTo>
                <a:lnTo>
                  <a:pt x="103510" y="21931"/>
                </a:lnTo>
                <a:lnTo>
                  <a:pt x="103631" y="5714"/>
                </a:lnTo>
                <a:close/>
              </a:path>
              <a:path w="683895" h="132080">
                <a:moveTo>
                  <a:pt x="593090" y="4825"/>
                </a:moveTo>
                <a:lnTo>
                  <a:pt x="582930" y="4825"/>
                </a:lnTo>
                <a:lnTo>
                  <a:pt x="582930" y="49149"/>
                </a:lnTo>
                <a:lnTo>
                  <a:pt x="665353" y="49149"/>
                </a:lnTo>
                <a:lnTo>
                  <a:pt x="665353" y="40004"/>
                </a:lnTo>
                <a:lnTo>
                  <a:pt x="593090" y="40004"/>
                </a:lnTo>
                <a:lnTo>
                  <a:pt x="593090" y="4825"/>
                </a:lnTo>
                <a:close/>
              </a:path>
              <a:path w="683895" h="132080">
                <a:moveTo>
                  <a:pt x="528955" y="0"/>
                </a:moveTo>
                <a:lnTo>
                  <a:pt x="518794" y="0"/>
                </a:lnTo>
                <a:lnTo>
                  <a:pt x="518794" y="132079"/>
                </a:lnTo>
                <a:lnTo>
                  <a:pt x="528955" y="132079"/>
                </a:lnTo>
                <a:lnTo>
                  <a:pt x="528955" y="0"/>
                </a:lnTo>
                <a:close/>
              </a:path>
              <a:path w="683895" h="132080">
                <a:moveTo>
                  <a:pt x="390270" y="0"/>
                </a:moveTo>
                <a:lnTo>
                  <a:pt x="379983" y="0"/>
                </a:lnTo>
                <a:lnTo>
                  <a:pt x="379983" y="132079"/>
                </a:lnTo>
                <a:lnTo>
                  <a:pt x="390270" y="132079"/>
                </a:lnTo>
                <a:lnTo>
                  <a:pt x="390270" y="0"/>
                </a:lnTo>
                <a:close/>
              </a:path>
              <a:path w="683895" h="132080">
                <a:moveTo>
                  <a:pt x="252730" y="63119"/>
                </a:moveTo>
                <a:lnTo>
                  <a:pt x="242443" y="63119"/>
                </a:lnTo>
                <a:lnTo>
                  <a:pt x="242443" y="132079"/>
                </a:lnTo>
                <a:lnTo>
                  <a:pt x="252730" y="132079"/>
                </a:lnTo>
                <a:lnTo>
                  <a:pt x="252730" y="63119"/>
                </a:lnTo>
                <a:close/>
              </a:path>
              <a:path w="683895" h="132080">
                <a:moveTo>
                  <a:pt x="225806" y="2666"/>
                </a:moveTo>
                <a:lnTo>
                  <a:pt x="215773" y="2666"/>
                </a:lnTo>
                <a:lnTo>
                  <a:pt x="215773" y="128015"/>
                </a:lnTo>
                <a:lnTo>
                  <a:pt x="225806" y="128015"/>
                </a:lnTo>
                <a:lnTo>
                  <a:pt x="225806" y="63119"/>
                </a:lnTo>
                <a:lnTo>
                  <a:pt x="252730" y="63119"/>
                </a:lnTo>
                <a:lnTo>
                  <a:pt x="252730" y="53975"/>
                </a:lnTo>
                <a:lnTo>
                  <a:pt x="225806" y="53975"/>
                </a:lnTo>
                <a:lnTo>
                  <a:pt x="225806" y="2666"/>
                </a:lnTo>
                <a:close/>
              </a:path>
              <a:path w="683895" h="132080">
                <a:moveTo>
                  <a:pt x="252730" y="0"/>
                </a:moveTo>
                <a:lnTo>
                  <a:pt x="242443" y="0"/>
                </a:lnTo>
                <a:lnTo>
                  <a:pt x="242443" y="53975"/>
                </a:lnTo>
                <a:lnTo>
                  <a:pt x="252730" y="53975"/>
                </a:lnTo>
                <a:lnTo>
                  <a:pt x="252730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62" name="object 62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3697478" y="3072638"/>
            <a:ext cx="241554" cy="128397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3996944" y="3072638"/>
            <a:ext cx="505459" cy="132079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 rotWithShape="1">
          <a:blip r:embed="rId16"/>
          <a:stretch>
            <a:fillRect/>
          </a:stretch>
        </p:blipFill>
        <p:spPr>
          <a:xfrm>
            <a:off x="820038" y="3290570"/>
            <a:ext cx="1292860" cy="144525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176652" y="3290570"/>
            <a:ext cx="393700" cy="132080"/>
          </a:xfrm>
          <a:custGeom>
            <a:avLst/>
            <a:gdLst/>
            <a:rect l="l" t="t" r="r" b="b"/>
            <a:pathLst>
              <a:path w="393700" h="132079">
                <a:moveTo>
                  <a:pt x="369570" y="57912"/>
                </a:moveTo>
                <a:lnTo>
                  <a:pt x="359283" y="57912"/>
                </a:lnTo>
                <a:lnTo>
                  <a:pt x="359283" y="128015"/>
                </a:lnTo>
                <a:lnTo>
                  <a:pt x="369570" y="128015"/>
                </a:lnTo>
                <a:lnTo>
                  <a:pt x="369570" y="57912"/>
                </a:lnTo>
                <a:close/>
              </a:path>
              <a:path w="393700" h="132079">
                <a:moveTo>
                  <a:pt x="323342" y="8889"/>
                </a:moveTo>
                <a:lnTo>
                  <a:pt x="305435" y="8889"/>
                </a:lnTo>
                <a:lnTo>
                  <a:pt x="298323" y="12700"/>
                </a:lnTo>
                <a:lnTo>
                  <a:pt x="285750" y="53720"/>
                </a:lnTo>
                <a:lnTo>
                  <a:pt x="286224" y="63938"/>
                </a:lnTo>
                <a:lnTo>
                  <a:pt x="305308" y="98551"/>
                </a:lnTo>
                <a:lnTo>
                  <a:pt x="323469" y="98551"/>
                </a:lnTo>
                <a:lnTo>
                  <a:pt x="330327" y="95122"/>
                </a:lnTo>
                <a:lnTo>
                  <a:pt x="334307" y="89407"/>
                </a:lnTo>
                <a:lnTo>
                  <a:pt x="308483" y="89407"/>
                </a:lnTo>
                <a:lnTo>
                  <a:pt x="303784" y="86359"/>
                </a:lnTo>
                <a:lnTo>
                  <a:pt x="295656" y="53720"/>
                </a:lnTo>
                <a:lnTo>
                  <a:pt x="295963" y="45501"/>
                </a:lnTo>
                <a:lnTo>
                  <a:pt x="308483" y="18033"/>
                </a:lnTo>
                <a:lnTo>
                  <a:pt x="334327" y="18033"/>
                </a:lnTo>
                <a:lnTo>
                  <a:pt x="330200" y="12318"/>
                </a:lnTo>
                <a:lnTo>
                  <a:pt x="323342" y="8889"/>
                </a:lnTo>
                <a:close/>
              </a:path>
              <a:path w="393700" h="132079">
                <a:moveTo>
                  <a:pt x="334327" y="18033"/>
                </a:moveTo>
                <a:lnTo>
                  <a:pt x="320802" y="18033"/>
                </a:lnTo>
                <a:lnTo>
                  <a:pt x="325374" y="21081"/>
                </a:lnTo>
                <a:lnTo>
                  <a:pt x="328676" y="27177"/>
                </a:lnTo>
                <a:lnTo>
                  <a:pt x="330769" y="32271"/>
                </a:lnTo>
                <a:lnTo>
                  <a:pt x="332279" y="38401"/>
                </a:lnTo>
                <a:lnTo>
                  <a:pt x="333194" y="45555"/>
                </a:lnTo>
                <a:lnTo>
                  <a:pt x="333502" y="53720"/>
                </a:lnTo>
                <a:lnTo>
                  <a:pt x="333191" y="61886"/>
                </a:lnTo>
                <a:lnTo>
                  <a:pt x="320802" y="89407"/>
                </a:lnTo>
                <a:lnTo>
                  <a:pt x="334307" y="89407"/>
                </a:lnTo>
                <a:lnTo>
                  <a:pt x="343535" y="57912"/>
                </a:lnTo>
                <a:lnTo>
                  <a:pt x="369570" y="57912"/>
                </a:lnTo>
                <a:lnTo>
                  <a:pt x="369570" y="48767"/>
                </a:lnTo>
                <a:lnTo>
                  <a:pt x="343408" y="48767"/>
                </a:lnTo>
                <a:lnTo>
                  <a:pt x="342600" y="39697"/>
                </a:lnTo>
                <a:lnTo>
                  <a:pt x="340947" y="31734"/>
                </a:lnTo>
                <a:lnTo>
                  <a:pt x="338460" y="24890"/>
                </a:lnTo>
                <a:lnTo>
                  <a:pt x="335153" y="19176"/>
                </a:lnTo>
                <a:lnTo>
                  <a:pt x="334327" y="18033"/>
                </a:lnTo>
                <a:close/>
              </a:path>
              <a:path w="393700" h="132079">
                <a:moveTo>
                  <a:pt x="369570" y="2666"/>
                </a:moveTo>
                <a:lnTo>
                  <a:pt x="359283" y="2666"/>
                </a:lnTo>
                <a:lnTo>
                  <a:pt x="359283" y="48767"/>
                </a:lnTo>
                <a:lnTo>
                  <a:pt x="369570" y="48767"/>
                </a:lnTo>
                <a:lnTo>
                  <a:pt x="369570" y="2666"/>
                </a:lnTo>
                <a:close/>
              </a:path>
              <a:path w="393700" h="132079">
                <a:moveTo>
                  <a:pt x="211963" y="12191"/>
                </a:moveTo>
                <a:lnTo>
                  <a:pt x="150114" y="12191"/>
                </a:lnTo>
                <a:lnTo>
                  <a:pt x="150114" y="21335"/>
                </a:lnTo>
                <a:lnTo>
                  <a:pt x="201041" y="21335"/>
                </a:lnTo>
                <a:lnTo>
                  <a:pt x="198631" y="33597"/>
                </a:lnTo>
                <a:lnTo>
                  <a:pt x="173406" y="74193"/>
                </a:lnTo>
                <a:lnTo>
                  <a:pt x="144653" y="92963"/>
                </a:lnTo>
                <a:lnTo>
                  <a:pt x="152527" y="101218"/>
                </a:lnTo>
                <a:lnTo>
                  <a:pt x="187763" y="73590"/>
                </a:lnTo>
                <a:lnTo>
                  <a:pt x="207803" y="38496"/>
                </a:lnTo>
                <a:lnTo>
                  <a:pt x="210823" y="25624"/>
                </a:lnTo>
                <a:lnTo>
                  <a:pt x="211963" y="12191"/>
                </a:lnTo>
                <a:close/>
              </a:path>
              <a:path w="393700" h="132079">
                <a:moveTo>
                  <a:pt x="45720" y="9143"/>
                </a:moveTo>
                <a:lnTo>
                  <a:pt x="35560" y="9143"/>
                </a:lnTo>
                <a:lnTo>
                  <a:pt x="35560" y="30733"/>
                </a:lnTo>
                <a:lnTo>
                  <a:pt x="34962" y="39544"/>
                </a:lnTo>
                <a:lnTo>
                  <a:pt x="14573" y="80898"/>
                </a:lnTo>
                <a:lnTo>
                  <a:pt x="0" y="93344"/>
                </a:lnTo>
                <a:lnTo>
                  <a:pt x="7874" y="100202"/>
                </a:lnTo>
                <a:lnTo>
                  <a:pt x="36099" y="66357"/>
                </a:lnTo>
                <a:lnTo>
                  <a:pt x="40767" y="55117"/>
                </a:lnTo>
                <a:lnTo>
                  <a:pt x="50936" y="55117"/>
                </a:lnTo>
                <a:lnTo>
                  <a:pt x="48101" y="47180"/>
                </a:lnTo>
                <a:lnTo>
                  <a:pt x="46315" y="38750"/>
                </a:lnTo>
                <a:lnTo>
                  <a:pt x="45755" y="30733"/>
                </a:lnTo>
                <a:lnTo>
                  <a:pt x="45720" y="9143"/>
                </a:lnTo>
                <a:close/>
              </a:path>
              <a:path w="393700" h="132079">
                <a:moveTo>
                  <a:pt x="50936" y="55117"/>
                </a:moveTo>
                <a:lnTo>
                  <a:pt x="40767" y="55117"/>
                </a:lnTo>
                <a:lnTo>
                  <a:pt x="42545" y="61340"/>
                </a:lnTo>
                <a:lnTo>
                  <a:pt x="68409" y="94075"/>
                </a:lnTo>
                <a:lnTo>
                  <a:pt x="73914" y="98551"/>
                </a:lnTo>
                <a:lnTo>
                  <a:pt x="81026" y="90550"/>
                </a:lnTo>
                <a:lnTo>
                  <a:pt x="73314" y="84933"/>
                </a:lnTo>
                <a:lnTo>
                  <a:pt x="66468" y="78628"/>
                </a:lnTo>
                <a:lnTo>
                  <a:pt x="60434" y="71566"/>
                </a:lnTo>
                <a:lnTo>
                  <a:pt x="55245" y="63753"/>
                </a:lnTo>
                <a:lnTo>
                  <a:pt x="51077" y="55514"/>
                </a:lnTo>
                <a:lnTo>
                  <a:pt x="50936" y="55117"/>
                </a:lnTo>
                <a:close/>
              </a:path>
              <a:path w="393700" h="132079">
                <a:moveTo>
                  <a:pt x="393319" y="0"/>
                </a:moveTo>
                <a:lnTo>
                  <a:pt x="383032" y="0"/>
                </a:lnTo>
                <a:lnTo>
                  <a:pt x="383032" y="132079"/>
                </a:lnTo>
                <a:lnTo>
                  <a:pt x="393319" y="132079"/>
                </a:lnTo>
                <a:lnTo>
                  <a:pt x="393319" y="0"/>
                </a:lnTo>
                <a:close/>
              </a:path>
              <a:path w="393700" h="132079">
                <a:moveTo>
                  <a:pt x="248666" y="0"/>
                </a:moveTo>
                <a:lnTo>
                  <a:pt x="238506" y="0"/>
                </a:lnTo>
                <a:lnTo>
                  <a:pt x="238506" y="132079"/>
                </a:lnTo>
                <a:lnTo>
                  <a:pt x="248666" y="132079"/>
                </a:lnTo>
                <a:lnTo>
                  <a:pt x="248666" y="0"/>
                </a:lnTo>
                <a:close/>
              </a:path>
              <a:path w="393700" h="132079">
                <a:moveTo>
                  <a:pt x="109982" y="0"/>
                </a:moveTo>
                <a:lnTo>
                  <a:pt x="99695" y="0"/>
                </a:lnTo>
                <a:lnTo>
                  <a:pt x="99695" y="132079"/>
                </a:lnTo>
                <a:lnTo>
                  <a:pt x="109982" y="132079"/>
                </a:lnTo>
                <a:lnTo>
                  <a:pt x="109982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66" name="object 66"/>
          <p:cNvGrpSpPr/>
          <p:nvPr/>
        </p:nvGrpSpPr>
        <p:grpSpPr>
          <a:xfrm rot="0">
            <a:off x="2632710" y="3290570"/>
            <a:ext cx="295275" cy="139700"/>
            <a:chOff x="2632710" y="3290570"/>
            <a:chExt cx="295275" cy="139700"/>
          </a:xfrm>
        </p:grpSpPr>
        <p:pic>
          <p:nvPicPr>
            <p:cNvPr id="67" name="object 67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2632710" y="3290570"/>
              <a:ext cx="250951" cy="13157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910840" y="3392805"/>
              <a:ext cx="17145" cy="37465"/>
            </a:xfrm>
            <a:custGeom>
              <a:avLst/>
              <a:gdLst/>
              <a:rect l="l" t="t" r="r" b="b"/>
              <a:pathLst>
                <a:path w="17144" h="37464">
                  <a:moveTo>
                    <a:pt x="17018" y="0"/>
                  </a:moveTo>
                  <a:lnTo>
                    <a:pt x="0" y="0"/>
                  </a:lnTo>
                  <a:lnTo>
                    <a:pt x="0" y="17525"/>
                  </a:lnTo>
                  <a:lnTo>
                    <a:pt x="8128" y="17525"/>
                  </a:lnTo>
                  <a:lnTo>
                    <a:pt x="0" y="37465"/>
                  </a:lnTo>
                  <a:lnTo>
                    <a:pt x="6096" y="37465"/>
                  </a:lnTo>
                  <a:lnTo>
                    <a:pt x="17018" y="15748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rgbClr val="1f1e1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69" name="object 69"/>
          <p:cNvPicPr/>
          <p:nvPr/>
        </p:nvPicPr>
        <p:blipFill rotWithShape="1">
          <a:blip r:embed="rId18"/>
          <a:stretch>
            <a:fillRect/>
          </a:stretch>
        </p:blipFill>
        <p:spPr>
          <a:xfrm>
            <a:off x="2980054" y="3290570"/>
            <a:ext cx="1295527" cy="132079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 rotWithShape="1">
          <a:blip r:embed="rId19"/>
          <a:stretch>
            <a:fillRect/>
          </a:stretch>
        </p:blipFill>
        <p:spPr>
          <a:xfrm>
            <a:off x="4340859" y="3290570"/>
            <a:ext cx="1408811" cy="143128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 rot="0">
            <a:off x="5800852" y="3290570"/>
            <a:ext cx="687705" cy="132080"/>
            <a:chOff x="5800852" y="3290570"/>
            <a:chExt cx="687705" cy="132080"/>
          </a:xfrm>
        </p:grpSpPr>
        <p:sp>
          <p:nvSpPr>
            <p:cNvPr id="72" name="object 72"/>
            <p:cNvSpPr/>
            <p:nvPr/>
          </p:nvSpPr>
          <p:spPr>
            <a:xfrm>
              <a:off x="5800852" y="3290570"/>
              <a:ext cx="543560" cy="132080"/>
            </a:xfrm>
            <a:custGeom>
              <a:avLst/>
              <a:gdLst/>
              <a:rect l="l" t="t" r="r" b="b"/>
              <a:pathLst>
                <a:path w="543560" h="132079">
                  <a:moveTo>
                    <a:pt x="455802" y="90296"/>
                  </a:moveTo>
                  <a:lnTo>
                    <a:pt x="438531" y="90296"/>
                  </a:lnTo>
                  <a:lnTo>
                    <a:pt x="438531" y="126491"/>
                  </a:lnTo>
                  <a:lnTo>
                    <a:pt x="526923" y="126491"/>
                  </a:lnTo>
                  <a:lnTo>
                    <a:pt x="526923" y="112013"/>
                  </a:lnTo>
                  <a:lnTo>
                    <a:pt x="455802" y="112013"/>
                  </a:lnTo>
                  <a:lnTo>
                    <a:pt x="455802" y="90296"/>
                  </a:lnTo>
                  <a:close/>
                </a:path>
                <a:path w="543560" h="132079">
                  <a:moveTo>
                    <a:pt x="104648" y="89788"/>
                  </a:moveTo>
                  <a:lnTo>
                    <a:pt x="16256" y="89788"/>
                  </a:lnTo>
                  <a:lnTo>
                    <a:pt x="16256" y="104393"/>
                  </a:lnTo>
                  <a:lnTo>
                    <a:pt x="87375" y="104393"/>
                  </a:lnTo>
                  <a:lnTo>
                    <a:pt x="87375" y="132079"/>
                  </a:lnTo>
                  <a:lnTo>
                    <a:pt x="104648" y="132079"/>
                  </a:lnTo>
                  <a:lnTo>
                    <a:pt x="104648" y="89788"/>
                  </a:lnTo>
                  <a:close/>
                </a:path>
                <a:path w="543560" h="132079">
                  <a:moveTo>
                    <a:pt x="253237" y="72135"/>
                  </a:moveTo>
                  <a:lnTo>
                    <a:pt x="167767" y="72135"/>
                  </a:lnTo>
                  <a:lnTo>
                    <a:pt x="167767" y="86105"/>
                  </a:lnTo>
                  <a:lnTo>
                    <a:pt x="236347" y="86105"/>
                  </a:lnTo>
                  <a:lnTo>
                    <a:pt x="236347" y="94233"/>
                  </a:lnTo>
                  <a:lnTo>
                    <a:pt x="167767" y="94233"/>
                  </a:lnTo>
                  <a:lnTo>
                    <a:pt x="167767" y="129920"/>
                  </a:lnTo>
                  <a:lnTo>
                    <a:pt x="256539" y="129920"/>
                  </a:lnTo>
                  <a:lnTo>
                    <a:pt x="256539" y="115950"/>
                  </a:lnTo>
                  <a:lnTo>
                    <a:pt x="184785" y="115950"/>
                  </a:lnTo>
                  <a:lnTo>
                    <a:pt x="184785" y="107441"/>
                  </a:lnTo>
                  <a:lnTo>
                    <a:pt x="253237" y="107441"/>
                  </a:lnTo>
                  <a:lnTo>
                    <a:pt x="253237" y="72135"/>
                  </a:lnTo>
                  <a:close/>
                </a:path>
                <a:path w="543560" h="132079">
                  <a:moveTo>
                    <a:pt x="122555" y="66547"/>
                  </a:moveTo>
                  <a:lnTo>
                    <a:pt x="0" y="66547"/>
                  </a:lnTo>
                  <a:lnTo>
                    <a:pt x="0" y="81025"/>
                  </a:lnTo>
                  <a:lnTo>
                    <a:pt x="122555" y="81025"/>
                  </a:lnTo>
                  <a:lnTo>
                    <a:pt x="122555" y="66547"/>
                  </a:lnTo>
                  <a:close/>
                </a:path>
                <a:path w="543560" h="132079">
                  <a:moveTo>
                    <a:pt x="253237" y="54990"/>
                  </a:moveTo>
                  <a:lnTo>
                    <a:pt x="236347" y="54990"/>
                  </a:lnTo>
                  <a:lnTo>
                    <a:pt x="236347" y="66293"/>
                  </a:lnTo>
                  <a:lnTo>
                    <a:pt x="253237" y="66293"/>
                  </a:lnTo>
                  <a:lnTo>
                    <a:pt x="253237" y="54990"/>
                  </a:lnTo>
                  <a:close/>
                </a:path>
                <a:path w="543560" h="132079">
                  <a:moveTo>
                    <a:pt x="164084" y="4317"/>
                  </a:moveTo>
                  <a:lnTo>
                    <a:pt x="147193" y="4317"/>
                  </a:lnTo>
                  <a:lnTo>
                    <a:pt x="147193" y="64134"/>
                  </a:lnTo>
                  <a:lnTo>
                    <a:pt x="210693" y="64134"/>
                  </a:lnTo>
                  <a:lnTo>
                    <a:pt x="210693" y="54990"/>
                  </a:lnTo>
                  <a:lnTo>
                    <a:pt x="253237" y="54990"/>
                  </a:lnTo>
                  <a:lnTo>
                    <a:pt x="253237" y="49783"/>
                  </a:lnTo>
                  <a:lnTo>
                    <a:pt x="164084" y="49783"/>
                  </a:lnTo>
                  <a:lnTo>
                    <a:pt x="164084" y="35051"/>
                  </a:lnTo>
                  <a:lnTo>
                    <a:pt x="210693" y="35051"/>
                  </a:lnTo>
                  <a:lnTo>
                    <a:pt x="210693" y="29337"/>
                  </a:lnTo>
                  <a:lnTo>
                    <a:pt x="253237" y="29337"/>
                  </a:lnTo>
                  <a:lnTo>
                    <a:pt x="253237" y="20574"/>
                  </a:lnTo>
                  <a:lnTo>
                    <a:pt x="164084" y="20574"/>
                  </a:lnTo>
                  <a:lnTo>
                    <a:pt x="164084" y="4317"/>
                  </a:lnTo>
                  <a:close/>
                </a:path>
                <a:path w="543560" h="132079">
                  <a:moveTo>
                    <a:pt x="210693" y="35051"/>
                  </a:moveTo>
                  <a:lnTo>
                    <a:pt x="193675" y="35051"/>
                  </a:lnTo>
                  <a:lnTo>
                    <a:pt x="193675" y="49783"/>
                  </a:lnTo>
                  <a:lnTo>
                    <a:pt x="253237" y="49783"/>
                  </a:lnTo>
                  <a:lnTo>
                    <a:pt x="253237" y="42037"/>
                  </a:lnTo>
                  <a:lnTo>
                    <a:pt x="210693" y="42037"/>
                  </a:lnTo>
                  <a:lnTo>
                    <a:pt x="210693" y="35051"/>
                  </a:lnTo>
                  <a:close/>
                </a:path>
                <a:path w="543560" h="132079">
                  <a:moveTo>
                    <a:pt x="253237" y="29337"/>
                  </a:moveTo>
                  <a:lnTo>
                    <a:pt x="236347" y="29337"/>
                  </a:lnTo>
                  <a:lnTo>
                    <a:pt x="236347" y="42037"/>
                  </a:lnTo>
                  <a:lnTo>
                    <a:pt x="253237" y="42037"/>
                  </a:lnTo>
                  <a:lnTo>
                    <a:pt x="253237" y="29337"/>
                  </a:lnTo>
                  <a:close/>
                </a:path>
                <a:path w="543560" h="132079">
                  <a:moveTo>
                    <a:pt x="210693" y="4317"/>
                  </a:moveTo>
                  <a:lnTo>
                    <a:pt x="193675" y="4317"/>
                  </a:lnTo>
                  <a:lnTo>
                    <a:pt x="193675" y="20574"/>
                  </a:lnTo>
                  <a:lnTo>
                    <a:pt x="253237" y="20574"/>
                  </a:lnTo>
                  <a:lnTo>
                    <a:pt x="253237" y="16382"/>
                  </a:lnTo>
                  <a:lnTo>
                    <a:pt x="210693" y="16382"/>
                  </a:lnTo>
                  <a:lnTo>
                    <a:pt x="210693" y="4317"/>
                  </a:lnTo>
                  <a:close/>
                </a:path>
                <a:path w="543560" h="132079">
                  <a:moveTo>
                    <a:pt x="253237" y="0"/>
                  </a:moveTo>
                  <a:lnTo>
                    <a:pt x="236347" y="0"/>
                  </a:lnTo>
                  <a:lnTo>
                    <a:pt x="236347" y="16382"/>
                  </a:lnTo>
                  <a:lnTo>
                    <a:pt x="253237" y="16382"/>
                  </a:lnTo>
                  <a:lnTo>
                    <a:pt x="253237" y="0"/>
                  </a:lnTo>
                  <a:close/>
                </a:path>
                <a:path w="543560" h="132079">
                  <a:moveTo>
                    <a:pt x="543178" y="69722"/>
                  </a:moveTo>
                  <a:lnTo>
                    <a:pt x="420624" y="69722"/>
                  </a:lnTo>
                  <a:lnTo>
                    <a:pt x="420624" y="84200"/>
                  </a:lnTo>
                  <a:lnTo>
                    <a:pt x="543178" y="84200"/>
                  </a:lnTo>
                  <a:lnTo>
                    <a:pt x="543178" y="69722"/>
                  </a:lnTo>
                  <a:close/>
                </a:path>
                <a:path w="543560" h="132079">
                  <a:moveTo>
                    <a:pt x="490474" y="58800"/>
                  </a:moveTo>
                  <a:lnTo>
                    <a:pt x="473201" y="58800"/>
                  </a:lnTo>
                  <a:lnTo>
                    <a:pt x="473201" y="69722"/>
                  </a:lnTo>
                  <a:lnTo>
                    <a:pt x="490474" y="69722"/>
                  </a:lnTo>
                  <a:lnTo>
                    <a:pt x="490474" y="58800"/>
                  </a:lnTo>
                  <a:close/>
                </a:path>
                <a:path w="543560" h="132079">
                  <a:moveTo>
                    <a:pt x="530606" y="44450"/>
                  </a:moveTo>
                  <a:lnTo>
                    <a:pt x="433070" y="44450"/>
                  </a:lnTo>
                  <a:lnTo>
                    <a:pt x="433070" y="58800"/>
                  </a:lnTo>
                  <a:lnTo>
                    <a:pt x="530606" y="58800"/>
                  </a:lnTo>
                  <a:lnTo>
                    <a:pt x="530606" y="44450"/>
                  </a:lnTo>
                  <a:close/>
                </a:path>
                <a:path w="543560" h="132079">
                  <a:moveTo>
                    <a:pt x="466851" y="23621"/>
                  </a:moveTo>
                  <a:lnTo>
                    <a:pt x="449961" y="23621"/>
                  </a:lnTo>
                  <a:lnTo>
                    <a:pt x="451103" y="44450"/>
                  </a:lnTo>
                  <a:lnTo>
                    <a:pt x="467868" y="44450"/>
                  </a:lnTo>
                  <a:lnTo>
                    <a:pt x="466851" y="23621"/>
                  </a:lnTo>
                  <a:close/>
                </a:path>
                <a:path w="543560" h="132079">
                  <a:moveTo>
                    <a:pt x="513842" y="23621"/>
                  </a:moveTo>
                  <a:lnTo>
                    <a:pt x="496824" y="23621"/>
                  </a:lnTo>
                  <a:lnTo>
                    <a:pt x="495808" y="44450"/>
                  </a:lnTo>
                  <a:lnTo>
                    <a:pt x="512572" y="44450"/>
                  </a:lnTo>
                  <a:lnTo>
                    <a:pt x="513842" y="23621"/>
                  </a:lnTo>
                  <a:close/>
                </a:path>
                <a:path w="543560" h="132079">
                  <a:moveTo>
                    <a:pt x="528955" y="5587"/>
                  </a:moveTo>
                  <a:lnTo>
                    <a:pt x="434848" y="5587"/>
                  </a:lnTo>
                  <a:lnTo>
                    <a:pt x="434848" y="20065"/>
                  </a:lnTo>
                  <a:lnTo>
                    <a:pt x="528955" y="20065"/>
                  </a:lnTo>
                  <a:lnTo>
                    <a:pt x="528955" y="5587"/>
                  </a:lnTo>
                  <a:close/>
                </a:path>
                <a:path w="543560" h="132079">
                  <a:moveTo>
                    <a:pt x="348996" y="79375"/>
                  </a:moveTo>
                  <a:lnTo>
                    <a:pt x="331724" y="79375"/>
                  </a:lnTo>
                  <a:lnTo>
                    <a:pt x="331724" y="131952"/>
                  </a:lnTo>
                  <a:lnTo>
                    <a:pt x="348996" y="131952"/>
                  </a:lnTo>
                  <a:lnTo>
                    <a:pt x="348996" y="79375"/>
                  </a:lnTo>
                  <a:close/>
                </a:path>
                <a:path w="543560" h="132079">
                  <a:moveTo>
                    <a:pt x="402971" y="64896"/>
                  </a:moveTo>
                  <a:lnTo>
                    <a:pt x="280415" y="64896"/>
                  </a:lnTo>
                  <a:lnTo>
                    <a:pt x="280415" y="79375"/>
                  </a:lnTo>
                  <a:lnTo>
                    <a:pt x="402971" y="79375"/>
                  </a:lnTo>
                  <a:lnTo>
                    <a:pt x="402971" y="64896"/>
                  </a:lnTo>
                  <a:close/>
                </a:path>
                <a:path w="543560" h="132079">
                  <a:moveTo>
                    <a:pt x="384281" y="46608"/>
                  </a:moveTo>
                  <a:lnTo>
                    <a:pt x="367664" y="46608"/>
                  </a:lnTo>
                  <a:lnTo>
                    <a:pt x="367157" y="56387"/>
                  </a:lnTo>
                  <a:lnTo>
                    <a:pt x="366902" y="62483"/>
                  </a:lnTo>
                  <a:lnTo>
                    <a:pt x="366649" y="64896"/>
                  </a:lnTo>
                  <a:lnTo>
                    <a:pt x="383159" y="64896"/>
                  </a:lnTo>
                  <a:lnTo>
                    <a:pt x="384232" y="47628"/>
                  </a:lnTo>
                  <a:lnTo>
                    <a:pt x="384281" y="46608"/>
                  </a:lnTo>
                  <a:close/>
                </a:path>
                <a:path w="543560" h="132079">
                  <a:moveTo>
                    <a:pt x="385572" y="5587"/>
                  </a:moveTo>
                  <a:lnTo>
                    <a:pt x="298576" y="5587"/>
                  </a:lnTo>
                  <a:lnTo>
                    <a:pt x="298576" y="20065"/>
                  </a:lnTo>
                  <a:lnTo>
                    <a:pt x="368300" y="20065"/>
                  </a:lnTo>
                  <a:lnTo>
                    <a:pt x="368173" y="27558"/>
                  </a:lnTo>
                  <a:lnTo>
                    <a:pt x="368046" y="32892"/>
                  </a:lnTo>
                  <a:lnTo>
                    <a:pt x="292226" y="35305"/>
                  </a:lnTo>
                  <a:lnTo>
                    <a:pt x="296163" y="49910"/>
                  </a:lnTo>
                  <a:lnTo>
                    <a:pt x="367664" y="46608"/>
                  </a:lnTo>
                  <a:lnTo>
                    <a:pt x="384281" y="46608"/>
                  </a:lnTo>
                  <a:lnTo>
                    <a:pt x="384984" y="32003"/>
                  </a:lnTo>
                  <a:lnTo>
                    <a:pt x="385427" y="17998"/>
                  </a:lnTo>
                  <a:lnTo>
                    <a:pt x="385572" y="5587"/>
                  </a:lnTo>
                  <a:close/>
                </a:path>
                <a:path w="543560" h="132079">
                  <a:moveTo>
                    <a:pt x="104267" y="3175"/>
                  </a:moveTo>
                  <a:lnTo>
                    <a:pt x="18414" y="3175"/>
                  </a:lnTo>
                  <a:lnTo>
                    <a:pt x="18414" y="58165"/>
                  </a:lnTo>
                  <a:lnTo>
                    <a:pt x="105663" y="58165"/>
                  </a:lnTo>
                  <a:lnTo>
                    <a:pt x="105663" y="44450"/>
                  </a:lnTo>
                  <a:lnTo>
                    <a:pt x="35813" y="44450"/>
                  </a:lnTo>
                  <a:lnTo>
                    <a:pt x="35813" y="37210"/>
                  </a:lnTo>
                  <a:lnTo>
                    <a:pt x="101853" y="37210"/>
                  </a:lnTo>
                  <a:lnTo>
                    <a:pt x="101853" y="24256"/>
                  </a:lnTo>
                  <a:lnTo>
                    <a:pt x="35813" y="24256"/>
                  </a:lnTo>
                  <a:lnTo>
                    <a:pt x="35813" y="17144"/>
                  </a:lnTo>
                  <a:lnTo>
                    <a:pt x="104267" y="17144"/>
                  </a:lnTo>
                  <a:lnTo>
                    <a:pt x="104267" y="3175"/>
                  </a:lnTo>
                  <a:close/>
                </a:path>
              </a:pathLst>
            </a:custGeom>
            <a:solidFill>
              <a:srgbClr val="1f1e1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73" name="object 73"/>
            <p:cNvPicPr/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6358001" y="3290570"/>
              <a:ext cx="130428" cy="132079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 rot="0">
            <a:off x="6539738" y="3290570"/>
            <a:ext cx="679450" cy="132080"/>
            <a:chOff x="6539738" y="3290570"/>
            <a:chExt cx="679450" cy="132080"/>
          </a:xfrm>
        </p:grpSpPr>
        <p:sp>
          <p:nvSpPr>
            <p:cNvPr id="75" name="object 75"/>
            <p:cNvSpPr/>
            <p:nvPr/>
          </p:nvSpPr>
          <p:spPr>
            <a:xfrm>
              <a:off x="6539738" y="3290570"/>
              <a:ext cx="539115" cy="132080"/>
            </a:xfrm>
            <a:custGeom>
              <a:avLst/>
              <a:gdLst/>
              <a:rect l="l" t="t" r="r" b="b"/>
              <a:pathLst>
                <a:path w="539115" h="132079">
                  <a:moveTo>
                    <a:pt x="538860" y="98170"/>
                  </a:moveTo>
                  <a:lnTo>
                    <a:pt x="416305" y="98170"/>
                  </a:lnTo>
                  <a:lnTo>
                    <a:pt x="416305" y="112394"/>
                  </a:lnTo>
                  <a:lnTo>
                    <a:pt x="538860" y="112394"/>
                  </a:lnTo>
                  <a:lnTo>
                    <a:pt x="538860" y="98170"/>
                  </a:lnTo>
                  <a:close/>
                </a:path>
                <a:path w="539115" h="132079">
                  <a:moveTo>
                    <a:pt x="38607" y="83819"/>
                  </a:moveTo>
                  <a:lnTo>
                    <a:pt x="21335" y="83819"/>
                  </a:lnTo>
                  <a:lnTo>
                    <a:pt x="21335" y="127507"/>
                  </a:lnTo>
                  <a:lnTo>
                    <a:pt x="109092" y="127507"/>
                  </a:lnTo>
                  <a:lnTo>
                    <a:pt x="109092" y="113029"/>
                  </a:lnTo>
                  <a:lnTo>
                    <a:pt x="38607" y="113029"/>
                  </a:lnTo>
                  <a:lnTo>
                    <a:pt x="38607" y="83819"/>
                  </a:lnTo>
                  <a:close/>
                </a:path>
                <a:path w="539115" h="132079">
                  <a:moveTo>
                    <a:pt x="106552" y="0"/>
                  </a:moveTo>
                  <a:lnTo>
                    <a:pt x="89788" y="0"/>
                  </a:lnTo>
                  <a:lnTo>
                    <a:pt x="89788" y="94106"/>
                  </a:lnTo>
                  <a:lnTo>
                    <a:pt x="106552" y="94106"/>
                  </a:lnTo>
                  <a:lnTo>
                    <a:pt x="106552" y="0"/>
                  </a:lnTo>
                  <a:close/>
                </a:path>
                <a:path w="539115" h="132079">
                  <a:moveTo>
                    <a:pt x="35559" y="5206"/>
                  </a:moveTo>
                  <a:lnTo>
                    <a:pt x="2555" y="26241"/>
                  </a:lnTo>
                  <a:lnTo>
                    <a:pt x="0" y="40258"/>
                  </a:lnTo>
                  <a:lnTo>
                    <a:pt x="656" y="47599"/>
                  </a:lnTo>
                  <a:lnTo>
                    <a:pt x="28180" y="74566"/>
                  </a:lnTo>
                  <a:lnTo>
                    <a:pt x="35559" y="75183"/>
                  </a:lnTo>
                  <a:lnTo>
                    <a:pt x="42868" y="74566"/>
                  </a:lnTo>
                  <a:lnTo>
                    <a:pt x="49545" y="72723"/>
                  </a:lnTo>
                  <a:lnTo>
                    <a:pt x="55580" y="69665"/>
                  </a:lnTo>
                  <a:lnTo>
                    <a:pt x="60959" y="65404"/>
                  </a:lnTo>
                  <a:lnTo>
                    <a:pt x="64843" y="60705"/>
                  </a:lnTo>
                  <a:lnTo>
                    <a:pt x="30098" y="60705"/>
                  </a:lnTo>
                  <a:lnTo>
                    <a:pt x="25526" y="58800"/>
                  </a:lnTo>
                  <a:lnTo>
                    <a:pt x="18541" y="51307"/>
                  </a:lnTo>
                  <a:lnTo>
                    <a:pt x="16763" y="46354"/>
                  </a:lnTo>
                  <a:lnTo>
                    <a:pt x="16763" y="34162"/>
                  </a:lnTo>
                  <a:lnTo>
                    <a:pt x="18541" y="29082"/>
                  </a:lnTo>
                  <a:lnTo>
                    <a:pt x="22097" y="25400"/>
                  </a:lnTo>
                  <a:lnTo>
                    <a:pt x="25526" y="21589"/>
                  </a:lnTo>
                  <a:lnTo>
                    <a:pt x="30098" y="19684"/>
                  </a:lnTo>
                  <a:lnTo>
                    <a:pt x="64828" y="19684"/>
                  </a:lnTo>
                  <a:lnTo>
                    <a:pt x="60959" y="14985"/>
                  </a:lnTo>
                  <a:lnTo>
                    <a:pt x="55580" y="10725"/>
                  </a:lnTo>
                  <a:lnTo>
                    <a:pt x="49545" y="7667"/>
                  </a:lnTo>
                  <a:lnTo>
                    <a:pt x="42868" y="5824"/>
                  </a:lnTo>
                  <a:lnTo>
                    <a:pt x="35559" y="5206"/>
                  </a:lnTo>
                  <a:close/>
                </a:path>
                <a:path w="539115" h="132079">
                  <a:moveTo>
                    <a:pt x="64828" y="19684"/>
                  </a:moveTo>
                  <a:lnTo>
                    <a:pt x="41020" y="19684"/>
                  </a:lnTo>
                  <a:lnTo>
                    <a:pt x="45465" y="21589"/>
                  </a:lnTo>
                  <a:lnTo>
                    <a:pt x="52450" y="29337"/>
                  </a:lnTo>
                  <a:lnTo>
                    <a:pt x="54059" y="34162"/>
                  </a:lnTo>
                  <a:lnTo>
                    <a:pt x="54101" y="46354"/>
                  </a:lnTo>
                  <a:lnTo>
                    <a:pt x="52450" y="51307"/>
                  </a:lnTo>
                  <a:lnTo>
                    <a:pt x="49021" y="55117"/>
                  </a:lnTo>
                  <a:lnTo>
                    <a:pt x="45592" y="58800"/>
                  </a:lnTo>
                  <a:lnTo>
                    <a:pt x="41147" y="60705"/>
                  </a:lnTo>
                  <a:lnTo>
                    <a:pt x="64843" y="60705"/>
                  </a:lnTo>
                  <a:lnTo>
                    <a:pt x="65323" y="60118"/>
                  </a:lnTo>
                  <a:lnTo>
                    <a:pt x="68466" y="54165"/>
                  </a:lnTo>
                  <a:lnTo>
                    <a:pt x="70354" y="47599"/>
                  </a:lnTo>
                  <a:lnTo>
                    <a:pt x="70992" y="40258"/>
                  </a:lnTo>
                  <a:lnTo>
                    <a:pt x="70354" y="32898"/>
                  </a:lnTo>
                  <a:lnTo>
                    <a:pt x="68452" y="26241"/>
                  </a:lnTo>
                  <a:lnTo>
                    <a:pt x="65313" y="20274"/>
                  </a:lnTo>
                  <a:lnTo>
                    <a:pt x="64828" y="19684"/>
                  </a:lnTo>
                  <a:close/>
                </a:path>
                <a:path w="539115" h="132079">
                  <a:moveTo>
                    <a:pt x="181609" y="82550"/>
                  </a:moveTo>
                  <a:lnTo>
                    <a:pt x="164337" y="82550"/>
                  </a:lnTo>
                  <a:lnTo>
                    <a:pt x="164337" y="127762"/>
                  </a:lnTo>
                  <a:lnTo>
                    <a:pt x="251967" y="127762"/>
                  </a:lnTo>
                  <a:lnTo>
                    <a:pt x="251967" y="113156"/>
                  </a:lnTo>
                  <a:lnTo>
                    <a:pt x="181609" y="113156"/>
                  </a:lnTo>
                  <a:lnTo>
                    <a:pt x="181609" y="82550"/>
                  </a:lnTo>
                  <a:close/>
                </a:path>
                <a:path w="539115" h="132079">
                  <a:moveTo>
                    <a:pt x="250443" y="0"/>
                  </a:moveTo>
                  <a:lnTo>
                    <a:pt x="233425" y="0"/>
                  </a:lnTo>
                  <a:lnTo>
                    <a:pt x="233425" y="94868"/>
                  </a:lnTo>
                  <a:lnTo>
                    <a:pt x="250443" y="94868"/>
                  </a:lnTo>
                  <a:lnTo>
                    <a:pt x="250443" y="0"/>
                  </a:lnTo>
                  <a:close/>
                </a:path>
                <a:path w="539115" h="132079">
                  <a:moveTo>
                    <a:pt x="225297" y="2666"/>
                  </a:moveTo>
                  <a:lnTo>
                    <a:pt x="208406" y="2666"/>
                  </a:lnTo>
                  <a:lnTo>
                    <a:pt x="208406" y="28955"/>
                  </a:lnTo>
                  <a:lnTo>
                    <a:pt x="190626" y="28955"/>
                  </a:lnTo>
                  <a:lnTo>
                    <a:pt x="190626" y="42925"/>
                  </a:lnTo>
                  <a:lnTo>
                    <a:pt x="208406" y="42925"/>
                  </a:lnTo>
                  <a:lnTo>
                    <a:pt x="208406" y="90677"/>
                  </a:lnTo>
                  <a:lnTo>
                    <a:pt x="225297" y="90677"/>
                  </a:lnTo>
                  <a:lnTo>
                    <a:pt x="225297" y="2666"/>
                  </a:lnTo>
                  <a:close/>
                </a:path>
                <a:path w="539115" h="132079">
                  <a:moveTo>
                    <a:pt x="178434" y="7492"/>
                  </a:moveTo>
                  <a:lnTo>
                    <a:pt x="161925" y="7492"/>
                  </a:lnTo>
                  <a:lnTo>
                    <a:pt x="161925" y="25400"/>
                  </a:lnTo>
                  <a:lnTo>
                    <a:pt x="161448" y="31878"/>
                  </a:lnTo>
                  <a:lnTo>
                    <a:pt x="139963" y="64847"/>
                  </a:lnTo>
                  <a:lnTo>
                    <a:pt x="133984" y="68325"/>
                  </a:lnTo>
                  <a:lnTo>
                    <a:pt x="146430" y="80263"/>
                  </a:lnTo>
                  <a:lnTo>
                    <a:pt x="150875" y="77596"/>
                  </a:lnTo>
                  <a:lnTo>
                    <a:pt x="155575" y="73532"/>
                  </a:lnTo>
                  <a:lnTo>
                    <a:pt x="160273" y="68071"/>
                  </a:lnTo>
                  <a:lnTo>
                    <a:pt x="165100" y="62737"/>
                  </a:lnTo>
                  <a:lnTo>
                    <a:pt x="168528" y="57784"/>
                  </a:lnTo>
                  <a:lnTo>
                    <a:pt x="170814" y="53212"/>
                  </a:lnTo>
                  <a:lnTo>
                    <a:pt x="189208" y="53212"/>
                  </a:lnTo>
                  <a:lnTo>
                    <a:pt x="180975" y="41275"/>
                  </a:lnTo>
                  <a:lnTo>
                    <a:pt x="178434" y="33527"/>
                  </a:lnTo>
                  <a:lnTo>
                    <a:pt x="178434" y="7492"/>
                  </a:lnTo>
                  <a:close/>
                </a:path>
                <a:path w="539115" h="132079">
                  <a:moveTo>
                    <a:pt x="189208" y="53212"/>
                  </a:moveTo>
                  <a:lnTo>
                    <a:pt x="170814" y="53212"/>
                  </a:lnTo>
                  <a:lnTo>
                    <a:pt x="175936" y="60479"/>
                  </a:lnTo>
                  <a:lnTo>
                    <a:pt x="181594" y="66865"/>
                  </a:lnTo>
                  <a:lnTo>
                    <a:pt x="187799" y="72393"/>
                  </a:lnTo>
                  <a:lnTo>
                    <a:pt x="194563" y="77088"/>
                  </a:lnTo>
                  <a:lnTo>
                    <a:pt x="205104" y="64262"/>
                  </a:lnTo>
                  <a:lnTo>
                    <a:pt x="197484" y="61213"/>
                  </a:lnTo>
                  <a:lnTo>
                    <a:pt x="191134" y="56006"/>
                  </a:lnTo>
                  <a:lnTo>
                    <a:pt x="189208" y="53212"/>
                  </a:lnTo>
                  <a:close/>
                </a:path>
                <a:path w="539115" h="132079">
                  <a:moveTo>
                    <a:pt x="451992" y="9905"/>
                  </a:moveTo>
                  <a:lnTo>
                    <a:pt x="434720" y="9905"/>
                  </a:lnTo>
                  <a:lnTo>
                    <a:pt x="434720" y="75564"/>
                  </a:lnTo>
                  <a:lnTo>
                    <a:pt x="520191" y="75564"/>
                  </a:lnTo>
                  <a:lnTo>
                    <a:pt x="520191" y="61340"/>
                  </a:lnTo>
                  <a:lnTo>
                    <a:pt x="451992" y="61340"/>
                  </a:lnTo>
                  <a:lnTo>
                    <a:pt x="451992" y="44322"/>
                  </a:lnTo>
                  <a:lnTo>
                    <a:pt x="520191" y="44322"/>
                  </a:lnTo>
                  <a:lnTo>
                    <a:pt x="520191" y="29844"/>
                  </a:lnTo>
                  <a:lnTo>
                    <a:pt x="451992" y="29844"/>
                  </a:lnTo>
                  <a:lnTo>
                    <a:pt x="451992" y="9905"/>
                  </a:lnTo>
                  <a:close/>
                </a:path>
                <a:path w="539115" h="132079">
                  <a:moveTo>
                    <a:pt x="520191" y="44322"/>
                  </a:moveTo>
                  <a:lnTo>
                    <a:pt x="503046" y="44322"/>
                  </a:lnTo>
                  <a:lnTo>
                    <a:pt x="503046" y="61340"/>
                  </a:lnTo>
                  <a:lnTo>
                    <a:pt x="520191" y="61340"/>
                  </a:lnTo>
                  <a:lnTo>
                    <a:pt x="520191" y="44322"/>
                  </a:lnTo>
                  <a:close/>
                </a:path>
                <a:path w="539115" h="132079">
                  <a:moveTo>
                    <a:pt x="520191" y="9905"/>
                  </a:moveTo>
                  <a:lnTo>
                    <a:pt x="503046" y="9905"/>
                  </a:lnTo>
                  <a:lnTo>
                    <a:pt x="503046" y="29844"/>
                  </a:lnTo>
                  <a:lnTo>
                    <a:pt x="520191" y="29844"/>
                  </a:lnTo>
                  <a:lnTo>
                    <a:pt x="520191" y="9905"/>
                  </a:lnTo>
                  <a:close/>
                </a:path>
                <a:path w="539115" h="132079">
                  <a:moveTo>
                    <a:pt x="349630" y="11556"/>
                  </a:moveTo>
                  <a:lnTo>
                    <a:pt x="283717" y="11556"/>
                  </a:lnTo>
                  <a:lnTo>
                    <a:pt x="283717" y="95250"/>
                  </a:lnTo>
                  <a:lnTo>
                    <a:pt x="330834" y="94995"/>
                  </a:lnTo>
                  <a:lnTo>
                    <a:pt x="356869" y="93090"/>
                  </a:lnTo>
                  <a:lnTo>
                    <a:pt x="355991" y="80899"/>
                  </a:lnTo>
                  <a:lnTo>
                    <a:pt x="300481" y="80899"/>
                  </a:lnTo>
                  <a:lnTo>
                    <a:pt x="300481" y="57657"/>
                  </a:lnTo>
                  <a:lnTo>
                    <a:pt x="343534" y="57657"/>
                  </a:lnTo>
                  <a:lnTo>
                    <a:pt x="343534" y="43306"/>
                  </a:lnTo>
                  <a:lnTo>
                    <a:pt x="300481" y="43306"/>
                  </a:lnTo>
                  <a:lnTo>
                    <a:pt x="300481" y="25907"/>
                  </a:lnTo>
                  <a:lnTo>
                    <a:pt x="349630" y="25907"/>
                  </a:lnTo>
                  <a:lnTo>
                    <a:pt x="349630" y="11556"/>
                  </a:lnTo>
                  <a:close/>
                </a:path>
                <a:path w="539115" h="132079">
                  <a:moveTo>
                    <a:pt x="355853" y="78993"/>
                  </a:moveTo>
                  <a:lnTo>
                    <a:pt x="347327" y="79827"/>
                  </a:lnTo>
                  <a:lnTo>
                    <a:pt x="336407" y="80422"/>
                  </a:lnTo>
                  <a:lnTo>
                    <a:pt x="323082" y="80779"/>
                  </a:lnTo>
                  <a:lnTo>
                    <a:pt x="307339" y="80899"/>
                  </a:lnTo>
                  <a:lnTo>
                    <a:pt x="355991" y="80899"/>
                  </a:lnTo>
                  <a:lnTo>
                    <a:pt x="355853" y="78993"/>
                  </a:lnTo>
                  <a:close/>
                </a:path>
                <a:path w="539115" h="132079">
                  <a:moveTo>
                    <a:pt x="386460" y="0"/>
                  </a:moveTo>
                  <a:lnTo>
                    <a:pt x="369569" y="0"/>
                  </a:lnTo>
                  <a:lnTo>
                    <a:pt x="369569" y="132079"/>
                  </a:lnTo>
                  <a:lnTo>
                    <a:pt x="386460" y="132079"/>
                  </a:lnTo>
                  <a:lnTo>
                    <a:pt x="386460" y="0"/>
                  </a:lnTo>
                  <a:close/>
                </a:path>
              </a:pathLst>
            </a:custGeom>
            <a:solidFill>
              <a:srgbClr val="1f1e1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76" name="object 76"/>
            <p:cNvPicPr/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7096252" y="3292856"/>
              <a:ext cx="122554" cy="128397"/>
            </a:xfrm>
            <a:prstGeom prst="rect">
              <a:avLst/>
            </a:prstGeom>
          </p:spPr>
        </p:pic>
      </p:grpSp>
      <p:sp>
        <p:nvSpPr>
          <p:cNvPr id="77" name="object 77"/>
          <p:cNvSpPr/>
          <p:nvPr/>
        </p:nvSpPr>
        <p:spPr>
          <a:xfrm>
            <a:off x="7268591" y="3290570"/>
            <a:ext cx="262890" cy="132080"/>
          </a:xfrm>
          <a:custGeom>
            <a:avLst/>
            <a:gdLst/>
            <a:rect l="l" t="t" r="r" b="b"/>
            <a:pathLst>
              <a:path w="262890" h="132079">
                <a:moveTo>
                  <a:pt x="201040" y="79120"/>
                </a:moveTo>
                <a:lnTo>
                  <a:pt x="161798" y="90804"/>
                </a:lnTo>
                <a:lnTo>
                  <a:pt x="158114" y="96900"/>
                </a:lnTo>
                <a:lnTo>
                  <a:pt x="158114" y="112267"/>
                </a:lnTo>
                <a:lnTo>
                  <a:pt x="201040" y="129920"/>
                </a:lnTo>
                <a:lnTo>
                  <a:pt x="210734" y="129492"/>
                </a:lnTo>
                <a:lnTo>
                  <a:pt x="219249" y="128206"/>
                </a:lnTo>
                <a:lnTo>
                  <a:pt x="226597" y="126063"/>
                </a:lnTo>
                <a:lnTo>
                  <a:pt x="232790" y="123062"/>
                </a:lnTo>
                <a:lnTo>
                  <a:pt x="235578" y="121284"/>
                </a:lnTo>
                <a:lnTo>
                  <a:pt x="190753" y="121284"/>
                </a:lnTo>
                <a:lnTo>
                  <a:pt x="182879" y="119760"/>
                </a:lnTo>
                <a:lnTo>
                  <a:pt x="177418" y="116712"/>
                </a:lnTo>
                <a:lnTo>
                  <a:pt x="171830" y="113791"/>
                </a:lnTo>
                <a:lnTo>
                  <a:pt x="169036" y="109727"/>
                </a:lnTo>
                <a:lnTo>
                  <a:pt x="169036" y="99567"/>
                </a:lnTo>
                <a:lnTo>
                  <a:pt x="171830" y="95503"/>
                </a:lnTo>
                <a:lnTo>
                  <a:pt x="177418" y="92455"/>
                </a:lnTo>
                <a:lnTo>
                  <a:pt x="183006" y="89280"/>
                </a:lnTo>
                <a:lnTo>
                  <a:pt x="190880" y="87756"/>
                </a:lnTo>
                <a:lnTo>
                  <a:pt x="235379" y="87756"/>
                </a:lnTo>
                <a:lnTo>
                  <a:pt x="232790" y="86105"/>
                </a:lnTo>
                <a:lnTo>
                  <a:pt x="226651" y="83032"/>
                </a:lnTo>
                <a:lnTo>
                  <a:pt x="219297" y="80851"/>
                </a:lnTo>
                <a:lnTo>
                  <a:pt x="210752" y="79551"/>
                </a:lnTo>
                <a:lnTo>
                  <a:pt x="201040" y="79120"/>
                </a:lnTo>
                <a:close/>
              </a:path>
              <a:path w="262890" h="132079">
                <a:moveTo>
                  <a:pt x="235379" y="87756"/>
                </a:moveTo>
                <a:lnTo>
                  <a:pt x="211200" y="87756"/>
                </a:lnTo>
                <a:lnTo>
                  <a:pt x="219075" y="89280"/>
                </a:lnTo>
                <a:lnTo>
                  <a:pt x="224662" y="92455"/>
                </a:lnTo>
                <a:lnTo>
                  <a:pt x="230250" y="95503"/>
                </a:lnTo>
                <a:lnTo>
                  <a:pt x="233044" y="99567"/>
                </a:lnTo>
                <a:lnTo>
                  <a:pt x="233044" y="109727"/>
                </a:lnTo>
                <a:lnTo>
                  <a:pt x="230250" y="113791"/>
                </a:lnTo>
                <a:lnTo>
                  <a:pt x="224789" y="116712"/>
                </a:lnTo>
                <a:lnTo>
                  <a:pt x="219201" y="119760"/>
                </a:lnTo>
                <a:lnTo>
                  <a:pt x="211327" y="121284"/>
                </a:lnTo>
                <a:lnTo>
                  <a:pt x="235578" y="121284"/>
                </a:lnTo>
                <a:lnTo>
                  <a:pt x="240156" y="118363"/>
                </a:lnTo>
                <a:lnTo>
                  <a:pt x="243839" y="112267"/>
                </a:lnTo>
                <a:lnTo>
                  <a:pt x="243839" y="96900"/>
                </a:lnTo>
                <a:lnTo>
                  <a:pt x="240156" y="90804"/>
                </a:lnTo>
                <a:lnTo>
                  <a:pt x="235379" y="87756"/>
                </a:lnTo>
                <a:close/>
              </a:path>
              <a:path w="262890" h="132079">
                <a:moveTo>
                  <a:pt x="262635" y="57912"/>
                </a:moveTo>
                <a:lnTo>
                  <a:pt x="140080" y="57912"/>
                </a:lnTo>
                <a:lnTo>
                  <a:pt x="140080" y="67055"/>
                </a:lnTo>
                <a:lnTo>
                  <a:pt x="262635" y="67055"/>
                </a:lnTo>
                <a:lnTo>
                  <a:pt x="262635" y="57912"/>
                </a:lnTo>
                <a:close/>
              </a:path>
              <a:path w="262890" h="132079">
                <a:moveTo>
                  <a:pt x="202183" y="31114"/>
                </a:moveTo>
                <a:lnTo>
                  <a:pt x="192150" y="31114"/>
                </a:lnTo>
                <a:lnTo>
                  <a:pt x="192150" y="57912"/>
                </a:lnTo>
                <a:lnTo>
                  <a:pt x="202183" y="57912"/>
                </a:lnTo>
                <a:lnTo>
                  <a:pt x="202183" y="31114"/>
                </a:lnTo>
                <a:close/>
              </a:path>
              <a:path w="262890" h="132079">
                <a:moveTo>
                  <a:pt x="244728" y="4063"/>
                </a:moveTo>
                <a:lnTo>
                  <a:pt x="161416" y="4063"/>
                </a:lnTo>
                <a:lnTo>
                  <a:pt x="161416" y="13207"/>
                </a:lnTo>
                <a:lnTo>
                  <a:pt x="234441" y="13207"/>
                </a:lnTo>
                <a:lnTo>
                  <a:pt x="234368" y="22780"/>
                </a:lnTo>
                <a:lnTo>
                  <a:pt x="234140" y="31686"/>
                </a:lnTo>
                <a:lnTo>
                  <a:pt x="233745" y="39925"/>
                </a:lnTo>
                <a:lnTo>
                  <a:pt x="233172" y="47497"/>
                </a:lnTo>
                <a:lnTo>
                  <a:pt x="242950" y="48259"/>
                </a:lnTo>
                <a:lnTo>
                  <a:pt x="243711" y="39854"/>
                </a:lnTo>
                <a:lnTo>
                  <a:pt x="244268" y="29686"/>
                </a:lnTo>
                <a:lnTo>
                  <a:pt x="244611" y="17756"/>
                </a:lnTo>
                <a:lnTo>
                  <a:pt x="244728" y="4063"/>
                </a:lnTo>
                <a:close/>
              </a:path>
              <a:path w="262890" h="132079">
                <a:moveTo>
                  <a:pt x="87502" y="2666"/>
                </a:moveTo>
                <a:lnTo>
                  <a:pt x="77469" y="2666"/>
                </a:lnTo>
                <a:lnTo>
                  <a:pt x="77469" y="45465"/>
                </a:lnTo>
                <a:lnTo>
                  <a:pt x="54482" y="45465"/>
                </a:lnTo>
                <a:lnTo>
                  <a:pt x="54482" y="54609"/>
                </a:lnTo>
                <a:lnTo>
                  <a:pt x="77469" y="54609"/>
                </a:lnTo>
                <a:lnTo>
                  <a:pt x="77469" y="128015"/>
                </a:lnTo>
                <a:lnTo>
                  <a:pt x="87502" y="128015"/>
                </a:lnTo>
                <a:lnTo>
                  <a:pt x="87502" y="2666"/>
                </a:lnTo>
                <a:close/>
              </a:path>
              <a:path w="262890" h="132079">
                <a:moveTo>
                  <a:pt x="39750" y="20574"/>
                </a:moveTo>
                <a:lnTo>
                  <a:pt x="29590" y="20574"/>
                </a:lnTo>
                <a:lnTo>
                  <a:pt x="29574" y="35940"/>
                </a:lnTo>
                <a:lnTo>
                  <a:pt x="29021" y="44285"/>
                </a:lnTo>
                <a:lnTo>
                  <a:pt x="10953" y="85836"/>
                </a:lnTo>
                <a:lnTo>
                  <a:pt x="0" y="96519"/>
                </a:lnTo>
                <a:lnTo>
                  <a:pt x="8000" y="102869"/>
                </a:lnTo>
                <a:lnTo>
                  <a:pt x="33019" y="66293"/>
                </a:lnTo>
                <a:lnTo>
                  <a:pt x="34543" y="59816"/>
                </a:lnTo>
                <a:lnTo>
                  <a:pt x="44038" y="59816"/>
                </a:lnTo>
                <a:lnTo>
                  <a:pt x="41751" y="52323"/>
                </a:lnTo>
                <a:lnTo>
                  <a:pt x="40251" y="44132"/>
                </a:lnTo>
                <a:lnTo>
                  <a:pt x="39750" y="35940"/>
                </a:lnTo>
                <a:lnTo>
                  <a:pt x="39750" y="20574"/>
                </a:lnTo>
                <a:close/>
              </a:path>
              <a:path w="262890" h="132079">
                <a:moveTo>
                  <a:pt x="44038" y="59816"/>
                </a:moveTo>
                <a:lnTo>
                  <a:pt x="34543" y="59816"/>
                </a:lnTo>
                <a:lnTo>
                  <a:pt x="38734" y="71338"/>
                </a:lnTo>
                <a:lnTo>
                  <a:pt x="44259" y="82073"/>
                </a:lnTo>
                <a:lnTo>
                  <a:pt x="51117" y="91999"/>
                </a:lnTo>
                <a:lnTo>
                  <a:pt x="59308" y="101091"/>
                </a:lnTo>
                <a:lnTo>
                  <a:pt x="67055" y="94487"/>
                </a:lnTo>
                <a:lnTo>
                  <a:pt x="61628" y="89370"/>
                </a:lnTo>
                <a:lnTo>
                  <a:pt x="56594" y="83359"/>
                </a:lnTo>
                <a:lnTo>
                  <a:pt x="51964" y="76467"/>
                </a:lnTo>
                <a:lnTo>
                  <a:pt x="47751" y="68706"/>
                </a:lnTo>
                <a:lnTo>
                  <a:pt x="44251" y="60515"/>
                </a:lnTo>
                <a:lnTo>
                  <a:pt x="44038" y="59816"/>
                </a:lnTo>
                <a:close/>
              </a:path>
              <a:path w="262890" h="132079">
                <a:moveTo>
                  <a:pt x="64642" y="11556"/>
                </a:moveTo>
                <a:lnTo>
                  <a:pt x="4952" y="11556"/>
                </a:lnTo>
                <a:lnTo>
                  <a:pt x="4952" y="20574"/>
                </a:lnTo>
                <a:lnTo>
                  <a:pt x="64642" y="20574"/>
                </a:lnTo>
                <a:lnTo>
                  <a:pt x="64642" y="11556"/>
                </a:lnTo>
                <a:close/>
              </a:path>
              <a:path w="262890" h="132079">
                <a:moveTo>
                  <a:pt x="111632" y="0"/>
                </a:moveTo>
                <a:lnTo>
                  <a:pt x="101345" y="0"/>
                </a:lnTo>
                <a:lnTo>
                  <a:pt x="101345" y="132079"/>
                </a:lnTo>
                <a:lnTo>
                  <a:pt x="111632" y="132079"/>
                </a:lnTo>
                <a:lnTo>
                  <a:pt x="111632" y="0"/>
                </a:lnTo>
                <a:close/>
              </a:path>
            </a:pathLst>
          </a:custGeom>
          <a:solidFill>
            <a:srgbClr val="1f1e1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78" name="object 78"/>
          <p:cNvPicPr/>
          <p:nvPr/>
        </p:nvPicPr>
        <p:blipFill rotWithShape="1">
          <a:blip r:embed="rId22"/>
          <a:stretch>
            <a:fillRect/>
          </a:stretch>
        </p:blipFill>
        <p:spPr>
          <a:xfrm>
            <a:off x="661568" y="4476265"/>
            <a:ext cx="1374343" cy="1185394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 rot="0">
            <a:off x="2112264" y="4093464"/>
            <a:ext cx="2292350" cy="2219325"/>
            <a:chOff x="2112264" y="4093464"/>
            <a:chExt cx="2292350" cy="2219325"/>
          </a:xfrm>
        </p:grpSpPr>
        <p:pic>
          <p:nvPicPr>
            <p:cNvPr id="80" name="object 80"/>
            <p:cNvPicPr/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2458212" y="4093464"/>
              <a:ext cx="1946148" cy="187299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2112264" y="5620512"/>
              <a:ext cx="691895" cy="691896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4770120" y="3733800"/>
            <a:ext cx="7162800" cy="1569720"/>
          </a:xfrm>
          <a:prstGeom prst="rect">
            <a:avLst/>
          </a:prstGeom>
          <a:solidFill>
            <a:srgbClr val="f1f1f1"/>
          </a:solidFill>
          <a:ln w="12192">
            <a:solidFill>
              <a:srgbClr val="a6a6a6"/>
            </a:solidFill>
          </a:ln>
        </p:spPr>
        <p:txBody>
          <a:bodyPr vert="horz" wrap="square" lIns="0" tIns="160020" rIns="0" bIns="0">
            <a:spAutoFit/>
          </a:bodyPr>
          <a:lstStyle/>
          <a:p>
            <a:pPr marL="304800" marR="602615" algn="just">
              <a:lnSpc>
                <a:spcPct val="100000"/>
              </a:lnSpc>
              <a:spcBef>
                <a:spcPts val="1260"/>
              </a:spcBef>
              <a:defRPr/>
            </a:pPr>
            <a:r>
              <a:rPr sz="1600" b="1" spc="3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“내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딸이 우편으로 이 쿠폰들을 </a:t>
            </a:r>
            <a:r>
              <a:rPr sz="1600" b="1" spc="2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받았소!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아직 고등학생인데 당신들이  신생아 </a:t>
            </a:r>
            <a:r>
              <a:rPr sz="1600" b="1" spc="4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옷과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신생아 침대 쿠폰을 </a:t>
            </a:r>
            <a:r>
              <a:rPr sz="1600" b="1" spc="3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보내다니! </a:t>
            </a:r>
            <a:r>
              <a:rPr sz="1600" b="1" spc="2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아니,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당신들은 </a:t>
            </a:r>
            <a:r>
              <a:rPr sz="1600" b="1" spc="4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그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애에게  임신하라고 부추기는</a:t>
            </a:r>
            <a:r>
              <a:rPr sz="1600" b="1" spc="16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 </a:t>
            </a:r>
            <a:r>
              <a:rPr sz="1600" b="1" spc="-3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거요?</a:t>
            </a:r>
            <a:endParaRPr sz="1600" b="1" spc="-35">
              <a:solidFill>
                <a:srgbClr val="333333"/>
              </a:solidFill>
              <a:latin typeface="함초롬돋움"/>
              <a:ea typeface="+mj-ea"/>
              <a:cs typeface="함초롬돋움"/>
            </a:endParaRPr>
          </a:p>
          <a:p>
            <a:pPr marL="304800" algn="just">
              <a:lnSpc>
                <a:spcPct val="100000"/>
              </a:lnSpc>
              <a:spcBef>
                <a:spcPts val="1614"/>
              </a:spcBef>
              <a:defRPr/>
            </a:pP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타겟의 매니저는 </a:t>
            </a:r>
            <a:r>
              <a:rPr sz="1600" b="1" spc="6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"예비엄마에게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보내야 할 쿠폰을 잘못 보냈다“</a:t>
            </a:r>
            <a:r>
              <a:rPr sz="1600" b="1" spc="434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사과</a:t>
            </a:r>
            <a:endParaRPr sz="1600">
              <a:latin typeface="함초롬돋움"/>
              <a:ea typeface="+mj-ea"/>
              <a:cs typeface="함초롬돋움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770120" y="5504688"/>
            <a:ext cx="7162800" cy="1064260"/>
          </a:xfrm>
          <a:prstGeom prst="rect">
            <a:avLst/>
          </a:prstGeom>
          <a:solidFill>
            <a:srgbClr val="f1f1f1"/>
          </a:solidFill>
          <a:ln w="12192">
            <a:solidFill>
              <a:srgbClr val="a6a6a6"/>
            </a:solidFill>
          </a:ln>
        </p:spPr>
        <p:txBody>
          <a:bodyPr vert="horz" wrap="square" lIns="0" tIns="160020" rIns="0" bIns="0">
            <a:spAutoFit/>
          </a:bodyPr>
          <a:lstStyle/>
          <a:p>
            <a:pPr marL="304800" marR="34925">
              <a:lnSpc>
                <a:spcPct val="100000"/>
              </a:lnSpc>
              <a:spcBef>
                <a:spcPts val="1260"/>
              </a:spcBef>
              <a:defRPr/>
            </a:pPr>
            <a:r>
              <a:rPr sz="1600" b="1" spc="3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“딸과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얘기해봤는데 집안에서 내가 완전히 모르는 일이 벌어지고 </a:t>
            </a:r>
            <a:r>
              <a:rPr sz="1600" b="1" spc="3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있♘네요. 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딸아이 출산일이 </a:t>
            </a:r>
            <a:r>
              <a:rPr sz="1600" b="1" spc="3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8월이랍니다. </a:t>
            </a: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제가 사과드려야</a:t>
            </a:r>
            <a:r>
              <a:rPr sz="1600" b="1" spc="32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 </a:t>
            </a:r>
            <a:r>
              <a:rPr sz="1600" b="1" spc="25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하네요.</a:t>
            </a:r>
            <a:endParaRPr sz="1600" b="1" spc="25">
              <a:solidFill>
                <a:srgbClr val="333333"/>
              </a:solidFill>
              <a:latin typeface="함초롬돋움"/>
              <a:ea typeface="+mj-ea"/>
              <a:cs typeface="함초롬돋움"/>
            </a:endParaRPr>
          </a:p>
          <a:p>
            <a:pPr marL="304800">
              <a:lnSpc>
                <a:spcPct val="100000"/>
              </a:lnSpc>
              <a:defRPr/>
            </a:pPr>
            <a:r>
              <a:rPr sz="1600" b="1" spc="40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그런데 당신들은 도대체 내 딸이 임신한 것을 어떻게</a:t>
            </a:r>
            <a:r>
              <a:rPr sz="1600" b="1" spc="434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 </a:t>
            </a:r>
            <a:r>
              <a:rPr sz="1600" b="1">
                <a:solidFill>
                  <a:srgbClr val="333333"/>
                </a:solidFill>
                <a:latin typeface="함초롬돋움"/>
                <a:ea typeface="+mj-ea"/>
                <a:cs typeface="함초롬돋움"/>
              </a:rPr>
              <a:t>알았나요?”</a:t>
            </a:r>
            <a:endParaRPr sz="1600">
              <a:latin typeface="함초롬돋움"/>
              <a:ea typeface="+mj-ea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</ep:Words>
  <ep:PresentationFormat>On-screen Show (4:3)</ep:PresentationFormat>
  <ep:Paragraphs>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2020-11-01T13:18:00.000</dcterms:created>
  <cp:lastModifiedBy>USER</cp:lastModifiedBy>
  <dcterms:modified xsi:type="dcterms:W3CDTF">2020-11-02T07:52:56.494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