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796" r:id="rId1"/>
    <p:sldMasterId id="2147483797" r:id="rId2"/>
  </p:sldMasterIdLst>
  <p:notesMasterIdLst>
    <p:notesMasterId r:id="rId11"/>
  </p:notesMasterIdLst>
  <p:sldIdLst>
    <p:sldId id="256" r:id="rId3"/>
    <p:sldId id="257" r:id="rId4"/>
    <p:sldId id="262" r:id="rId5"/>
    <p:sldId id="259" r:id="rId6"/>
    <p:sldId id="260" r:id="rId7"/>
    <p:sldId id="261" r:id="rId8"/>
    <p:sldId id="258" r:id="rId9"/>
    <p:sldId id="263" r:id="rId10"/>
  </p:sldIdLst>
  <p:sldSz cx="9904413" cy="68564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val="1"/>
      </p:ext>
    </p:extLst>
  </p:showPr>
  <p:clrMru>
    <a:srgbClr val="66FFFF"/>
    <a:srgbClr val="33CCFF"/>
  </p:clrMru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-1218" y="-90"/>
      </p:cViewPr>
      <p:guideLst>
        <p:guide orient="horz" pos="161"/>
        <p:guide orient="horz" pos="2207"/>
        <p:guide orient="horz" pos="4090"/>
        <p:guide orient="horz" pos="383"/>
        <p:guide orient="horz" pos="2519"/>
        <p:guide pos="3119"/>
        <p:guide pos="305"/>
        <p:guide pos="4606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55250" cy="737552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492" y="685800"/>
            <a:ext cx="495301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2020-12-30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2020-12-30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2020-12-30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메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cxnSp>
        <p:nvCxnSpPr>
          <p:cNvPr id="1026" name="직선 연결선 1025"/>
          <p:cNvCxnSpPr/>
          <p:nvPr/>
        </p:nvCxnSpPr>
        <p:spPr>
          <a:xfrm>
            <a:off x="0" y="549188"/>
            <a:ext cx="9904205" cy="0"/>
          </a:xfrm>
          <a:prstGeom prst="line">
            <a:avLst/>
          </a:prstGeom>
          <a:ln w="19089" cap="flat" cmpd="sng" algn="ctr">
            <a:solidFill>
              <a:srgbClr val="FF0000">
                <a:alpha val="76000"/>
              </a:srgbClr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027" name="직선 연결선 1026"/>
          <p:cNvCxnSpPr/>
          <p:nvPr/>
        </p:nvCxnSpPr>
        <p:spPr>
          <a:xfrm>
            <a:off x="0" y="6523449"/>
            <a:ext cx="9904205" cy="0"/>
          </a:xfrm>
          <a:prstGeom prst="line">
            <a:avLst/>
          </a:prstGeom>
          <a:ln w="9544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028" name="Text Box 43"/>
          <p:cNvSpPr txBox="1">
            <a:spLocks noChangeArrowheads="1"/>
          </p:cNvSpPr>
          <p:nvPr/>
        </p:nvSpPr>
        <p:spPr>
          <a:xfrm>
            <a:off x="80963" y="6553200"/>
            <a:ext cx="817562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1" i="0" u="none" strike="noStrike" kern="1200" cap="none" spc="0" normalizeH="0" baseline="0">
                <a:solidFill>
                  <a:schemeClr val="bg2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프로젝트명</a:t>
            </a:r>
            <a:endParaRPr kumimoji="1" lang="ko-KR" altLang="en-US" sz="1000" b="1" i="0" u="none" strike="noStrike" kern="1200" cap="none" spc="0" normalizeH="0" baseline="0">
              <a:solidFill>
                <a:schemeClr val="bg2"/>
              </a:solidFill>
              <a:latin typeface="돋움"/>
              <a:ea typeface="돋움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빈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050" name="TextBox 2049"/>
          <p:cNvSpPr txBox="1"/>
          <p:nvPr/>
        </p:nvSpPr>
        <p:spPr>
          <a:xfrm>
            <a:off x="7661457" y="257151"/>
            <a:ext cx="2193517" cy="22695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7661457" y="47612"/>
            <a:ext cx="669810" cy="21266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2" name="TextBox 2051"/>
          <p:cNvSpPr txBox="1"/>
          <p:nvPr/>
        </p:nvSpPr>
        <p:spPr>
          <a:xfrm>
            <a:off x="7666201" y="46049"/>
            <a:ext cx="657139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Project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53" name="직선 연결선 2052"/>
          <p:cNvCxnSpPr/>
          <p:nvPr/>
        </p:nvCxnSpPr>
        <p:spPr>
          <a:xfrm>
            <a:off x="8313796" y="47612"/>
            <a:ext cx="0" cy="21266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54" name="직선 연결선 2053"/>
          <p:cNvCxnSpPr/>
          <p:nvPr/>
        </p:nvCxnSpPr>
        <p:spPr>
          <a:xfrm>
            <a:off x="7666201" y="488849"/>
            <a:ext cx="2180846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055" name="TextBox 2054"/>
          <p:cNvSpPr txBox="1"/>
          <p:nvPr/>
        </p:nvSpPr>
        <p:spPr>
          <a:xfrm>
            <a:off x="7666201" y="260277"/>
            <a:ext cx="657139" cy="219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Description (화면설명)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6" name="TextBox 2055"/>
          <p:cNvSpPr txBox="1"/>
          <p:nvPr/>
        </p:nvSpPr>
        <p:spPr>
          <a:xfrm>
            <a:off x="8337631" y="46049"/>
            <a:ext cx="657083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프로젝트명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grpSp>
        <p:nvGrpSpPr>
          <p:cNvPr id="2057" name="Group 1"/>
          <p:cNvGrpSpPr/>
          <p:nvPr/>
        </p:nvGrpSpPr>
        <p:grpSpPr>
          <a:xfrm>
            <a:off x="57157" y="49231"/>
            <a:ext cx="669810" cy="433255"/>
            <a:chOff x="57157" y="49231"/>
            <a:chExt cx="669810" cy="433255"/>
          </a:xfrm>
        </p:grpSpPr>
        <p:sp>
          <p:nvSpPr>
            <p:cNvPr id="2070" name="TextBox 2069"/>
            <p:cNvSpPr txBox="1"/>
            <p:nvPr/>
          </p:nvSpPr>
          <p:spPr>
            <a:xfrm>
              <a:off x="57157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2071" name="TextBox 2070"/>
            <p:cNvSpPr txBox="1"/>
            <p:nvPr/>
          </p:nvSpPr>
          <p:spPr>
            <a:xfrm>
              <a:off x="60338" y="49231"/>
              <a:ext cx="657083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화면용도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Code</a:t>
              </a:r>
            </a:p>
          </p:txBody>
        </p:sp>
        <p:cxnSp>
          <p:nvCxnSpPr>
            <p:cNvPr id="2072" name="직선 연결선 2071"/>
            <p:cNvCxnSpPr/>
            <p:nvPr/>
          </p:nvCxnSpPr>
          <p:spPr>
            <a:xfrm>
              <a:off x="725348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2058" name="TextBox 2057"/>
          <p:cNvSpPr txBox="1"/>
          <p:nvPr/>
        </p:nvSpPr>
        <p:spPr>
          <a:xfrm>
            <a:off x="7686854" y="6605947"/>
            <a:ext cx="685662" cy="204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83988" tIns="41994" rIns="83988" bIns="41994" anchor="t" anchorCtr="0">
            <a:prstTxWarp prst="textNoShape">
              <a:avLst/>
            </a:prstTxWarp>
            <a:spAutoFit/>
          </a:bodyPr>
          <a:lstStyle>
            <a:lvl1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</a:defRPr>
            </a:lvl1pPr>
          </a:lstStyle>
          <a:p>
            <a: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1429EBC-130D-4AE2-A0F7-CB060803906F}" type="slidenum"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pPr marL="0" lvl="0" indent="0" algn="l" defTabSz="83989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r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t> Page</a:t>
            </a:r>
          </a:p>
        </p:txBody>
      </p:sp>
      <p:sp>
        <p:nvSpPr>
          <p:cNvPr id="2059" name="TextBox 2058"/>
          <p:cNvSpPr txBox="1"/>
          <p:nvPr/>
        </p:nvSpPr>
        <p:spPr>
          <a:xfrm>
            <a:off x="7656712" y="6596459"/>
            <a:ext cx="2188772" cy="212664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60" name="직선 연결선 2059"/>
          <p:cNvCxnSpPr/>
          <p:nvPr/>
        </p:nvCxnSpPr>
        <p:spPr>
          <a:xfrm>
            <a:off x="7659894" y="44430"/>
            <a:ext cx="0" cy="676787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61" name="직선 연결선 2060"/>
          <p:cNvCxnSpPr/>
          <p:nvPr/>
        </p:nvCxnSpPr>
        <p:spPr>
          <a:xfrm flipV="1">
            <a:off x="7653531" y="6596459"/>
            <a:ext cx="2180846" cy="1562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2062" name="Group 2"/>
          <p:cNvGrpSpPr/>
          <p:nvPr/>
        </p:nvGrpSpPr>
        <p:grpSpPr>
          <a:xfrm>
            <a:off x="1309423" y="49231"/>
            <a:ext cx="669810" cy="433255"/>
            <a:chOff x="1309423" y="49231"/>
            <a:chExt cx="669810" cy="433255"/>
          </a:xfrm>
        </p:grpSpPr>
        <p:sp>
          <p:nvSpPr>
            <p:cNvPr id="2066" name="TextBox 2065"/>
            <p:cNvSpPr txBox="1"/>
            <p:nvPr/>
          </p:nvSpPr>
          <p:spPr>
            <a:xfrm>
              <a:off x="1309423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2067" name="TextBox 2066"/>
            <p:cNvSpPr txBox="1"/>
            <p:nvPr/>
          </p:nvSpPr>
          <p:spPr>
            <a:xfrm>
              <a:off x="1312604" y="49231"/>
              <a:ext cx="657139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화면명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URL</a:t>
              </a:r>
            </a:p>
          </p:txBody>
        </p:sp>
        <p:cxnSp>
          <p:nvCxnSpPr>
            <p:cNvPr id="2068" name="직선 연결선 2067"/>
            <p:cNvCxnSpPr/>
            <p:nvPr/>
          </p:nvCxnSpPr>
          <p:spPr>
            <a:xfrm>
              <a:off x="1976052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2069" name="직선 연결선 2068"/>
            <p:cNvCxnSpPr/>
            <p:nvPr/>
          </p:nvCxnSpPr>
          <p:spPr>
            <a:xfrm>
              <a:off x="1309423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2063" name="TextBox 2062"/>
          <p:cNvSpPr txBox="1"/>
          <p:nvPr/>
        </p:nvSpPr>
        <p:spPr>
          <a:xfrm>
            <a:off x="57157" y="44430"/>
            <a:ext cx="9789891" cy="6766311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64" name="직선 연결선 2063"/>
          <p:cNvCxnSpPr/>
          <p:nvPr/>
        </p:nvCxnSpPr>
        <p:spPr>
          <a:xfrm>
            <a:off x="65083" y="480923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65" name="직선 연결선 2064"/>
          <p:cNvCxnSpPr/>
          <p:nvPr/>
        </p:nvCxnSpPr>
        <p:spPr>
          <a:xfrm>
            <a:off x="65083" y="257151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jpeg"/><Relationship Id="rId5" Type="http://schemas.openxmlformats.org/officeDocument/2006/relationships/image" Target="../media/image3.jpeg"/><Relationship Id="rId10" Type="http://schemas.openxmlformats.org/officeDocument/2006/relationships/image" Target="../media/image10.jpeg"/><Relationship Id="rId4" Type="http://schemas.openxmlformats.org/officeDocument/2006/relationships/image" Target="../media/image5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jpeg"/><Relationship Id="rId11" Type="http://schemas.openxmlformats.org/officeDocument/2006/relationships/image" Target="../media/image3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1.jpeg"/><Relationship Id="rId5" Type="http://schemas.openxmlformats.org/officeDocument/2006/relationships/image" Target="../media/image3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7169"/>
          <p:cNvSpPr txBox="1"/>
          <p:nvPr/>
        </p:nvSpPr>
        <p:spPr>
          <a:xfrm>
            <a:off x="534899" y="604727"/>
            <a:ext cx="1926876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     Version 1.1</a:t>
            </a:r>
          </a:p>
        </p:txBody>
      </p:sp>
      <p:graphicFrame>
        <p:nvGraphicFramePr>
          <p:cNvPr id="7171" name="표 7170"/>
          <p:cNvGraphicFramePr/>
          <p:nvPr/>
        </p:nvGraphicFramePr>
        <p:xfrm>
          <a:off x="533280" y="968210"/>
          <a:ext cx="8666227" cy="1097974"/>
        </p:xfrm>
        <a:graphic>
          <a:graphicData uri="http://schemas.openxmlformats.org/drawingml/2006/table">
            <a:tbl>
              <a:tblPr firstRow="1" bandRow="1"/>
              <a:tblGrid>
                <a:gridCol w="1034856"/>
                <a:gridCol w="1131700"/>
                <a:gridCol w="2166557"/>
                <a:gridCol w="2166557"/>
                <a:gridCol w="2166557"/>
              </a:tblGrid>
              <a:tr h="2745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smtClean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작성자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smtClean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작성일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smtClean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화면용도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(사용자/관리자)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smtClean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개발팀 </a:t>
                      </a:r>
                      <a:r>
                        <a:rPr kumimoji="1" lang="ko-KR" altLang="en-US" sz="1200" b="0" i="0" baseline="0" dirty="0" err="1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확인자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err="1" smtClean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디자인팀</a:t>
                      </a:r>
                      <a:r>
                        <a:rPr kumimoji="1" lang="ko-KR" altLang="en-US" sz="1200" b="0" i="0" baseline="0" dirty="0" smtClean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 </a:t>
                      </a:r>
                      <a:r>
                        <a:rPr kumimoji="1" lang="ko-KR" altLang="en-US" sz="1200" b="0" i="0" baseline="0" dirty="0" err="1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확인자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45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한명훈</a:t>
                      </a:r>
                      <a:endParaRPr kumimoji="1" lang="ko-KR" altLang="en-US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20</a:t>
                      </a:r>
                      <a:r>
                        <a:rPr kumimoji="1" lang="en-US" altLang="ko-KR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20</a:t>
                      </a:r>
                      <a:r>
                        <a:rPr kumimoji="1" lang="ko-KR" altLang="en-US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-</a:t>
                      </a:r>
                      <a:r>
                        <a:rPr kumimoji="1" lang="en-US" altLang="ko-KR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12</a:t>
                      </a:r>
                      <a:r>
                        <a:rPr kumimoji="1" lang="ko-KR" altLang="en-US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-15</a:t>
                      </a:r>
                      <a:endParaRPr kumimoji="1" lang="ko-KR" altLang="en-US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기본 구성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3003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45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203" name="TextBox 7202"/>
          <p:cNvSpPr txBox="1"/>
          <p:nvPr/>
        </p:nvSpPr>
        <p:spPr>
          <a:xfrm>
            <a:off x="5815516" y="620579"/>
            <a:ext cx="1752279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Last Updated</a:t>
            </a:r>
          </a:p>
        </p:txBody>
      </p:sp>
      <p:grpSp>
        <p:nvGrpSpPr>
          <p:cNvPr id="7204" name="Group 1"/>
          <p:cNvGrpSpPr/>
          <p:nvPr/>
        </p:nvGrpSpPr>
        <p:grpSpPr>
          <a:xfrm>
            <a:off x="492031" y="5671115"/>
            <a:ext cx="2742705" cy="530099"/>
            <a:chOff x="492031" y="5671115"/>
            <a:chExt cx="2742705" cy="530099"/>
          </a:xfrm>
        </p:grpSpPr>
        <p:sp>
          <p:nvSpPr>
            <p:cNvPr id="7209" name="TextBox 7208"/>
            <p:cNvSpPr txBox="1"/>
            <p:nvPr/>
          </p:nvSpPr>
          <p:spPr>
            <a:xfrm>
              <a:off x="515865" y="5672678"/>
              <a:ext cx="638050" cy="274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chemeClr val="tx1"/>
                  </a:solidFill>
                  <a:latin typeface="굴림"/>
                  <a:ea typeface="굴림"/>
                </a:rPr>
                <a:t>담당자</a:t>
              </a:r>
            </a:p>
          </p:txBody>
        </p:sp>
        <p:sp>
          <p:nvSpPr>
            <p:cNvPr id="7210" name="TextBox 7209"/>
            <p:cNvSpPr txBox="1"/>
            <p:nvPr/>
          </p:nvSpPr>
          <p:spPr>
            <a:xfrm>
              <a:off x="1863412" y="5694894"/>
              <a:ext cx="1371324" cy="252406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1" name="TextBox 7210"/>
            <p:cNvSpPr txBox="1"/>
            <p:nvPr/>
          </p:nvSpPr>
          <p:spPr>
            <a:xfrm>
              <a:off x="1887190" y="5671115"/>
              <a:ext cx="790431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chemeClr val="tx1"/>
                  </a:solidFill>
                  <a:latin typeface="굴림"/>
                  <a:ea typeface="굴림"/>
                </a:rPr>
                <a:t>확인일자</a:t>
              </a:r>
            </a:p>
          </p:txBody>
        </p:sp>
        <p:sp>
          <p:nvSpPr>
            <p:cNvPr id="7212" name="TextBox 7211"/>
            <p:cNvSpPr txBox="1"/>
            <p:nvPr/>
          </p:nvSpPr>
          <p:spPr>
            <a:xfrm>
              <a:off x="492031" y="5694894"/>
              <a:ext cx="1371380" cy="252406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3" name="TextBox 7212"/>
            <p:cNvSpPr txBox="1"/>
            <p:nvPr/>
          </p:nvSpPr>
          <p:spPr>
            <a:xfrm>
              <a:off x="515865" y="5926648"/>
              <a:ext cx="180904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1200" b="0" i="0" baseline="0">
                <a:solidFill>
                  <a:srgbClr val="777777">
                    <a:alpha val="100000"/>
                  </a:srgbClr>
                </a:solidFill>
                <a:latin typeface="굴림"/>
                <a:ea typeface="굴림"/>
              </a:endParaRPr>
            </a:p>
          </p:txBody>
        </p:sp>
        <p:sp>
          <p:nvSpPr>
            <p:cNvPr id="7214" name="TextBox 7213"/>
            <p:cNvSpPr txBox="1"/>
            <p:nvPr/>
          </p:nvSpPr>
          <p:spPr>
            <a:xfrm>
              <a:off x="1863412" y="5948863"/>
              <a:ext cx="1371324" cy="252351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5" name="TextBox 7214"/>
            <p:cNvSpPr txBox="1"/>
            <p:nvPr/>
          </p:nvSpPr>
          <p:spPr>
            <a:xfrm>
              <a:off x="1887190" y="5925030"/>
              <a:ext cx="180960" cy="274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1200" b="0" i="0" baseline="0">
                <a:solidFill>
                  <a:srgbClr val="777777">
                    <a:alpha val="100000"/>
                  </a:srgbClr>
                </a:solidFill>
                <a:latin typeface="굴림"/>
                <a:ea typeface="굴림"/>
              </a:endParaRPr>
            </a:p>
          </p:txBody>
        </p:sp>
        <p:sp>
          <p:nvSpPr>
            <p:cNvPr id="7216" name="TextBox 7215"/>
            <p:cNvSpPr txBox="1"/>
            <p:nvPr/>
          </p:nvSpPr>
          <p:spPr>
            <a:xfrm>
              <a:off x="492031" y="5948863"/>
              <a:ext cx="1371380" cy="252351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</p:grpSp>
      <p:sp>
        <p:nvSpPr>
          <p:cNvPr id="7205" name="TextBox 7204"/>
          <p:cNvSpPr txBox="1"/>
          <p:nvPr/>
        </p:nvSpPr>
        <p:spPr>
          <a:xfrm>
            <a:off x="441237" y="5228259"/>
            <a:ext cx="1934802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스토리보드 승인</a:t>
            </a:r>
          </a:p>
        </p:txBody>
      </p:sp>
      <p:cxnSp>
        <p:nvCxnSpPr>
          <p:cNvPr id="7206" name="직선 연결선 7205"/>
          <p:cNvCxnSpPr/>
          <p:nvPr/>
        </p:nvCxnSpPr>
        <p:spPr>
          <a:xfrm>
            <a:off x="5104456" y="2971278"/>
            <a:ext cx="4418794" cy="0"/>
          </a:xfrm>
          <a:prstGeom prst="line">
            <a:avLst/>
          </a:prstGeom>
          <a:ln w="28634" cap="flat" cmpd="sng" algn="ctr">
            <a:solidFill>
              <a:srgbClr val="808080"/>
            </a:solidFill>
            <a:prstDash val="sysDot"/>
            <a:round/>
            <a:headEnd w="med" len="med"/>
            <a:tailEnd w="med" len="med"/>
          </a:ln>
        </p:spPr>
      </p:cxnSp>
      <p:sp>
        <p:nvSpPr>
          <p:cNvPr id="7207" name="TextBox 7206"/>
          <p:cNvSpPr txBox="1"/>
          <p:nvPr/>
        </p:nvSpPr>
        <p:spPr>
          <a:xfrm>
            <a:off x="3845827" y="2996675"/>
            <a:ext cx="5725035" cy="791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r" rtl="0" eaLnBrk="0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용도(front) 스토리보드</a:t>
            </a:r>
            <a:endParaRPr kumimoji="1" lang="ko-KR" altLang="en-US" sz="2000" b="0" i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7208" name="제목 17"/>
          <p:cNvSpPr>
            <a:spLocks noGrp="1"/>
          </p:cNvSpPr>
          <p:nvPr>
            <p:ph type="title" idx="4294967295"/>
          </p:nvPr>
        </p:nvSpPr>
        <p:spPr>
          <a:xfrm>
            <a:off x="3867150" y="2343150"/>
            <a:ext cx="5648325" cy="6477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808080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프로젝트명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표 8193"/>
          <p:cNvGraphicFramePr/>
          <p:nvPr/>
        </p:nvGraphicFramePr>
        <p:xfrm>
          <a:off x="560296" y="1298315"/>
          <a:ext cx="9143913" cy="3128982"/>
        </p:xfrm>
        <a:graphic>
          <a:graphicData uri="http://schemas.openxmlformats.org/drawingml/2006/table">
            <a:tbl>
              <a:tblPr firstRow="1" bandRow="1"/>
              <a:tblGrid>
                <a:gridCol w="845970"/>
                <a:gridCol w="1612624"/>
                <a:gridCol w="1614186"/>
                <a:gridCol w="4072781"/>
                <a:gridCol w="998352"/>
              </a:tblGrid>
              <a:tr h="277748"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버전</a:t>
                      </a:r>
                    </a:p>
                  </a:txBody>
                  <a:tcPr marT="45725" marB="45725" anchor="ctr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일자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상세 개정 내용</a:t>
                      </a:r>
                    </a:p>
                  </a:txBody>
                  <a:tcPr marT="45725" marB="4572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개정부분</a:t>
                      </a:r>
                    </a:p>
                  </a:txBody>
                  <a:tcPr marT="45725" marB="4572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</a:tr>
              <a:tr h="274566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검토자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일자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3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한명훈</a:t>
                      </a:r>
                      <a:endParaRPr kumimoji="1" lang="ko-KR" altLang="en-US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12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-15</a:t>
                      </a:r>
                      <a:endParaRPr kumimoji="1" lang="ko-KR" altLang="en-US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최초 작성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2548"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1.1</a:t>
                      </a: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한명훈</a:t>
                      </a: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12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-2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F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ront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화면 편집</a:t>
                      </a: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9366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회사 소개 편집</a:t>
                      </a: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0929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1.2</a:t>
                      </a: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한명훈</a:t>
                      </a: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12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-2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제품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기회 페이지 작성</a:t>
                      </a: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4237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1.3</a:t>
                      </a: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한명훈</a:t>
                      </a: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12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-2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9</a:t>
                      </a: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과학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, 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공헌 페이지 작성</a:t>
                      </a: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7748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25360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93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7748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62" name="제목 3"/>
          <p:cNvSpPr>
            <a:spLocks noGrp="1"/>
          </p:cNvSpPr>
          <p:nvPr>
            <p:ph type="title" idx="4294967295"/>
          </p:nvPr>
        </p:nvSpPr>
        <p:spPr>
          <a:xfrm>
            <a:off x="133350" y="617538"/>
            <a:ext cx="3248025" cy="4206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▶ </a:t>
            </a:r>
            <a:r>
              <a:rPr kumimoji="1" lang="ko-KR" altLang="en-US" sz="1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개정이력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유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650" y="847724"/>
            <a:ext cx="7502520" cy="4895851"/>
          </a:xfrm>
          <a:prstGeom prst="rect">
            <a:avLst/>
          </a:prstGeom>
        </p:spPr>
      </p:pic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9220" name="표 9219"/>
          <p:cNvGraphicFramePr/>
          <p:nvPr/>
        </p:nvGraphicFramePr>
        <p:xfrm>
          <a:off x="7659894" y="479360"/>
          <a:ext cx="2187209" cy="2590152"/>
        </p:xfrm>
        <a:graphic>
          <a:graphicData uri="http://schemas.openxmlformats.org/drawingml/2006/table">
            <a:tbl>
              <a:tblPr firstRow="1" bandRow="1"/>
              <a:tblGrid>
                <a:gridCol w="214283"/>
                <a:gridCol w="1972926"/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현재 페이지로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소개 페이지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제품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기회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과학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사회공헌 페이지 이동</a:t>
                      </a:r>
                      <a:endParaRPr kumimoji="1" lang="ko-KR" altLang="ko-KR" sz="8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10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58" name="TextBox 9257"/>
          <p:cNvSpPr txBox="1"/>
          <p:nvPr/>
        </p:nvSpPr>
        <p:spPr>
          <a:xfrm>
            <a:off x="3199795" y="6594840"/>
            <a:ext cx="2737961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 dirty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sp>
        <p:nvSpPr>
          <p:cNvPr id="9259" name="TextBox 9258"/>
          <p:cNvSpPr txBox="1"/>
          <p:nvPr/>
        </p:nvSpPr>
        <p:spPr>
          <a:xfrm>
            <a:off x="66646" y="1218998"/>
            <a:ext cx="7594811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2460157" y="565040"/>
            <a:ext cx="4080707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홈 </a:t>
            </a:r>
            <a:r>
              <a:rPr kumimoji="1" lang="ko-KR" altLang="en-US" sz="800" b="0" i="0" baseline="0" dirty="0" smtClean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이벤트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공지사항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9262" name="모서리가 둥근 직사각형 9261"/>
          <p:cNvSpPr/>
          <p:nvPr/>
        </p:nvSpPr>
        <p:spPr>
          <a:xfrm>
            <a:off x="4071320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기회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3" name="모서리가 둥근 직사각형 9262"/>
          <p:cNvSpPr/>
          <p:nvPr/>
        </p:nvSpPr>
        <p:spPr>
          <a:xfrm>
            <a:off x="2806267" y="847572"/>
            <a:ext cx="971392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제품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4" name="모서리가 둥근 직사각형 9263"/>
          <p:cNvSpPr/>
          <p:nvPr/>
        </p:nvSpPr>
        <p:spPr>
          <a:xfrm>
            <a:off x="1545996" y="847572"/>
            <a:ext cx="971336" cy="320615"/>
          </a:xfrm>
          <a:prstGeom prst="roundRect">
            <a:avLst>
              <a:gd name="adj" fmla="val 6250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소개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5" name="모서리가 둥근 직사각형 9264"/>
          <p:cNvSpPr/>
          <p:nvPr/>
        </p:nvSpPr>
        <p:spPr>
          <a:xfrm>
            <a:off x="6529968" y="847572"/>
            <a:ext cx="969829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공헌</a:t>
            </a:r>
          </a:p>
        </p:txBody>
      </p:sp>
      <p:sp>
        <p:nvSpPr>
          <p:cNvPr id="9266" name="모서리가 둥근 직사각형 9265"/>
          <p:cNvSpPr/>
          <p:nvPr/>
        </p:nvSpPr>
        <p:spPr>
          <a:xfrm>
            <a:off x="5317322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 과학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7" name="TextBox 9266"/>
          <p:cNvSpPr txBox="1"/>
          <p:nvPr/>
        </p:nvSpPr>
        <p:spPr>
          <a:xfrm>
            <a:off x="6490126" y="604727"/>
            <a:ext cx="538025" cy="142837"/>
          </a:xfrm>
          <a:prstGeom prst="rect">
            <a:avLst/>
          </a:prstGeom>
          <a:solidFill>
            <a:srgbClr val="969696"/>
          </a:solidFill>
          <a:ln w="3181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1" i="0" baseline="0" dirty="0">
                <a:solidFill>
                  <a:schemeClr val="bg1"/>
                </a:solidFill>
                <a:latin typeface="돋움"/>
                <a:ea typeface="돋움"/>
              </a:rPr>
              <a:t>뉴스</a:t>
            </a:r>
          </a:p>
        </p:txBody>
      </p:sp>
      <p:sp>
        <p:nvSpPr>
          <p:cNvPr id="9268" name="TextBox 9267"/>
          <p:cNvSpPr txBox="1"/>
          <p:nvPr/>
        </p:nvSpPr>
        <p:spPr>
          <a:xfrm>
            <a:off x="7059911" y="604727"/>
            <a:ext cx="539643" cy="142837"/>
          </a:xfrm>
          <a:prstGeom prst="rect">
            <a:avLst/>
          </a:prstGeom>
          <a:noFill/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3600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칼럼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77431" y="1266611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헤드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/include/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pic>
        <p:nvPicPr>
          <p:cNvPr id="21" name="그림 20" descr="유사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1" y="861220"/>
            <a:ext cx="1104900" cy="31984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9600" y="5429250"/>
            <a:ext cx="6819900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b="1" dirty="0" smtClean="0"/>
              <a:t>위  </a:t>
            </a:r>
            <a:r>
              <a:rPr lang="ko-KR" altLang="en-US" b="1" dirty="0" smtClean="0">
                <a:solidFill>
                  <a:srgbClr val="00B0F0"/>
                </a:solidFill>
              </a:rPr>
              <a:t>로고</a:t>
            </a:r>
            <a:r>
              <a:rPr lang="ko-KR" altLang="en-US" b="1" dirty="0" smtClean="0"/>
              <a:t>를   </a:t>
            </a:r>
            <a:r>
              <a:rPr lang="ko-KR" altLang="en-US" b="1" dirty="0" smtClean="0">
                <a:solidFill>
                  <a:srgbClr val="00B0F0"/>
                </a:solidFill>
              </a:rPr>
              <a:t>처음</a:t>
            </a:r>
            <a:r>
              <a:rPr lang="ko-KR" altLang="en-US" b="1" dirty="0" smtClean="0"/>
              <a:t> 보셨다면</a:t>
            </a:r>
            <a:endParaRPr lang="en-US" altLang="ko-KR" b="1" dirty="0" smtClean="0"/>
          </a:p>
          <a:p>
            <a:endParaRPr lang="en-US" altLang="ko-KR" sz="1000" b="1" dirty="0" smtClean="0"/>
          </a:p>
          <a:p>
            <a:r>
              <a:rPr lang="en-US" altLang="ko-KR" b="1" dirty="0" smtClean="0"/>
              <a:t>                            </a:t>
            </a:r>
            <a:r>
              <a:rPr lang="ko-KR" altLang="en-US" b="1" dirty="0" smtClean="0"/>
              <a:t>당신은   </a:t>
            </a:r>
            <a:r>
              <a:rPr lang="ko-KR" altLang="en-US" b="1" dirty="0" smtClean="0">
                <a:solidFill>
                  <a:srgbClr val="00B0F0"/>
                </a:solidFill>
              </a:rPr>
              <a:t>건강</a:t>
            </a:r>
            <a:r>
              <a:rPr lang="ko-KR" altLang="en-US" b="1" dirty="0" smtClean="0"/>
              <a:t>에   </a:t>
            </a:r>
            <a:r>
              <a:rPr lang="ko-KR" altLang="en-US" b="1" dirty="0" smtClean="0">
                <a:solidFill>
                  <a:srgbClr val="00B0F0"/>
                </a:solidFill>
              </a:rPr>
              <a:t>관심</a:t>
            </a:r>
            <a:r>
              <a:rPr lang="ko-KR" altLang="en-US" b="1" dirty="0" smtClean="0"/>
              <a:t>이  </a:t>
            </a:r>
            <a:r>
              <a:rPr lang="ko-KR" altLang="en-US" b="1" dirty="0" smtClean="0">
                <a:solidFill>
                  <a:srgbClr val="00B0F0"/>
                </a:solidFill>
              </a:rPr>
              <a:t>필요</a:t>
            </a:r>
            <a:r>
              <a:rPr lang="ko-KR" altLang="en-US" b="1" dirty="0" smtClean="0"/>
              <a:t> 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23" name="그림 22" descr="링크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231" y="508794"/>
            <a:ext cx="2846415" cy="310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우수성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7951" y="3819525"/>
            <a:ext cx="2676524" cy="2853463"/>
          </a:xfrm>
          <a:prstGeom prst="rect">
            <a:avLst/>
          </a:prstGeom>
        </p:spPr>
      </p:pic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dirty="0" smtClean="0">
                <a:latin typeface="돋움"/>
                <a:ea typeface="돋움"/>
              </a:rPr>
              <a:t>소</a:t>
            </a:r>
            <a:r>
              <a:rPr kumimoji="1" lang="ko-KR" altLang="en-US" sz="800" dirty="0" smtClean="0">
                <a:latin typeface="돋움"/>
                <a:ea typeface="돋움"/>
              </a:rPr>
              <a:t>개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9220" name="표 9219"/>
          <p:cNvGraphicFramePr/>
          <p:nvPr/>
        </p:nvGraphicFramePr>
        <p:xfrm>
          <a:off x="7659894" y="479360"/>
          <a:ext cx="2187209" cy="2590152"/>
        </p:xfrm>
        <a:graphic>
          <a:graphicData uri="http://schemas.openxmlformats.org/drawingml/2006/table">
            <a:tbl>
              <a:tblPr firstRow="1" bandRow="1"/>
              <a:tblGrid>
                <a:gridCol w="214283"/>
                <a:gridCol w="1972926"/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현재 페이지로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소개 페이지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제품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기회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과학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사회공헌 페이지 이동</a:t>
                      </a:r>
                      <a:endParaRPr kumimoji="1" lang="ko-KR" altLang="ko-KR" sz="8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10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59" name="TextBox 9258"/>
          <p:cNvSpPr txBox="1"/>
          <p:nvPr/>
        </p:nvSpPr>
        <p:spPr>
          <a:xfrm>
            <a:off x="66646" y="1218998"/>
            <a:ext cx="7594811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2460157" y="565040"/>
            <a:ext cx="4080707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홈 </a:t>
            </a:r>
            <a:r>
              <a:rPr kumimoji="1" lang="ko-KR" altLang="en-US" sz="800" b="0" i="0" baseline="0" dirty="0" smtClean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이벤트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공지사항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9262" name="모서리가 둥근 직사각형 9261"/>
          <p:cNvSpPr/>
          <p:nvPr/>
        </p:nvSpPr>
        <p:spPr>
          <a:xfrm>
            <a:off x="4071320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기회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3" name="모서리가 둥근 직사각형 9262"/>
          <p:cNvSpPr/>
          <p:nvPr/>
        </p:nvSpPr>
        <p:spPr>
          <a:xfrm>
            <a:off x="2806267" y="847572"/>
            <a:ext cx="971392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제품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4" name="모서리가 둥근 직사각형 9263"/>
          <p:cNvSpPr/>
          <p:nvPr/>
        </p:nvSpPr>
        <p:spPr>
          <a:xfrm>
            <a:off x="1545996" y="847572"/>
            <a:ext cx="971336" cy="320615"/>
          </a:xfrm>
          <a:prstGeom prst="roundRect">
            <a:avLst>
              <a:gd name="adj" fmla="val 6250"/>
            </a:avLst>
          </a:prstGeom>
          <a:noFill/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소개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5" name="모서리가 둥근 직사각형 9264"/>
          <p:cNvSpPr/>
          <p:nvPr/>
        </p:nvSpPr>
        <p:spPr>
          <a:xfrm>
            <a:off x="6529968" y="847572"/>
            <a:ext cx="969829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공헌</a:t>
            </a:r>
          </a:p>
        </p:txBody>
      </p:sp>
      <p:sp>
        <p:nvSpPr>
          <p:cNvPr id="9266" name="모서리가 둥근 직사각형 9265"/>
          <p:cNvSpPr/>
          <p:nvPr/>
        </p:nvSpPr>
        <p:spPr>
          <a:xfrm>
            <a:off x="5317322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 과학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7" name="TextBox 9266"/>
          <p:cNvSpPr txBox="1"/>
          <p:nvPr/>
        </p:nvSpPr>
        <p:spPr>
          <a:xfrm>
            <a:off x="6490126" y="604727"/>
            <a:ext cx="538025" cy="142837"/>
          </a:xfrm>
          <a:prstGeom prst="rect">
            <a:avLst/>
          </a:prstGeom>
          <a:solidFill>
            <a:srgbClr val="969696"/>
          </a:solidFill>
          <a:ln w="3181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1" i="0" baseline="0" dirty="0">
                <a:solidFill>
                  <a:schemeClr val="bg1"/>
                </a:solidFill>
                <a:latin typeface="돋움"/>
                <a:ea typeface="돋움"/>
              </a:rPr>
              <a:t>뉴스</a:t>
            </a:r>
          </a:p>
        </p:txBody>
      </p:sp>
      <p:sp>
        <p:nvSpPr>
          <p:cNvPr id="9268" name="TextBox 9267"/>
          <p:cNvSpPr txBox="1"/>
          <p:nvPr/>
        </p:nvSpPr>
        <p:spPr>
          <a:xfrm>
            <a:off x="7059911" y="604727"/>
            <a:ext cx="539643" cy="142837"/>
          </a:xfrm>
          <a:prstGeom prst="rect">
            <a:avLst/>
          </a:prstGeom>
          <a:noFill/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3600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칼럼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77431" y="1266611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헤드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/include/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pic>
        <p:nvPicPr>
          <p:cNvPr id="21" name="그림 20" descr="유사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1" y="861220"/>
            <a:ext cx="1104900" cy="319840"/>
          </a:xfrm>
          <a:prstGeom prst="rect">
            <a:avLst/>
          </a:prstGeom>
        </p:spPr>
      </p:pic>
      <p:pic>
        <p:nvPicPr>
          <p:cNvPr id="23" name="그림 22" descr="마이런웬츠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2" y="1543051"/>
            <a:ext cx="2438398" cy="1428750"/>
          </a:xfrm>
          <a:prstGeom prst="rect">
            <a:avLst/>
          </a:prstGeom>
        </p:spPr>
      </p:pic>
      <p:pic>
        <p:nvPicPr>
          <p:cNvPr id="28" name="그림 27" descr="링크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231" y="508794"/>
            <a:ext cx="2846415" cy="310355"/>
          </a:xfrm>
          <a:prstGeom prst="rect">
            <a:avLst/>
          </a:prstGeom>
        </p:spPr>
      </p:pic>
      <p:pic>
        <p:nvPicPr>
          <p:cNvPr id="31" name="그림 30" descr="선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270" y="2990851"/>
            <a:ext cx="2415380" cy="1381124"/>
          </a:xfrm>
          <a:prstGeom prst="rect">
            <a:avLst/>
          </a:prstGeom>
        </p:spPr>
      </p:pic>
      <p:pic>
        <p:nvPicPr>
          <p:cNvPr id="32" name="그림 31" descr="우수성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7018" y="3800475"/>
            <a:ext cx="2301081" cy="2904417"/>
          </a:xfrm>
          <a:prstGeom prst="rect">
            <a:avLst/>
          </a:prstGeom>
        </p:spPr>
      </p:pic>
      <p:pic>
        <p:nvPicPr>
          <p:cNvPr id="35" name="그림 34" descr="주식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6845" y="4435623"/>
            <a:ext cx="2430530" cy="2269977"/>
          </a:xfrm>
          <a:prstGeom prst="rect">
            <a:avLst/>
          </a:prstGeom>
        </p:spPr>
      </p:pic>
      <p:pic>
        <p:nvPicPr>
          <p:cNvPr id="36" name="그림 35" descr="런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37631" y="1532731"/>
            <a:ext cx="2677319" cy="2277269"/>
          </a:xfrm>
          <a:prstGeom prst="rect">
            <a:avLst/>
          </a:prstGeom>
        </p:spPr>
      </p:pic>
      <p:pic>
        <p:nvPicPr>
          <p:cNvPr id="37" name="그림 36" descr="대상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13156" y="1562099"/>
            <a:ext cx="2217954" cy="2200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dirty="0" smtClean="0">
                <a:latin typeface="돋움"/>
                <a:ea typeface="돋움"/>
              </a:rPr>
              <a:t>제</a:t>
            </a:r>
            <a:r>
              <a:rPr kumimoji="1" lang="ko-KR" altLang="en-US" sz="800" dirty="0" smtClean="0">
                <a:latin typeface="돋움"/>
                <a:ea typeface="돋움"/>
              </a:rPr>
              <a:t>품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9220" name="표 9219"/>
          <p:cNvGraphicFramePr/>
          <p:nvPr/>
        </p:nvGraphicFramePr>
        <p:xfrm>
          <a:off x="7659894" y="479360"/>
          <a:ext cx="2187209" cy="2590152"/>
        </p:xfrm>
        <a:graphic>
          <a:graphicData uri="http://schemas.openxmlformats.org/drawingml/2006/table">
            <a:tbl>
              <a:tblPr firstRow="1" bandRow="1"/>
              <a:tblGrid>
                <a:gridCol w="214283"/>
                <a:gridCol w="1972926"/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현재 페이지로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소개 페이지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제품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기회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과학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사회공헌 페이지 이동</a:t>
                      </a:r>
                      <a:endParaRPr kumimoji="1" lang="ko-KR" altLang="ko-KR" sz="8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10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59" name="TextBox 9258"/>
          <p:cNvSpPr txBox="1"/>
          <p:nvPr/>
        </p:nvSpPr>
        <p:spPr>
          <a:xfrm>
            <a:off x="66646" y="1218998"/>
            <a:ext cx="7594811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2460157" y="565040"/>
            <a:ext cx="4080707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홈 </a:t>
            </a:r>
            <a:r>
              <a:rPr kumimoji="1" lang="ko-KR" altLang="en-US" sz="800" b="0" i="0" baseline="0" dirty="0" smtClean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이벤트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공지사항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9262" name="모서리가 둥근 직사각형 9261"/>
          <p:cNvSpPr/>
          <p:nvPr/>
        </p:nvSpPr>
        <p:spPr>
          <a:xfrm>
            <a:off x="4071320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기회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3" name="모서리가 둥근 직사각형 9262"/>
          <p:cNvSpPr/>
          <p:nvPr/>
        </p:nvSpPr>
        <p:spPr>
          <a:xfrm>
            <a:off x="2806267" y="847572"/>
            <a:ext cx="971392" cy="320615"/>
          </a:xfrm>
          <a:prstGeom prst="roundRect">
            <a:avLst>
              <a:gd name="adj" fmla="val 4166"/>
            </a:avLst>
          </a:prstGeom>
          <a:noFill/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제품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4" name="모서리가 둥근 직사각형 9263"/>
          <p:cNvSpPr/>
          <p:nvPr/>
        </p:nvSpPr>
        <p:spPr>
          <a:xfrm>
            <a:off x="1545996" y="847572"/>
            <a:ext cx="971336" cy="320615"/>
          </a:xfrm>
          <a:prstGeom prst="roundRect">
            <a:avLst>
              <a:gd name="adj" fmla="val 6250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소개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5" name="모서리가 둥근 직사각형 9264"/>
          <p:cNvSpPr/>
          <p:nvPr/>
        </p:nvSpPr>
        <p:spPr>
          <a:xfrm>
            <a:off x="6529968" y="847572"/>
            <a:ext cx="969829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공헌</a:t>
            </a:r>
          </a:p>
        </p:txBody>
      </p:sp>
      <p:sp>
        <p:nvSpPr>
          <p:cNvPr id="9266" name="모서리가 둥근 직사각형 9265"/>
          <p:cNvSpPr/>
          <p:nvPr/>
        </p:nvSpPr>
        <p:spPr>
          <a:xfrm>
            <a:off x="5317322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 과학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7" name="TextBox 9266"/>
          <p:cNvSpPr txBox="1"/>
          <p:nvPr/>
        </p:nvSpPr>
        <p:spPr>
          <a:xfrm>
            <a:off x="6490126" y="604727"/>
            <a:ext cx="538025" cy="142837"/>
          </a:xfrm>
          <a:prstGeom prst="rect">
            <a:avLst/>
          </a:prstGeom>
          <a:solidFill>
            <a:srgbClr val="969696"/>
          </a:solidFill>
          <a:ln w="3181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1" i="0" baseline="0" dirty="0">
                <a:solidFill>
                  <a:schemeClr val="bg1"/>
                </a:solidFill>
                <a:latin typeface="돋움"/>
                <a:ea typeface="돋움"/>
              </a:rPr>
              <a:t>뉴스</a:t>
            </a:r>
          </a:p>
        </p:txBody>
      </p:sp>
      <p:sp>
        <p:nvSpPr>
          <p:cNvPr id="9268" name="TextBox 9267"/>
          <p:cNvSpPr txBox="1"/>
          <p:nvPr/>
        </p:nvSpPr>
        <p:spPr>
          <a:xfrm>
            <a:off x="7059911" y="604727"/>
            <a:ext cx="539643" cy="142837"/>
          </a:xfrm>
          <a:prstGeom prst="rect">
            <a:avLst/>
          </a:prstGeom>
          <a:noFill/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3600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칼럼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77431" y="1266611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헤드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/include/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pic>
        <p:nvPicPr>
          <p:cNvPr id="21" name="그림 20" descr="유사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1" y="861220"/>
            <a:ext cx="1104900" cy="319840"/>
          </a:xfrm>
          <a:prstGeom prst="rect">
            <a:avLst/>
          </a:prstGeom>
        </p:spPr>
      </p:pic>
      <p:pic>
        <p:nvPicPr>
          <p:cNvPr id="23" name="그림 22" descr="제품명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23331" y="1213644"/>
            <a:ext cx="2685121" cy="491331"/>
          </a:xfrm>
          <a:prstGeom prst="rect">
            <a:avLst/>
          </a:prstGeom>
        </p:spPr>
      </p:pic>
      <p:pic>
        <p:nvPicPr>
          <p:cNvPr id="24" name="그림 23" descr="제품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8756" y="1780381"/>
            <a:ext cx="3648460" cy="1334294"/>
          </a:xfrm>
          <a:prstGeom prst="rect">
            <a:avLst/>
          </a:prstGeom>
        </p:spPr>
      </p:pic>
      <p:pic>
        <p:nvPicPr>
          <p:cNvPr id="26" name="그림 25" descr="제품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6382" y="4898629"/>
            <a:ext cx="3601243" cy="1315640"/>
          </a:xfrm>
          <a:prstGeom prst="rect">
            <a:avLst/>
          </a:prstGeom>
        </p:spPr>
      </p:pic>
      <p:pic>
        <p:nvPicPr>
          <p:cNvPr id="27" name="그림 26" descr="제품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3520" y="3323349"/>
            <a:ext cx="3634580" cy="1319295"/>
          </a:xfrm>
          <a:prstGeom prst="rect">
            <a:avLst/>
          </a:prstGeom>
        </p:spPr>
      </p:pic>
      <p:pic>
        <p:nvPicPr>
          <p:cNvPr id="28" name="그림 27" descr="화장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71120" y="1771650"/>
            <a:ext cx="3730064" cy="1343026"/>
          </a:xfrm>
          <a:prstGeom prst="rect">
            <a:avLst/>
          </a:prstGeom>
        </p:spPr>
      </p:pic>
      <p:pic>
        <p:nvPicPr>
          <p:cNvPr id="31" name="그림 30" descr="화장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71120" y="3323431"/>
            <a:ext cx="3729830" cy="1324770"/>
          </a:xfrm>
          <a:prstGeom prst="rect">
            <a:avLst/>
          </a:prstGeom>
        </p:spPr>
      </p:pic>
      <p:pic>
        <p:nvPicPr>
          <p:cNvPr id="32" name="그림 31" descr="화장3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80644" y="4895850"/>
            <a:ext cx="3739356" cy="1314450"/>
          </a:xfrm>
          <a:prstGeom prst="rect">
            <a:avLst/>
          </a:prstGeom>
        </p:spPr>
      </p:pic>
      <p:pic>
        <p:nvPicPr>
          <p:cNvPr id="33" name="그림 32" descr="링크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9231" y="508794"/>
            <a:ext cx="2846415" cy="310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dirty="0" smtClean="0">
                <a:latin typeface="돋움"/>
                <a:ea typeface="돋움"/>
              </a:rPr>
              <a:t>기</a:t>
            </a:r>
            <a:r>
              <a:rPr kumimoji="1" lang="ko-KR" altLang="en-US" sz="800" dirty="0" smtClean="0">
                <a:latin typeface="돋움"/>
                <a:ea typeface="돋움"/>
              </a:rPr>
              <a:t>회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9220" name="표 9219"/>
          <p:cNvGraphicFramePr/>
          <p:nvPr/>
        </p:nvGraphicFramePr>
        <p:xfrm>
          <a:off x="7659894" y="479360"/>
          <a:ext cx="2187209" cy="2590152"/>
        </p:xfrm>
        <a:graphic>
          <a:graphicData uri="http://schemas.openxmlformats.org/drawingml/2006/table">
            <a:tbl>
              <a:tblPr firstRow="1" bandRow="1"/>
              <a:tblGrid>
                <a:gridCol w="214283"/>
                <a:gridCol w="1972926"/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현재 페이지로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소개 페이지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제품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기회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과학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사회공헌 페이지 이동</a:t>
                      </a:r>
                      <a:endParaRPr kumimoji="1" lang="ko-KR" altLang="ko-KR" sz="8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10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59" name="TextBox 9258"/>
          <p:cNvSpPr txBox="1"/>
          <p:nvPr/>
        </p:nvSpPr>
        <p:spPr>
          <a:xfrm>
            <a:off x="66646" y="1218998"/>
            <a:ext cx="7594811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2460157" y="565040"/>
            <a:ext cx="4080707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홈 </a:t>
            </a:r>
            <a:r>
              <a:rPr kumimoji="1" lang="ko-KR" altLang="en-US" sz="800" b="0" i="0" baseline="0" dirty="0" smtClean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이벤트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공지사항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9262" name="모서리가 둥근 직사각형 9261"/>
          <p:cNvSpPr/>
          <p:nvPr/>
        </p:nvSpPr>
        <p:spPr>
          <a:xfrm>
            <a:off x="4071320" y="847572"/>
            <a:ext cx="971392" cy="320615"/>
          </a:xfrm>
          <a:prstGeom prst="roundRect">
            <a:avLst>
              <a:gd name="adj" fmla="val 2083"/>
            </a:avLst>
          </a:prstGeom>
          <a:noFill/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기회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3" name="모서리가 둥근 직사각형 9262"/>
          <p:cNvSpPr/>
          <p:nvPr/>
        </p:nvSpPr>
        <p:spPr>
          <a:xfrm>
            <a:off x="2806267" y="847572"/>
            <a:ext cx="971392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제품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4" name="모서리가 둥근 직사각형 9263"/>
          <p:cNvSpPr/>
          <p:nvPr/>
        </p:nvSpPr>
        <p:spPr>
          <a:xfrm>
            <a:off x="1545996" y="847572"/>
            <a:ext cx="971336" cy="320615"/>
          </a:xfrm>
          <a:prstGeom prst="roundRect">
            <a:avLst>
              <a:gd name="adj" fmla="val 6250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소개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5" name="모서리가 둥근 직사각형 9264"/>
          <p:cNvSpPr/>
          <p:nvPr/>
        </p:nvSpPr>
        <p:spPr>
          <a:xfrm>
            <a:off x="6529968" y="847572"/>
            <a:ext cx="969829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공헌</a:t>
            </a:r>
          </a:p>
        </p:txBody>
      </p:sp>
      <p:sp>
        <p:nvSpPr>
          <p:cNvPr id="9266" name="모서리가 둥근 직사각형 9265"/>
          <p:cNvSpPr/>
          <p:nvPr/>
        </p:nvSpPr>
        <p:spPr>
          <a:xfrm>
            <a:off x="5317322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 과학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7" name="TextBox 9266"/>
          <p:cNvSpPr txBox="1"/>
          <p:nvPr/>
        </p:nvSpPr>
        <p:spPr>
          <a:xfrm>
            <a:off x="6490126" y="604727"/>
            <a:ext cx="538025" cy="142837"/>
          </a:xfrm>
          <a:prstGeom prst="rect">
            <a:avLst/>
          </a:prstGeom>
          <a:solidFill>
            <a:srgbClr val="969696"/>
          </a:solidFill>
          <a:ln w="3181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1" i="0" baseline="0" dirty="0">
                <a:solidFill>
                  <a:schemeClr val="bg1"/>
                </a:solidFill>
                <a:latin typeface="돋움"/>
                <a:ea typeface="돋움"/>
              </a:rPr>
              <a:t>뉴스</a:t>
            </a:r>
          </a:p>
        </p:txBody>
      </p:sp>
      <p:sp>
        <p:nvSpPr>
          <p:cNvPr id="9268" name="TextBox 9267"/>
          <p:cNvSpPr txBox="1"/>
          <p:nvPr/>
        </p:nvSpPr>
        <p:spPr>
          <a:xfrm>
            <a:off x="7059911" y="604727"/>
            <a:ext cx="539643" cy="142837"/>
          </a:xfrm>
          <a:prstGeom prst="rect">
            <a:avLst/>
          </a:prstGeom>
          <a:noFill/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3600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칼럼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77431" y="1266611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헤드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/include/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pic>
        <p:nvPicPr>
          <p:cNvPr id="21" name="그림 20" descr="유사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1" y="861220"/>
            <a:ext cx="1104900" cy="319840"/>
          </a:xfrm>
          <a:prstGeom prst="rect">
            <a:avLst/>
          </a:prstGeom>
        </p:spPr>
      </p:pic>
      <p:pic>
        <p:nvPicPr>
          <p:cNvPr id="23" name="그림 22" descr="보상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208" y="1562100"/>
            <a:ext cx="7520317" cy="5189538"/>
          </a:xfrm>
          <a:prstGeom prst="rect">
            <a:avLst/>
          </a:prstGeom>
        </p:spPr>
      </p:pic>
      <p:pic>
        <p:nvPicPr>
          <p:cNvPr id="24" name="그림 23" descr="링크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231" y="508794"/>
            <a:ext cx="2846415" cy="310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dirty="0" smtClean="0">
                <a:latin typeface="돋움"/>
                <a:ea typeface="돋움"/>
              </a:rPr>
              <a:t>과</a:t>
            </a:r>
            <a:r>
              <a:rPr kumimoji="1" lang="ko-KR" altLang="en-US" sz="800" dirty="0" smtClean="0">
                <a:latin typeface="돋움"/>
                <a:ea typeface="돋움"/>
              </a:rPr>
              <a:t>학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9220" name="표 9219"/>
          <p:cNvGraphicFramePr/>
          <p:nvPr/>
        </p:nvGraphicFramePr>
        <p:xfrm>
          <a:off x="7659894" y="479360"/>
          <a:ext cx="2187209" cy="2590152"/>
        </p:xfrm>
        <a:graphic>
          <a:graphicData uri="http://schemas.openxmlformats.org/drawingml/2006/table">
            <a:tbl>
              <a:tblPr firstRow="1" bandRow="1"/>
              <a:tblGrid>
                <a:gridCol w="214283"/>
                <a:gridCol w="1972926"/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현재 페이지로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소개 페이지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제품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기회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과학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사회공헌 페이지 이동</a:t>
                      </a:r>
                      <a:endParaRPr kumimoji="1" lang="ko-KR" altLang="ko-KR" sz="8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10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59" name="TextBox 9258"/>
          <p:cNvSpPr txBox="1"/>
          <p:nvPr/>
        </p:nvSpPr>
        <p:spPr>
          <a:xfrm>
            <a:off x="66646" y="1218998"/>
            <a:ext cx="7594811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2460157" y="565040"/>
            <a:ext cx="4080707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홈 </a:t>
            </a:r>
            <a:r>
              <a:rPr kumimoji="1" lang="ko-KR" altLang="en-US" sz="800" b="0" i="0" baseline="0" dirty="0" smtClean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이벤트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공지사항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9262" name="모서리가 둥근 직사각형 9261"/>
          <p:cNvSpPr/>
          <p:nvPr/>
        </p:nvSpPr>
        <p:spPr>
          <a:xfrm>
            <a:off x="4071320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기회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3" name="모서리가 둥근 직사각형 9262"/>
          <p:cNvSpPr/>
          <p:nvPr/>
        </p:nvSpPr>
        <p:spPr>
          <a:xfrm>
            <a:off x="2806267" y="847572"/>
            <a:ext cx="971392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제품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4" name="모서리가 둥근 직사각형 9263"/>
          <p:cNvSpPr/>
          <p:nvPr/>
        </p:nvSpPr>
        <p:spPr>
          <a:xfrm>
            <a:off x="1545996" y="847572"/>
            <a:ext cx="971336" cy="320615"/>
          </a:xfrm>
          <a:prstGeom prst="roundRect">
            <a:avLst>
              <a:gd name="adj" fmla="val 6250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소개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5" name="모서리가 둥근 직사각형 9264"/>
          <p:cNvSpPr/>
          <p:nvPr/>
        </p:nvSpPr>
        <p:spPr>
          <a:xfrm>
            <a:off x="6529968" y="847572"/>
            <a:ext cx="969829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공헌</a:t>
            </a:r>
          </a:p>
        </p:txBody>
      </p:sp>
      <p:sp>
        <p:nvSpPr>
          <p:cNvPr id="9266" name="모서리가 둥근 직사각형 9265"/>
          <p:cNvSpPr/>
          <p:nvPr/>
        </p:nvSpPr>
        <p:spPr>
          <a:xfrm>
            <a:off x="5317322" y="847572"/>
            <a:ext cx="971392" cy="320615"/>
          </a:xfrm>
          <a:prstGeom prst="roundRect">
            <a:avLst>
              <a:gd name="adj" fmla="val 2083"/>
            </a:avLst>
          </a:prstGeom>
          <a:noFill/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 과학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7" name="TextBox 9266"/>
          <p:cNvSpPr txBox="1"/>
          <p:nvPr/>
        </p:nvSpPr>
        <p:spPr>
          <a:xfrm>
            <a:off x="6490126" y="604727"/>
            <a:ext cx="538025" cy="142837"/>
          </a:xfrm>
          <a:prstGeom prst="rect">
            <a:avLst/>
          </a:prstGeom>
          <a:solidFill>
            <a:srgbClr val="969696"/>
          </a:solidFill>
          <a:ln w="3181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1" i="0" baseline="0" dirty="0">
                <a:solidFill>
                  <a:schemeClr val="bg1"/>
                </a:solidFill>
                <a:latin typeface="돋움"/>
                <a:ea typeface="돋움"/>
              </a:rPr>
              <a:t>뉴스</a:t>
            </a:r>
          </a:p>
        </p:txBody>
      </p:sp>
      <p:sp>
        <p:nvSpPr>
          <p:cNvPr id="9268" name="TextBox 9267"/>
          <p:cNvSpPr txBox="1"/>
          <p:nvPr/>
        </p:nvSpPr>
        <p:spPr>
          <a:xfrm>
            <a:off x="7059911" y="604727"/>
            <a:ext cx="539643" cy="142837"/>
          </a:xfrm>
          <a:prstGeom prst="rect">
            <a:avLst/>
          </a:prstGeom>
          <a:noFill/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3600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칼럼</a:t>
            </a:r>
          </a:p>
        </p:txBody>
      </p:sp>
      <p:grpSp>
        <p:nvGrpSpPr>
          <p:cNvPr id="9269" name="Group 1"/>
          <p:cNvGrpSpPr/>
          <p:nvPr/>
        </p:nvGrpSpPr>
        <p:grpSpPr>
          <a:xfrm>
            <a:off x="6377431" y="1266611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헤드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/include/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pic>
        <p:nvPicPr>
          <p:cNvPr id="21" name="그림 20" descr="유사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1" y="861220"/>
            <a:ext cx="1104900" cy="319840"/>
          </a:xfrm>
          <a:prstGeom prst="rect">
            <a:avLst/>
          </a:prstGeom>
        </p:spPr>
      </p:pic>
      <p:pic>
        <p:nvPicPr>
          <p:cNvPr id="23" name="그림 22" descr="과학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" y="1505439"/>
            <a:ext cx="4410075" cy="2237886"/>
          </a:xfrm>
          <a:prstGeom prst="rect">
            <a:avLst/>
          </a:prstGeom>
        </p:spPr>
      </p:pic>
      <p:pic>
        <p:nvPicPr>
          <p:cNvPr id="24" name="그림 23" descr="과학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826" y="3819524"/>
            <a:ext cx="4343399" cy="2867025"/>
          </a:xfrm>
          <a:prstGeom prst="rect">
            <a:avLst/>
          </a:prstGeom>
        </p:spPr>
      </p:pic>
      <p:pic>
        <p:nvPicPr>
          <p:cNvPr id="25" name="그림 24" descr="링크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231" y="508794"/>
            <a:ext cx="2846415" cy="310355"/>
          </a:xfrm>
          <a:prstGeom prst="rect">
            <a:avLst/>
          </a:prstGeom>
        </p:spPr>
      </p:pic>
      <p:pic>
        <p:nvPicPr>
          <p:cNvPr id="26" name="그림 25" descr="처방전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62426" y="4934343"/>
            <a:ext cx="3456228" cy="1836345"/>
          </a:xfrm>
          <a:prstGeom prst="rect">
            <a:avLst/>
          </a:prstGeom>
        </p:spPr>
      </p:pic>
      <p:pic>
        <p:nvPicPr>
          <p:cNvPr id="30" name="그림 29" descr="백악관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61631" y="1547020"/>
            <a:ext cx="3464016" cy="3329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dirty="0" smtClean="0">
                <a:latin typeface="돋움"/>
                <a:ea typeface="돋움"/>
              </a:rPr>
              <a:t>공</a:t>
            </a:r>
            <a:r>
              <a:rPr kumimoji="1" lang="ko-KR" altLang="en-US" sz="800" dirty="0" smtClean="0">
                <a:latin typeface="돋움"/>
                <a:ea typeface="돋움"/>
              </a:rPr>
              <a:t>헌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9220" name="표 9219"/>
          <p:cNvGraphicFramePr/>
          <p:nvPr/>
        </p:nvGraphicFramePr>
        <p:xfrm>
          <a:off x="7659894" y="479360"/>
          <a:ext cx="2187209" cy="2590152"/>
        </p:xfrm>
        <a:graphic>
          <a:graphicData uri="http://schemas.openxmlformats.org/drawingml/2006/table">
            <a:tbl>
              <a:tblPr firstRow="1" bandRow="1"/>
              <a:tblGrid>
                <a:gridCol w="214283"/>
                <a:gridCol w="1972926"/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현재 페이지로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소개 페이지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제품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기회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과학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사회공헌 페이지 이동</a:t>
                      </a:r>
                      <a:endParaRPr kumimoji="1" lang="ko-KR" altLang="ko-KR" sz="8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10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59" name="TextBox 9258"/>
          <p:cNvSpPr txBox="1"/>
          <p:nvPr/>
        </p:nvSpPr>
        <p:spPr>
          <a:xfrm>
            <a:off x="66646" y="1218998"/>
            <a:ext cx="7594811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2460157" y="565040"/>
            <a:ext cx="4080707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홈 </a:t>
            </a:r>
            <a:r>
              <a:rPr kumimoji="1" lang="ko-KR" altLang="en-US" sz="800" b="0" i="0" baseline="0" dirty="0" smtClean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이벤트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공지사항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9262" name="모서리가 둥근 직사각형 9261"/>
          <p:cNvSpPr/>
          <p:nvPr/>
        </p:nvSpPr>
        <p:spPr>
          <a:xfrm>
            <a:off x="4071320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기회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3" name="모서리가 둥근 직사각형 9262"/>
          <p:cNvSpPr/>
          <p:nvPr/>
        </p:nvSpPr>
        <p:spPr>
          <a:xfrm>
            <a:off x="2806267" y="847572"/>
            <a:ext cx="971392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제품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4" name="모서리가 둥근 직사각형 9263"/>
          <p:cNvSpPr/>
          <p:nvPr/>
        </p:nvSpPr>
        <p:spPr>
          <a:xfrm>
            <a:off x="1545996" y="847572"/>
            <a:ext cx="971336" cy="320615"/>
          </a:xfrm>
          <a:prstGeom prst="roundRect">
            <a:avLst>
              <a:gd name="adj" fmla="val 6250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소개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5" name="모서리가 둥근 직사각형 9264"/>
          <p:cNvSpPr/>
          <p:nvPr/>
        </p:nvSpPr>
        <p:spPr>
          <a:xfrm>
            <a:off x="6529968" y="847572"/>
            <a:ext cx="969829" cy="320615"/>
          </a:xfrm>
          <a:prstGeom prst="roundRect">
            <a:avLst>
              <a:gd name="adj" fmla="val 4166"/>
            </a:avLst>
          </a:prstGeom>
          <a:noFill/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공헌</a:t>
            </a:r>
          </a:p>
        </p:txBody>
      </p:sp>
      <p:sp>
        <p:nvSpPr>
          <p:cNvPr id="9266" name="모서리가 둥근 직사각형 9265"/>
          <p:cNvSpPr/>
          <p:nvPr/>
        </p:nvSpPr>
        <p:spPr>
          <a:xfrm>
            <a:off x="5317322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 과학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7" name="TextBox 9266"/>
          <p:cNvSpPr txBox="1"/>
          <p:nvPr/>
        </p:nvSpPr>
        <p:spPr>
          <a:xfrm>
            <a:off x="6490126" y="604727"/>
            <a:ext cx="538025" cy="142837"/>
          </a:xfrm>
          <a:prstGeom prst="rect">
            <a:avLst/>
          </a:prstGeom>
          <a:solidFill>
            <a:srgbClr val="969696"/>
          </a:solidFill>
          <a:ln w="3181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1" i="0" baseline="0" dirty="0">
                <a:solidFill>
                  <a:schemeClr val="bg1"/>
                </a:solidFill>
                <a:latin typeface="돋움"/>
                <a:ea typeface="돋움"/>
              </a:rPr>
              <a:t>뉴스</a:t>
            </a:r>
          </a:p>
        </p:txBody>
      </p:sp>
      <p:sp>
        <p:nvSpPr>
          <p:cNvPr id="9268" name="TextBox 9267"/>
          <p:cNvSpPr txBox="1"/>
          <p:nvPr/>
        </p:nvSpPr>
        <p:spPr>
          <a:xfrm>
            <a:off x="7059911" y="604727"/>
            <a:ext cx="539643" cy="142837"/>
          </a:xfrm>
          <a:prstGeom prst="rect">
            <a:avLst/>
          </a:prstGeom>
          <a:noFill/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3600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칼럼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77431" y="1266611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헤드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/include/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pic>
        <p:nvPicPr>
          <p:cNvPr id="21" name="그림 20" descr="유사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1" y="861220"/>
            <a:ext cx="1104900" cy="319840"/>
          </a:xfrm>
          <a:prstGeom prst="rect">
            <a:avLst/>
          </a:prstGeom>
        </p:spPr>
      </p:pic>
      <p:pic>
        <p:nvPicPr>
          <p:cNvPr id="24" name="그림 23" descr="나눔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" y="1504949"/>
            <a:ext cx="4478890" cy="5200651"/>
          </a:xfrm>
          <a:prstGeom prst="rect">
            <a:avLst/>
          </a:prstGeom>
        </p:spPr>
      </p:pic>
      <p:pic>
        <p:nvPicPr>
          <p:cNvPr id="26" name="그림 25" descr="나눔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7813" y="1733550"/>
            <a:ext cx="3757077" cy="4314825"/>
          </a:xfrm>
          <a:prstGeom prst="rect">
            <a:avLst/>
          </a:prstGeom>
        </p:spPr>
      </p:pic>
      <p:pic>
        <p:nvPicPr>
          <p:cNvPr id="27" name="그림 26" descr="링크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231" y="508794"/>
            <a:ext cx="2846415" cy="310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메인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480</Words>
  <Application>Microsoft Office PowerPoint</Application>
  <PresentationFormat>사용자 지정</PresentationFormat>
  <Paragraphs>226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메인</vt:lpstr>
      <vt:lpstr>빈페이지</vt:lpstr>
      <vt:lpstr>프로젝트명</vt:lpstr>
      <vt:lpstr>▶ 개정이력</vt:lpstr>
      <vt:lpstr>헤드, 푸터</vt:lpstr>
      <vt:lpstr>헤드, 푸터</vt:lpstr>
      <vt:lpstr>헤드, 푸터</vt:lpstr>
      <vt:lpstr>헤드, 푸터</vt:lpstr>
      <vt:lpstr>헤드, 푸터</vt:lpstr>
      <vt:lpstr>헤드, 푸터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hmh</dc:creator>
  <cp:lastModifiedBy>hmh</cp:lastModifiedBy>
  <cp:revision>43</cp:revision>
  <dcterms:created xsi:type="dcterms:W3CDTF">2002-12-23T07:37:47Z</dcterms:created>
  <dcterms:modified xsi:type="dcterms:W3CDTF">2020-12-29T18:44:17Z</dcterms:modified>
  <cp:version>1100.0100.01</cp:version>
</cp:coreProperties>
</file>