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7" r:id="rId2"/>
  </p:sldMasterIdLst>
  <p:notesMasterIdLst>
    <p:notesMasterId r:id="rId11"/>
  </p:notesMasterIdLst>
  <p:sldIdLst>
    <p:sldId id="256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clrMru>
    <a:srgbClr val="66FFFF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-1218" y="-90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250" cy="737552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11" Type="http://schemas.openxmlformats.org/officeDocument/2006/relationships/image" Target="../media/image3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/>
        </p:nvGraphicFramePr>
        <p:xfrm>
          <a:off x="533280" y="968210"/>
          <a:ext cx="8666227" cy="1097974"/>
        </p:xfrm>
        <a:graphic>
          <a:graphicData uri="http://schemas.openxmlformats.org/drawingml/2006/table">
            <a:tbl>
              <a:tblPr firstRow="1" bandRow="1"/>
              <a:tblGrid>
                <a:gridCol w="1034856"/>
                <a:gridCol w="1131700"/>
                <a:gridCol w="2166557"/>
                <a:gridCol w="2166557"/>
                <a:gridCol w="2166557"/>
              </a:tblGrid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한명훈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12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-15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3003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kumimoji="1" lang="ko-KR" altLang="en-US" sz="2000" b="0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/>
        </p:nvGraphicFramePr>
        <p:xfrm>
          <a:off x="560296" y="1298315"/>
          <a:ext cx="9143913" cy="3128982"/>
        </p:xfrm>
        <a:graphic>
          <a:graphicData uri="http://schemas.openxmlformats.org/drawingml/2006/table">
            <a:tbl>
              <a:tblPr firstRow="1" bandRow="1"/>
              <a:tblGrid>
                <a:gridCol w="845970"/>
                <a:gridCol w="1612624"/>
                <a:gridCol w="1614186"/>
                <a:gridCol w="4072781"/>
                <a:gridCol w="998352"/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-15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1.1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F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ront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화면 편집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회사 소개 편집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1.2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제품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기회 페이지 작성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4237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1.3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과학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공헌 페이지 작성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유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650" y="847724"/>
            <a:ext cx="7502520" cy="4895851"/>
          </a:xfrm>
          <a:prstGeom prst="rect">
            <a:avLst/>
          </a:prstGeom>
        </p:spPr>
      </p:pic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3199795" y="6594840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  <a:endParaRPr kumimoji="1" lang="ko-KR" altLang="en-US" sz="1000" b="1" dirty="0" smtClean="0">
              <a:latin typeface="돋움"/>
              <a:ea typeface="돋움"/>
            </a:endParaRP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600" y="5429250"/>
            <a:ext cx="681990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위  </a:t>
            </a:r>
            <a:r>
              <a:rPr lang="ko-KR" altLang="en-US" b="1" dirty="0" smtClean="0">
                <a:solidFill>
                  <a:srgbClr val="00B0F0"/>
                </a:solidFill>
              </a:rPr>
              <a:t>로고</a:t>
            </a:r>
            <a:r>
              <a:rPr lang="ko-KR" altLang="en-US" b="1" dirty="0" smtClean="0"/>
              <a:t>를   </a:t>
            </a:r>
            <a:r>
              <a:rPr lang="ko-KR" altLang="en-US" b="1" dirty="0" smtClean="0">
                <a:solidFill>
                  <a:srgbClr val="00B0F0"/>
                </a:solidFill>
              </a:rPr>
              <a:t>처음</a:t>
            </a:r>
            <a:r>
              <a:rPr lang="ko-KR" altLang="en-US" b="1" dirty="0" smtClean="0"/>
              <a:t> 보셨다면</a:t>
            </a:r>
            <a:endParaRPr lang="en-US" altLang="ko-KR" b="1" dirty="0" smtClean="0"/>
          </a:p>
          <a:p>
            <a:endParaRPr lang="en-US" altLang="ko-KR" sz="1000" b="1" dirty="0" smtClean="0"/>
          </a:p>
          <a:p>
            <a:r>
              <a:rPr lang="en-US" altLang="ko-KR" b="1" dirty="0" smtClean="0"/>
              <a:t>                            </a:t>
            </a:r>
            <a:r>
              <a:rPr lang="ko-KR" altLang="en-US" b="1" dirty="0" smtClean="0"/>
              <a:t>당신은   </a:t>
            </a:r>
            <a:r>
              <a:rPr lang="ko-KR" altLang="en-US" b="1" dirty="0" smtClean="0">
                <a:solidFill>
                  <a:srgbClr val="00B0F0"/>
                </a:solidFill>
              </a:rPr>
              <a:t>건강</a:t>
            </a:r>
            <a:r>
              <a:rPr lang="ko-KR" altLang="en-US" b="1" dirty="0" smtClean="0"/>
              <a:t>에   </a:t>
            </a:r>
            <a:r>
              <a:rPr lang="ko-KR" altLang="en-US" b="1" dirty="0" smtClean="0">
                <a:solidFill>
                  <a:srgbClr val="00B0F0"/>
                </a:solidFill>
              </a:rPr>
              <a:t>관심</a:t>
            </a:r>
            <a:r>
              <a:rPr lang="ko-KR" altLang="en-US" b="1" dirty="0" smtClean="0"/>
              <a:t>이  </a:t>
            </a:r>
            <a:r>
              <a:rPr lang="ko-KR" altLang="en-US" b="1" dirty="0" smtClean="0">
                <a:solidFill>
                  <a:srgbClr val="00B0F0"/>
                </a:solidFill>
              </a:rPr>
              <a:t>필요</a:t>
            </a:r>
            <a:r>
              <a:rPr lang="ko-KR" altLang="en-US" b="1" dirty="0" smtClean="0"/>
              <a:t> 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3" name="그림 22" descr="링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마이런웬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25" y="1552574"/>
            <a:ext cx="5648325" cy="2962276"/>
          </a:xfrm>
          <a:prstGeom prst="rect">
            <a:avLst/>
          </a:prstGeom>
        </p:spPr>
      </p:pic>
      <p:pic>
        <p:nvPicPr>
          <p:cNvPr id="24" name="그림 23" descr="소개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55" y="4562409"/>
            <a:ext cx="1820069" cy="2162241"/>
          </a:xfrm>
          <a:prstGeom prst="rect">
            <a:avLst/>
          </a:prstGeom>
        </p:spPr>
      </p:pic>
      <p:pic>
        <p:nvPicPr>
          <p:cNvPr id="25" name="그림 24" descr="소개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8030" y="4552950"/>
            <a:ext cx="1850762" cy="2180197"/>
          </a:xfrm>
          <a:prstGeom prst="rect">
            <a:avLst/>
          </a:prstGeom>
        </p:spPr>
      </p:pic>
      <p:pic>
        <p:nvPicPr>
          <p:cNvPr id="26" name="그림 25" descr="소개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1606" y="4533899"/>
            <a:ext cx="1789909" cy="2181225"/>
          </a:xfrm>
          <a:prstGeom prst="rect">
            <a:avLst/>
          </a:prstGeom>
        </p:spPr>
      </p:pic>
      <p:pic>
        <p:nvPicPr>
          <p:cNvPr id="27" name="그림 26" descr="소개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3269" y="4543425"/>
            <a:ext cx="1752569" cy="2152650"/>
          </a:xfrm>
          <a:prstGeom prst="rect">
            <a:avLst/>
          </a:prstGeom>
        </p:spPr>
      </p:pic>
      <p:pic>
        <p:nvPicPr>
          <p:cNvPr id="28" name="그림 27" descr="링크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제품명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3331" y="1213644"/>
            <a:ext cx="2685121" cy="491331"/>
          </a:xfrm>
          <a:prstGeom prst="rect">
            <a:avLst/>
          </a:prstGeom>
        </p:spPr>
      </p:pic>
      <p:pic>
        <p:nvPicPr>
          <p:cNvPr id="24" name="그림 23" descr="제품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56" y="1780381"/>
            <a:ext cx="3648460" cy="1334294"/>
          </a:xfrm>
          <a:prstGeom prst="rect">
            <a:avLst/>
          </a:prstGeom>
        </p:spPr>
      </p:pic>
      <p:pic>
        <p:nvPicPr>
          <p:cNvPr id="26" name="그림 25" descr="제품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6382" y="4898629"/>
            <a:ext cx="3601243" cy="1315640"/>
          </a:xfrm>
          <a:prstGeom prst="rect">
            <a:avLst/>
          </a:prstGeom>
        </p:spPr>
      </p:pic>
      <p:pic>
        <p:nvPicPr>
          <p:cNvPr id="27" name="그림 26" descr="제품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520" y="3323349"/>
            <a:ext cx="3634580" cy="1319295"/>
          </a:xfrm>
          <a:prstGeom prst="rect">
            <a:avLst/>
          </a:prstGeom>
        </p:spPr>
      </p:pic>
      <p:pic>
        <p:nvPicPr>
          <p:cNvPr id="28" name="그림 27" descr="화장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1120" y="1771650"/>
            <a:ext cx="3730064" cy="1343026"/>
          </a:xfrm>
          <a:prstGeom prst="rect">
            <a:avLst/>
          </a:prstGeom>
        </p:spPr>
      </p:pic>
      <p:pic>
        <p:nvPicPr>
          <p:cNvPr id="31" name="그림 30" descr="화장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71120" y="3323431"/>
            <a:ext cx="3729830" cy="1324770"/>
          </a:xfrm>
          <a:prstGeom prst="rect">
            <a:avLst/>
          </a:prstGeom>
        </p:spPr>
      </p:pic>
      <p:pic>
        <p:nvPicPr>
          <p:cNvPr id="32" name="그림 31" descr="화장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0644" y="4895850"/>
            <a:ext cx="3739356" cy="1314450"/>
          </a:xfrm>
          <a:prstGeom prst="rect">
            <a:avLst/>
          </a:prstGeom>
        </p:spPr>
      </p:pic>
      <p:pic>
        <p:nvPicPr>
          <p:cNvPr id="33" name="그림 32" descr="링크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보상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08" y="1562100"/>
            <a:ext cx="7520317" cy="5189538"/>
          </a:xfrm>
          <a:prstGeom prst="rect">
            <a:avLst/>
          </a:prstGeom>
        </p:spPr>
      </p:pic>
      <p:pic>
        <p:nvPicPr>
          <p:cNvPr id="24" name="그림 23" descr="링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9269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과학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1" y="1543539"/>
            <a:ext cx="6238874" cy="2504586"/>
          </a:xfrm>
          <a:prstGeom prst="rect">
            <a:avLst/>
          </a:prstGeom>
        </p:spPr>
      </p:pic>
      <p:pic>
        <p:nvPicPr>
          <p:cNvPr id="24" name="그림 23" descr="과학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575" y="3867149"/>
            <a:ext cx="5762626" cy="2867025"/>
          </a:xfrm>
          <a:prstGeom prst="rect">
            <a:avLst/>
          </a:prstGeom>
        </p:spPr>
      </p:pic>
      <p:pic>
        <p:nvPicPr>
          <p:cNvPr id="25" name="그림 24" descr="링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4" name="그림 23" descr="나눔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" y="1504949"/>
            <a:ext cx="4478890" cy="5200651"/>
          </a:xfrm>
          <a:prstGeom prst="rect">
            <a:avLst/>
          </a:prstGeom>
        </p:spPr>
      </p:pic>
      <p:pic>
        <p:nvPicPr>
          <p:cNvPr id="26" name="그림 25" descr="나눔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813" y="1733550"/>
            <a:ext cx="3757077" cy="4314825"/>
          </a:xfrm>
          <a:prstGeom prst="rect">
            <a:avLst/>
          </a:prstGeom>
        </p:spPr>
      </p:pic>
      <p:pic>
        <p:nvPicPr>
          <p:cNvPr id="27" name="그림 26" descr="링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480</Words>
  <Application>Microsoft Office PowerPoint</Application>
  <PresentationFormat>사용자 지정</PresentationFormat>
  <Paragraphs>226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메인</vt:lpstr>
      <vt:lpstr>빈페이지</vt:lpstr>
      <vt:lpstr>프로젝트명</vt:lpstr>
      <vt:lpstr>▶ 개정이력</vt:lpstr>
      <vt:lpstr>헤드, 푸터</vt:lpstr>
      <vt:lpstr>헤드, 푸터</vt:lpstr>
      <vt:lpstr>헤드, 푸터</vt:lpstr>
      <vt:lpstr>헤드, 푸터</vt:lpstr>
      <vt:lpstr>헤드, 푸터</vt:lpstr>
      <vt:lpstr>헤드, 푸터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hmh</dc:creator>
  <cp:lastModifiedBy>hmh</cp:lastModifiedBy>
  <cp:revision>33</cp:revision>
  <dcterms:created xsi:type="dcterms:W3CDTF">2002-12-23T07:37:47Z</dcterms:created>
  <dcterms:modified xsi:type="dcterms:W3CDTF">2020-12-29T17:28:55Z</dcterms:modified>
  <cp:version>1100.0100.01</cp:version>
</cp:coreProperties>
</file>