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>
  <p:sldMasterIdLst>
    <p:sldMasterId id="2147483796" r:id="rId1"/>
    <p:sldMasterId id="2147483797" r:id="rId2"/>
    <p:sldMasterId id="2147483799" r:id="rId3"/>
  </p:sldMasterIdLst>
  <p:notesMasterIdLst>
    <p:notesMasterId r:id="rId8"/>
  </p:notesMasterIdLst>
  <p:sldIdLst>
    <p:sldId id="256" r:id="rId4"/>
    <p:sldId id="257" r:id="rId5"/>
    <p:sldId id="258" r:id="rId6"/>
    <p:sldId id="260" r:id="rId7"/>
  </p:sldIdLst>
  <p:sldSz cx="9904413" cy="685641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>
        <a:alpha val="100000"/>
      </a:srgbClr>
    </p:penClr>
    <p:extLst>
      <p:ext uri="{2FDB2607-1784-4EEB-B798-7EB5836EED8A}">
        <p14:showMediaCtrls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val="1"/>
      </p:ext>
    </p:extLst>
  </p:showPr>
  <p:clrMru>
    <a:srgbClr val="66FFFF"/>
    <a:srgbClr val="33CCFF"/>
  </p:clrMru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>
    <p:restoredLeft sz="12579"/>
    <p:restoredTop sz="90000"/>
  </p:normalViewPr>
  <p:slideViewPr>
    <p:cSldViewPr snapToGrid="0">
      <p:cViewPr varScale="1">
        <p:scale>
          <a:sx n="100" d="100"/>
          <a:sy n="100" d="100"/>
        </p:scale>
        <p:origin x="-1218" y="-90"/>
      </p:cViewPr>
      <p:guideLst>
        <p:guide orient="horz" pos="161"/>
        <p:guide orient="horz" pos="2207"/>
        <p:guide orient="horz" pos="4090"/>
        <p:guide orient="horz" pos="383"/>
        <p:guide orient="horz" pos="2519"/>
        <p:guide pos="3119"/>
        <p:guide pos="305"/>
        <p:guide pos="4606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55250" cy="7375525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2020-12-29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52492" y="685800"/>
            <a:ext cx="495301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9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1">
              <a:rPr lang="ko-KR" altLang="en-US" smtClean="0"/>
              <a:pPr/>
              <a:t>2020-12-29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12314" y="2130425"/>
            <a:ext cx="121920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2020-12-29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"/>
          </p:nvPr>
        </p:nvSpPr>
        <p:spPr>
          <a:xfrm>
            <a:off x="2859322" y="2196090"/>
            <a:ext cx="6475199" cy="324000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본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9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1">
              <a:rPr lang="ko-KR" altLang="en-US" smtClean="0"/>
              <a:pPr/>
              <a:t>2020-12-29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2020-12-29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9" cy="1362075"/>
          </a:xfrm>
        </p:spPr>
        <p:txBody>
          <a:bodyPr anchor="t"/>
          <a:lstStyle>
            <a:lvl1pPr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2020-12-29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2020-12-29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"/>
          </p:nvPr>
        </p:nvSpPr>
        <p:spPr>
          <a:xfrm>
            <a:off x="608037" y="1643063"/>
            <a:ext cx="10972799" cy="4525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2020-12-29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209" y="1599905"/>
            <a:ext cx="4374356" cy="21955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4637" y="1599905"/>
            <a:ext cx="4374356" cy="21955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493940" y="3983485"/>
            <a:ext cx="4374356" cy="21955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5033368" y="3983485"/>
            <a:ext cx="4374356" cy="21955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D8D7A7C4-C82A-4D21-9AB0-F0C5A1D3EF09}" type="datetime1">
              <a:rPr lang="ko-KR" altLang="en-US" smtClean="0"/>
              <a:pPr lvl="0"/>
              <a:t>2020-12-29</a:t>
            </a:fld>
            <a:endParaRPr lang="ko-KR" altLang="en-US"/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22CD3B-FDDF-4998-970C-76E6E0BEC65F}" type="slidenum">
              <a:rPr lang="ko-KR" altLang="en-US" smtClean="0"/>
              <a:pPr lvl="0"/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199" cy="411480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199" cy="804862"/>
          </a:xfrm>
        </p:spPr>
        <p:txBody>
          <a:bodyPr/>
          <a:lstStyle>
            <a:lvl1pPr>
              <a:defRPr sz="1411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2020-12-29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12314" y="2130425"/>
            <a:ext cx="121920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2020-12-29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"/>
          </p:nvPr>
        </p:nvSpPr>
        <p:spPr>
          <a:xfrm>
            <a:off x="2859322" y="2196090"/>
            <a:ext cx="6475199" cy="324000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본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9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1">
              <a:rPr lang="ko-KR" altLang="en-US" smtClean="0"/>
              <a:pPr/>
              <a:t>2020-12-29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2020-12-29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9" cy="1362075"/>
          </a:xfrm>
        </p:spPr>
        <p:txBody>
          <a:bodyPr anchor="t"/>
          <a:lstStyle>
            <a:lvl1pPr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2020-12-29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2020-12-29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2020-12-29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"/>
          </p:nvPr>
        </p:nvSpPr>
        <p:spPr>
          <a:xfrm>
            <a:off x="608037" y="1643063"/>
            <a:ext cx="10972799" cy="4525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2020-12-29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209" y="1599905"/>
            <a:ext cx="4374356" cy="21955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4637" y="1599905"/>
            <a:ext cx="4374356" cy="21955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493940" y="3983485"/>
            <a:ext cx="4374356" cy="21955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5033368" y="3983485"/>
            <a:ext cx="4374356" cy="21955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D8D7A7C4-C82A-4D21-9AB0-F0C5A1D3EF09}" type="datetime1">
              <a:rPr lang="ko-KR" altLang="en-US" smtClean="0"/>
              <a:pPr lvl="0"/>
              <a:t>2020-12-29</a:t>
            </a:fld>
            <a:endParaRPr lang="ko-KR" altLang="en-US"/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22CD3B-FDDF-4998-970C-76E6E0BEC65F}" type="slidenum">
              <a:rPr lang="ko-KR" altLang="en-US" smtClean="0"/>
              <a:pPr lvl="0"/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199" cy="411480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199" cy="804862"/>
          </a:xfrm>
        </p:spPr>
        <p:txBody>
          <a:bodyPr/>
          <a:lstStyle>
            <a:lvl1pPr>
              <a:defRPr sz="1411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2020-12-29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12314" y="2130425"/>
            <a:ext cx="121920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2020-12-29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"/>
          </p:nvPr>
        </p:nvSpPr>
        <p:spPr>
          <a:xfrm>
            <a:off x="2859322" y="2196090"/>
            <a:ext cx="6475199" cy="324000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본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9" cy="1362075"/>
          </a:xfrm>
        </p:spPr>
        <p:txBody>
          <a:bodyPr anchor="t"/>
          <a:lstStyle>
            <a:lvl1pPr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2020-12-29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2020-12-29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"/>
          </p:nvPr>
        </p:nvSpPr>
        <p:spPr>
          <a:xfrm>
            <a:off x="608037" y="1643063"/>
            <a:ext cx="10972799" cy="4525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2020-12-29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209" y="1599905"/>
            <a:ext cx="4374356" cy="21955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4637" y="1599905"/>
            <a:ext cx="4374356" cy="21955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493940" y="3983485"/>
            <a:ext cx="4374356" cy="21955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5033368" y="3983485"/>
            <a:ext cx="4374356" cy="21955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D8D7A7C4-C82A-4D21-9AB0-F0C5A1D3EF09}" type="datetime1">
              <a:rPr lang="ko-KR" altLang="en-US" smtClean="0"/>
              <a:pPr lvl="0"/>
              <a:t>2020-12-29</a:t>
            </a:fld>
            <a:endParaRPr lang="ko-KR" altLang="en-US"/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22CD3B-FDDF-4998-970C-76E6E0BEC65F}" type="slidenum">
              <a:rPr lang="ko-KR" altLang="en-US" smtClean="0"/>
              <a:pPr lvl="0"/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199" cy="411480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199" cy="804862"/>
          </a:xfrm>
        </p:spPr>
        <p:txBody>
          <a:bodyPr/>
          <a:lstStyle>
            <a:lvl1pPr>
              <a:defRPr sz="1411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2020-12-29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메인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209" y="274587"/>
            <a:ext cx="8913783" cy="1142789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209" y="1599905"/>
            <a:ext cx="8913783" cy="452512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209" y="6355178"/>
            <a:ext cx="2310980" cy="36505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D422D86A-5F52-4165-8473-F1B836277586}" type="datetime1">
              <a:rPr lang="ko-KR" altLang="en-US"/>
              <a:pPr lvl="0">
                <a:defRPr/>
              </a:pPr>
              <a:t>2020-12-29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3936" y="6355178"/>
            <a:ext cx="3136330" cy="36505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8013" y="6355178"/>
            <a:ext cx="2310980" cy="36505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cxnSp>
        <p:nvCxnSpPr>
          <p:cNvPr id="1026" name="직선 연결선 1025"/>
          <p:cNvCxnSpPr/>
          <p:nvPr/>
        </p:nvCxnSpPr>
        <p:spPr>
          <a:xfrm>
            <a:off x="0" y="549188"/>
            <a:ext cx="9904205" cy="0"/>
          </a:xfrm>
          <a:prstGeom prst="line">
            <a:avLst/>
          </a:prstGeom>
          <a:ln w="19089" cap="flat" cmpd="sng" algn="ctr">
            <a:solidFill>
              <a:srgbClr val="FF0000">
                <a:alpha val="76000"/>
              </a:srgbClr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1027" name="직선 연결선 1026"/>
          <p:cNvCxnSpPr/>
          <p:nvPr/>
        </p:nvCxnSpPr>
        <p:spPr>
          <a:xfrm>
            <a:off x="0" y="6523449"/>
            <a:ext cx="9904205" cy="0"/>
          </a:xfrm>
          <a:prstGeom prst="line">
            <a:avLst/>
          </a:prstGeom>
          <a:ln w="9544" cap="flat" cmpd="sng" algn="ctr">
            <a:solidFill>
              <a:schemeClr val="bg2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1028" name="Text Box 43"/>
          <p:cNvSpPr txBox="1">
            <a:spLocks noChangeArrowheads="1"/>
          </p:cNvSpPr>
          <p:nvPr/>
        </p:nvSpPr>
        <p:spPr>
          <a:xfrm>
            <a:off x="80963" y="6553200"/>
            <a:ext cx="817562" cy="2460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돋움"/>
                <a:ea typeface="돋움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/>
                <a:ea typeface="돋움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/>
                <a:ea typeface="돋움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/>
                <a:ea typeface="돋움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/>
                <a:ea typeface="돋움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/>
                <a:ea typeface="돋움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/>
                <a:ea typeface="돋움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/>
                <a:ea typeface="돋움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/>
                <a:ea typeface="돋움"/>
              </a:defRPr>
            </a:lvl9pPr>
          </a:lstStyle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1000" b="1" i="0" u="none" strike="noStrike" kern="1200" cap="none" spc="0" normalizeH="0" baseline="0">
                <a:solidFill>
                  <a:schemeClr val="bg2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프로젝트명</a:t>
            </a:r>
            <a:endParaRPr kumimoji="1" lang="ko-KR" altLang="en-US" sz="1000" b="1" i="0" u="none" strike="noStrike" kern="1200" cap="none" spc="0" normalizeH="0" baseline="0">
              <a:solidFill>
                <a:schemeClr val="bg2"/>
              </a:solidFill>
              <a:latin typeface="돋움"/>
              <a:ea typeface="돋움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</p:sldLayoutIdLst>
  <p:transition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굴림"/>
          <a:ea typeface="굴림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굴림"/>
          <a:ea typeface="굴림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굴림"/>
          <a:ea typeface="굴림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굴림"/>
          <a:ea typeface="굴림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굴림"/>
          <a:ea typeface="굴림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굴림"/>
          <a:ea typeface="굴림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굴림"/>
          <a:ea typeface="굴림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굴림"/>
          <a:ea typeface="굴림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빈페이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209" y="274587"/>
            <a:ext cx="8913783" cy="1142789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209" y="1599905"/>
            <a:ext cx="8913783" cy="452512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209" y="6355178"/>
            <a:ext cx="2310980" cy="36505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D422D86A-5F52-4165-8473-F1B836277586}" type="datetime1">
              <a:rPr lang="ko-KR" altLang="en-US"/>
              <a:pPr lvl="0">
                <a:defRPr/>
              </a:pPr>
              <a:t>2020-12-29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3936" y="6355178"/>
            <a:ext cx="3136330" cy="36505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8013" y="6355178"/>
            <a:ext cx="2310980" cy="36505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2050" name="TextBox 2049"/>
          <p:cNvSpPr txBox="1"/>
          <p:nvPr/>
        </p:nvSpPr>
        <p:spPr>
          <a:xfrm>
            <a:off x="7661457" y="257151"/>
            <a:ext cx="2193517" cy="226954"/>
          </a:xfrm>
          <a:prstGeom prst="rect">
            <a:avLst/>
          </a:prstGeom>
          <a:solidFill>
            <a:srgbClr val="DDDDDD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800" b="0" i="0" baseline="0">
              <a:solidFill>
                <a:schemeClr val="tx1"/>
              </a:solidFill>
              <a:latin typeface="돋움"/>
              <a:ea typeface="돋움"/>
            </a:endParaRPr>
          </a:p>
        </p:txBody>
      </p:sp>
      <p:sp>
        <p:nvSpPr>
          <p:cNvPr id="2051" name="TextBox 2050"/>
          <p:cNvSpPr txBox="1"/>
          <p:nvPr/>
        </p:nvSpPr>
        <p:spPr>
          <a:xfrm>
            <a:off x="7661457" y="47612"/>
            <a:ext cx="669810" cy="212664"/>
          </a:xfrm>
          <a:prstGeom prst="rect">
            <a:avLst/>
          </a:prstGeom>
          <a:solidFill>
            <a:srgbClr val="DDDDDD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800" b="0" i="0" baseline="0">
              <a:solidFill>
                <a:schemeClr val="tx1"/>
              </a:solidFill>
              <a:latin typeface="돋움"/>
              <a:ea typeface="돋움"/>
            </a:endParaRPr>
          </a:p>
        </p:txBody>
      </p:sp>
      <p:sp>
        <p:nvSpPr>
          <p:cNvPr id="2052" name="TextBox 2051"/>
          <p:cNvSpPr txBox="1"/>
          <p:nvPr/>
        </p:nvSpPr>
        <p:spPr>
          <a:xfrm>
            <a:off x="7666201" y="46049"/>
            <a:ext cx="657139" cy="21902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r>
              <a:rPr kumimoji="1" lang="ko-KR" altLang="en-US" sz="800" b="0" i="0" baseline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Project</a:t>
            </a:r>
            <a:endParaRPr kumimoji="1" lang="ko-KR" altLang="en-US" sz="800" b="0" i="0">
              <a:solidFill>
                <a:schemeClr val="tx1"/>
              </a:solidFill>
              <a:latin typeface="돋움"/>
              <a:ea typeface="돋움"/>
            </a:endParaRPr>
          </a:p>
        </p:txBody>
      </p:sp>
      <p:cxnSp>
        <p:nvCxnSpPr>
          <p:cNvPr id="2053" name="직선 연결선 2052"/>
          <p:cNvCxnSpPr/>
          <p:nvPr/>
        </p:nvCxnSpPr>
        <p:spPr>
          <a:xfrm>
            <a:off x="8313796" y="47612"/>
            <a:ext cx="0" cy="212664"/>
          </a:xfrm>
          <a:prstGeom prst="line">
            <a:avLst/>
          </a:prstGeom>
          <a:ln w="3181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2054" name="직선 연결선 2053"/>
          <p:cNvCxnSpPr/>
          <p:nvPr/>
        </p:nvCxnSpPr>
        <p:spPr>
          <a:xfrm>
            <a:off x="7666201" y="488849"/>
            <a:ext cx="2180846" cy="0"/>
          </a:xfrm>
          <a:prstGeom prst="line">
            <a:avLst/>
          </a:prstGeom>
          <a:ln w="3181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2055" name="TextBox 2054"/>
          <p:cNvSpPr txBox="1"/>
          <p:nvPr/>
        </p:nvSpPr>
        <p:spPr>
          <a:xfrm>
            <a:off x="7666201" y="260277"/>
            <a:ext cx="657139" cy="21908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lvl="0" indent="0" algn="l" rtl="0" eaLnBrk="1" latinLnBrk="1" hangingPunct="1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r>
              <a:rPr kumimoji="1" lang="ko-KR" altLang="en-US" sz="800" b="0" i="0" baseline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Description (화면설명)</a:t>
            </a:r>
            <a:endParaRPr kumimoji="1" lang="ko-KR" altLang="en-US" sz="800" b="0" i="0">
              <a:solidFill>
                <a:schemeClr val="tx1"/>
              </a:solidFill>
              <a:latin typeface="돋움"/>
              <a:ea typeface="돋움"/>
            </a:endParaRPr>
          </a:p>
        </p:txBody>
      </p:sp>
      <p:sp>
        <p:nvSpPr>
          <p:cNvPr id="2056" name="TextBox 2055"/>
          <p:cNvSpPr txBox="1"/>
          <p:nvPr/>
        </p:nvSpPr>
        <p:spPr>
          <a:xfrm>
            <a:off x="8337631" y="46049"/>
            <a:ext cx="657083" cy="21902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r>
              <a:rPr kumimoji="1" lang="ko-KR" altLang="en-US" sz="800" b="0" i="0" baseline="0">
                <a:solidFill>
                  <a:schemeClr val="tx1"/>
                </a:solidFill>
                <a:latin typeface="돋움"/>
                <a:ea typeface="돋움"/>
              </a:rPr>
              <a:t>프로젝트명</a:t>
            </a:r>
            <a:endParaRPr kumimoji="1" lang="ko-KR" altLang="en-US" sz="800" b="0" i="0">
              <a:solidFill>
                <a:schemeClr val="tx1"/>
              </a:solidFill>
              <a:latin typeface="돋움"/>
              <a:ea typeface="돋움"/>
            </a:endParaRPr>
          </a:p>
        </p:txBody>
      </p:sp>
      <p:grpSp>
        <p:nvGrpSpPr>
          <p:cNvPr id="2057" name="Group 1"/>
          <p:cNvGrpSpPr/>
          <p:nvPr/>
        </p:nvGrpSpPr>
        <p:grpSpPr>
          <a:xfrm>
            <a:off x="57157" y="49231"/>
            <a:ext cx="669810" cy="433255"/>
            <a:chOff x="57157" y="49231"/>
            <a:chExt cx="669810" cy="433255"/>
          </a:xfrm>
        </p:grpSpPr>
        <p:sp>
          <p:nvSpPr>
            <p:cNvPr id="2070" name="TextBox 2069"/>
            <p:cNvSpPr txBox="1"/>
            <p:nvPr/>
          </p:nvSpPr>
          <p:spPr>
            <a:xfrm>
              <a:off x="57157" y="49231"/>
              <a:ext cx="669810" cy="433255"/>
            </a:xfrm>
            <a:prstGeom prst="rect">
              <a:avLst/>
            </a:prstGeom>
            <a:solidFill>
              <a:srgbClr val="DDDDDD"/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1" lang="ko-KR" altLang="en-US" sz="800" b="0" i="0" baseline="0">
                <a:solidFill>
                  <a:schemeClr val="tx1"/>
                </a:solidFill>
                <a:latin typeface="돋움"/>
                <a:ea typeface="돋움"/>
              </a:endParaRPr>
            </a:p>
          </p:txBody>
        </p:sp>
        <p:sp>
          <p:nvSpPr>
            <p:cNvPr id="2071" name="TextBox 2070"/>
            <p:cNvSpPr txBox="1"/>
            <p:nvPr/>
          </p:nvSpPr>
          <p:spPr>
            <a:xfrm>
              <a:off x="60338" y="49231"/>
              <a:ext cx="657083" cy="21902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800" b="0" i="0" baseline="0">
                  <a:solidFill>
                    <a:srgbClr val="000000">
                      <a:alpha val="100000"/>
                    </a:srgbClr>
                  </a:solidFill>
                  <a:latin typeface="돋움"/>
                  <a:ea typeface="돋움"/>
                </a:rPr>
                <a:t>화면용도</a:t>
              </a:r>
            </a:p>
            <a:p>
              <a:pPr marL="0" lvl="0" indent="0" algn="l" rtl="0" eaLnBrk="1" latinLnBrk="1" hangingPunct="1">
                <a:lnSpc>
                  <a:spcPct val="170000"/>
                </a:lnSpc>
                <a:spcBef>
                  <a:spcPct val="2000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800" b="0" i="0" baseline="0">
                  <a:solidFill>
                    <a:schemeClr val="tx1"/>
                  </a:solidFill>
                  <a:latin typeface="돋움"/>
                  <a:ea typeface="돋움"/>
                </a:rPr>
                <a:t>Code</a:t>
              </a:r>
            </a:p>
          </p:txBody>
        </p:sp>
        <p:cxnSp>
          <p:nvCxnSpPr>
            <p:cNvPr id="2072" name="직선 연결선 2071"/>
            <p:cNvCxnSpPr/>
            <p:nvPr/>
          </p:nvCxnSpPr>
          <p:spPr>
            <a:xfrm>
              <a:off x="725348" y="49231"/>
              <a:ext cx="0" cy="428511"/>
            </a:xfrm>
            <a:prstGeom prst="line">
              <a:avLst/>
            </a:prstGeom>
            <a:ln w="3181" cap="flat" cmpd="sng" algn="ctr">
              <a:solidFill>
                <a:srgbClr val="4D4D4D"/>
              </a:solidFill>
              <a:prstDash val="solid"/>
              <a:round/>
              <a:headEnd w="med" len="med"/>
              <a:tailEnd w="med" len="med"/>
            </a:ln>
          </p:spPr>
        </p:cxnSp>
      </p:grpSp>
      <p:sp>
        <p:nvSpPr>
          <p:cNvPr id="2058" name="TextBox 2057"/>
          <p:cNvSpPr txBox="1"/>
          <p:nvPr/>
        </p:nvSpPr>
        <p:spPr>
          <a:xfrm>
            <a:off x="7686854" y="6605947"/>
            <a:ext cx="685662" cy="20479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83988" tIns="41994" rIns="83988" bIns="41994" anchor="t" anchorCtr="0">
            <a:prstTxWarp prst="textNoShape">
              <a:avLst/>
            </a:prstTxWarp>
            <a:spAutoFit/>
          </a:bodyPr>
          <a:lstStyle>
            <a:lvl1pPr marL="0" lvl="0" indent="0" algn="l" defTabSz="83989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800" b="1" i="0" baseline="0">
                <a:solidFill>
                  <a:srgbClr val="000000">
                    <a:alpha val="100000"/>
                  </a:srgbClr>
                </a:solidFill>
                <a:latin typeface="Verdana"/>
                <a:ea typeface="굴림"/>
              </a:defRPr>
            </a:lvl1pPr>
          </a:lstStyle>
          <a:p>
            <a:pPr marL="0" lvl="0" indent="0" algn="l" defTabSz="83989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31429EBC-130D-4AE2-A0F7-CB060803906F}" type="slidenum">
              <a:rPr kumimoji="0" lang="ko-KR" altLang="en-US" sz="800" b="1" i="0" baseline="0">
                <a:solidFill>
                  <a:srgbClr val="000000">
                    <a:alpha val="100000"/>
                  </a:srgbClr>
                </a:solidFill>
                <a:latin typeface="Verdana"/>
                <a:ea typeface="굴림"/>
                <a:cs typeface="+mn-cs"/>
              </a:rPr>
              <a:pPr marL="0" lvl="0" indent="0" algn="l" defTabSz="839898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r>
              <a:rPr kumimoji="0" lang="ko-KR" altLang="en-US" sz="800" b="1" i="0" baseline="0">
                <a:solidFill>
                  <a:srgbClr val="000000">
                    <a:alpha val="100000"/>
                  </a:srgbClr>
                </a:solidFill>
                <a:latin typeface="Verdana"/>
                <a:ea typeface="굴림"/>
                <a:cs typeface="+mn-cs"/>
              </a:rPr>
              <a:t> Page</a:t>
            </a:r>
          </a:p>
        </p:txBody>
      </p:sp>
      <p:sp>
        <p:nvSpPr>
          <p:cNvPr id="2059" name="TextBox 2058"/>
          <p:cNvSpPr txBox="1"/>
          <p:nvPr/>
        </p:nvSpPr>
        <p:spPr>
          <a:xfrm>
            <a:off x="7656712" y="6596459"/>
            <a:ext cx="2188772" cy="212664"/>
          </a:xfrm>
          <a:prstGeom prst="rect">
            <a:avLst/>
          </a:prstGeom>
          <a:noFill/>
          <a:ln w="3181" cap="flat" cmpd="sng" algn="ctr">
            <a:solidFill>
              <a:srgbClr val="000000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800" b="0" i="0" baseline="0">
              <a:solidFill>
                <a:schemeClr val="tx1"/>
              </a:solidFill>
              <a:latin typeface="돋움"/>
              <a:ea typeface="돋움"/>
            </a:endParaRPr>
          </a:p>
        </p:txBody>
      </p:sp>
      <p:cxnSp>
        <p:nvCxnSpPr>
          <p:cNvPr id="2060" name="직선 연결선 2059"/>
          <p:cNvCxnSpPr/>
          <p:nvPr/>
        </p:nvCxnSpPr>
        <p:spPr>
          <a:xfrm>
            <a:off x="7659894" y="44430"/>
            <a:ext cx="0" cy="6767874"/>
          </a:xfrm>
          <a:prstGeom prst="line">
            <a:avLst/>
          </a:prstGeom>
          <a:ln w="3181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2061" name="직선 연결선 2060"/>
          <p:cNvCxnSpPr/>
          <p:nvPr/>
        </p:nvCxnSpPr>
        <p:spPr>
          <a:xfrm flipV="1">
            <a:off x="7653531" y="6596459"/>
            <a:ext cx="2180846" cy="1562"/>
          </a:xfrm>
          <a:prstGeom prst="line">
            <a:avLst/>
          </a:prstGeom>
          <a:ln w="3181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</p:spPr>
      </p:cxnSp>
      <p:grpSp>
        <p:nvGrpSpPr>
          <p:cNvPr id="2062" name="Group 2"/>
          <p:cNvGrpSpPr/>
          <p:nvPr/>
        </p:nvGrpSpPr>
        <p:grpSpPr>
          <a:xfrm>
            <a:off x="1309423" y="49231"/>
            <a:ext cx="669810" cy="433255"/>
            <a:chOff x="1309423" y="49231"/>
            <a:chExt cx="669810" cy="433255"/>
          </a:xfrm>
        </p:grpSpPr>
        <p:sp>
          <p:nvSpPr>
            <p:cNvPr id="2066" name="TextBox 2065"/>
            <p:cNvSpPr txBox="1"/>
            <p:nvPr/>
          </p:nvSpPr>
          <p:spPr>
            <a:xfrm>
              <a:off x="1309423" y="49231"/>
              <a:ext cx="669810" cy="433255"/>
            </a:xfrm>
            <a:prstGeom prst="rect">
              <a:avLst/>
            </a:prstGeom>
            <a:solidFill>
              <a:srgbClr val="DDDDDD"/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1" lang="ko-KR" altLang="en-US" sz="800" b="0" i="0" baseline="0">
                <a:solidFill>
                  <a:schemeClr val="tx1"/>
                </a:solidFill>
                <a:latin typeface="돋움"/>
                <a:ea typeface="돋움"/>
              </a:endParaRPr>
            </a:p>
          </p:txBody>
        </p:sp>
        <p:sp>
          <p:nvSpPr>
            <p:cNvPr id="2067" name="TextBox 2066"/>
            <p:cNvSpPr txBox="1"/>
            <p:nvPr/>
          </p:nvSpPr>
          <p:spPr>
            <a:xfrm>
              <a:off x="1312604" y="49231"/>
              <a:ext cx="657139" cy="21902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800" b="0" i="0" baseline="0">
                  <a:solidFill>
                    <a:srgbClr val="000000">
                      <a:alpha val="100000"/>
                    </a:srgbClr>
                  </a:solidFill>
                  <a:latin typeface="돋움"/>
                  <a:ea typeface="돋움"/>
                </a:rPr>
                <a:t>화면명</a:t>
              </a:r>
            </a:p>
            <a:p>
              <a:pPr marL="0" lvl="0" indent="0" algn="l" rtl="0" eaLnBrk="1" latinLnBrk="1" hangingPunct="1">
                <a:lnSpc>
                  <a:spcPct val="170000"/>
                </a:lnSpc>
                <a:spcBef>
                  <a:spcPct val="2000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800" b="0" i="0" baseline="0">
                  <a:solidFill>
                    <a:schemeClr val="tx1"/>
                  </a:solidFill>
                  <a:latin typeface="돋움"/>
                  <a:ea typeface="돋움"/>
                </a:rPr>
                <a:t>URL</a:t>
              </a:r>
            </a:p>
          </p:txBody>
        </p:sp>
        <p:cxnSp>
          <p:nvCxnSpPr>
            <p:cNvPr id="2068" name="직선 연결선 2067"/>
            <p:cNvCxnSpPr/>
            <p:nvPr/>
          </p:nvCxnSpPr>
          <p:spPr>
            <a:xfrm>
              <a:off x="1976052" y="49231"/>
              <a:ext cx="0" cy="428511"/>
            </a:xfrm>
            <a:prstGeom prst="line">
              <a:avLst/>
            </a:prstGeom>
            <a:ln w="3181" cap="flat" cmpd="sng" algn="ctr">
              <a:solidFill>
                <a:srgbClr val="4D4D4D"/>
              </a:solidFill>
              <a:prstDash val="solid"/>
              <a:round/>
              <a:headEnd w="med" len="med"/>
              <a:tailEnd w="med" len="med"/>
            </a:ln>
          </p:spPr>
        </p:cxnSp>
        <p:cxnSp>
          <p:nvCxnSpPr>
            <p:cNvPr id="2069" name="직선 연결선 2068"/>
            <p:cNvCxnSpPr/>
            <p:nvPr/>
          </p:nvCxnSpPr>
          <p:spPr>
            <a:xfrm>
              <a:off x="1309423" y="49231"/>
              <a:ext cx="0" cy="428511"/>
            </a:xfrm>
            <a:prstGeom prst="line">
              <a:avLst/>
            </a:prstGeom>
            <a:ln w="3181" cap="flat" cmpd="sng" algn="ctr">
              <a:solidFill>
                <a:srgbClr val="4D4D4D"/>
              </a:solidFill>
              <a:prstDash val="solid"/>
              <a:round/>
              <a:headEnd w="med" len="med"/>
              <a:tailEnd w="med" len="med"/>
            </a:ln>
          </p:spPr>
        </p:cxnSp>
      </p:grpSp>
      <p:sp>
        <p:nvSpPr>
          <p:cNvPr id="2063" name="TextBox 2062"/>
          <p:cNvSpPr txBox="1"/>
          <p:nvPr/>
        </p:nvSpPr>
        <p:spPr>
          <a:xfrm>
            <a:off x="57157" y="44430"/>
            <a:ext cx="9789891" cy="6766311"/>
          </a:xfrm>
          <a:prstGeom prst="rect">
            <a:avLst/>
          </a:prstGeom>
          <a:noFill/>
          <a:ln w="3181" cap="flat" cmpd="sng" algn="ctr">
            <a:solidFill>
              <a:srgbClr val="000000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800" b="0" i="0" baseline="0">
              <a:solidFill>
                <a:schemeClr val="tx1"/>
              </a:solidFill>
              <a:latin typeface="돋움"/>
              <a:ea typeface="돋움"/>
            </a:endParaRPr>
          </a:p>
        </p:txBody>
      </p:sp>
      <p:cxnSp>
        <p:nvCxnSpPr>
          <p:cNvPr id="2064" name="직선 연결선 2063"/>
          <p:cNvCxnSpPr/>
          <p:nvPr/>
        </p:nvCxnSpPr>
        <p:spPr>
          <a:xfrm>
            <a:off x="65083" y="480923"/>
            <a:ext cx="9772420" cy="0"/>
          </a:xfrm>
          <a:prstGeom prst="line">
            <a:avLst/>
          </a:prstGeom>
          <a:ln w="3181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2065" name="직선 연결선 2064"/>
          <p:cNvCxnSpPr/>
          <p:nvPr/>
        </p:nvCxnSpPr>
        <p:spPr>
          <a:xfrm>
            <a:off x="65083" y="257151"/>
            <a:ext cx="9772420" cy="0"/>
          </a:xfrm>
          <a:prstGeom prst="line">
            <a:avLst/>
          </a:prstGeom>
          <a:ln w="3181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</p:sldLayoutIdLst>
  <p:transition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굴림"/>
          <a:ea typeface="굴림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굴림"/>
          <a:ea typeface="굴림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굴림"/>
          <a:ea typeface="굴림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굴림"/>
          <a:ea typeface="굴림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굴림"/>
          <a:ea typeface="굴림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굴림"/>
          <a:ea typeface="굴림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굴림"/>
          <a:ea typeface="굴림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굴림"/>
          <a:ea typeface="굴림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2_빈페이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209" y="274587"/>
            <a:ext cx="8913783" cy="1142789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209" y="1599905"/>
            <a:ext cx="8913783" cy="452512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209" y="6355178"/>
            <a:ext cx="2310980" cy="36505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D422D86A-5F52-4165-8473-F1B836277586}" type="datetime1">
              <a:rPr lang="ko-KR" altLang="en-US"/>
              <a:pPr lvl="0">
                <a:defRPr/>
              </a:pPr>
              <a:t>2020-12-29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3936" y="6355178"/>
            <a:ext cx="3136330" cy="36505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8013" y="6355178"/>
            <a:ext cx="2310980" cy="36505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4098" name="TextBox 4097"/>
          <p:cNvSpPr txBox="1"/>
          <p:nvPr/>
        </p:nvSpPr>
        <p:spPr>
          <a:xfrm>
            <a:off x="7661457" y="257151"/>
            <a:ext cx="2193517" cy="226954"/>
          </a:xfrm>
          <a:prstGeom prst="rect">
            <a:avLst/>
          </a:prstGeom>
          <a:solidFill>
            <a:srgbClr val="DDDDDD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800" b="0" i="0" baseline="0">
              <a:solidFill>
                <a:schemeClr val="tx1"/>
              </a:solidFill>
              <a:latin typeface="돋움"/>
              <a:ea typeface="돋움"/>
            </a:endParaRPr>
          </a:p>
        </p:txBody>
      </p:sp>
      <p:sp>
        <p:nvSpPr>
          <p:cNvPr id="4099" name="TextBox 4098"/>
          <p:cNvSpPr txBox="1"/>
          <p:nvPr/>
        </p:nvSpPr>
        <p:spPr>
          <a:xfrm>
            <a:off x="7661457" y="47612"/>
            <a:ext cx="669810" cy="212664"/>
          </a:xfrm>
          <a:prstGeom prst="rect">
            <a:avLst/>
          </a:prstGeom>
          <a:solidFill>
            <a:srgbClr val="DDDDDD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800" b="0" i="0" baseline="0">
              <a:solidFill>
                <a:schemeClr val="tx1"/>
              </a:solidFill>
              <a:latin typeface="돋움"/>
              <a:ea typeface="돋움"/>
            </a:endParaRPr>
          </a:p>
        </p:txBody>
      </p:sp>
      <p:sp>
        <p:nvSpPr>
          <p:cNvPr id="4100" name="TextBox 4099"/>
          <p:cNvSpPr txBox="1"/>
          <p:nvPr/>
        </p:nvSpPr>
        <p:spPr>
          <a:xfrm>
            <a:off x="7666201" y="46049"/>
            <a:ext cx="657139" cy="21902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r>
              <a:rPr kumimoji="1" lang="ko-KR" altLang="en-US" sz="800" b="0" i="0" baseline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Project</a:t>
            </a:r>
            <a:endParaRPr kumimoji="1" lang="ko-KR" altLang="en-US" sz="800" b="0" i="0">
              <a:solidFill>
                <a:schemeClr val="tx1"/>
              </a:solidFill>
              <a:latin typeface="돋움"/>
              <a:ea typeface="돋움"/>
            </a:endParaRPr>
          </a:p>
        </p:txBody>
      </p:sp>
      <p:cxnSp>
        <p:nvCxnSpPr>
          <p:cNvPr id="4101" name="직선 연결선 4100"/>
          <p:cNvCxnSpPr/>
          <p:nvPr/>
        </p:nvCxnSpPr>
        <p:spPr>
          <a:xfrm>
            <a:off x="8313796" y="47612"/>
            <a:ext cx="0" cy="212664"/>
          </a:xfrm>
          <a:prstGeom prst="line">
            <a:avLst/>
          </a:prstGeom>
          <a:ln w="3181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4102" name="직선 연결선 4101"/>
          <p:cNvCxnSpPr/>
          <p:nvPr/>
        </p:nvCxnSpPr>
        <p:spPr>
          <a:xfrm>
            <a:off x="7666201" y="488849"/>
            <a:ext cx="2180846" cy="0"/>
          </a:xfrm>
          <a:prstGeom prst="line">
            <a:avLst/>
          </a:prstGeom>
          <a:ln w="3181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4103" name="TextBox 4102"/>
          <p:cNvSpPr txBox="1"/>
          <p:nvPr/>
        </p:nvSpPr>
        <p:spPr>
          <a:xfrm>
            <a:off x="7666201" y="260277"/>
            <a:ext cx="657139" cy="21908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lvl="0" indent="0" algn="l" rtl="0" eaLnBrk="1" latinLnBrk="1" hangingPunct="1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r>
              <a:rPr kumimoji="1" lang="ko-KR" altLang="en-US" sz="800" b="0" i="0" baseline="0">
                <a:solidFill>
                  <a:srgbClr val="000000">
                    <a:alpha val="100000"/>
                  </a:srgbClr>
                </a:solidFill>
                <a:latin typeface="돋움"/>
                <a:ea typeface="돋움"/>
              </a:rPr>
              <a:t>Description (화면설명)</a:t>
            </a:r>
            <a:endParaRPr kumimoji="1" lang="ko-KR" altLang="en-US" sz="800" b="0" i="0">
              <a:solidFill>
                <a:schemeClr val="tx1"/>
              </a:solidFill>
              <a:latin typeface="돋움"/>
              <a:ea typeface="돋움"/>
            </a:endParaRPr>
          </a:p>
        </p:txBody>
      </p:sp>
      <p:sp>
        <p:nvSpPr>
          <p:cNvPr id="4104" name="TextBox 4103"/>
          <p:cNvSpPr txBox="1"/>
          <p:nvPr/>
        </p:nvSpPr>
        <p:spPr>
          <a:xfrm>
            <a:off x="8337631" y="46049"/>
            <a:ext cx="657083" cy="21902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r>
              <a:rPr kumimoji="1" lang="ko-KR" altLang="en-US" sz="800" b="0" i="0" baseline="0">
                <a:solidFill>
                  <a:schemeClr val="tx1"/>
                </a:solidFill>
                <a:latin typeface="돋움"/>
                <a:ea typeface="돋움"/>
              </a:rPr>
              <a:t>프로젝트명</a:t>
            </a:r>
            <a:endParaRPr kumimoji="1" lang="ko-KR" altLang="en-US" sz="800" b="0" i="0">
              <a:solidFill>
                <a:schemeClr val="tx1"/>
              </a:solidFill>
              <a:latin typeface="돋움"/>
              <a:ea typeface="돋움"/>
            </a:endParaRPr>
          </a:p>
        </p:txBody>
      </p:sp>
      <p:grpSp>
        <p:nvGrpSpPr>
          <p:cNvPr id="4105" name="Group 1"/>
          <p:cNvGrpSpPr/>
          <p:nvPr/>
        </p:nvGrpSpPr>
        <p:grpSpPr>
          <a:xfrm>
            <a:off x="57157" y="49231"/>
            <a:ext cx="669810" cy="433255"/>
            <a:chOff x="57157" y="49231"/>
            <a:chExt cx="669810" cy="433255"/>
          </a:xfrm>
        </p:grpSpPr>
        <p:sp>
          <p:nvSpPr>
            <p:cNvPr id="4120" name="TextBox 4119"/>
            <p:cNvSpPr txBox="1"/>
            <p:nvPr/>
          </p:nvSpPr>
          <p:spPr>
            <a:xfrm>
              <a:off x="57157" y="49231"/>
              <a:ext cx="669810" cy="433255"/>
            </a:xfrm>
            <a:prstGeom prst="rect">
              <a:avLst/>
            </a:prstGeom>
            <a:solidFill>
              <a:srgbClr val="DDDDDD"/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1" lang="ko-KR" altLang="en-US" sz="800" b="0" i="0" baseline="0">
                <a:solidFill>
                  <a:schemeClr val="tx1"/>
                </a:solidFill>
                <a:latin typeface="돋움"/>
                <a:ea typeface="돋움"/>
              </a:endParaRPr>
            </a:p>
          </p:txBody>
        </p:sp>
        <p:sp>
          <p:nvSpPr>
            <p:cNvPr id="4121" name="TextBox 4120"/>
            <p:cNvSpPr txBox="1"/>
            <p:nvPr/>
          </p:nvSpPr>
          <p:spPr>
            <a:xfrm>
              <a:off x="60338" y="49231"/>
              <a:ext cx="657083" cy="21902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800" b="0" i="0" baseline="0">
                  <a:solidFill>
                    <a:srgbClr val="000000">
                      <a:alpha val="100000"/>
                    </a:srgbClr>
                  </a:solidFill>
                  <a:latin typeface="돋움"/>
                  <a:ea typeface="돋움"/>
                </a:rPr>
                <a:t>화면용도</a:t>
              </a:r>
            </a:p>
            <a:p>
              <a:pPr marL="0" lvl="0" indent="0" algn="l" rtl="0" eaLnBrk="1" latinLnBrk="1" hangingPunct="1">
                <a:lnSpc>
                  <a:spcPct val="170000"/>
                </a:lnSpc>
                <a:spcBef>
                  <a:spcPct val="2000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800" b="0" i="0" baseline="0">
                  <a:solidFill>
                    <a:schemeClr val="tx1"/>
                  </a:solidFill>
                  <a:latin typeface="돋움"/>
                  <a:ea typeface="돋움"/>
                </a:rPr>
                <a:t>Code</a:t>
              </a:r>
            </a:p>
          </p:txBody>
        </p:sp>
        <p:cxnSp>
          <p:nvCxnSpPr>
            <p:cNvPr id="4122" name="직선 연결선 4121"/>
            <p:cNvCxnSpPr/>
            <p:nvPr/>
          </p:nvCxnSpPr>
          <p:spPr>
            <a:xfrm>
              <a:off x="725348" y="49231"/>
              <a:ext cx="0" cy="428511"/>
            </a:xfrm>
            <a:prstGeom prst="line">
              <a:avLst/>
            </a:prstGeom>
            <a:ln w="3181" cap="flat" cmpd="sng" algn="ctr">
              <a:solidFill>
                <a:srgbClr val="4D4D4D"/>
              </a:solidFill>
              <a:prstDash val="solid"/>
              <a:round/>
              <a:headEnd w="med" len="med"/>
              <a:tailEnd w="med" len="med"/>
            </a:ln>
          </p:spPr>
        </p:cxnSp>
      </p:grpSp>
      <p:sp>
        <p:nvSpPr>
          <p:cNvPr id="4106" name="TextBox 4105"/>
          <p:cNvSpPr txBox="1"/>
          <p:nvPr/>
        </p:nvSpPr>
        <p:spPr>
          <a:xfrm>
            <a:off x="7686854" y="6605947"/>
            <a:ext cx="685662" cy="20479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83988" tIns="41994" rIns="83988" bIns="41994" anchor="t" anchorCtr="0">
            <a:prstTxWarp prst="textNoShape">
              <a:avLst/>
            </a:prstTxWarp>
            <a:spAutoFit/>
          </a:bodyPr>
          <a:lstStyle>
            <a:lvl1pPr marL="0" lvl="0" indent="0" algn="l" defTabSz="83989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800" b="1" i="0" baseline="0">
                <a:solidFill>
                  <a:srgbClr val="000000">
                    <a:alpha val="100000"/>
                  </a:srgbClr>
                </a:solidFill>
                <a:latin typeface="Verdana"/>
                <a:ea typeface="굴림"/>
              </a:defRPr>
            </a:lvl1pPr>
          </a:lstStyle>
          <a:p>
            <a:pPr marL="0" lvl="0" indent="0" algn="l" defTabSz="83989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FF1657B3-379C-46B3-A09D-034CE1C86157}" type="slidenum">
              <a:rPr kumimoji="0" lang="ko-KR" altLang="en-US" sz="800" b="1" i="0" baseline="0">
                <a:solidFill>
                  <a:srgbClr val="000000">
                    <a:alpha val="100000"/>
                  </a:srgbClr>
                </a:solidFill>
                <a:latin typeface="Verdana"/>
                <a:ea typeface="굴림"/>
                <a:cs typeface="+mn-cs"/>
              </a:rPr>
              <a:pPr marL="0" lvl="0" indent="0" algn="l" defTabSz="839898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r>
              <a:rPr kumimoji="0" lang="ko-KR" altLang="en-US" sz="800" b="1" i="0" baseline="0">
                <a:solidFill>
                  <a:srgbClr val="000000">
                    <a:alpha val="100000"/>
                  </a:srgbClr>
                </a:solidFill>
                <a:latin typeface="Verdana"/>
                <a:ea typeface="굴림"/>
                <a:cs typeface="+mn-cs"/>
              </a:rPr>
              <a:t> Page</a:t>
            </a:r>
          </a:p>
        </p:txBody>
      </p:sp>
      <p:sp>
        <p:nvSpPr>
          <p:cNvPr id="4107" name="TextBox 4106"/>
          <p:cNvSpPr txBox="1"/>
          <p:nvPr/>
        </p:nvSpPr>
        <p:spPr>
          <a:xfrm>
            <a:off x="7656712" y="6596459"/>
            <a:ext cx="2188772" cy="212664"/>
          </a:xfrm>
          <a:prstGeom prst="rect">
            <a:avLst/>
          </a:prstGeom>
          <a:noFill/>
          <a:ln w="3181" cap="flat" cmpd="sng" algn="ctr">
            <a:solidFill>
              <a:srgbClr val="000000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800" b="0" i="0" baseline="0">
              <a:solidFill>
                <a:schemeClr val="tx1"/>
              </a:solidFill>
              <a:latin typeface="돋움"/>
              <a:ea typeface="돋움"/>
            </a:endParaRPr>
          </a:p>
        </p:txBody>
      </p:sp>
      <p:cxnSp>
        <p:nvCxnSpPr>
          <p:cNvPr id="4108" name="직선 연결선 4107"/>
          <p:cNvCxnSpPr/>
          <p:nvPr/>
        </p:nvCxnSpPr>
        <p:spPr>
          <a:xfrm>
            <a:off x="7659894" y="44430"/>
            <a:ext cx="0" cy="6767874"/>
          </a:xfrm>
          <a:prstGeom prst="line">
            <a:avLst/>
          </a:prstGeom>
          <a:ln w="3181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4109" name="직선 연결선 4108"/>
          <p:cNvCxnSpPr/>
          <p:nvPr/>
        </p:nvCxnSpPr>
        <p:spPr>
          <a:xfrm flipV="1">
            <a:off x="7653531" y="6596459"/>
            <a:ext cx="2180846" cy="1562"/>
          </a:xfrm>
          <a:prstGeom prst="line">
            <a:avLst/>
          </a:prstGeom>
          <a:ln w="3181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</p:spPr>
      </p:cxnSp>
      <p:grpSp>
        <p:nvGrpSpPr>
          <p:cNvPr id="4110" name="Group 2"/>
          <p:cNvGrpSpPr/>
          <p:nvPr/>
        </p:nvGrpSpPr>
        <p:grpSpPr>
          <a:xfrm>
            <a:off x="1309423" y="49231"/>
            <a:ext cx="669810" cy="433255"/>
            <a:chOff x="1309423" y="49231"/>
            <a:chExt cx="669810" cy="433255"/>
          </a:xfrm>
        </p:grpSpPr>
        <p:sp>
          <p:nvSpPr>
            <p:cNvPr id="4116" name="TextBox 4115"/>
            <p:cNvSpPr txBox="1"/>
            <p:nvPr/>
          </p:nvSpPr>
          <p:spPr>
            <a:xfrm>
              <a:off x="1309423" y="49231"/>
              <a:ext cx="669810" cy="433255"/>
            </a:xfrm>
            <a:prstGeom prst="rect">
              <a:avLst/>
            </a:prstGeom>
            <a:solidFill>
              <a:srgbClr val="DDDDDD"/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1" lang="ko-KR" altLang="en-US" sz="800" b="0" i="0" baseline="0">
                <a:solidFill>
                  <a:schemeClr val="tx1"/>
                </a:solidFill>
                <a:latin typeface="돋움"/>
                <a:ea typeface="돋움"/>
              </a:endParaRPr>
            </a:p>
          </p:txBody>
        </p:sp>
        <p:sp>
          <p:nvSpPr>
            <p:cNvPr id="4117" name="TextBox 4116"/>
            <p:cNvSpPr txBox="1"/>
            <p:nvPr/>
          </p:nvSpPr>
          <p:spPr>
            <a:xfrm>
              <a:off x="1312604" y="49231"/>
              <a:ext cx="657139" cy="21902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800" b="0" i="0" baseline="0">
                  <a:solidFill>
                    <a:srgbClr val="000000">
                      <a:alpha val="100000"/>
                    </a:srgbClr>
                  </a:solidFill>
                  <a:latin typeface="돋움"/>
                  <a:ea typeface="돋움"/>
                </a:rPr>
                <a:t>화면명</a:t>
              </a:r>
            </a:p>
            <a:p>
              <a:pPr marL="0" lvl="0" indent="0" algn="l" rtl="0" eaLnBrk="1" latinLnBrk="1" hangingPunct="1">
                <a:lnSpc>
                  <a:spcPct val="170000"/>
                </a:lnSpc>
                <a:spcBef>
                  <a:spcPct val="2000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800" b="0" i="0" baseline="0">
                  <a:solidFill>
                    <a:schemeClr val="tx1"/>
                  </a:solidFill>
                  <a:latin typeface="돋움"/>
                  <a:ea typeface="돋움"/>
                </a:rPr>
                <a:t>URL</a:t>
              </a:r>
            </a:p>
          </p:txBody>
        </p:sp>
        <p:cxnSp>
          <p:nvCxnSpPr>
            <p:cNvPr id="4118" name="직선 연결선 4117"/>
            <p:cNvCxnSpPr/>
            <p:nvPr/>
          </p:nvCxnSpPr>
          <p:spPr>
            <a:xfrm>
              <a:off x="1976052" y="49231"/>
              <a:ext cx="0" cy="428511"/>
            </a:xfrm>
            <a:prstGeom prst="line">
              <a:avLst/>
            </a:prstGeom>
            <a:ln w="3181" cap="flat" cmpd="sng" algn="ctr">
              <a:solidFill>
                <a:srgbClr val="4D4D4D"/>
              </a:solidFill>
              <a:prstDash val="solid"/>
              <a:round/>
              <a:headEnd w="med" len="med"/>
              <a:tailEnd w="med" len="med"/>
            </a:ln>
          </p:spPr>
        </p:cxnSp>
        <p:cxnSp>
          <p:nvCxnSpPr>
            <p:cNvPr id="4119" name="직선 연결선 4118"/>
            <p:cNvCxnSpPr/>
            <p:nvPr/>
          </p:nvCxnSpPr>
          <p:spPr>
            <a:xfrm>
              <a:off x="1309423" y="49231"/>
              <a:ext cx="0" cy="428511"/>
            </a:xfrm>
            <a:prstGeom prst="line">
              <a:avLst/>
            </a:prstGeom>
            <a:ln w="3181" cap="flat" cmpd="sng" algn="ctr">
              <a:solidFill>
                <a:srgbClr val="4D4D4D"/>
              </a:solidFill>
              <a:prstDash val="solid"/>
              <a:round/>
              <a:headEnd w="med" len="med"/>
              <a:tailEnd w="med" len="med"/>
            </a:ln>
          </p:spPr>
        </p:cxnSp>
      </p:grpSp>
      <p:sp>
        <p:nvSpPr>
          <p:cNvPr id="4111" name="TextBox 4110"/>
          <p:cNvSpPr txBox="1"/>
          <p:nvPr/>
        </p:nvSpPr>
        <p:spPr>
          <a:xfrm>
            <a:off x="57157" y="44430"/>
            <a:ext cx="9789891" cy="6766311"/>
          </a:xfrm>
          <a:prstGeom prst="rect">
            <a:avLst/>
          </a:prstGeom>
          <a:noFill/>
          <a:ln w="3181" cap="flat" cmpd="sng" algn="ctr">
            <a:solidFill>
              <a:srgbClr val="000000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800" b="0" i="0" baseline="0">
              <a:solidFill>
                <a:schemeClr val="tx1"/>
              </a:solidFill>
              <a:latin typeface="돋움"/>
              <a:ea typeface="돋움"/>
            </a:endParaRPr>
          </a:p>
        </p:txBody>
      </p:sp>
      <p:cxnSp>
        <p:nvCxnSpPr>
          <p:cNvPr id="4112" name="직선 연결선 4111"/>
          <p:cNvCxnSpPr/>
          <p:nvPr/>
        </p:nvCxnSpPr>
        <p:spPr>
          <a:xfrm>
            <a:off x="65083" y="480923"/>
            <a:ext cx="9772420" cy="0"/>
          </a:xfrm>
          <a:prstGeom prst="line">
            <a:avLst/>
          </a:prstGeom>
          <a:ln w="3181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4113" name="직선 연결선 4112"/>
          <p:cNvCxnSpPr/>
          <p:nvPr/>
        </p:nvCxnSpPr>
        <p:spPr>
          <a:xfrm>
            <a:off x="65083" y="257151"/>
            <a:ext cx="9772420" cy="0"/>
          </a:xfrm>
          <a:prstGeom prst="line">
            <a:avLst/>
          </a:prstGeom>
          <a:ln w="3181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4114" name="직사각형 24"/>
          <p:cNvSpPr/>
          <p:nvPr/>
        </p:nvSpPr>
        <p:spPr>
          <a:xfrm>
            <a:off x="95250" y="514350"/>
            <a:ext cx="752475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w="med" len="med"/>
            <a:tailEnd w="med" len="med"/>
          </a:ln>
          <a:effectLst/>
        </p:spPr>
        <p:txBody>
          <a:bodyPr wrap="none"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800" b="1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Head</a:t>
            </a:r>
            <a:endParaRPr kumimoji="1" lang="ko-KR" altLang="en-US" sz="800" b="1" i="0" u="none" strike="noStrike" kern="1200" cap="none" spc="0" normalizeH="0" baseline="0">
              <a:solidFill>
                <a:schemeClr val="tx1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4115" name="직사각형 25"/>
          <p:cNvSpPr/>
          <p:nvPr/>
        </p:nvSpPr>
        <p:spPr>
          <a:xfrm>
            <a:off x="6800850" y="6491288"/>
            <a:ext cx="819150" cy="28575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w="med" len="med"/>
            <a:tailEnd w="med" len="med"/>
          </a:ln>
          <a:effectLst/>
        </p:spPr>
        <p:txBody>
          <a:bodyPr wrap="none"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800" b="1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다음장에 계속</a:t>
            </a:r>
            <a:endParaRPr kumimoji="1" lang="ko-KR" altLang="en-US" sz="800" b="1" i="0" u="none" strike="noStrike" kern="1200" cap="none" spc="0" normalizeH="0" baseline="0">
              <a:solidFill>
                <a:schemeClr val="tx1"/>
              </a:solidFill>
              <a:latin typeface="돋움"/>
              <a:ea typeface="돋움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</p:sldLayoutIdLst>
  <p:transition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굴림"/>
          <a:ea typeface="굴림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굴림"/>
          <a:ea typeface="굴림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굴림"/>
          <a:ea typeface="굴림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굴림"/>
          <a:ea typeface="굴림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굴림"/>
          <a:ea typeface="굴림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굴림"/>
          <a:ea typeface="굴림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굴림"/>
          <a:ea typeface="굴림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1000">
          <a:solidFill>
            <a:schemeClr val="bg2"/>
          </a:solidFill>
          <a:latin typeface="굴림"/>
          <a:ea typeface="굴림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Box 7169"/>
          <p:cNvSpPr txBox="1"/>
          <p:nvPr/>
        </p:nvSpPr>
        <p:spPr>
          <a:xfrm>
            <a:off x="534899" y="604727"/>
            <a:ext cx="1926876" cy="36348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0488" tIns="44450" rIns="90488" bIns="44450" anchor="t" anchorCtr="0">
            <a:prstTxWarp prst="textNoShape">
              <a:avLst/>
            </a:prstTxWarp>
            <a:sp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r>
              <a:rPr kumimoji="1" lang="ko-KR" altLang="en-US" sz="1800" b="1" i="0" baseline="0">
                <a:solidFill>
                  <a:schemeClr val="bg2"/>
                </a:solidFill>
                <a:latin typeface="Tahoma"/>
                <a:ea typeface="돋움체"/>
              </a:rPr>
              <a:t>     Version 1.1</a:t>
            </a:r>
          </a:p>
        </p:txBody>
      </p:sp>
      <p:graphicFrame>
        <p:nvGraphicFramePr>
          <p:cNvPr id="7171" name="표 7170"/>
          <p:cNvGraphicFramePr/>
          <p:nvPr/>
        </p:nvGraphicFramePr>
        <p:xfrm>
          <a:off x="533280" y="968210"/>
          <a:ext cx="8666227" cy="1097974"/>
        </p:xfrm>
        <a:graphic>
          <a:graphicData uri="http://schemas.openxmlformats.org/drawingml/2006/table">
            <a:tbl>
              <a:tblPr firstRow="1" bandRow="1"/>
              <a:tblGrid>
                <a:gridCol w="1034856"/>
                <a:gridCol w="1131700"/>
                <a:gridCol w="2166557"/>
                <a:gridCol w="2166557"/>
                <a:gridCol w="2166557"/>
              </a:tblGrid>
              <a:tr h="274566"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200" b="0" i="0" baseline="0" dirty="0" smtClean="0">
                          <a:solidFill>
                            <a:schemeClr val="tx1"/>
                          </a:solidFill>
                          <a:latin typeface="Tahoma"/>
                          <a:ea typeface="굴림"/>
                        </a:rPr>
                        <a:t>작성자</a:t>
                      </a:r>
                      <a:endParaRPr kumimoji="1" lang="ko-KR" altLang="en-US" sz="1200" b="0" i="0" baseline="0" dirty="0">
                        <a:solidFill>
                          <a:schemeClr val="tx1"/>
                        </a:solidFill>
                        <a:latin typeface="Tahoma"/>
                        <a:ea typeface="굴림"/>
                      </a:endParaRPr>
                    </a:p>
                  </a:txBody>
                  <a:tcPr marT="45698" marB="45698">
                    <a:lnL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200" b="0" i="0" baseline="0" dirty="0" smtClean="0">
                          <a:solidFill>
                            <a:schemeClr val="tx1"/>
                          </a:solidFill>
                          <a:latin typeface="Tahoma"/>
                          <a:ea typeface="굴림"/>
                        </a:rPr>
                        <a:t>작성일</a:t>
                      </a:r>
                      <a:endParaRPr kumimoji="1" lang="ko-KR" altLang="en-US" sz="1200" b="0" i="0" baseline="0" dirty="0">
                        <a:solidFill>
                          <a:schemeClr val="tx1"/>
                        </a:solidFill>
                        <a:latin typeface="Tahoma"/>
                        <a:ea typeface="굴림"/>
                      </a:endParaRPr>
                    </a:p>
                  </a:txBody>
                  <a:tcPr marT="45698" marB="45698">
                    <a:lnL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200" b="0" i="0" baseline="0" dirty="0" smtClean="0">
                          <a:solidFill>
                            <a:schemeClr val="tx1"/>
                          </a:solidFill>
                          <a:latin typeface="Tahoma"/>
                          <a:ea typeface="굴림"/>
                        </a:rPr>
                        <a:t>화면용도</a:t>
                      </a:r>
                      <a:r>
                        <a:rPr kumimoji="1" lang="ko-KR" altLang="en-US" sz="1200" b="0" i="0" baseline="0" dirty="0">
                          <a:solidFill>
                            <a:schemeClr val="tx1"/>
                          </a:solidFill>
                          <a:latin typeface="Tahoma"/>
                          <a:ea typeface="굴림"/>
                        </a:rPr>
                        <a:t>(사용자/관리자)</a:t>
                      </a:r>
                    </a:p>
                  </a:txBody>
                  <a:tcPr marT="45698" marB="45698">
                    <a:lnL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200" b="0" i="0" baseline="0" dirty="0" smtClean="0">
                          <a:solidFill>
                            <a:schemeClr val="tx1"/>
                          </a:solidFill>
                          <a:latin typeface="Tahoma"/>
                          <a:ea typeface="굴림"/>
                        </a:rPr>
                        <a:t>개발팀 </a:t>
                      </a:r>
                      <a:r>
                        <a:rPr kumimoji="1" lang="ko-KR" altLang="en-US" sz="1200" b="0" i="0" baseline="0" dirty="0" err="1">
                          <a:solidFill>
                            <a:schemeClr val="tx1"/>
                          </a:solidFill>
                          <a:latin typeface="Tahoma"/>
                          <a:ea typeface="굴림"/>
                        </a:rPr>
                        <a:t>확인자</a:t>
                      </a:r>
                      <a:endParaRPr kumimoji="1" lang="ko-KR" altLang="en-US" sz="1200" b="0" i="0" baseline="0" dirty="0">
                        <a:solidFill>
                          <a:schemeClr val="tx1"/>
                        </a:solidFill>
                        <a:latin typeface="Tahoma"/>
                        <a:ea typeface="굴림"/>
                      </a:endParaRPr>
                    </a:p>
                  </a:txBody>
                  <a:tcPr marT="45698" marB="45698">
                    <a:lnL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200" b="0" i="0" baseline="0" dirty="0" err="1" smtClean="0">
                          <a:solidFill>
                            <a:schemeClr val="tx1"/>
                          </a:solidFill>
                          <a:latin typeface="Tahoma"/>
                          <a:ea typeface="굴림"/>
                        </a:rPr>
                        <a:t>디자인팀</a:t>
                      </a:r>
                      <a:r>
                        <a:rPr kumimoji="1" lang="ko-KR" altLang="en-US" sz="1200" b="0" i="0" baseline="0" dirty="0" smtClean="0">
                          <a:solidFill>
                            <a:schemeClr val="tx1"/>
                          </a:solidFill>
                          <a:latin typeface="Tahoma"/>
                          <a:ea typeface="굴림"/>
                        </a:rPr>
                        <a:t> </a:t>
                      </a:r>
                      <a:r>
                        <a:rPr kumimoji="1" lang="ko-KR" altLang="en-US" sz="1200" b="0" i="0" baseline="0" dirty="0" err="1">
                          <a:solidFill>
                            <a:schemeClr val="tx1"/>
                          </a:solidFill>
                          <a:latin typeface="Tahoma"/>
                          <a:ea typeface="굴림"/>
                        </a:rPr>
                        <a:t>확인자</a:t>
                      </a:r>
                      <a:endParaRPr kumimoji="1" lang="ko-KR" altLang="en-US" sz="1200" b="0" i="0" baseline="0" dirty="0">
                        <a:solidFill>
                          <a:schemeClr val="tx1"/>
                        </a:solidFill>
                        <a:latin typeface="Tahoma"/>
                        <a:ea typeface="굴림"/>
                      </a:endParaRPr>
                    </a:p>
                  </a:txBody>
                  <a:tcPr marT="45698" marB="45698">
                    <a:lnL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74566"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200" b="0" i="0" baseline="0" dirty="0" smtClean="0">
                          <a:solidFill>
                            <a:schemeClr val="bg2"/>
                          </a:solidFill>
                          <a:latin typeface="Tahoma"/>
                          <a:ea typeface="굴림"/>
                        </a:rPr>
                        <a:t>한명훈</a:t>
                      </a:r>
                      <a:endParaRPr kumimoji="1" lang="ko-KR" altLang="en-US" sz="1200" b="0" i="0" baseline="0" dirty="0">
                        <a:solidFill>
                          <a:schemeClr val="bg2"/>
                        </a:solidFill>
                        <a:latin typeface="Tahoma"/>
                        <a:ea typeface="굴림"/>
                      </a:endParaRPr>
                    </a:p>
                  </a:txBody>
                  <a:tcPr marT="45698" marB="45698">
                    <a:lnL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200" b="0" i="0" baseline="0" dirty="0" smtClean="0">
                          <a:solidFill>
                            <a:schemeClr val="bg2"/>
                          </a:solidFill>
                          <a:latin typeface="Tahoma"/>
                          <a:ea typeface="굴림"/>
                        </a:rPr>
                        <a:t>20</a:t>
                      </a:r>
                      <a:r>
                        <a:rPr kumimoji="1" lang="en-US" altLang="ko-KR" sz="1200" b="0" i="0" baseline="0" dirty="0" smtClean="0">
                          <a:solidFill>
                            <a:schemeClr val="bg2"/>
                          </a:solidFill>
                          <a:latin typeface="Tahoma"/>
                          <a:ea typeface="굴림"/>
                        </a:rPr>
                        <a:t>20</a:t>
                      </a:r>
                      <a:r>
                        <a:rPr kumimoji="1" lang="ko-KR" altLang="en-US" sz="1200" b="0" i="0" baseline="0" dirty="0" smtClean="0">
                          <a:solidFill>
                            <a:schemeClr val="bg2"/>
                          </a:solidFill>
                          <a:latin typeface="Tahoma"/>
                          <a:ea typeface="굴림"/>
                        </a:rPr>
                        <a:t>-</a:t>
                      </a:r>
                      <a:r>
                        <a:rPr kumimoji="1" lang="en-US" altLang="ko-KR" sz="1200" b="0" i="0" baseline="0" dirty="0" smtClean="0">
                          <a:solidFill>
                            <a:schemeClr val="bg2"/>
                          </a:solidFill>
                          <a:latin typeface="Tahoma"/>
                          <a:ea typeface="굴림"/>
                        </a:rPr>
                        <a:t>12</a:t>
                      </a:r>
                      <a:r>
                        <a:rPr kumimoji="1" lang="ko-KR" altLang="en-US" sz="1200" b="0" i="0" baseline="0" dirty="0" smtClean="0">
                          <a:solidFill>
                            <a:schemeClr val="bg2"/>
                          </a:solidFill>
                          <a:latin typeface="Tahoma"/>
                          <a:ea typeface="굴림"/>
                        </a:rPr>
                        <a:t>-15</a:t>
                      </a:r>
                      <a:endParaRPr kumimoji="1" lang="ko-KR" altLang="en-US" sz="1200" b="0" i="0" baseline="0" dirty="0">
                        <a:solidFill>
                          <a:schemeClr val="bg2"/>
                        </a:solidFill>
                        <a:latin typeface="Tahoma"/>
                        <a:ea typeface="굴림"/>
                      </a:endParaRPr>
                    </a:p>
                  </a:txBody>
                  <a:tcPr marT="45698" marB="45698">
                    <a:lnL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200" b="0" i="0" baseline="0" dirty="0">
                          <a:solidFill>
                            <a:schemeClr val="bg2"/>
                          </a:solidFill>
                          <a:latin typeface="Tahoma"/>
                          <a:ea typeface="굴림"/>
                        </a:rPr>
                        <a:t>기본 구성</a:t>
                      </a:r>
                    </a:p>
                  </a:txBody>
                  <a:tcPr marT="45698" marB="45698">
                    <a:lnL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200" b="0" i="0" baseline="0" dirty="0">
                        <a:solidFill>
                          <a:schemeClr val="bg2"/>
                        </a:solidFill>
                        <a:latin typeface="Tahoma"/>
                        <a:ea typeface="굴림"/>
                      </a:endParaRPr>
                    </a:p>
                  </a:txBody>
                  <a:tcPr marT="45698" marB="45698">
                    <a:lnL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200" b="0" i="0" baseline="0" dirty="0">
                        <a:solidFill>
                          <a:schemeClr val="bg2"/>
                        </a:solidFill>
                        <a:latin typeface="Tahoma"/>
                        <a:ea typeface="굴림"/>
                      </a:endParaRPr>
                    </a:p>
                  </a:txBody>
                  <a:tcPr marT="45698" marB="45698">
                    <a:lnL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73003"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200" b="0" i="0" baseline="0">
                        <a:solidFill>
                          <a:schemeClr val="bg2"/>
                        </a:solidFill>
                        <a:latin typeface="Tahoma"/>
                        <a:ea typeface="굴림"/>
                      </a:endParaRPr>
                    </a:p>
                  </a:txBody>
                  <a:tcPr marT="45698" marB="45698">
                    <a:lnL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200" b="0" i="0" baseline="0">
                        <a:solidFill>
                          <a:schemeClr val="bg2"/>
                        </a:solidFill>
                        <a:latin typeface="Tahoma"/>
                        <a:ea typeface="굴림"/>
                      </a:endParaRPr>
                    </a:p>
                  </a:txBody>
                  <a:tcPr marT="45698" marB="45698">
                    <a:lnL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200" b="0" i="0" baseline="0">
                        <a:solidFill>
                          <a:schemeClr val="bg2"/>
                        </a:solidFill>
                        <a:latin typeface="Tahoma"/>
                        <a:ea typeface="굴림"/>
                      </a:endParaRPr>
                    </a:p>
                  </a:txBody>
                  <a:tcPr marT="45698" marB="45698">
                    <a:lnL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200" b="0" i="0" baseline="0">
                        <a:solidFill>
                          <a:schemeClr val="bg2"/>
                        </a:solidFill>
                        <a:latin typeface="Tahoma"/>
                        <a:ea typeface="굴림"/>
                      </a:endParaRPr>
                    </a:p>
                  </a:txBody>
                  <a:tcPr marT="45698" marB="45698">
                    <a:lnL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200" b="0" i="0" baseline="0" dirty="0">
                        <a:solidFill>
                          <a:schemeClr val="bg2"/>
                        </a:solidFill>
                        <a:latin typeface="Tahoma"/>
                        <a:ea typeface="굴림"/>
                      </a:endParaRPr>
                    </a:p>
                  </a:txBody>
                  <a:tcPr marT="45698" marB="45698">
                    <a:lnL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74566"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200" b="0" i="0" baseline="0">
                        <a:solidFill>
                          <a:schemeClr val="bg2"/>
                        </a:solidFill>
                        <a:latin typeface="Tahoma"/>
                        <a:ea typeface="굴림"/>
                      </a:endParaRPr>
                    </a:p>
                  </a:txBody>
                  <a:tcPr marT="45698" marB="45698">
                    <a:lnL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200" b="0" i="0" baseline="0">
                        <a:solidFill>
                          <a:schemeClr val="bg2"/>
                        </a:solidFill>
                        <a:latin typeface="Tahoma"/>
                        <a:ea typeface="굴림"/>
                      </a:endParaRPr>
                    </a:p>
                  </a:txBody>
                  <a:tcPr marT="45698" marB="45698">
                    <a:lnL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200" b="0" i="0" baseline="0">
                        <a:solidFill>
                          <a:schemeClr val="bg2"/>
                        </a:solidFill>
                        <a:latin typeface="Tahoma"/>
                        <a:ea typeface="굴림"/>
                      </a:endParaRPr>
                    </a:p>
                  </a:txBody>
                  <a:tcPr marT="45698" marB="45698">
                    <a:lnL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200" b="0" i="0" baseline="0">
                        <a:solidFill>
                          <a:schemeClr val="bg2"/>
                        </a:solidFill>
                        <a:latin typeface="Tahoma"/>
                        <a:ea typeface="굴림"/>
                      </a:endParaRPr>
                    </a:p>
                  </a:txBody>
                  <a:tcPr marT="45698" marB="45698">
                    <a:lnL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200" b="0" i="0" baseline="0" dirty="0">
                        <a:solidFill>
                          <a:schemeClr val="bg2"/>
                        </a:solidFill>
                        <a:latin typeface="Tahoma"/>
                        <a:ea typeface="굴림"/>
                      </a:endParaRPr>
                    </a:p>
                  </a:txBody>
                  <a:tcPr marT="45698" marB="45698">
                    <a:lnL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bg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203" name="TextBox 7202"/>
          <p:cNvSpPr txBox="1"/>
          <p:nvPr/>
        </p:nvSpPr>
        <p:spPr>
          <a:xfrm>
            <a:off x="5815516" y="620579"/>
            <a:ext cx="1752279" cy="36348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0488" tIns="44450" rIns="90488" bIns="44450" anchor="t" anchorCtr="0">
            <a:prstTxWarp prst="textNoShape">
              <a:avLst/>
            </a:prstTxWarp>
            <a:spAutoFit/>
          </a:bodyPr>
          <a:lstStyle/>
          <a:p>
            <a:pPr marL="0" lvl="0" indent="0" algn="r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r>
              <a:rPr kumimoji="1" lang="ko-KR" altLang="en-US" sz="1800" b="1" i="0" baseline="0">
                <a:solidFill>
                  <a:schemeClr val="bg2"/>
                </a:solidFill>
                <a:latin typeface="Tahoma"/>
                <a:ea typeface="돋움체"/>
              </a:rPr>
              <a:t>Last Updated</a:t>
            </a:r>
          </a:p>
        </p:txBody>
      </p:sp>
      <p:grpSp>
        <p:nvGrpSpPr>
          <p:cNvPr id="7204" name="Group 1"/>
          <p:cNvGrpSpPr/>
          <p:nvPr/>
        </p:nvGrpSpPr>
        <p:grpSpPr>
          <a:xfrm>
            <a:off x="492031" y="5671115"/>
            <a:ext cx="2742705" cy="530099"/>
            <a:chOff x="492031" y="5671115"/>
            <a:chExt cx="2742705" cy="530099"/>
          </a:xfrm>
        </p:grpSpPr>
        <p:sp>
          <p:nvSpPr>
            <p:cNvPr id="7209" name="TextBox 7208"/>
            <p:cNvSpPr txBox="1"/>
            <p:nvPr/>
          </p:nvSpPr>
          <p:spPr>
            <a:xfrm>
              <a:off x="515865" y="5672678"/>
              <a:ext cx="638050" cy="27462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89999" tIns="46800" rIns="89999" bIns="46800" anchor="t" anchorCtr="0">
              <a:prstTxWarp prst="textNoShape">
                <a:avLst/>
              </a:prstTxWarp>
              <a:sp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1200" b="0" i="0" baseline="0">
                  <a:solidFill>
                    <a:schemeClr val="tx1"/>
                  </a:solidFill>
                  <a:latin typeface="굴림"/>
                  <a:ea typeface="굴림"/>
                </a:rPr>
                <a:t>담당자</a:t>
              </a:r>
            </a:p>
          </p:txBody>
        </p:sp>
        <p:sp>
          <p:nvSpPr>
            <p:cNvPr id="7210" name="TextBox 7209"/>
            <p:cNvSpPr txBox="1"/>
            <p:nvPr/>
          </p:nvSpPr>
          <p:spPr>
            <a:xfrm>
              <a:off x="1863412" y="5694894"/>
              <a:ext cx="1371324" cy="252406"/>
            </a:xfrm>
            <a:prstGeom prst="rect">
              <a:avLst/>
            </a:prstGeom>
            <a:noFill/>
            <a:ln w="9544" cap="flat" cmpd="sng" algn="ctr">
              <a:solidFill>
                <a:srgbClr val="292929"/>
              </a:solidFill>
              <a:prstDash val="solid"/>
              <a:round/>
              <a:headEnd w="med" len="med"/>
              <a:tailEnd w="med" len="med"/>
            </a:ln>
          </p:spPr>
          <p:txBody>
            <a:bodyPr vert="horz" wrap="square" lIns="89999" tIns="46800" rIns="89999" bIns="46800" anchor="ctr" anchorCtr="0">
              <a:prstTxWarp prst="textNoShape">
                <a:avLst/>
              </a:prstTxWarp>
              <a:sp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1" lang="ko-KR" altLang="en-US" sz="800" b="0" i="0" baseline="0">
                <a:solidFill>
                  <a:schemeClr val="tx1"/>
                </a:solidFill>
                <a:latin typeface="돋움"/>
                <a:ea typeface="돋움"/>
                <a:cs typeface="+mn-cs"/>
              </a:endParaRPr>
            </a:p>
          </p:txBody>
        </p:sp>
        <p:sp>
          <p:nvSpPr>
            <p:cNvPr id="7211" name="TextBox 7210"/>
            <p:cNvSpPr txBox="1"/>
            <p:nvPr/>
          </p:nvSpPr>
          <p:spPr>
            <a:xfrm>
              <a:off x="1887190" y="5671115"/>
              <a:ext cx="790431" cy="27456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square" lIns="89999" tIns="46800" rIns="89999" bIns="46800" anchor="t" anchorCtr="0">
              <a:prstTxWarp prst="textNoShape">
                <a:avLst/>
              </a:prstTxWarp>
              <a:sp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1200" b="0" i="0" baseline="0">
                  <a:solidFill>
                    <a:schemeClr val="tx1"/>
                  </a:solidFill>
                  <a:latin typeface="굴림"/>
                  <a:ea typeface="굴림"/>
                </a:rPr>
                <a:t>확인일자</a:t>
              </a:r>
            </a:p>
          </p:txBody>
        </p:sp>
        <p:sp>
          <p:nvSpPr>
            <p:cNvPr id="7212" name="TextBox 7211"/>
            <p:cNvSpPr txBox="1"/>
            <p:nvPr/>
          </p:nvSpPr>
          <p:spPr>
            <a:xfrm>
              <a:off x="492031" y="5694894"/>
              <a:ext cx="1371380" cy="252406"/>
            </a:xfrm>
            <a:prstGeom prst="rect">
              <a:avLst/>
            </a:prstGeom>
            <a:noFill/>
            <a:ln w="9544" cap="flat" cmpd="sng" algn="ctr">
              <a:solidFill>
                <a:srgbClr val="292929"/>
              </a:solidFill>
              <a:prstDash val="solid"/>
              <a:round/>
              <a:headEnd w="med" len="med"/>
              <a:tailEnd w="med" len="med"/>
            </a:ln>
          </p:spPr>
          <p:txBody>
            <a:bodyPr vert="horz" wrap="square" lIns="89999" tIns="46800" rIns="89999" bIns="46800" anchor="ctr" anchorCtr="0">
              <a:prstTxWarp prst="textNoShape">
                <a:avLst/>
              </a:prstTxWarp>
              <a:sp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1" lang="ko-KR" altLang="en-US" sz="800" b="0" i="0" baseline="0">
                <a:solidFill>
                  <a:schemeClr val="tx1"/>
                </a:solidFill>
                <a:latin typeface="돋움"/>
                <a:ea typeface="돋움"/>
                <a:cs typeface="+mn-cs"/>
              </a:endParaRPr>
            </a:p>
          </p:txBody>
        </p:sp>
        <p:sp>
          <p:nvSpPr>
            <p:cNvPr id="7213" name="TextBox 7212"/>
            <p:cNvSpPr txBox="1"/>
            <p:nvPr/>
          </p:nvSpPr>
          <p:spPr>
            <a:xfrm>
              <a:off x="515865" y="5926648"/>
              <a:ext cx="180904" cy="27456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89999" tIns="46800" rIns="89999" bIns="46800" anchor="t" anchorCtr="0">
              <a:prstTxWarp prst="textNoShape">
                <a:avLst/>
              </a:prstTxWarp>
              <a:sp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1" lang="ko-KR" altLang="ko-KR" sz="1200" b="0" i="0" baseline="0">
                <a:solidFill>
                  <a:srgbClr val="777777">
                    <a:alpha val="100000"/>
                  </a:srgbClr>
                </a:solidFill>
                <a:latin typeface="굴림"/>
                <a:ea typeface="굴림"/>
              </a:endParaRPr>
            </a:p>
          </p:txBody>
        </p:sp>
        <p:sp>
          <p:nvSpPr>
            <p:cNvPr id="7214" name="TextBox 7213"/>
            <p:cNvSpPr txBox="1"/>
            <p:nvPr/>
          </p:nvSpPr>
          <p:spPr>
            <a:xfrm>
              <a:off x="1863412" y="5948863"/>
              <a:ext cx="1371324" cy="252351"/>
            </a:xfrm>
            <a:prstGeom prst="rect">
              <a:avLst/>
            </a:prstGeom>
            <a:noFill/>
            <a:ln w="9544" cap="flat" cmpd="sng" algn="ctr">
              <a:solidFill>
                <a:srgbClr val="292929"/>
              </a:solidFill>
              <a:prstDash val="solid"/>
              <a:round/>
              <a:headEnd w="med" len="med"/>
              <a:tailEnd w="med" len="med"/>
            </a:ln>
          </p:spPr>
          <p:txBody>
            <a:bodyPr vert="horz" wrap="square" lIns="89999" tIns="46800" rIns="89999" bIns="46800" anchor="ctr" anchorCtr="0">
              <a:prstTxWarp prst="textNoShape">
                <a:avLst/>
              </a:prstTxWarp>
              <a:sp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1" lang="ko-KR" altLang="en-US" sz="800" b="0" i="0" baseline="0">
                <a:solidFill>
                  <a:schemeClr val="tx1"/>
                </a:solidFill>
                <a:latin typeface="돋움"/>
                <a:ea typeface="돋움"/>
                <a:cs typeface="+mn-cs"/>
              </a:endParaRPr>
            </a:p>
          </p:txBody>
        </p:sp>
        <p:sp>
          <p:nvSpPr>
            <p:cNvPr id="7215" name="TextBox 7214"/>
            <p:cNvSpPr txBox="1"/>
            <p:nvPr/>
          </p:nvSpPr>
          <p:spPr>
            <a:xfrm>
              <a:off x="1887190" y="5925030"/>
              <a:ext cx="180960" cy="27462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89999" tIns="46800" rIns="89999" bIns="46800" anchor="t" anchorCtr="0">
              <a:prstTxWarp prst="textNoShape">
                <a:avLst/>
              </a:prstTxWarp>
              <a:sp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1" lang="ko-KR" altLang="ko-KR" sz="1200" b="0" i="0" baseline="0">
                <a:solidFill>
                  <a:srgbClr val="777777">
                    <a:alpha val="100000"/>
                  </a:srgbClr>
                </a:solidFill>
                <a:latin typeface="굴림"/>
                <a:ea typeface="굴림"/>
              </a:endParaRPr>
            </a:p>
          </p:txBody>
        </p:sp>
        <p:sp>
          <p:nvSpPr>
            <p:cNvPr id="7216" name="TextBox 7215"/>
            <p:cNvSpPr txBox="1"/>
            <p:nvPr/>
          </p:nvSpPr>
          <p:spPr>
            <a:xfrm>
              <a:off x="492031" y="5948863"/>
              <a:ext cx="1371380" cy="252351"/>
            </a:xfrm>
            <a:prstGeom prst="rect">
              <a:avLst/>
            </a:prstGeom>
            <a:noFill/>
            <a:ln w="9544" cap="flat" cmpd="sng" algn="ctr">
              <a:solidFill>
                <a:srgbClr val="292929"/>
              </a:solidFill>
              <a:prstDash val="solid"/>
              <a:round/>
              <a:headEnd w="med" len="med"/>
              <a:tailEnd w="med" len="med"/>
            </a:ln>
          </p:spPr>
          <p:txBody>
            <a:bodyPr vert="horz" wrap="square" lIns="89999" tIns="46800" rIns="89999" bIns="46800" anchor="ctr" anchorCtr="0">
              <a:prstTxWarp prst="textNoShape">
                <a:avLst/>
              </a:prstTxWarp>
              <a:sp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1" lang="ko-KR" altLang="en-US" sz="800" b="0" i="0" baseline="0">
                <a:solidFill>
                  <a:schemeClr val="tx1"/>
                </a:solidFill>
                <a:latin typeface="돋움"/>
                <a:ea typeface="돋움"/>
                <a:cs typeface="+mn-cs"/>
              </a:endParaRPr>
            </a:p>
          </p:txBody>
        </p:sp>
      </p:grpSp>
      <p:sp>
        <p:nvSpPr>
          <p:cNvPr id="7205" name="TextBox 7204"/>
          <p:cNvSpPr txBox="1"/>
          <p:nvPr/>
        </p:nvSpPr>
        <p:spPr>
          <a:xfrm>
            <a:off x="441237" y="5228259"/>
            <a:ext cx="1934802" cy="36348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0488" tIns="44450" rIns="90488" bIns="44450" anchor="t" anchorCtr="0">
            <a:prstTxWarp prst="textNoShape">
              <a:avLst/>
            </a:prstTxWarp>
            <a:sp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r>
              <a:rPr kumimoji="1" lang="ko-KR" altLang="en-US" sz="1800" b="1" i="0" baseline="0">
                <a:solidFill>
                  <a:schemeClr val="bg2"/>
                </a:solidFill>
                <a:latin typeface="Tahoma"/>
                <a:ea typeface="돋움체"/>
              </a:rPr>
              <a:t>스토리보드 승인</a:t>
            </a:r>
          </a:p>
        </p:txBody>
      </p:sp>
      <p:cxnSp>
        <p:nvCxnSpPr>
          <p:cNvPr id="7206" name="직선 연결선 7205"/>
          <p:cNvCxnSpPr/>
          <p:nvPr/>
        </p:nvCxnSpPr>
        <p:spPr>
          <a:xfrm>
            <a:off x="5104456" y="2971278"/>
            <a:ext cx="4418794" cy="0"/>
          </a:xfrm>
          <a:prstGeom prst="line">
            <a:avLst/>
          </a:prstGeom>
          <a:ln w="28634" cap="flat" cmpd="sng" algn="ctr">
            <a:solidFill>
              <a:srgbClr val="808080"/>
            </a:solidFill>
            <a:prstDash val="sysDot"/>
            <a:round/>
            <a:headEnd w="med" len="med"/>
            <a:tailEnd w="med" len="med"/>
          </a:ln>
        </p:spPr>
      </p:cxnSp>
      <p:sp>
        <p:nvSpPr>
          <p:cNvPr id="7207" name="TextBox 7206"/>
          <p:cNvSpPr txBox="1"/>
          <p:nvPr/>
        </p:nvSpPr>
        <p:spPr>
          <a:xfrm>
            <a:off x="3845827" y="2996675"/>
            <a:ext cx="5725035" cy="79199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noAutofit/>
          </a:bodyPr>
          <a:lstStyle/>
          <a:p>
            <a:pPr marL="0" lvl="0" indent="0" algn="r" rtl="0" eaLnBrk="0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2000" b="0" i="0" baseline="0">
                <a:solidFill>
                  <a:srgbClr val="000000">
                    <a:alpha val="100000"/>
                  </a:srgbClr>
                </a:solidFill>
                <a:latin typeface="HY견고딕"/>
                <a:ea typeface="HY견고딕"/>
              </a:rPr>
              <a:t>용도(front) 스토리보드</a:t>
            </a:r>
            <a:endParaRPr kumimoji="1" lang="ko-KR" altLang="en-US" sz="2000" b="0" i="0">
              <a:solidFill>
                <a:schemeClr val="tx1"/>
              </a:solidFill>
              <a:latin typeface="굴림"/>
              <a:ea typeface="굴림"/>
            </a:endParaRPr>
          </a:p>
        </p:txBody>
      </p:sp>
      <p:sp>
        <p:nvSpPr>
          <p:cNvPr id="7208" name="제목 17"/>
          <p:cNvSpPr>
            <a:spLocks noGrp="1"/>
          </p:cNvSpPr>
          <p:nvPr>
            <p:ph type="title" idx="4294967295"/>
          </p:nvPr>
        </p:nvSpPr>
        <p:spPr>
          <a:xfrm>
            <a:off x="3867150" y="2343150"/>
            <a:ext cx="5648325" cy="6477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0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0" lang="ko-KR" altLang="en-US" sz="3200" b="0" i="0" u="none" strike="noStrike" kern="1200" cap="none" spc="0" normalizeH="0" baseline="0">
                <a:solidFill>
                  <a:srgbClr val="808080"/>
                </a:solidFill>
                <a:effectLst/>
                <a:uLnTx/>
                <a:uFillTx/>
                <a:latin typeface="HY헤드라인M"/>
                <a:ea typeface="HY헤드라인M"/>
                <a:cs typeface="+mn-cs"/>
              </a:rPr>
              <a:t>프로젝트명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표 8193"/>
          <p:cNvGraphicFramePr/>
          <p:nvPr/>
        </p:nvGraphicFramePr>
        <p:xfrm>
          <a:off x="560296" y="1298315"/>
          <a:ext cx="9143913" cy="3114111"/>
        </p:xfrm>
        <a:graphic>
          <a:graphicData uri="http://schemas.openxmlformats.org/drawingml/2006/table">
            <a:tbl>
              <a:tblPr firstRow="1" bandRow="1"/>
              <a:tblGrid>
                <a:gridCol w="845970"/>
                <a:gridCol w="1612624"/>
                <a:gridCol w="1614186"/>
                <a:gridCol w="4072781"/>
                <a:gridCol w="998352"/>
              </a:tblGrid>
              <a:tr h="277748">
                <a:tc rowSpan="2"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200" b="1" i="0" baseline="0" dirty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버전</a:t>
                      </a:r>
                    </a:p>
                  </a:txBody>
                  <a:tcPr marT="45725" marB="45725" anchor="ctr">
                    <a:lnL w="28634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634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200" b="1" i="0" baseline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작성자</a:t>
                      </a:r>
                    </a:p>
                  </a:txBody>
                  <a:tcPr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634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200" b="1" i="0" baseline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일자</a:t>
                      </a:r>
                    </a:p>
                  </a:txBody>
                  <a:tcPr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634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200" b="1" i="0" baseline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상세 개정 내용</a:t>
                      </a:r>
                    </a:p>
                  </a:txBody>
                  <a:tcPr marT="45725" marB="4572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634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200" b="1" i="0" baseline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개정부분</a:t>
                      </a:r>
                    </a:p>
                  </a:txBody>
                  <a:tcPr marT="45725" marB="4572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634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634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</a:tr>
              <a:tr h="274566">
                <a:tc vMerge="1"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000" b="0" i="0" baseline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T="45725" marB="45725">
                    <a:lnL w="28634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200" b="1" i="0" baseline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검토자</a:t>
                      </a:r>
                    </a:p>
                  </a:txBody>
                  <a:tcPr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200" b="1" i="0" baseline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일자</a:t>
                      </a:r>
                    </a:p>
                  </a:txBody>
                  <a:tcPr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000" b="0" i="0" baseline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000" b="0" i="0" baseline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634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9366"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1</a:t>
                      </a:r>
                    </a:p>
                  </a:txBody>
                  <a:tcPr marT="45725" marB="45725">
                    <a:lnL w="28634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 dirty="0" smtClean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한명훈</a:t>
                      </a:r>
                      <a:endParaRPr kumimoji="1" lang="ko-KR" altLang="en-US" sz="1000" b="0" i="0" baseline="0" dirty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 dirty="0" smtClean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20</a:t>
                      </a:r>
                      <a:r>
                        <a:rPr kumimoji="1" lang="en-US" altLang="ko-KR" sz="1000" b="0" i="0" baseline="0" dirty="0" smtClean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20</a:t>
                      </a:r>
                      <a:r>
                        <a:rPr kumimoji="1" lang="ko-KR" altLang="en-US" sz="1000" b="0" i="0" baseline="0" dirty="0" smtClean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-</a:t>
                      </a:r>
                      <a:r>
                        <a:rPr kumimoji="1" lang="en-US" altLang="ko-KR" sz="1000" b="0" i="0" baseline="0" dirty="0" smtClean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12</a:t>
                      </a:r>
                      <a:r>
                        <a:rPr kumimoji="1" lang="ko-KR" altLang="en-US" sz="1000" b="0" i="0" baseline="0" dirty="0" smtClean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-15</a:t>
                      </a:r>
                      <a:endParaRPr kumimoji="1" lang="ko-KR" altLang="en-US" sz="1000" b="0" i="0" baseline="0" dirty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최초 작성</a:t>
                      </a:r>
                    </a:p>
                  </a:txBody>
                  <a:tcPr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000" b="0" i="0" baseline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634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82548">
                <a:tc rowSpan="2"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 dirty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1.1</a:t>
                      </a:r>
                      <a:endParaRPr kumimoji="1" lang="ko-KR" altLang="ko-KR" sz="1000" b="0" i="0" dirty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T="45725" marB="45725">
                    <a:lnL w="28634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 dirty="0" smtClean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한명훈</a:t>
                      </a:r>
                      <a:endParaRPr kumimoji="1" lang="ko-KR" altLang="ko-KR" sz="1000" b="0" i="0" dirty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000" b="0" i="0" baseline="0" dirty="0" smtClean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20</a:t>
                      </a:r>
                      <a:r>
                        <a:rPr kumimoji="1" lang="en-US" altLang="ko-KR" sz="1000" b="0" i="0" baseline="0" dirty="0" smtClean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20</a:t>
                      </a:r>
                      <a:r>
                        <a:rPr kumimoji="1" lang="ko-KR" altLang="en-US" sz="1000" b="0" i="0" baseline="0" dirty="0" smtClean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-</a:t>
                      </a:r>
                      <a:r>
                        <a:rPr kumimoji="1" lang="en-US" altLang="ko-KR" sz="1000" b="0" i="0" baseline="0" dirty="0" smtClean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12</a:t>
                      </a:r>
                      <a:r>
                        <a:rPr kumimoji="1" lang="ko-KR" altLang="en-US" sz="1000" b="0" i="0" baseline="0" dirty="0" smtClean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-2</a:t>
                      </a:r>
                      <a:r>
                        <a:rPr kumimoji="1" lang="en-US" altLang="ko-KR" sz="1000" b="0" i="0" baseline="0" dirty="0" smtClean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6</a:t>
                      </a:r>
                      <a:endParaRPr kumimoji="1" lang="ko-KR" altLang="ko-KR" sz="1000" b="0" i="0" dirty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baseline="0" dirty="0" smtClean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F</a:t>
                      </a:r>
                      <a:r>
                        <a:rPr kumimoji="1" lang="ko-KR" altLang="en-US" sz="1000" b="0" i="0" baseline="0" dirty="0" smtClean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ront</a:t>
                      </a:r>
                      <a:r>
                        <a:rPr kumimoji="1" lang="en-US" altLang="ko-KR" sz="1000" b="0" i="0" baseline="0" dirty="0" smtClean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 </a:t>
                      </a:r>
                      <a:r>
                        <a:rPr kumimoji="1" lang="ko-KR" altLang="en-US" sz="1000" b="0" i="0" baseline="0" dirty="0" smtClean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화면 편집</a:t>
                      </a:r>
                      <a:endParaRPr kumimoji="1" lang="ko-KR" altLang="ko-KR" sz="1000" b="0" i="0" dirty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000" b="0" i="0" dirty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634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79366">
                <a:tc vMerge="1"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000" b="0" i="0" baseline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T="45725" marB="45725">
                    <a:lnL w="28634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000" b="0" i="0" baseline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000" b="0" i="0" baseline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000" b="0" i="0" dirty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000" b="0" i="0" dirty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634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80929"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000" b="0" i="0" baseline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T="45725" marB="45725">
                    <a:lnL w="28634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000" b="0" i="0" baseline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000" b="0" i="0" baseline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000" b="0" i="0" baseline="0" dirty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000" b="0" i="0" baseline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634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79366"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000" b="0" i="0" baseline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T="45725" marB="45725">
                    <a:lnL w="28634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000" b="0" i="0" baseline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000" b="0" i="0" baseline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000" b="0" i="0" baseline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000" b="0" i="0" baseline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634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77748"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000" b="0" i="0" baseline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T="45725" marB="45725">
                    <a:lnL w="28634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000" b="0" i="0" baseline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000" b="0" i="0" baseline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000" b="0" i="0" baseline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000" b="0" i="0" baseline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634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25360"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000" b="0" i="0" baseline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T="45725" marB="45725">
                    <a:lnL w="28634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000" b="0" i="0" baseline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000" b="0" i="0" baseline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000" b="0" i="0" baseline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000" b="0" i="0" baseline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634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79366"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000" b="0" i="0" baseline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T="45725" marB="45725">
                    <a:lnL w="28634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000" b="0" i="0" baseline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000" b="0" i="0" baseline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000" b="0" i="0" baseline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000" b="0" i="0" baseline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634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77748"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000" b="0" i="0" baseline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T="45725" marB="45725">
                    <a:lnL w="28634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634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000" b="0" i="0" baseline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634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000" b="0" i="0" baseline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634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000" b="0" i="0" baseline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634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1000" b="0" i="0" baseline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T="45725" marB="45725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634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634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262" name="제목 3"/>
          <p:cNvSpPr>
            <a:spLocks noGrp="1"/>
          </p:cNvSpPr>
          <p:nvPr>
            <p:ph type="title" idx="4294967295"/>
          </p:nvPr>
        </p:nvSpPr>
        <p:spPr>
          <a:xfrm>
            <a:off x="133350" y="617538"/>
            <a:ext cx="3248025" cy="42068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180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▶ </a:t>
            </a:r>
            <a:r>
              <a:rPr kumimoji="1" lang="ko-KR" altLang="en-US" sz="1800" b="0" i="0" u="none" strike="noStrike" kern="1200" cap="none" spc="0" normalizeH="0" baseline="0">
                <a:solidFill>
                  <a:schemeClr val="tx1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개정이력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 descr="유로고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9650" y="847724"/>
            <a:ext cx="7502520" cy="4895851"/>
          </a:xfrm>
          <a:prstGeom prst="rect">
            <a:avLst/>
          </a:prstGeom>
        </p:spPr>
      </p:pic>
      <p:sp>
        <p:nvSpPr>
          <p:cNvPr id="9218" name="TextBox 9217"/>
          <p:cNvSpPr txBox="1"/>
          <p:nvPr/>
        </p:nvSpPr>
        <p:spPr>
          <a:xfrm>
            <a:off x="685662" y="269821"/>
            <a:ext cx="826936" cy="21428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800" b="0" i="0" dirty="0">
              <a:solidFill>
                <a:schemeClr val="tx1"/>
              </a:solidFill>
              <a:latin typeface="돋움"/>
              <a:ea typeface="돋움"/>
            </a:endParaRPr>
          </a:p>
        </p:txBody>
      </p:sp>
      <p:sp>
        <p:nvSpPr>
          <p:cNvPr id="9219" name="TextBox 9218"/>
          <p:cNvSpPr txBox="1"/>
          <p:nvPr/>
        </p:nvSpPr>
        <p:spPr>
          <a:xfrm>
            <a:off x="695207" y="47612"/>
            <a:ext cx="826936" cy="21428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800" b="0" i="0" baseline="0" dirty="0">
                <a:solidFill>
                  <a:schemeClr val="tx1"/>
                </a:solidFill>
                <a:latin typeface="돋움"/>
                <a:ea typeface="돋움"/>
              </a:rPr>
              <a:t>front</a:t>
            </a:r>
            <a:endParaRPr kumimoji="1" lang="ko-KR" altLang="en-US" sz="800" b="0" i="0" dirty="0">
              <a:solidFill>
                <a:schemeClr val="tx1"/>
              </a:solidFill>
              <a:latin typeface="돋움"/>
              <a:ea typeface="돋움"/>
            </a:endParaRPr>
          </a:p>
        </p:txBody>
      </p:sp>
      <p:graphicFrame>
        <p:nvGraphicFramePr>
          <p:cNvPr id="9220" name="표 9219"/>
          <p:cNvGraphicFramePr/>
          <p:nvPr/>
        </p:nvGraphicFramePr>
        <p:xfrm>
          <a:off x="7659894" y="479360"/>
          <a:ext cx="2187209" cy="2590152"/>
        </p:xfrm>
        <a:graphic>
          <a:graphicData uri="http://schemas.openxmlformats.org/drawingml/2006/table">
            <a:tbl>
              <a:tblPr firstRow="1" bandRow="1"/>
              <a:tblGrid>
                <a:gridCol w="214283"/>
                <a:gridCol w="1972926"/>
              </a:tblGrid>
              <a:tr h="215846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1</a:t>
                      </a:r>
                    </a:p>
                  </a:txBody>
                  <a:tcPr marL="36000" marR="36000" marT="46814" marB="46814">
                    <a:lnL>
                      <a:noFill/>
                    </a:lnL>
                    <a:lnR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 dirty="0" smtClean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현재 페이지로 이동</a:t>
                      </a:r>
                      <a:endParaRPr kumimoji="1" lang="ko-KR" altLang="en-US" sz="800" b="0" i="0" baseline="0" dirty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72000" marR="72000" marT="46814" marB="46814">
                    <a:lnL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>
                      <a:noFill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15846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2</a:t>
                      </a:r>
                    </a:p>
                  </a:txBody>
                  <a:tcPr marL="36000" marR="36000" marT="46814" marB="46814">
                    <a:lnL>
                      <a:noFill/>
                    </a:lnL>
                    <a:lnR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en-US" altLang="ko-KR" sz="800" b="0" i="0" baseline="0" dirty="0" err="1" smtClean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Usana</a:t>
                      </a:r>
                      <a:r>
                        <a:rPr kumimoji="1" lang="en-US" altLang="ko-KR" sz="800" b="0" i="0" baseline="0" dirty="0" smtClean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   </a:t>
                      </a:r>
                      <a:r>
                        <a:rPr kumimoji="1" lang="ko-KR" altLang="en-US" sz="800" b="0" i="0" baseline="0" dirty="0" smtClean="0">
                          <a:solidFill>
                            <a:schemeClr val="tx1"/>
                          </a:solidFill>
                          <a:latin typeface="굴림"/>
                          <a:ea typeface="굴림"/>
                        </a:rPr>
                        <a:t>소개 페이지 이동</a:t>
                      </a:r>
                      <a:endParaRPr kumimoji="1" lang="ko-KR" altLang="en-US" sz="800" b="0" i="0" baseline="0" dirty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72000" marR="72000" marT="46814" marB="46814">
                    <a:lnL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15846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3</a:t>
                      </a:r>
                    </a:p>
                  </a:txBody>
                  <a:tcPr marL="36000" marR="36000" marT="46814" marB="46814" anchor="ctr">
                    <a:lnL>
                      <a:noFill/>
                    </a:lnL>
                    <a:lnR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38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Usana</a:t>
                      </a:r>
                      <a:r>
                        <a:rPr kumimoji="1" lang="en-US" altLang="ko-KR" sz="800" b="0" i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 </a:t>
                      </a:r>
                      <a:r>
                        <a:rPr kumimoji="1" lang="ko-KR" altLang="en-US" sz="800" b="0" i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제품 페이지 이동</a:t>
                      </a:r>
                      <a:endParaRPr kumimoji="1" lang="ko-KR" altLang="en-US" sz="800" b="0" i="0" baseline="0" dirty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</a:txBody>
                  <a:tcPr marL="72000" marR="72000" marT="46814" marB="46814">
                    <a:lnL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15846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4</a:t>
                      </a:r>
                    </a:p>
                  </a:txBody>
                  <a:tcPr marL="36000" marR="36000" marT="46814" marB="46814" anchor="ctr">
                    <a:lnL>
                      <a:noFill/>
                    </a:lnL>
                    <a:lnR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38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Usana</a:t>
                      </a:r>
                      <a:r>
                        <a:rPr kumimoji="1" lang="en-US" altLang="ko-KR" sz="800" b="0" i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 </a:t>
                      </a:r>
                      <a:r>
                        <a:rPr kumimoji="1" lang="ko-KR" altLang="en-US" sz="800" b="0" i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기회 페이지 이동</a:t>
                      </a:r>
                      <a:endParaRPr kumimoji="1" lang="ko-KR" altLang="en-US" sz="800" b="0" i="0" baseline="0" dirty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</a:txBody>
                  <a:tcPr marL="72000" marR="72000" marT="46814" marB="46814">
                    <a:lnL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15846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5</a:t>
                      </a:r>
                    </a:p>
                  </a:txBody>
                  <a:tcPr marL="36000" marR="36000" marT="46814" marB="46814">
                    <a:lnL>
                      <a:noFill/>
                    </a:lnL>
                    <a:lnR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389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Usana</a:t>
                      </a:r>
                      <a:r>
                        <a:rPr kumimoji="1" lang="en-US" altLang="ko-KR" sz="800" b="0" i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 </a:t>
                      </a:r>
                      <a:r>
                        <a:rPr kumimoji="1" lang="ko-KR" altLang="en-US" sz="800" b="0" i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과학 페이지 이동</a:t>
                      </a:r>
                      <a:endParaRPr kumimoji="1" lang="ko-KR" altLang="en-US" sz="800" b="0" i="0" baseline="0" dirty="0">
                        <a:solidFill>
                          <a:srgbClr val="000000">
                            <a:alpha val="100000"/>
                          </a:srgbClr>
                        </a:solidFill>
                        <a:latin typeface="돋움"/>
                        <a:ea typeface="돋움"/>
                      </a:endParaRPr>
                    </a:p>
                  </a:txBody>
                  <a:tcPr marL="72000" marR="72000" marT="46814" marB="46814">
                    <a:lnL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15846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6</a:t>
                      </a:r>
                    </a:p>
                  </a:txBody>
                  <a:tcPr marL="36000" marR="36000" marT="46814" marB="46814">
                    <a:lnL>
                      <a:noFill/>
                    </a:lnL>
                    <a:lnR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 dirty="0" smtClean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사회공헌 페이지 이동</a:t>
                      </a:r>
                      <a:endParaRPr kumimoji="1" lang="ko-KR" altLang="ko-KR" sz="800" b="0" i="0" baseline="0" dirty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L="72000" marR="72000" marT="46814" marB="46814">
                    <a:lnL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15846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7</a:t>
                      </a:r>
                    </a:p>
                  </a:txBody>
                  <a:tcPr marL="36000" marR="36000" marT="46814" marB="46814">
                    <a:lnL>
                      <a:noFill/>
                    </a:lnL>
                    <a:lnR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800" b="0" i="0" baseline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L="72000" marR="72000" marT="46814" marB="46814">
                    <a:lnL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15846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8</a:t>
                      </a:r>
                    </a:p>
                  </a:txBody>
                  <a:tcPr marL="36000" marR="36000" marT="46814" marB="46814">
                    <a:lnL>
                      <a:noFill/>
                    </a:lnL>
                    <a:lnR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800" b="0" i="0" baseline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L="72000" marR="72000" marT="46814" marB="46814">
                    <a:lnL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15846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9</a:t>
                      </a:r>
                    </a:p>
                  </a:txBody>
                  <a:tcPr marL="36000" marR="36000" marT="46814" marB="46814">
                    <a:lnL>
                      <a:noFill/>
                    </a:lnL>
                    <a:lnR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800" b="0" i="0" baseline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L="72000" marR="72000" marT="46814" marB="46814">
                    <a:lnL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15846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10</a:t>
                      </a:r>
                    </a:p>
                  </a:txBody>
                  <a:tcPr marL="36000" marR="36000" marT="46814" marB="46814">
                    <a:lnL>
                      <a:noFill/>
                    </a:lnL>
                    <a:lnR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800" b="0" i="0" baseline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L="72000" marR="72000" marT="46814" marB="46814">
                    <a:lnL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15846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11</a:t>
                      </a:r>
                    </a:p>
                  </a:txBody>
                  <a:tcPr marL="36000" marR="36000" marT="46814" marB="46814">
                    <a:lnL>
                      <a:noFill/>
                    </a:lnL>
                    <a:lnR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800" b="0" i="0" baseline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L="72000" marR="72000" marT="46814" marB="46814">
                    <a:lnL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15846">
                <a:tc>
                  <a:txBody>
                    <a:bodyPr/>
                    <a:lstStyle/>
                    <a:p>
                      <a:pPr marL="0" lvl="0" indent="0" algn="ctr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8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돋움"/>
                        </a:rPr>
                        <a:t>12</a:t>
                      </a:r>
                    </a:p>
                  </a:txBody>
                  <a:tcPr marL="36000" marR="36000" marT="46814" marB="46814">
                    <a:lnL>
                      <a:noFill/>
                    </a:lnL>
                    <a:lnR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57389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1" lang="ko-KR" altLang="ko-KR" sz="800" b="0" i="0" baseline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marL="72000" marR="72000" marT="46814" marB="46814">
                    <a:lnL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81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258" name="TextBox 9257"/>
          <p:cNvSpPr txBox="1"/>
          <p:nvPr/>
        </p:nvSpPr>
        <p:spPr>
          <a:xfrm>
            <a:off x="3199795" y="6594840"/>
            <a:ext cx="2737961" cy="21590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800" b="0" i="0" baseline="0">
                <a:solidFill>
                  <a:schemeClr val="tx1"/>
                </a:solidFill>
                <a:latin typeface="굴림"/>
                <a:ea typeface="굴림"/>
              </a:rPr>
              <a:t>Copyright ⓒ </a:t>
            </a:r>
            <a:r>
              <a:rPr kumimoji="1" lang="ko-KR" altLang="en-US" sz="800" b="1" i="0" baseline="0">
                <a:solidFill>
                  <a:schemeClr val="tx1"/>
                </a:solidFill>
                <a:latin typeface="굴림"/>
                <a:ea typeface="굴림"/>
              </a:rPr>
              <a:t>서비스 제공자(사) 명</a:t>
            </a:r>
            <a:r>
              <a:rPr kumimoji="1" lang="ko-KR" altLang="en-US" sz="800" b="0" i="0" baseline="0">
                <a:solidFill>
                  <a:schemeClr val="tx1"/>
                </a:solidFill>
                <a:latin typeface="굴림"/>
                <a:ea typeface="굴림"/>
              </a:rPr>
              <a:t> All right reserved.</a:t>
            </a:r>
          </a:p>
        </p:txBody>
      </p:sp>
      <p:sp>
        <p:nvSpPr>
          <p:cNvPr id="9259" name="TextBox 9258"/>
          <p:cNvSpPr txBox="1"/>
          <p:nvPr/>
        </p:nvSpPr>
        <p:spPr>
          <a:xfrm>
            <a:off x="66646" y="1218998"/>
            <a:ext cx="7594811" cy="304707"/>
          </a:xfrm>
          <a:prstGeom prst="rect">
            <a:avLst/>
          </a:prstGeom>
          <a:solidFill>
            <a:srgbClr val="EAEAEA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800" b="0" i="0" baseline="0">
              <a:solidFill>
                <a:schemeClr val="tx1"/>
              </a:solidFill>
              <a:latin typeface="돋움"/>
              <a:ea typeface="돋움"/>
            </a:endParaRPr>
          </a:p>
        </p:txBody>
      </p:sp>
      <p:sp>
        <p:nvSpPr>
          <p:cNvPr id="9261" name="TextBox 9260"/>
          <p:cNvSpPr txBox="1"/>
          <p:nvPr/>
        </p:nvSpPr>
        <p:spPr>
          <a:xfrm>
            <a:off x="2460157" y="565040"/>
            <a:ext cx="4080707" cy="21428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800" b="0" i="0" baseline="0" dirty="0">
                <a:solidFill>
                  <a:schemeClr val="tx1"/>
                </a:solidFill>
                <a:latin typeface="돋움"/>
                <a:ea typeface="돋움"/>
              </a:rPr>
              <a:t>홈 </a:t>
            </a:r>
            <a:r>
              <a:rPr kumimoji="1" lang="ko-KR" altLang="en-US" sz="800" b="0" i="0" baseline="0" dirty="0" smtClean="0">
                <a:solidFill>
                  <a:schemeClr val="bg2"/>
                </a:solidFill>
                <a:latin typeface="돋움"/>
                <a:ea typeface="돋움"/>
              </a:rPr>
              <a:t>|</a:t>
            </a:r>
            <a:r>
              <a:rPr kumimoji="1" lang="ko-KR" altLang="en-US" sz="800" b="0" i="0" baseline="0" dirty="0" smtClean="0">
                <a:solidFill>
                  <a:schemeClr val="tx1"/>
                </a:solidFill>
                <a:latin typeface="돋움"/>
                <a:ea typeface="돋움"/>
              </a:rPr>
              <a:t> </a:t>
            </a:r>
            <a:r>
              <a:rPr kumimoji="1" lang="ko-KR" altLang="en-US" sz="800" b="0" i="0" baseline="0" dirty="0">
                <a:solidFill>
                  <a:schemeClr val="tx1"/>
                </a:solidFill>
                <a:latin typeface="돋움"/>
                <a:ea typeface="돋움"/>
              </a:rPr>
              <a:t>이벤트 </a:t>
            </a:r>
            <a:r>
              <a:rPr kumimoji="1" lang="ko-KR" altLang="en-US" sz="800" b="0" i="0" baseline="0" dirty="0">
                <a:solidFill>
                  <a:schemeClr val="bg2"/>
                </a:solidFill>
                <a:latin typeface="돋움"/>
                <a:ea typeface="돋움"/>
              </a:rPr>
              <a:t>|</a:t>
            </a:r>
            <a:r>
              <a:rPr kumimoji="1" lang="ko-KR" altLang="en-US" sz="800" b="0" i="0" baseline="0" dirty="0">
                <a:solidFill>
                  <a:schemeClr val="tx1"/>
                </a:solidFill>
                <a:latin typeface="돋움"/>
                <a:ea typeface="돋움"/>
              </a:rPr>
              <a:t> </a:t>
            </a:r>
            <a:r>
              <a:rPr kumimoji="1" lang="ko-KR" altLang="en-US" sz="800" b="0" i="0" baseline="0" dirty="0" smtClean="0">
                <a:solidFill>
                  <a:schemeClr val="tx1"/>
                </a:solidFill>
                <a:latin typeface="돋움"/>
                <a:ea typeface="돋움"/>
              </a:rPr>
              <a:t>공지사항 </a:t>
            </a:r>
            <a:endParaRPr kumimoji="1" lang="ko-KR" altLang="en-US" sz="800" b="0" i="0" baseline="0" dirty="0">
              <a:solidFill>
                <a:schemeClr val="bg2"/>
              </a:solidFill>
              <a:latin typeface="돋움"/>
              <a:ea typeface="돋움"/>
            </a:endParaRPr>
          </a:p>
        </p:txBody>
      </p:sp>
      <p:sp>
        <p:nvSpPr>
          <p:cNvPr id="9262" name="모서리가 둥근 직사각형 9261"/>
          <p:cNvSpPr/>
          <p:nvPr/>
        </p:nvSpPr>
        <p:spPr>
          <a:xfrm>
            <a:off x="4071320" y="847572"/>
            <a:ext cx="971392" cy="320615"/>
          </a:xfrm>
          <a:prstGeom prst="roundRect">
            <a:avLst>
              <a:gd name="adj" fmla="val 2083"/>
            </a:avLst>
          </a:prstGeom>
          <a:solidFill>
            <a:srgbClr val="EAEAEA"/>
          </a:solidFill>
          <a:ln w="3181" cap="flat" cmpd="sng" algn="ctr">
            <a:solidFill>
              <a:srgbClr val="C0C0C0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lvl="0" algn="ctr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000" b="1" dirty="0" smtClean="0">
                <a:latin typeface="돋움"/>
                <a:ea typeface="돋움"/>
              </a:rPr>
              <a:t>USANA  </a:t>
            </a:r>
            <a:r>
              <a:rPr kumimoji="1" lang="ko-KR" altLang="en-US" sz="1000" b="1" dirty="0" smtClean="0">
                <a:latin typeface="돋움"/>
                <a:ea typeface="돋움"/>
              </a:rPr>
              <a:t>기회</a:t>
            </a:r>
            <a:endParaRPr kumimoji="1" lang="ko-KR" altLang="en-US" sz="1000" b="1" dirty="0">
              <a:latin typeface="돋움"/>
              <a:ea typeface="돋움"/>
            </a:endParaRPr>
          </a:p>
        </p:txBody>
      </p:sp>
      <p:sp>
        <p:nvSpPr>
          <p:cNvPr id="9263" name="모서리가 둥근 직사각형 9262"/>
          <p:cNvSpPr/>
          <p:nvPr/>
        </p:nvSpPr>
        <p:spPr>
          <a:xfrm>
            <a:off x="2806267" y="847572"/>
            <a:ext cx="971392" cy="320615"/>
          </a:xfrm>
          <a:prstGeom prst="roundRect">
            <a:avLst>
              <a:gd name="adj" fmla="val 4166"/>
            </a:avLst>
          </a:prstGeom>
          <a:solidFill>
            <a:srgbClr val="EAEAEA"/>
          </a:solidFill>
          <a:ln w="3181" cap="flat" cmpd="sng" algn="ctr">
            <a:solidFill>
              <a:srgbClr val="C0C0C0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1000" b="1" dirty="0" smtClean="0">
                <a:latin typeface="돋움"/>
                <a:ea typeface="돋움"/>
              </a:rPr>
              <a:t>USANA  </a:t>
            </a:r>
            <a:r>
              <a:rPr kumimoji="1" lang="ko-KR" altLang="en-US" sz="1000" b="1" dirty="0" smtClean="0">
                <a:latin typeface="돋움"/>
                <a:ea typeface="돋움"/>
              </a:rPr>
              <a:t>제품</a:t>
            </a:r>
            <a:endParaRPr kumimoji="1" lang="ko-KR" altLang="en-US" sz="1000" b="1" i="0" baseline="0" dirty="0">
              <a:solidFill>
                <a:schemeClr val="tx1"/>
              </a:solidFill>
              <a:latin typeface="돋움"/>
              <a:ea typeface="돋움"/>
            </a:endParaRPr>
          </a:p>
        </p:txBody>
      </p:sp>
      <p:sp>
        <p:nvSpPr>
          <p:cNvPr id="9264" name="모서리가 둥근 직사각형 9263"/>
          <p:cNvSpPr/>
          <p:nvPr/>
        </p:nvSpPr>
        <p:spPr>
          <a:xfrm>
            <a:off x="1545996" y="847572"/>
            <a:ext cx="971336" cy="320615"/>
          </a:xfrm>
          <a:prstGeom prst="roundRect">
            <a:avLst>
              <a:gd name="adj" fmla="val 6250"/>
            </a:avLst>
          </a:prstGeom>
          <a:solidFill>
            <a:srgbClr val="EAEAEA"/>
          </a:solidFill>
          <a:ln w="3181" cap="flat" cmpd="sng" algn="ctr">
            <a:solidFill>
              <a:srgbClr val="C0C0C0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1000" b="1" dirty="0" smtClean="0">
                <a:latin typeface="돋움"/>
                <a:ea typeface="돋움"/>
              </a:rPr>
              <a:t>USANA  </a:t>
            </a:r>
            <a:r>
              <a:rPr kumimoji="1" lang="ko-KR" altLang="en-US" sz="1000" b="1" dirty="0" smtClean="0">
                <a:latin typeface="돋움"/>
                <a:ea typeface="돋움"/>
              </a:rPr>
              <a:t>소개</a:t>
            </a:r>
            <a:endParaRPr kumimoji="1" lang="ko-KR" altLang="en-US" sz="1000" b="1" i="0" baseline="0" dirty="0">
              <a:solidFill>
                <a:schemeClr val="tx1"/>
              </a:solidFill>
              <a:latin typeface="돋움"/>
              <a:ea typeface="돋움"/>
            </a:endParaRPr>
          </a:p>
        </p:txBody>
      </p:sp>
      <p:sp>
        <p:nvSpPr>
          <p:cNvPr id="9265" name="모서리가 둥근 직사각형 9264"/>
          <p:cNvSpPr/>
          <p:nvPr/>
        </p:nvSpPr>
        <p:spPr>
          <a:xfrm>
            <a:off x="6529968" y="847572"/>
            <a:ext cx="969829" cy="320615"/>
          </a:xfrm>
          <a:prstGeom prst="roundRect">
            <a:avLst>
              <a:gd name="adj" fmla="val 4166"/>
            </a:avLst>
          </a:prstGeom>
          <a:solidFill>
            <a:srgbClr val="EAEAEA"/>
          </a:solidFill>
          <a:ln w="3181" cap="flat" cmpd="sng" algn="ctr">
            <a:solidFill>
              <a:srgbClr val="C0C0C0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000" b="1" dirty="0" smtClean="0">
                <a:latin typeface="돋움"/>
                <a:ea typeface="돋움"/>
              </a:rPr>
              <a:t>사회공헌</a:t>
            </a:r>
            <a:endParaRPr kumimoji="1" lang="ko-KR" altLang="en-US" sz="1000" b="1" dirty="0" smtClean="0">
              <a:latin typeface="돋움"/>
              <a:ea typeface="돋움"/>
            </a:endParaRPr>
          </a:p>
        </p:txBody>
      </p:sp>
      <p:sp>
        <p:nvSpPr>
          <p:cNvPr id="9266" name="모서리가 둥근 직사각형 9265"/>
          <p:cNvSpPr/>
          <p:nvPr/>
        </p:nvSpPr>
        <p:spPr>
          <a:xfrm>
            <a:off x="5317322" y="847572"/>
            <a:ext cx="971392" cy="320615"/>
          </a:xfrm>
          <a:prstGeom prst="roundRect">
            <a:avLst>
              <a:gd name="adj" fmla="val 2083"/>
            </a:avLst>
          </a:prstGeom>
          <a:solidFill>
            <a:srgbClr val="EAEAEA"/>
          </a:solidFill>
          <a:ln w="3181" cap="flat" cmpd="sng" algn="ctr">
            <a:solidFill>
              <a:srgbClr val="C0C0C0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lvl="0" algn="ctr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000" b="1" dirty="0" smtClean="0">
                <a:latin typeface="돋움"/>
                <a:ea typeface="돋움"/>
              </a:rPr>
              <a:t>USANA </a:t>
            </a:r>
            <a:r>
              <a:rPr kumimoji="1" lang="ko-KR" altLang="en-US" sz="1000" b="1" dirty="0" smtClean="0">
                <a:latin typeface="돋움"/>
                <a:ea typeface="돋움"/>
              </a:rPr>
              <a:t> </a:t>
            </a:r>
            <a:r>
              <a:rPr kumimoji="1" lang="ko-KR" altLang="en-US" sz="1000" b="1" dirty="0" smtClean="0">
                <a:latin typeface="돋움"/>
                <a:ea typeface="돋움"/>
              </a:rPr>
              <a:t>과학</a:t>
            </a:r>
            <a:endParaRPr kumimoji="1" lang="ko-KR" altLang="en-US" sz="1000" b="1" dirty="0">
              <a:latin typeface="돋움"/>
              <a:ea typeface="돋움"/>
            </a:endParaRPr>
          </a:p>
        </p:txBody>
      </p:sp>
      <p:sp>
        <p:nvSpPr>
          <p:cNvPr id="9267" name="TextBox 9266"/>
          <p:cNvSpPr txBox="1"/>
          <p:nvPr/>
        </p:nvSpPr>
        <p:spPr>
          <a:xfrm>
            <a:off x="6490126" y="604727"/>
            <a:ext cx="538025" cy="142837"/>
          </a:xfrm>
          <a:prstGeom prst="rect">
            <a:avLst/>
          </a:prstGeom>
          <a:solidFill>
            <a:srgbClr val="969696"/>
          </a:solidFill>
          <a:ln w="3181" cap="flat" cmpd="sng" algn="ctr">
            <a:solidFill>
              <a:schemeClr val="bg2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800" b="1" i="0" baseline="0" dirty="0">
                <a:solidFill>
                  <a:schemeClr val="bg1"/>
                </a:solidFill>
                <a:latin typeface="돋움"/>
                <a:ea typeface="돋움"/>
              </a:rPr>
              <a:t>뉴스</a:t>
            </a:r>
          </a:p>
        </p:txBody>
      </p:sp>
      <p:sp>
        <p:nvSpPr>
          <p:cNvPr id="9268" name="TextBox 9267"/>
          <p:cNvSpPr txBox="1"/>
          <p:nvPr/>
        </p:nvSpPr>
        <p:spPr>
          <a:xfrm>
            <a:off x="7059911" y="604727"/>
            <a:ext cx="539643" cy="142837"/>
          </a:xfrm>
          <a:prstGeom prst="rect">
            <a:avLst/>
          </a:prstGeom>
          <a:noFill/>
          <a:ln w="3181" cap="flat" cmpd="sng" algn="ctr">
            <a:solidFill>
              <a:srgbClr val="B2B2B2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36000" rIns="91440" bIns="45720" anchor="ctr" anchorCtr="0">
            <a:prstTxWarp prst="textNoShape">
              <a:avLst/>
            </a:prstTxWarp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800" b="0" i="0" baseline="0" dirty="0">
                <a:solidFill>
                  <a:schemeClr val="tx1"/>
                </a:solidFill>
                <a:latin typeface="돋움"/>
                <a:ea typeface="돋움"/>
              </a:rPr>
              <a:t>칼럼</a:t>
            </a:r>
          </a:p>
        </p:txBody>
      </p:sp>
      <p:grpSp>
        <p:nvGrpSpPr>
          <p:cNvPr id="9269" name="Group 1"/>
          <p:cNvGrpSpPr/>
          <p:nvPr/>
        </p:nvGrpSpPr>
        <p:grpSpPr>
          <a:xfrm>
            <a:off x="6377431" y="1266611"/>
            <a:ext cx="1215761" cy="209483"/>
            <a:chOff x="6377431" y="1266611"/>
            <a:chExt cx="1215760" cy="209483"/>
          </a:xfrm>
        </p:grpSpPr>
        <p:sp>
          <p:nvSpPr>
            <p:cNvPr id="9272" name="TextBox 9271"/>
            <p:cNvSpPr txBox="1"/>
            <p:nvPr/>
          </p:nvSpPr>
          <p:spPr>
            <a:xfrm>
              <a:off x="6377431" y="1266611"/>
              <a:ext cx="857078" cy="209483"/>
            </a:xfrm>
            <a:prstGeom prst="rect">
              <a:avLst/>
            </a:prstGeom>
            <a:solidFill>
              <a:schemeClr val="bg1"/>
            </a:solidFill>
            <a:ln w="3181" cap="flat" cmpd="sng" algn="ctr">
              <a:solidFill>
                <a:srgbClr val="B2B2B2"/>
              </a:solidFill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1" lang="ko-KR" altLang="ko-KR" sz="800" b="0" i="0" baseline="0">
                <a:solidFill>
                  <a:schemeClr val="tx1"/>
                </a:solidFill>
                <a:latin typeface="돋움"/>
                <a:ea typeface="돋움"/>
              </a:endParaRPr>
            </a:p>
          </p:txBody>
        </p:sp>
        <p:sp>
          <p:nvSpPr>
            <p:cNvPr id="9273" name="TextBox 9272"/>
            <p:cNvSpPr txBox="1"/>
            <p:nvPr/>
          </p:nvSpPr>
          <p:spPr>
            <a:xfrm>
              <a:off x="7269394" y="1266611"/>
              <a:ext cx="323797" cy="209483"/>
            </a:xfrm>
            <a:prstGeom prst="rect">
              <a:avLst/>
            </a:prstGeom>
            <a:solidFill>
              <a:srgbClr val="C0C0C0"/>
            </a:solidFill>
            <a:ln w="3181" cap="flat" cmpd="sng" algn="ctr">
              <a:solidFill>
                <a:srgbClr val="B2B2B2"/>
              </a:solidFill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800" b="1" i="0" baseline="0">
                  <a:solidFill>
                    <a:schemeClr val="tx1"/>
                  </a:solidFill>
                  <a:latin typeface="돋움"/>
                  <a:ea typeface="돋움"/>
                </a:rPr>
                <a:t>검 색</a:t>
              </a:r>
            </a:p>
          </p:txBody>
        </p:sp>
      </p:grpSp>
      <p:sp>
        <p:nvSpPr>
          <p:cNvPr id="9270" name="제목 37"/>
          <p:cNvSpPr>
            <a:spLocks noGrp="1"/>
          </p:cNvSpPr>
          <p:nvPr>
            <p:ph type="title" idx="4294967295"/>
          </p:nvPr>
        </p:nvSpPr>
        <p:spPr>
          <a:xfrm>
            <a:off x="1981200" y="19050"/>
            <a:ext cx="2505075" cy="266700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l" defTabSz="914400" rtl="0" eaLnBrk="0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800" b="0" i="0" u="none" strike="noStrike" kern="1200" cap="none" spc="0" normalizeH="0" baseline="0" dirty="0">
                <a:solidFill>
                  <a:schemeClr val="tx1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헤드</a:t>
            </a:r>
            <a:r>
              <a:rPr kumimoji="1" lang="en-US" altLang="ko-KR" sz="800" b="0" i="0" u="none" strike="noStrike" kern="1200" cap="none" spc="0" normalizeH="0" baseline="0" dirty="0">
                <a:solidFill>
                  <a:schemeClr val="tx1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, </a:t>
            </a:r>
            <a:r>
              <a:rPr kumimoji="1" lang="ko-KR" altLang="en-US" sz="800" b="0" i="0" u="none" strike="noStrike" kern="1200" cap="none" spc="0" normalizeH="0" baseline="0" dirty="0" err="1">
                <a:solidFill>
                  <a:schemeClr val="tx1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푸터</a:t>
            </a:r>
            <a:endParaRPr kumimoji="1" lang="ko-KR" altLang="en-US" sz="800" b="0" i="0" u="none" strike="noStrike" kern="1200" cap="none" spc="0" normalizeH="0" baseline="0" dirty="0">
              <a:solidFill>
                <a:schemeClr val="tx1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9271" name="TextBox 9270"/>
          <p:cNvSpPr txBox="1"/>
          <p:nvPr/>
        </p:nvSpPr>
        <p:spPr>
          <a:xfrm>
            <a:off x="1980852" y="269821"/>
            <a:ext cx="826936" cy="21428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800" b="0" i="0" baseline="0">
                <a:solidFill>
                  <a:schemeClr val="tx1"/>
                </a:solidFill>
                <a:latin typeface="돋움"/>
                <a:ea typeface="돋움"/>
              </a:rPr>
              <a:t>/include/</a:t>
            </a:r>
            <a:endParaRPr kumimoji="1" lang="ko-KR" altLang="en-US" sz="800" b="0" i="0">
              <a:solidFill>
                <a:schemeClr val="tx1"/>
              </a:solidFill>
              <a:latin typeface="돋움"/>
              <a:ea typeface="돋움"/>
            </a:endParaRPr>
          </a:p>
        </p:txBody>
      </p:sp>
      <p:pic>
        <p:nvPicPr>
          <p:cNvPr id="21" name="그림 20" descr="유사나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0501" y="861220"/>
            <a:ext cx="1104900" cy="31984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609600" y="5429250"/>
            <a:ext cx="6819900" cy="107721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r>
              <a:rPr lang="ko-KR" altLang="en-US" b="1" dirty="0" smtClean="0"/>
              <a:t>위  </a:t>
            </a:r>
            <a:r>
              <a:rPr lang="ko-KR" altLang="en-US" b="1" dirty="0" smtClean="0">
                <a:solidFill>
                  <a:srgbClr val="00B0F0"/>
                </a:solidFill>
              </a:rPr>
              <a:t>로고</a:t>
            </a:r>
            <a:r>
              <a:rPr lang="ko-KR" altLang="en-US" b="1" dirty="0" smtClean="0"/>
              <a:t>를   </a:t>
            </a:r>
            <a:r>
              <a:rPr lang="ko-KR" altLang="en-US" b="1" dirty="0" smtClean="0">
                <a:solidFill>
                  <a:srgbClr val="00B0F0"/>
                </a:solidFill>
              </a:rPr>
              <a:t>처음</a:t>
            </a:r>
            <a:r>
              <a:rPr lang="ko-KR" altLang="en-US" b="1" dirty="0" smtClean="0"/>
              <a:t> 보셨다면</a:t>
            </a:r>
            <a:endParaRPr lang="en-US" altLang="ko-KR" b="1" dirty="0" smtClean="0"/>
          </a:p>
          <a:p>
            <a:endParaRPr lang="en-US" altLang="ko-KR" sz="1000" b="1" dirty="0" smtClean="0"/>
          </a:p>
          <a:p>
            <a:r>
              <a:rPr lang="en-US" altLang="ko-KR" b="1" dirty="0" smtClean="0"/>
              <a:t> </a:t>
            </a:r>
            <a:r>
              <a:rPr lang="en-US" altLang="ko-KR" b="1" dirty="0" smtClean="0"/>
              <a:t>                           </a:t>
            </a:r>
            <a:r>
              <a:rPr lang="ko-KR" altLang="en-US" b="1" dirty="0" smtClean="0"/>
              <a:t>당신은   </a:t>
            </a:r>
            <a:r>
              <a:rPr lang="ko-KR" altLang="en-US" b="1" dirty="0" smtClean="0">
                <a:solidFill>
                  <a:srgbClr val="00B0F0"/>
                </a:solidFill>
              </a:rPr>
              <a:t>건강</a:t>
            </a:r>
            <a:r>
              <a:rPr lang="ko-KR" altLang="en-US" b="1" dirty="0" smtClean="0"/>
              <a:t>에   </a:t>
            </a:r>
            <a:r>
              <a:rPr lang="ko-KR" altLang="en-US" b="1" dirty="0" smtClean="0">
                <a:solidFill>
                  <a:srgbClr val="00B0F0"/>
                </a:solidFill>
              </a:rPr>
              <a:t>관심</a:t>
            </a:r>
            <a:r>
              <a:rPr lang="ko-KR" altLang="en-US" b="1" dirty="0" smtClean="0"/>
              <a:t>이  </a:t>
            </a:r>
            <a:r>
              <a:rPr lang="ko-KR" altLang="en-US" b="1" dirty="0" smtClean="0">
                <a:solidFill>
                  <a:srgbClr val="00B0F0"/>
                </a:solidFill>
              </a:rPr>
              <a:t>필요</a:t>
            </a:r>
            <a:r>
              <a:rPr lang="ko-KR" altLang="en-US" b="1" dirty="0" smtClean="0"/>
              <a:t> 합니다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a="http://schemas.openxmlformats.org/drawingml/2006/main" name="메인">
  <a:themeElements>
    <a:clrScheme name="메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메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3175" cap="flat" cmpd="sng" algn="ctr">
          <a:solidFill>
            <a:srgbClr val="4D4D4D"/>
          </a:solidFill>
          <a:prstDash val="solid"/>
          <a:round/>
          <a:headEnd w="med" len="med"/>
          <a:tailEnd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1" lang="ko-KR" altLang="en-US" sz="800" b="0" i="0" u="none" strike="noStrike" cap="none" normalizeH="0" baseline="0" smtClean="0">
            <a:solidFill>
              <a:schemeClr val="tx1"/>
            </a:solidFill>
            <a:effectLst/>
            <a:latin typeface="돋움"/>
            <a:ea typeface="돋움"/>
          </a:defRPr>
        </a:defPPr>
      </a:lstStyle>
    </a:spDef>
    <a:lnDef>
      <a:spPr>
        <a:solidFill>
          <a:schemeClr val="bg1"/>
        </a:solidFill>
        <a:ln w="3175" cap="flat" cmpd="sng" algn="ctr">
          <a:solidFill>
            <a:srgbClr val="4D4D4D"/>
          </a:solidFill>
          <a:prstDash val="solid"/>
          <a:round/>
          <a:headEnd w="med" len="med"/>
          <a:tailEnd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1" lang="ko-KR" altLang="en-US" sz="800" b="0" i="0" u="none" strike="noStrike" cap="none" normalizeH="0" baseline="0" smtClean="0">
            <a:solidFill>
              <a:schemeClr val="tx1"/>
            </a:solidFill>
            <a:effectLst/>
            <a:latin typeface="돋움"/>
            <a:ea typeface="돋움"/>
          </a:defRPr>
        </a:defPPr>
      </a:lst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빈페이지">
  <a:themeElements>
    <a:clrScheme name="빈페이지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빈페이지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3175" cap="flat" cmpd="sng" algn="ctr">
          <a:solidFill>
            <a:srgbClr val="4D4D4D"/>
          </a:solidFill>
          <a:prstDash val="solid"/>
          <a:round/>
          <a:headEnd w="med" len="med"/>
          <a:tailEnd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1" lang="ko-KR" altLang="en-US" sz="800" b="0" i="0" u="none" strike="noStrike" cap="none" normalizeH="0" baseline="0" smtClean="0">
            <a:solidFill>
              <a:schemeClr val="tx1"/>
            </a:solidFill>
            <a:effectLst/>
            <a:latin typeface="돋움"/>
            <a:ea typeface="돋움"/>
          </a:defRPr>
        </a:defPPr>
      </a:lstStyle>
    </a:spDef>
    <a:lnDef>
      <a:spPr>
        <a:solidFill>
          <a:schemeClr val="bg1"/>
        </a:solidFill>
        <a:ln w="3175" cap="flat" cmpd="sng" algn="ctr">
          <a:solidFill>
            <a:srgbClr val="4D4D4D"/>
          </a:solidFill>
          <a:prstDash val="solid"/>
          <a:round/>
          <a:headEnd w="med" len="med"/>
          <a:tailEnd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1" lang="ko-KR" altLang="en-US" sz="800" b="0" i="0" u="none" strike="noStrike" cap="none" normalizeH="0" baseline="0" smtClean="0">
            <a:solidFill>
              <a:schemeClr val="tx1"/>
            </a:solidFill>
            <a:effectLst/>
            <a:latin typeface="돋움"/>
            <a:ea typeface="돋움"/>
          </a:defRPr>
        </a:defPPr>
      </a:lstStyle>
    </a:lnDef>
    <a:txDef>
      <a:spPr/>
      <a:bodyPr/>
      <a:lstStyle/>
    </a:txDef>
  </a:objectDefaults>
  <a:extraClrSchemeLst/>
</a:theme>
</file>

<file path=ppt/theme/theme3.xml><?xml version="1.0" encoding="utf-8"?>
<a:theme xmlns:a="http://schemas.openxmlformats.org/drawingml/2006/main" name="2_빈페이지">
  <a:themeElements>
    <a:clrScheme name="빈페이지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빈페이지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3175" cap="flat" cmpd="sng" algn="ctr">
          <a:solidFill>
            <a:srgbClr val="4D4D4D"/>
          </a:solidFill>
          <a:prstDash val="solid"/>
          <a:round/>
          <a:headEnd w="med" len="med"/>
          <a:tailEnd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1" lang="ko-KR" altLang="en-US" sz="800" b="0" i="0" u="none" strike="noStrike" cap="none" normalizeH="0" baseline="0" smtClean="0">
            <a:solidFill>
              <a:schemeClr val="tx1"/>
            </a:solidFill>
            <a:effectLst/>
            <a:latin typeface="돋움"/>
            <a:ea typeface="돋움"/>
          </a:defRPr>
        </a:defPPr>
      </a:lstStyle>
    </a:spDef>
    <a:lnDef>
      <a:spPr>
        <a:solidFill>
          <a:schemeClr val="bg1"/>
        </a:solidFill>
        <a:ln w="3175" cap="flat" cmpd="sng" algn="ctr">
          <a:solidFill>
            <a:srgbClr val="4D4D4D"/>
          </a:solidFill>
          <a:prstDash val="solid"/>
          <a:round/>
          <a:headEnd w="med" len="med"/>
          <a:tailEnd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1" lang="ko-KR" altLang="en-US" sz="800" b="0" i="0" u="none" strike="noStrike" cap="none" normalizeH="0" baseline="0" smtClean="0">
            <a:solidFill>
              <a:schemeClr val="tx1"/>
            </a:solidFill>
            <a:effectLst/>
            <a:latin typeface="돋움"/>
            <a:ea typeface="돋움"/>
          </a:defRPr>
        </a:defPPr>
      </a:lstStyle>
    </a:lnDef>
    <a:txDef>
      <a:spPr/>
      <a:bodyPr/>
      <a:lstStyle/>
    </a:txDef>
  </a:objectDefaults>
  <a:extraClrSchemeLst/>
</a:theme>
</file>

<file path=ppt/theme/theme4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149</Words>
  <Application>Microsoft Office PowerPoint</Application>
  <PresentationFormat>사용자 지정</PresentationFormat>
  <Paragraphs>66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3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메인</vt:lpstr>
      <vt:lpstr>빈페이지</vt:lpstr>
      <vt:lpstr>2_빈페이지</vt:lpstr>
      <vt:lpstr>프로젝트명</vt:lpstr>
      <vt:lpstr>▶ 개정이력</vt:lpstr>
      <vt:lpstr>헤드, 푸터</vt:lpstr>
      <vt:lpstr>슬라이드 3</vt:lpstr>
    </vt:vector>
  </TitlesOfParts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hmh</dc:creator>
  <cp:lastModifiedBy>hmh</cp:lastModifiedBy>
  <cp:revision>20</cp:revision>
  <dcterms:created xsi:type="dcterms:W3CDTF">2002-12-23T07:37:47Z</dcterms:created>
  <dcterms:modified xsi:type="dcterms:W3CDTF">2020-12-28T17:03:44Z</dcterms:modified>
  <cp:version>1100.0100.01</cp:version>
</cp:coreProperties>
</file>