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22" y="1419723"/>
            <a:ext cx="9593625" cy="2254120"/>
          </a:xfrm>
        </p:spPr>
        <p:txBody>
          <a:bodyPr/>
          <a:lstStyle/>
          <a:p>
            <a:pPr algn="ctr"/>
            <a:r>
              <a:rPr lang="en-US" dirty="0" err="1" smtClean="0"/>
              <a:t>Zensah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Flex Hack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463" y="4050833"/>
            <a:ext cx="7573540" cy="14195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UHack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Andrew O’Neil-Smith</a:t>
            </a:r>
          </a:p>
          <a:p>
            <a:r>
              <a:rPr lang="en-US" dirty="0" smtClean="0"/>
              <a:t>BS Music Engineering ’14</a:t>
            </a:r>
          </a:p>
          <a:p>
            <a:r>
              <a:rPr lang="en-US" dirty="0" smtClean="0"/>
              <a:t>a.oneilsmith@umiami.edu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flex sensing resistors mounted on the elbows of compression sleeves</a:t>
            </a:r>
          </a:p>
          <a:p>
            <a:r>
              <a:rPr lang="en-US" dirty="0" smtClean="0"/>
              <a:t>Attached to </a:t>
            </a:r>
            <a:r>
              <a:rPr lang="en-US" dirty="0" err="1" smtClean="0"/>
              <a:t>Arduino</a:t>
            </a:r>
            <a:r>
              <a:rPr lang="en-US" dirty="0" smtClean="0"/>
              <a:t> for data and audio</a:t>
            </a:r>
          </a:p>
          <a:p>
            <a:r>
              <a:rPr lang="en-US" dirty="0" smtClean="0"/>
              <a:t>Utilizes Processing IDE for visual aspect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8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audio feedback stand-alone</a:t>
            </a:r>
          </a:p>
          <a:p>
            <a:r>
              <a:rPr lang="en-US" dirty="0" smtClean="0"/>
              <a:t>Provides both audio and visual feedback when connected to a computer</a:t>
            </a:r>
          </a:p>
          <a:p>
            <a:r>
              <a:rPr lang="en-US" dirty="0" smtClean="0"/>
              <a:t>Senses 0 to 90 degrees in the elbow and maps the left arm to the background color and the right arm to the virtual arm</a:t>
            </a:r>
          </a:p>
          <a:p>
            <a:r>
              <a:rPr lang="en-US" dirty="0" smtClean="0"/>
              <a:t>Scales the resistors from 10 bit to 8 bit values, for RGB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therapy patients</a:t>
            </a:r>
          </a:p>
          <a:p>
            <a:pPr lvl="1"/>
            <a:r>
              <a:rPr lang="en-US" dirty="0" smtClean="0"/>
              <a:t>Range-of-motion exercises</a:t>
            </a:r>
          </a:p>
          <a:p>
            <a:r>
              <a:rPr lang="en-US" dirty="0" smtClean="0"/>
              <a:t>Musicians</a:t>
            </a:r>
          </a:p>
        </p:txBody>
      </p:sp>
    </p:spTree>
    <p:extLst>
      <p:ext uri="{BB962C8B-B14F-4D97-AF65-F5344CB8AC3E}">
        <p14:creationId xmlns:p14="http://schemas.microsoft.com/office/powerpoint/2010/main" val="373115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 with the final iteration</a:t>
            </a:r>
          </a:p>
          <a:p>
            <a:r>
              <a:rPr lang="en-US" dirty="0" smtClean="0"/>
              <a:t>Learned Java + Processing IDE</a:t>
            </a:r>
            <a:endParaRPr lang="en-US" dirty="0"/>
          </a:p>
          <a:p>
            <a:r>
              <a:rPr lang="en-US" dirty="0" err="1" smtClean="0"/>
              <a:t>Lilypad</a:t>
            </a:r>
            <a:r>
              <a:rPr lang="en-US" dirty="0" smtClean="0"/>
              <a:t> Arduino was </a:t>
            </a:r>
            <a:r>
              <a:rPr lang="en-US" dirty="0" smtClean="0"/>
              <a:t>not cooperating</a:t>
            </a:r>
          </a:p>
          <a:p>
            <a:r>
              <a:rPr lang="en-US" dirty="0" smtClean="0"/>
              <a:t>Attaching </a:t>
            </a:r>
            <a:r>
              <a:rPr lang="en-US" dirty="0" smtClean="0"/>
              <a:t>components to the sleeves and breadboard</a:t>
            </a:r>
          </a:p>
          <a:p>
            <a:r>
              <a:rPr lang="en-US" dirty="0" smtClean="0"/>
              <a:t>Sewing!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9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visual feedback</a:t>
            </a:r>
          </a:p>
          <a:p>
            <a:pPr lvl="1"/>
            <a:r>
              <a:rPr lang="en-US" dirty="0" smtClean="0"/>
              <a:t>Arm turns </a:t>
            </a:r>
            <a:r>
              <a:rPr lang="en-US" dirty="0" smtClean="0"/>
              <a:t>from red to green </a:t>
            </a:r>
            <a:r>
              <a:rPr lang="en-US" dirty="0" smtClean="0"/>
              <a:t>as well</a:t>
            </a:r>
          </a:p>
          <a:p>
            <a:r>
              <a:rPr lang="en-US" dirty="0" smtClean="0"/>
              <a:t>More audio capability for musicians</a:t>
            </a:r>
          </a:p>
          <a:p>
            <a:pPr lvl="1"/>
            <a:r>
              <a:rPr lang="en-US" dirty="0" smtClean="0"/>
              <a:t>Scale selection, more notes, dynamics</a:t>
            </a:r>
          </a:p>
          <a:p>
            <a:r>
              <a:rPr lang="en-US" dirty="0"/>
              <a:t>Could be used in reverse – hospital patients beep if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 smtClean="0"/>
              <a:t>moving</a:t>
            </a:r>
          </a:p>
          <a:p>
            <a:r>
              <a:rPr lang="en-US" dirty="0" smtClean="0"/>
              <a:t>More body parts / clothes (legs, head, chest,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9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187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Zensah Arduino Flex Hack</vt:lpstr>
      <vt:lpstr>What is it?</vt:lpstr>
      <vt:lpstr>What does it do?</vt:lpstr>
      <vt:lpstr>Who is it for?</vt:lpstr>
      <vt:lpstr>Challenges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Zensah Arduino Flex Hack</dc:title>
  <dc:creator>AOS</dc:creator>
  <cp:lastModifiedBy>Oneil-Smith, Andrew</cp:lastModifiedBy>
  <cp:revision>8</cp:revision>
  <dcterms:created xsi:type="dcterms:W3CDTF">2014-02-23T16:54:43Z</dcterms:created>
  <dcterms:modified xsi:type="dcterms:W3CDTF">2014-02-26T00:50:49Z</dcterms:modified>
</cp:coreProperties>
</file>