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56" r:id="rId3"/>
    <p:sldId id="257" r:id="rId4"/>
    <p:sldId id="259" r:id="rId5"/>
    <p:sldId id="258" r:id="rId6"/>
    <p:sldId id="260" r:id="rId7"/>
    <p:sldId id="26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AC8941-2669-471A-9ED2-8318FAA8600F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1507C7-5F71-4EE5-95DC-A644D946856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Group No: 11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Muhammad Aon</a:t>
            </a:r>
          </a:p>
          <a:p>
            <a:pPr algn="l"/>
            <a:r>
              <a:rPr lang="en-US" sz="3200" dirty="0" smtClean="0"/>
              <a:t>Abdul Hakeem</a:t>
            </a:r>
          </a:p>
          <a:p>
            <a:pPr algn="l"/>
            <a:r>
              <a:rPr lang="en-US" sz="3200" dirty="0" smtClean="0"/>
              <a:t>Muhammad Irfan</a:t>
            </a:r>
          </a:p>
          <a:p>
            <a:pPr algn="l"/>
            <a:r>
              <a:rPr lang="en-US" sz="3200" dirty="0" smtClean="0"/>
              <a:t>Muhammad Kashif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report(cont)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Artist report 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name, artist address, title, type, medium, style, asking price, selling price, date sold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Owner’s report 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owner’s name, address, it lists artist name, title, type, medium, style, asking price, selling price, date sold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Sales performance report </a:t>
            </a:r>
            <a:r>
              <a:rPr lang="en-US" sz="2800" dirty="0" smtClean="0"/>
              <a:t>: list report starting date, list report ending date, salesperson, total sales, for each work sold by that person, it shows title, artist, asking price, selling price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533400"/>
            <a:ext cx="7543800" cy="3048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/>
              <a:t>Project No 2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54696" cy="2486464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The Art Gallery</a:t>
            </a:r>
            <a:endParaRPr lang="en-US" sz="8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gallery offers work of artists to be sold on commission basis</a:t>
            </a:r>
          </a:p>
          <a:p>
            <a:r>
              <a:rPr lang="en-US" dirty="0" smtClean="0"/>
              <a:t>It offers work of 100 artists and sells almost 1ooo pieces each year</a:t>
            </a:r>
          </a:p>
          <a:p>
            <a:r>
              <a:rPr lang="en-US" dirty="0" smtClean="0"/>
              <a:t>About 5000 customers have purchased pieces from gallery</a:t>
            </a:r>
          </a:p>
          <a:p>
            <a:r>
              <a:rPr lang="en-US" dirty="0" smtClean="0"/>
              <a:t>Staff consists of gallery owner, Alan Hughes, and four sales associatives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Information needs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All data relating to artists, unsold works, sales &amp; customer is kept in separate files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Unsold work:</a:t>
            </a:r>
          </a:p>
          <a:p>
            <a:pPr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Artist :</a:t>
            </a:r>
          </a:p>
          <a:p>
            <a:pPr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484880"/>
          <a:ext cx="73914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6668"/>
                <a:gridCol w="829732"/>
                <a:gridCol w="863601"/>
                <a:gridCol w="1117599"/>
                <a:gridCol w="762000"/>
                <a:gridCol w="660402"/>
                <a:gridCol w="939798"/>
                <a:gridCol w="13716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r>
                        <a:rPr lang="en-US" baseline="0" dirty="0" smtClean="0"/>
                        <a:t>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Asking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of show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3" y="5161280"/>
          <a:ext cx="7467597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2965"/>
                <a:gridCol w="1043858"/>
                <a:gridCol w="722674"/>
                <a:gridCol w="856499"/>
                <a:gridCol w="856499"/>
                <a:gridCol w="1097386"/>
                <a:gridCol w="1252633"/>
                <a:gridCol w="8350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Cell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SocSecNo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Usual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Usual medium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</a:t>
                      </a:r>
                      <a:r>
                        <a:rPr lang="en-US" baseline="0" dirty="0" smtClean="0"/>
                        <a:t> last</a:t>
                      </a:r>
                    </a:p>
                    <a:p>
                      <a:pPr algn="ctr"/>
                      <a:r>
                        <a:rPr lang="en-US" baseline="0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</a:t>
                      </a:r>
                      <a:r>
                        <a:rPr lang="en-US" baseline="0" dirty="0" smtClean="0"/>
                        <a:t>Y_TD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When an artist wishes to sell one or more works, he or she contacts the gallery.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owner visits the artist’s studio and selects the works to be sold through the gallery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Working with the artist to set an asking price for each piece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gallery splits the commission with salesperson who makes the sale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Gallery promotes the works through advertisement such as newspaper and other media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Information needs(cont)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Sales:</a:t>
            </a:r>
          </a:p>
          <a:p>
            <a:pPr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Customer:</a:t>
            </a:r>
          </a:p>
          <a:p>
            <a:pPr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667000"/>
          <a:ext cx="7406875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/>
                <a:gridCol w="838200"/>
                <a:gridCol w="1447800"/>
                <a:gridCol w="1219200"/>
                <a:gridCol w="1219200"/>
                <a:gridCol w="940761"/>
                <a:gridCol w="10559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 _name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Cust_Add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Selling 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4419600"/>
          <a:ext cx="74676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1295400"/>
                <a:gridCol w="1600200"/>
                <a:gridCol w="15240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 _Add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 _Phone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AmtBought_Last_year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AmtBought</a:t>
                      </a:r>
                      <a:r>
                        <a:rPr lang="en-US" baseline="0" dirty="0" err="1" smtClean="0"/>
                        <a:t>Y_T_D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Database report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Active Artist : </a:t>
            </a:r>
            <a:r>
              <a:rPr lang="en-US" sz="2800" dirty="0" smtClean="0"/>
              <a:t>Lists data about each artist, including artist’s name , address , phone , usual type , usual Medium , usual style , last year sale , this year sale</a:t>
            </a:r>
          </a:p>
          <a:p>
            <a:pPr marL="514350" indent="-514350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Collector  Owner : </a:t>
            </a:r>
            <a:r>
              <a:rPr lang="en-US" sz="2800" dirty="0" smtClean="0"/>
              <a:t>list data about each owner , including(Owner name , address , phone , last year sale , this year sale )</a:t>
            </a:r>
          </a:p>
          <a:p>
            <a:pPr marL="514350" indent="-514350"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</a:rPr>
              <a:t>Works for  Sale :  </a:t>
            </a:r>
            <a:r>
              <a:rPr lang="en-US" sz="2800" dirty="0" smtClean="0"/>
              <a:t>list data about each work including title , artist , type , medium , style , owner name , asking price , date of showing 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report(cont)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Sales this Week : </a:t>
            </a:r>
            <a:r>
              <a:rPr lang="en-US" sz="2800" dirty="0" smtClean="0"/>
              <a:t>list data about all sales of works during current week it shows selling price, title, artist, owner, customer name, customer address, date of sale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Customer : </a:t>
            </a:r>
            <a:r>
              <a:rPr lang="en-US" sz="2800" dirty="0" smtClean="0"/>
              <a:t>show customer name, address , phone No, dollar amount of last year’s purchase, dollar amount of this year’s purchase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Customer receipt : </a:t>
            </a:r>
            <a:r>
              <a:rPr lang="en-US" sz="3000" dirty="0" smtClean="0"/>
              <a:t>sale date, name, address, title, artist, type, medium, style, size, selling price, salesperson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report(cont)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Payment 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owner’s name, owner’s address, artist name, owner social security no, title, type, medium, style, size, salesperson, selling price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Preferred Customer report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artist, title, type, medium, style. For each person who might be interested in the work. Customer name , customer address , preferred artist, preferred type, preferred media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272</TotalTime>
  <Words>554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Group No: 11</vt:lpstr>
      <vt:lpstr>Project No 2</vt:lpstr>
      <vt:lpstr>General Description</vt:lpstr>
      <vt:lpstr>Information needs </vt:lpstr>
      <vt:lpstr>Basic Operation</vt:lpstr>
      <vt:lpstr>Information needs(cont) </vt:lpstr>
      <vt:lpstr>Database report </vt:lpstr>
      <vt:lpstr>Database report(cont) </vt:lpstr>
      <vt:lpstr>Database report(cont)</vt:lpstr>
      <vt:lpstr>Database report(cont)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 2</dc:title>
  <dc:creator>Muhammad Aon</dc:creator>
  <cp:lastModifiedBy>Muhammad Aon</cp:lastModifiedBy>
  <cp:revision>36</cp:revision>
  <dcterms:created xsi:type="dcterms:W3CDTF">2019-10-04T14:47:23Z</dcterms:created>
  <dcterms:modified xsi:type="dcterms:W3CDTF">2019-10-14T13:45:01Z</dcterms:modified>
</cp:coreProperties>
</file>