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9" r:id="rId4"/>
    <p:sldId id="257" r:id="rId5"/>
    <p:sldId id="259" r:id="rId6"/>
    <p:sldId id="280" r:id="rId7"/>
    <p:sldId id="260" r:id="rId8"/>
    <p:sldId id="281" r:id="rId9"/>
    <p:sldId id="276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7" r:id="rId19"/>
    <p:sldId id="269" r:id="rId20"/>
    <p:sldId id="270" r:id="rId21"/>
    <p:sldId id="272" r:id="rId22"/>
    <p:sldId id="278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3B82F0-9AB9-45BD-860B-9AC8A5560BC9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A7E6B9-2F6C-426F-898E-204842CCBEAA}">
      <dgm:prSet phldrT="[Text]" custT="1"/>
      <dgm:spPr/>
      <dgm:t>
        <a:bodyPr/>
        <a:lstStyle/>
        <a:p>
          <a:r>
            <a:rPr lang="en-US" sz="1600" dirty="0" smtClean="0"/>
            <a:t>Super Store Management System</a:t>
          </a:r>
          <a:endParaRPr lang="en-US" sz="1600" dirty="0"/>
        </a:p>
      </dgm:t>
    </dgm:pt>
    <dgm:pt modelId="{4B19B3C3-5990-4902-9F96-CAE62404720D}" type="parTrans" cxnId="{63BB72F0-BAC0-45E4-AE3B-324D2E662B92}">
      <dgm:prSet/>
      <dgm:spPr/>
      <dgm:t>
        <a:bodyPr/>
        <a:lstStyle/>
        <a:p>
          <a:endParaRPr lang="en-US"/>
        </a:p>
      </dgm:t>
    </dgm:pt>
    <dgm:pt modelId="{D60A9BB6-CF4E-4723-8C68-422F1B0C07B7}" type="sibTrans" cxnId="{63BB72F0-BAC0-45E4-AE3B-324D2E662B92}">
      <dgm:prSet/>
      <dgm:spPr/>
      <dgm:t>
        <a:bodyPr/>
        <a:lstStyle/>
        <a:p>
          <a:endParaRPr lang="en-US"/>
        </a:p>
      </dgm:t>
    </dgm:pt>
    <dgm:pt modelId="{120CDF41-A0C9-4044-9766-F1CD1F39873C}">
      <dgm:prSet phldrT="[Text]"/>
      <dgm:spPr/>
      <dgm:t>
        <a:bodyPr/>
        <a:lstStyle/>
        <a:p>
          <a:r>
            <a:rPr lang="en-US" dirty="0" smtClean="0"/>
            <a:t>Costumer</a:t>
          </a:r>
          <a:endParaRPr lang="en-US" dirty="0"/>
        </a:p>
      </dgm:t>
    </dgm:pt>
    <dgm:pt modelId="{91134AA9-1926-4076-8333-4C85F52FE8A6}" type="parTrans" cxnId="{40465980-E35E-4629-8BEC-DD340484A5D5}">
      <dgm:prSet/>
      <dgm:spPr/>
      <dgm:t>
        <a:bodyPr/>
        <a:lstStyle/>
        <a:p>
          <a:endParaRPr lang="en-US"/>
        </a:p>
      </dgm:t>
    </dgm:pt>
    <dgm:pt modelId="{E9A49647-1961-447B-8C42-D0C8C1D7569B}" type="sibTrans" cxnId="{40465980-E35E-4629-8BEC-DD340484A5D5}">
      <dgm:prSet/>
      <dgm:spPr/>
      <dgm:t>
        <a:bodyPr/>
        <a:lstStyle/>
        <a:p>
          <a:endParaRPr lang="en-US"/>
        </a:p>
      </dgm:t>
    </dgm:pt>
    <dgm:pt modelId="{AE39D014-9733-45D6-A658-164038B6D54C}">
      <dgm:prSet phldrT="[Text]"/>
      <dgm:spPr/>
      <dgm:t>
        <a:bodyPr/>
        <a:lstStyle/>
        <a:p>
          <a:r>
            <a:rPr lang="en-US" dirty="0" smtClean="0"/>
            <a:t>Employee</a:t>
          </a:r>
          <a:endParaRPr lang="en-US" dirty="0"/>
        </a:p>
      </dgm:t>
    </dgm:pt>
    <dgm:pt modelId="{7BBCEB28-24D1-4ABC-85DF-21734227C7D9}" type="parTrans" cxnId="{A5DE244C-98DD-4A86-A1E4-25625F51AAE1}">
      <dgm:prSet/>
      <dgm:spPr/>
      <dgm:t>
        <a:bodyPr/>
        <a:lstStyle/>
        <a:p>
          <a:endParaRPr lang="en-US"/>
        </a:p>
      </dgm:t>
    </dgm:pt>
    <dgm:pt modelId="{78521FFD-4565-47F9-9980-90640076B366}" type="sibTrans" cxnId="{A5DE244C-98DD-4A86-A1E4-25625F51AAE1}">
      <dgm:prSet/>
      <dgm:spPr/>
      <dgm:t>
        <a:bodyPr/>
        <a:lstStyle/>
        <a:p>
          <a:endParaRPr lang="en-US"/>
        </a:p>
      </dgm:t>
    </dgm:pt>
    <dgm:pt modelId="{768B6717-5C2B-482D-BF10-793CF478B5FE}">
      <dgm:prSet phldrT="[Text]"/>
      <dgm:spPr/>
      <dgm:t>
        <a:bodyPr/>
        <a:lstStyle/>
        <a:p>
          <a:r>
            <a:rPr lang="en-US" dirty="0" smtClean="0"/>
            <a:t>Product</a:t>
          </a:r>
          <a:endParaRPr lang="en-US" dirty="0"/>
        </a:p>
      </dgm:t>
    </dgm:pt>
    <dgm:pt modelId="{C7B74023-AC89-43A7-903E-E28F58819682}" type="parTrans" cxnId="{8CD56E5B-2807-40DE-8CF3-2A812B94ACC9}">
      <dgm:prSet/>
      <dgm:spPr/>
      <dgm:t>
        <a:bodyPr/>
        <a:lstStyle/>
        <a:p>
          <a:endParaRPr lang="en-US"/>
        </a:p>
      </dgm:t>
    </dgm:pt>
    <dgm:pt modelId="{02802A61-523B-46A0-929D-2EA6D073C42B}" type="sibTrans" cxnId="{8CD56E5B-2807-40DE-8CF3-2A812B94ACC9}">
      <dgm:prSet/>
      <dgm:spPr/>
      <dgm:t>
        <a:bodyPr/>
        <a:lstStyle/>
        <a:p>
          <a:endParaRPr lang="en-US"/>
        </a:p>
      </dgm:t>
    </dgm:pt>
    <dgm:pt modelId="{99BDAEA2-E510-42A0-A68E-FCAD066B43EE}">
      <dgm:prSet phldrT="[Text]"/>
      <dgm:spPr/>
      <dgm:t>
        <a:bodyPr/>
        <a:lstStyle/>
        <a:p>
          <a:r>
            <a:rPr lang="en-US" dirty="0" smtClean="0"/>
            <a:t>Category</a:t>
          </a:r>
          <a:endParaRPr lang="en-US" dirty="0"/>
        </a:p>
      </dgm:t>
    </dgm:pt>
    <dgm:pt modelId="{2913817A-A3C0-4720-938A-2E7D783E0E3F}" type="parTrans" cxnId="{4362B12E-52BD-45ED-A7F2-AE4829A64F65}">
      <dgm:prSet/>
      <dgm:spPr/>
      <dgm:t>
        <a:bodyPr/>
        <a:lstStyle/>
        <a:p>
          <a:endParaRPr lang="en-US"/>
        </a:p>
      </dgm:t>
    </dgm:pt>
    <dgm:pt modelId="{5A76B290-2A30-4237-8F60-0443990BB29A}" type="sibTrans" cxnId="{4362B12E-52BD-45ED-A7F2-AE4829A64F65}">
      <dgm:prSet/>
      <dgm:spPr/>
      <dgm:t>
        <a:bodyPr/>
        <a:lstStyle/>
        <a:p>
          <a:endParaRPr lang="en-US"/>
        </a:p>
      </dgm:t>
    </dgm:pt>
    <dgm:pt modelId="{8928BB73-3BD3-42E7-A09C-2CE5EC053D3B}">
      <dgm:prSet phldrT="[Text]"/>
      <dgm:spPr/>
      <dgm:t>
        <a:bodyPr/>
        <a:lstStyle/>
        <a:p>
          <a:r>
            <a:rPr lang="en-US" dirty="0" smtClean="0"/>
            <a:t>Stock</a:t>
          </a:r>
          <a:endParaRPr lang="en-US" dirty="0"/>
        </a:p>
      </dgm:t>
    </dgm:pt>
    <dgm:pt modelId="{11995B20-62C8-4E56-A847-CE47D5A424DD}" type="parTrans" cxnId="{45B935F1-C5F1-4AFC-8E73-6457C8DFFBC8}">
      <dgm:prSet/>
      <dgm:spPr/>
      <dgm:t>
        <a:bodyPr/>
        <a:lstStyle/>
        <a:p>
          <a:endParaRPr lang="en-US"/>
        </a:p>
      </dgm:t>
    </dgm:pt>
    <dgm:pt modelId="{DC9D45AA-3A02-40EA-B31E-D3883CBBD0B1}" type="sibTrans" cxnId="{45B935F1-C5F1-4AFC-8E73-6457C8DFFBC8}">
      <dgm:prSet/>
      <dgm:spPr/>
      <dgm:t>
        <a:bodyPr/>
        <a:lstStyle/>
        <a:p>
          <a:endParaRPr lang="en-US"/>
        </a:p>
      </dgm:t>
    </dgm:pt>
    <dgm:pt modelId="{E72980F0-3936-4C2F-8030-6768EDBE62F9}">
      <dgm:prSet phldrT="[Text]"/>
      <dgm:spPr/>
      <dgm:t>
        <a:bodyPr/>
        <a:lstStyle/>
        <a:p>
          <a:r>
            <a:rPr lang="en-US" dirty="0" smtClean="0"/>
            <a:t>Sale Product</a:t>
          </a:r>
          <a:endParaRPr lang="en-US" dirty="0"/>
        </a:p>
      </dgm:t>
    </dgm:pt>
    <dgm:pt modelId="{126FE576-987C-4F2C-81D2-AB8508303ECF}" type="parTrans" cxnId="{0B04C0BC-000F-453F-AAC6-4CEFC447141B}">
      <dgm:prSet/>
      <dgm:spPr/>
      <dgm:t>
        <a:bodyPr/>
        <a:lstStyle/>
        <a:p>
          <a:endParaRPr lang="en-US"/>
        </a:p>
      </dgm:t>
    </dgm:pt>
    <dgm:pt modelId="{2FB6232F-9DA6-4384-A491-954922444E67}" type="sibTrans" cxnId="{0B04C0BC-000F-453F-AAC6-4CEFC447141B}">
      <dgm:prSet/>
      <dgm:spPr/>
      <dgm:t>
        <a:bodyPr/>
        <a:lstStyle/>
        <a:p>
          <a:endParaRPr lang="en-US"/>
        </a:p>
      </dgm:t>
    </dgm:pt>
    <dgm:pt modelId="{29071411-FB2E-4EE6-A187-DAA156D9838D}">
      <dgm:prSet phldrT="[Text]"/>
      <dgm:spPr/>
      <dgm:t>
        <a:bodyPr/>
        <a:lstStyle/>
        <a:p>
          <a:r>
            <a:rPr lang="en-US" dirty="0" smtClean="0"/>
            <a:t>New Items</a:t>
          </a:r>
          <a:endParaRPr lang="en-US" dirty="0"/>
        </a:p>
      </dgm:t>
    </dgm:pt>
    <dgm:pt modelId="{A9866F8B-6805-49B1-A836-B9DCD53AF82C}" type="parTrans" cxnId="{D8F97543-DBD4-4D95-B3B3-8AA52CB27C43}">
      <dgm:prSet/>
      <dgm:spPr/>
      <dgm:t>
        <a:bodyPr/>
        <a:lstStyle/>
        <a:p>
          <a:endParaRPr lang="en-US"/>
        </a:p>
      </dgm:t>
    </dgm:pt>
    <dgm:pt modelId="{A26CD1B0-19FF-4462-AF20-73F71970E64A}" type="sibTrans" cxnId="{D8F97543-DBD4-4D95-B3B3-8AA52CB27C43}">
      <dgm:prSet/>
      <dgm:spPr/>
      <dgm:t>
        <a:bodyPr/>
        <a:lstStyle/>
        <a:p>
          <a:endParaRPr lang="en-US"/>
        </a:p>
      </dgm:t>
    </dgm:pt>
    <dgm:pt modelId="{8C51242E-B13B-4FCC-99A3-A6FF55D5789E}" type="pres">
      <dgm:prSet presAssocID="{E83B82F0-9AB9-45BD-860B-9AC8A5560BC9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065565-83FA-46A9-ABBD-E1BA112747AE}" type="pres">
      <dgm:prSet presAssocID="{58A7E6B9-2F6C-426F-898E-204842CCBEAA}" presName="centerShape" presStyleLbl="node0" presStyleIdx="0" presStyleCnt="1" custScaleX="127168" custScaleY="130281"/>
      <dgm:spPr/>
      <dgm:t>
        <a:bodyPr/>
        <a:lstStyle/>
        <a:p>
          <a:endParaRPr lang="en-US"/>
        </a:p>
      </dgm:t>
    </dgm:pt>
    <dgm:pt modelId="{99761DBC-2440-4C34-92B5-D31989761A9B}" type="pres">
      <dgm:prSet presAssocID="{91134AA9-1926-4076-8333-4C85F52FE8A6}" presName="Name9" presStyleLbl="parChTrans1D2" presStyleIdx="0" presStyleCnt="7"/>
      <dgm:spPr/>
      <dgm:t>
        <a:bodyPr/>
        <a:lstStyle/>
        <a:p>
          <a:endParaRPr lang="en-US"/>
        </a:p>
      </dgm:t>
    </dgm:pt>
    <dgm:pt modelId="{A32EACA6-2A8C-4C15-A616-73F8DF459243}" type="pres">
      <dgm:prSet presAssocID="{91134AA9-1926-4076-8333-4C85F52FE8A6}" presName="connTx" presStyleLbl="parChTrans1D2" presStyleIdx="0" presStyleCnt="7"/>
      <dgm:spPr/>
      <dgm:t>
        <a:bodyPr/>
        <a:lstStyle/>
        <a:p>
          <a:endParaRPr lang="en-US"/>
        </a:p>
      </dgm:t>
    </dgm:pt>
    <dgm:pt modelId="{D8465FAE-17F6-431A-A14B-87188D9FB97B}" type="pres">
      <dgm:prSet presAssocID="{120CDF41-A0C9-4044-9766-F1CD1F39873C}" presName="node" presStyleLbl="node1" presStyleIdx="0" presStyleCnt="7" custScaleY="57393" custRadScaleRad="119257" custRadScaleInc="-183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7DBDBE4C-3811-43C2-A30F-D91C8D1D20F0}" type="pres">
      <dgm:prSet presAssocID="{7BBCEB28-24D1-4ABC-85DF-21734227C7D9}" presName="Name9" presStyleLbl="parChTrans1D2" presStyleIdx="1" presStyleCnt="7"/>
      <dgm:spPr/>
      <dgm:t>
        <a:bodyPr/>
        <a:lstStyle/>
        <a:p>
          <a:endParaRPr lang="en-US"/>
        </a:p>
      </dgm:t>
    </dgm:pt>
    <dgm:pt modelId="{81AD1636-5AD0-45A3-A82B-FB3730271ED0}" type="pres">
      <dgm:prSet presAssocID="{7BBCEB28-24D1-4ABC-85DF-21734227C7D9}" presName="connTx" presStyleLbl="parChTrans1D2" presStyleIdx="1" presStyleCnt="7"/>
      <dgm:spPr/>
      <dgm:t>
        <a:bodyPr/>
        <a:lstStyle/>
        <a:p>
          <a:endParaRPr lang="en-US"/>
        </a:p>
      </dgm:t>
    </dgm:pt>
    <dgm:pt modelId="{3CA4484A-AB54-4BC2-A264-73E743743258}" type="pres">
      <dgm:prSet presAssocID="{AE39D014-9733-45D6-A658-164038B6D54C}" presName="node" presStyleLbl="node1" presStyleIdx="1" presStyleCnt="7" custScaleY="47153" custRadScaleRad="200766" custRadScaleInc="2433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4C06029C-DD3D-485A-9590-3F38D71E9F37}" type="pres">
      <dgm:prSet presAssocID="{11995B20-62C8-4E56-A847-CE47D5A424DD}" presName="Name9" presStyleLbl="parChTrans1D2" presStyleIdx="2" presStyleCnt="7"/>
      <dgm:spPr/>
      <dgm:t>
        <a:bodyPr/>
        <a:lstStyle/>
        <a:p>
          <a:endParaRPr lang="en-US"/>
        </a:p>
      </dgm:t>
    </dgm:pt>
    <dgm:pt modelId="{58BF3102-4664-45AF-8F87-C84F6B411456}" type="pres">
      <dgm:prSet presAssocID="{11995B20-62C8-4E56-A847-CE47D5A424DD}" presName="connTx" presStyleLbl="parChTrans1D2" presStyleIdx="2" presStyleCnt="7"/>
      <dgm:spPr/>
      <dgm:t>
        <a:bodyPr/>
        <a:lstStyle/>
        <a:p>
          <a:endParaRPr lang="en-US"/>
        </a:p>
      </dgm:t>
    </dgm:pt>
    <dgm:pt modelId="{5714EFAE-EC9A-401B-8CE6-CA0E062A7174}" type="pres">
      <dgm:prSet presAssocID="{8928BB73-3BD3-42E7-A09C-2CE5EC053D3B}" presName="node" presStyleLbl="node1" presStyleIdx="2" presStyleCnt="7" custScaleY="47153" custRadScaleRad="181247" custRadScaleInc="-655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3C9C12B5-9881-45DA-BB59-C88599F64113}" type="pres">
      <dgm:prSet presAssocID="{C7B74023-AC89-43A7-903E-E28F58819682}" presName="Name9" presStyleLbl="parChTrans1D2" presStyleIdx="3" presStyleCnt="7"/>
      <dgm:spPr/>
      <dgm:t>
        <a:bodyPr/>
        <a:lstStyle/>
        <a:p>
          <a:endParaRPr lang="en-US"/>
        </a:p>
      </dgm:t>
    </dgm:pt>
    <dgm:pt modelId="{C0AD39F4-4B28-4156-A727-F4610E1D76A6}" type="pres">
      <dgm:prSet presAssocID="{C7B74023-AC89-43A7-903E-E28F58819682}" presName="connTx" presStyleLbl="parChTrans1D2" presStyleIdx="3" presStyleCnt="7"/>
      <dgm:spPr/>
      <dgm:t>
        <a:bodyPr/>
        <a:lstStyle/>
        <a:p>
          <a:endParaRPr lang="en-US"/>
        </a:p>
      </dgm:t>
    </dgm:pt>
    <dgm:pt modelId="{D2175AB9-757E-44EC-BC27-5041F429553D}" type="pres">
      <dgm:prSet presAssocID="{768B6717-5C2B-482D-BF10-793CF478B5FE}" presName="node" presStyleLbl="node1" presStyleIdx="3" presStyleCnt="7" custScaleY="55194" custRadScaleRad="138274" custRadScaleInc="-62958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0F21431B-DECE-45A8-9CEF-CD1A2114CD47}" type="pres">
      <dgm:prSet presAssocID="{2913817A-A3C0-4720-938A-2E7D783E0E3F}" presName="Name9" presStyleLbl="parChTrans1D2" presStyleIdx="4" presStyleCnt="7"/>
      <dgm:spPr/>
      <dgm:t>
        <a:bodyPr/>
        <a:lstStyle/>
        <a:p>
          <a:endParaRPr lang="en-US"/>
        </a:p>
      </dgm:t>
    </dgm:pt>
    <dgm:pt modelId="{A2C14DE1-EE8A-4946-98EB-293431601396}" type="pres">
      <dgm:prSet presAssocID="{2913817A-A3C0-4720-938A-2E7D783E0E3F}" presName="connTx" presStyleLbl="parChTrans1D2" presStyleIdx="4" presStyleCnt="7"/>
      <dgm:spPr/>
      <dgm:t>
        <a:bodyPr/>
        <a:lstStyle/>
        <a:p>
          <a:endParaRPr lang="en-US"/>
        </a:p>
      </dgm:t>
    </dgm:pt>
    <dgm:pt modelId="{B1C9BD26-25B8-49AC-90EE-5709137A8BE9}" type="pres">
      <dgm:prSet presAssocID="{99BDAEA2-E510-42A0-A68E-FCAD066B43EE}" presName="node" presStyleLbl="node1" presStyleIdx="4" presStyleCnt="7" custScaleY="55194" custRadScaleRad="138430" custRadScaleInc="4255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188D4560-24B5-4AA5-BE26-F06566A81AE5}" type="pres">
      <dgm:prSet presAssocID="{126FE576-987C-4F2C-81D2-AB8508303ECF}" presName="Name9" presStyleLbl="parChTrans1D2" presStyleIdx="5" presStyleCnt="7"/>
      <dgm:spPr/>
      <dgm:t>
        <a:bodyPr/>
        <a:lstStyle/>
        <a:p>
          <a:endParaRPr lang="en-US"/>
        </a:p>
      </dgm:t>
    </dgm:pt>
    <dgm:pt modelId="{541A89AE-5209-47FD-A16B-DA8630781F72}" type="pres">
      <dgm:prSet presAssocID="{126FE576-987C-4F2C-81D2-AB8508303ECF}" presName="connTx" presStyleLbl="parChTrans1D2" presStyleIdx="5" presStyleCnt="7"/>
      <dgm:spPr/>
      <dgm:t>
        <a:bodyPr/>
        <a:lstStyle/>
        <a:p>
          <a:endParaRPr lang="en-US"/>
        </a:p>
      </dgm:t>
    </dgm:pt>
    <dgm:pt modelId="{EF064F83-4EA3-47CF-856B-072CC79D5A25}" type="pres">
      <dgm:prSet presAssocID="{E72980F0-3936-4C2F-8030-6768EDBE62F9}" presName="node" presStyleLbl="node1" presStyleIdx="5" presStyleCnt="7" custScaleY="57445" custRadScaleRad="164548" custRadScaleInc="-2689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0D42A486-ABA2-4660-B8AE-9D1ECFDC5B43}" type="pres">
      <dgm:prSet presAssocID="{A9866F8B-6805-49B1-A836-B9DCD53AF82C}" presName="Name9" presStyleLbl="parChTrans1D2" presStyleIdx="6" presStyleCnt="7"/>
      <dgm:spPr/>
      <dgm:t>
        <a:bodyPr/>
        <a:lstStyle/>
        <a:p>
          <a:endParaRPr lang="en-US"/>
        </a:p>
      </dgm:t>
    </dgm:pt>
    <dgm:pt modelId="{504C8D30-BF88-4381-AF57-C445272C01DB}" type="pres">
      <dgm:prSet presAssocID="{A9866F8B-6805-49B1-A836-B9DCD53AF82C}" presName="connTx" presStyleLbl="parChTrans1D2" presStyleIdx="6" presStyleCnt="7"/>
      <dgm:spPr/>
      <dgm:t>
        <a:bodyPr/>
        <a:lstStyle/>
        <a:p>
          <a:endParaRPr lang="en-US"/>
        </a:p>
      </dgm:t>
    </dgm:pt>
    <dgm:pt modelId="{686D7DA7-CAC5-4599-AD97-3008CAEFC001}" type="pres">
      <dgm:prSet presAssocID="{29071411-FB2E-4EE6-A187-DAA156D9838D}" presName="node" presStyleLbl="node1" presStyleIdx="6" presStyleCnt="7" custScaleY="57446" custRadScaleRad="188557" custRadScaleInc="-2569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A5DE244C-98DD-4A86-A1E4-25625F51AAE1}" srcId="{58A7E6B9-2F6C-426F-898E-204842CCBEAA}" destId="{AE39D014-9733-45D6-A658-164038B6D54C}" srcOrd="1" destOrd="0" parTransId="{7BBCEB28-24D1-4ABC-85DF-21734227C7D9}" sibTransId="{78521FFD-4565-47F9-9980-90640076B366}"/>
    <dgm:cxn modelId="{0B04C0BC-000F-453F-AAC6-4CEFC447141B}" srcId="{58A7E6B9-2F6C-426F-898E-204842CCBEAA}" destId="{E72980F0-3936-4C2F-8030-6768EDBE62F9}" srcOrd="5" destOrd="0" parTransId="{126FE576-987C-4F2C-81D2-AB8508303ECF}" sibTransId="{2FB6232F-9DA6-4384-A491-954922444E67}"/>
    <dgm:cxn modelId="{1A7BF3F8-C92A-4382-B93F-77ECE25A095D}" type="presOf" srcId="{126FE576-987C-4F2C-81D2-AB8508303ECF}" destId="{188D4560-24B5-4AA5-BE26-F06566A81AE5}" srcOrd="0" destOrd="0" presId="urn:microsoft.com/office/officeart/2005/8/layout/radial1"/>
    <dgm:cxn modelId="{C4C3E8A0-27AC-450E-A467-0667205A573D}" type="presOf" srcId="{A9866F8B-6805-49B1-A836-B9DCD53AF82C}" destId="{0D42A486-ABA2-4660-B8AE-9D1ECFDC5B43}" srcOrd="0" destOrd="0" presId="urn:microsoft.com/office/officeart/2005/8/layout/radial1"/>
    <dgm:cxn modelId="{63BB72F0-BAC0-45E4-AE3B-324D2E662B92}" srcId="{E83B82F0-9AB9-45BD-860B-9AC8A5560BC9}" destId="{58A7E6B9-2F6C-426F-898E-204842CCBEAA}" srcOrd="0" destOrd="0" parTransId="{4B19B3C3-5990-4902-9F96-CAE62404720D}" sibTransId="{D60A9BB6-CF4E-4723-8C68-422F1B0C07B7}"/>
    <dgm:cxn modelId="{8CD56E5B-2807-40DE-8CF3-2A812B94ACC9}" srcId="{58A7E6B9-2F6C-426F-898E-204842CCBEAA}" destId="{768B6717-5C2B-482D-BF10-793CF478B5FE}" srcOrd="3" destOrd="0" parTransId="{C7B74023-AC89-43A7-903E-E28F58819682}" sibTransId="{02802A61-523B-46A0-929D-2EA6D073C42B}"/>
    <dgm:cxn modelId="{FEF623E3-F750-4A03-8E64-3FF587F7950F}" type="presOf" srcId="{29071411-FB2E-4EE6-A187-DAA156D9838D}" destId="{686D7DA7-CAC5-4599-AD97-3008CAEFC001}" srcOrd="0" destOrd="0" presId="urn:microsoft.com/office/officeart/2005/8/layout/radial1"/>
    <dgm:cxn modelId="{8467E880-136D-483C-A25D-BDEC32EAE5CA}" type="presOf" srcId="{120CDF41-A0C9-4044-9766-F1CD1F39873C}" destId="{D8465FAE-17F6-431A-A14B-87188D9FB97B}" srcOrd="0" destOrd="0" presId="urn:microsoft.com/office/officeart/2005/8/layout/radial1"/>
    <dgm:cxn modelId="{8DA942E7-CD4B-4928-BE0D-79984AE8ABAB}" type="presOf" srcId="{A9866F8B-6805-49B1-A836-B9DCD53AF82C}" destId="{504C8D30-BF88-4381-AF57-C445272C01DB}" srcOrd="1" destOrd="0" presId="urn:microsoft.com/office/officeart/2005/8/layout/radial1"/>
    <dgm:cxn modelId="{BAEE5B21-879B-486C-9040-14A7ADFEB469}" type="presOf" srcId="{E83B82F0-9AB9-45BD-860B-9AC8A5560BC9}" destId="{8C51242E-B13B-4FCC-99A3-A6FF55D5789E}" srcOrd="0" destOrd="0" presId="urn:microsoft.com/office/officeart/2005/8/layout/radial1"/>
    <dgm:cxn modelId="{6DCD0A3A-1CBD-473A-8F09-B0DD798DC7B0}" type="presOf" srcId="{E72980F0-3936-4C2F-8030-6768EDBE62F9}" destId="{EF064F83-4EA3-47CF-856B-072CC79D5A25}" srcOrd="0" destOrd="0" presId="urn:microsoft.com/office/officeart/2005/8/layout/radial1"/>
    <dgm:cxn modelId="{3DE74F9C-C231-48B3-A810-5AAF038CD849}" type="presOf" srcId="{AE39D014-9733-45D6-A658-164038B6D54C}" destId="{3CA4484A-AB54-4BC2-A264-73E743743258}" srcOrd="0" destOrd="0" presId="urn:microsoft.com/office/officeart/2005/8/layout/radial1"/>
    <dgm:cxn modelId="{D731EC47-F87B-4DFB-9125-94E18DC89F2C}" type="presOf" srcId="{2913817A-A3C0-4720-938A-2E7D783E0E3F}" destId="{0F21431B-DECE-45A8-9CEF-CD1A2114CD47}" srcOrd="0" destOrd="0" presId="urn:microsoft.com/office/officeart/2005/8/layout/radial1"/>
    <dgm:cxn modelId="{45B935F1-C5F1-4AFC-8E73-6457C8DFFBC8}" srcId="{58A7E6B9-2F6C-426F-898E-204842CCBEAA}" destId="{8928BB73-3BD3-42E7-A09C-2CE5EC053D3B}" srcOrd="2" destOrd="0" parTransId="{11995B20-62C8-4E56-A847-CE47D5A424DD}" sibTransId="{DC9D45AA-3A02-40EA-B31E-D3883CBBD0B1}"/>
    <dgm:cxn modelId="{0717CD83-6E17-4A8A-AEC7-69F4AED407F5}" type="presOf" srcId="{11995B20-62C8-4E56-A847-CE47D5A424DD}" destId="{58BF3102-4664-45AF-8F87-C84F6B411456}" srcOrd="1" destOrd="0" presId="urn:microsoft.com/office/officeart/2005/8/layout/radial1"/>
    <dgm:cxn modelId="{B9D398B8-C804-49C3-B249-4136D2DD6F7B}" type="presOf" srcId="{C7B74023-AC89-43A7-903E-E28F58819682}" destId="{C0AD39F4-4B28-4156-A727-F4610E1D76A6}" srcOrd="1" destOrd="0" presId="urn:microsoft.com/office/officeart/2005/8/layout/radial1"/>
    <dgm:cxn modelId="{36109F2C-0C94-446F-820F-BF91D9A15C27}" type="presOf" srcId="{768B6717-5C2B-482D-BF10-793CF478B5FE}" destId="{D2175AB9-757E-44EC-BC27-5041F429553D}" srcOrd="0" destOrd="0" presId="urn:microsoft.com/office/officeart/2005/8/layout/radial1"/>
    <dgm:cxn modelId="{7A431F67-C14B-4BE1-BBF8-56F6470BF269}" type="presOf" srcId="{7BBCEB28-24D1-4ABC-85DF-21734227C7D9}" destId="{7DBDBE4C-3811-43C2-A30F-D91C8D1D20F0}" srcOrd="0" destOrd="0" presId="urn:microsoft.com/office/officeart/2005/8/layout/radial1"/>
    <dgm:cxn modelId="{A2898BF2-E51F-4A07-9F95-0F2356864315}" type="presOf" srcId="{99BDAEA2-E510-42A0-A68E-FCAD066B43EE}" destId="{B1C9BD26-25B8-49AC-90EE-5709137A8BE9}" srcOrd="0" destOrd="0" presId="urn:microsoft.com/office/officeart/2005/8/layout/radial1"/>
    <dgm:cxn modelId="{4362B12E-52BD-45ED-A7F2-AE4829A64F65}" srcId="{58A7E6B9-2F6C-426F-898E-204842CCBEAA}" destId="{99BDAEA2-E510-42A0-A68E-FCAD066B43EE}" srcOrd="4" destOrd="0" parTransId="{2913817A-A3C0-4720-938A-2E7D783E0E3F}" sibTransId="{5A76B290-2A30-4237-8F60-0443990BB29A}"/>
    <dgm:cxn modelId="{58825D02-CC30-43A2-A775-780FF810FB1A}" type="presOf" srcId="{126FE576-987C-4F2C-81D2-AB8508303ECF}" destId="{541A89AE-5209-47FD-A16B-DA8630781F72}" srcOrd="1" destOrd="0" presId="urn:microsoft.com/office/officeart/2005/8/layout/radial1"/>
    <dgm:cxn modelId="{23A73B61-A1DF-45B8-A995-70D844120D81}" type="presOf" srcId="{C7B74023-AC89-43A7-903E-E28F58819682}" destId="{3C9C12B5-9881-45DA-BB59-C88599F64113}" srcOrd="0" destOrd="0" presId="urn:microsoft.com/office/officeart/2005/8/layout/radial1"/>
    <dgm:cxn modelId="{D8F97543-DBD4-4D95-B3B3-8AA52CB27C43}" srcId="{58A7E6B9-2F6C-426F-898E-204842CCBEAA}" destId="{29071411-FB2E-4EE6-A187-DAA156D9838D}" srcOrd="6" destOrd="0" parTransId="{A9866F8B-6805-49B1-A836-B9DCD53AF82C}" sibTransId="{A26CD1B0-19FF-4462-AF20-73F71970E64A}"/>
    <dgm:cxn modelId="{00FD4487-1BBA-42DD-9959-443829B7E75C}" type="presOf" srcId="{91134AA9-1926-4076-8333-4C85F52FE8A6}" destId="{99761DBC-2440-4C34-92B5-D31989761A9B}" srcOrd="0" destOrd="0" presId="urn:microsoft.com/office/officeart/2005/8/layout/radial1"/>
    <dgm:cxn modelId="{04282900-91AE-4FAE-8392-53698F507683}" type="presOf" srcId="{91134AA9-1926-4076-8333-4C85F52FE8A6}" destId="{A32EACA6-2A8C-4C15-A616-73F8DF459243}" srcOrd="1" destOrd="0" presId="urn:microsoft.com/office/officeart/2005/8/layout/radial1"/>
    <dgm:cxn modelId="{565E05FE-2E37-4CF3-9BC9-4BCDACAC2C68}" type="presOf" srcId="{11995B20-62C8-4E56-A847-CE47D5A424DD}" destId="{4C06029C-DD3D-485A-9590-3F38D71E9F37}" srcOrd="0" destOrd="0" presId="urn:microsoft.com/office/officeart/2005/8/layout/radial1"/>
    <dgm:cxn modelId="{3A6029B6-BF8D-484F-A959-D25E293E41A1}" type="presOf" srcId="{58A7E6B9-2F6C-426F-898E-204842CCBEAA}" destId="{22065565-83FA-46A9-ABBD-E1BA112747AE}" srcOrd="0" destOrd="0" presId="urn:microsoft.com/office/officeart/2005/8/layout/radial1"/>
    <dgm:cxn modelId="{560699BE-C749-4D8E-976D-D2CA24452713}" type="presOf" srcId="{7BBCEB28-24D1-4ABC-85DF-21734227C7D9}" destId="{81AD1636-5AD0-45A3-A82B-FB3730271ED0}" srcOrd="1" destOrd="0" presId="urn:microsoft.com/office/officeart/2005/8/layout/radial1"/>
    <dgm:cxn modelId="{7A5BB7B4-09D3-4F7E-86CC-0AD2E8622DE1}" type="presOf" srcId="{2913817A-A3C0-4720-938A-2E7D783E0E3F}" destId="{A2C14DE1-EE8A-4946-98EB-293431601396}" srcOrd="1" destOrd="0" presId="urn:microsoft.com/office/officeart/2005/8/layout/radial1"/>
    <dgm:cxn modelId="{40465980-E35E-4629-8BEC-DD340484A5D5}" srcId="{58A7E6B9-2F6C-426F-898E-204842CCBEAA}" destId="{120CDF41-A0C9-4044-9766-F1CD1F39873C}" srcOrd="0" destOrd="0" parTransId="{91134AA9-1926-4076-8333-4C85F52FE8A6}" sibTransId="{E9A49647-1961-447B-8C42-D0C8C1D7569B}"/>
    <dgm:cxn modelId="{E53E1B41-80EB-4110-A8E3-53009AAEBF59}" type="presOf" srcId="{8928BB73-3BD3-42E7-A09C-2CE5EC053D3B}" destId="{5714EFAE-EC9A-401B-8CE6-CA0E062A7174}" srcOrd="0" destOrd="0" presId="urn:microsoft.com/office/officeart/2005/8/layout/radial1"/>
    <dgm:cxn modelId="{A513C838-2291-4895-943F-F80BCD629671}" type="presParOf" srcId="{8C51242E-B13B-4FCC-99A3-A6FF55D5789E}" destId="{22065565-83FA-46A9-ABBD-E1BA112747AE}" srcOrd="0" destOrd="0" presId="urn:microsoft.com/office/officeart/2005/8/layout/radial1"/>
    <dgm:cxn modelId="{908E3EB5-0BC0-4365-8D65-457E7FCF2D74}" type="presParOf" srcId="{8C51242E-B13B-4FCC-99A3-A6FF55D5789E}" destId="{99761DBC-2440-4C34-92B5-D31989761A9B}" srcOrd="1" destOrd="0" presId="urn:microsoft.com/office/officeart/2005/8/layout/radial1"/>
    <dgm:cxn modelId="{D5DEBA4E-E0E6-4505-A2B2-4BF4D3D7D1ED}" type="presParOf" srcId="{99761DBC-2440-4C34-92B5-D31989761A9B}" destId="{A32EACA6-2A8C-4C15-A616-73F8DF459243}" srcOrd="0" destOrd="0" presId="urn:microsoft.com/office/officeart/2005/8/layout/radial1"/>
    <dgm:cxn modelId="{A2EA8D13-2986-415D-9E87-E71B7197AAA0}" type="presParOf" srcId="{8C51242E-B13B-4FCC-99A3-A6FF55D5789E}" destId="{D8465FAE-17F6-431A-A14B-87188D9FB97B}" srcOrd="2" destOrd="0" presId="urn:microsoft.com/office/officeart/2005/8/layout/radial1"/>
    <dgm:cxn modelId="{0122B87A-C97F-4894-951C-3B0BB6D8EE17}" type="presParOf" srcId="{8C51242E-B13B-4FCC-99A3-A6FF55D5789E}" destId="{7DBDBE4C-3811-43C2-A30F-D91C8D1D20F0}" srcOrd="3" destOrd="0" presId="urn:microsoft.com/office/officeart/2005/8/layout/radial1"/>
    <dgm:cxn modelId="{80A1CF8A-D3AC-41D3-ABE4-BA6801D29F53}" type="presParOf" srcId="{7DBDBE4C-3811-43C2-A30F-D91C8D1D20F0}" destId="{81AD1636-5AD0-45A3-A82B-FB3730271ED0}" srcOrd="0" destOrd="0" presId="urn:microsoft.com/office/officeart/2005/8/layout/radial1"/>
    <dgm:cxn modelId="{C0E2100B-F773-4315-8AB4-8E0031362DB9}" type="presParOf" srcId="{8C51242E-B13B-4FCC-99A3-A6FF55D5789E}" destId="{3CA4484A-AB54-4BC2-A264-73E743743258}" srcOrd="4" destOrd="0" presId="urn:microsoft.com/office/officeart/2005/8/layout/radial1"/>
    <dgm:cxn modelId="{1B88111F-4923-43E9-A202-FB11E11FA66F}" type="presParOf" srcId="{8C51242E-B13B-4FCC-99A3-A6FF55D5789E}" destId="{4C06029C-DD3D-485A-9590-3F38D71E9F37}" srcOrd="5" destOrd="0" presId="urn:microsoft.com/office/officeart/2005/8/layout/radial1"/>
    <dgm:cxn modelId="{E696361D-1F67-4C64-9B5D-80BC7E339BE3}" type="presParOf" srcId="{4C06029C-DD3D-485A-9590-3F38D71E9F37}" destId="{58BF3102-4664-45AF-8F87-C84F6B411456}" srcOrd="0" destOrd="0" presId="urn:microsoft.com/office/officeart/2005/8/layout/radial1"/>
    <dgm:cxn modelId="{B1689495-36A0-40CE-A39B-C8E1872D76AE}" type="presParOf" srcId="{8C51242E-B13B-4FCC-99A3-A6FF55D5789E}" destId="{5714EFAE-EC9A-401B-8CE6-CA0E062A7174}" srcOrd="6" destOrd="0" presId="urn:microsoft.com/office/officeart/2005/8/layout/radial1"/>
    <dgm:cxn modelId="{15A7528C-B063-4442-8B24-DCD30B60EE99}" type="presParOf" srcId="{8C51242E-B13B-4FCC-99A3-A6FF55D5789E}" destId="{3C9C12B5-9881-45DA-BB59-C88599F64113}" srcOrd="7" destOrd="0" presId="urn:microsoft.com/office/officeart/2005/8/layout/radial1"/>
    <dgm:cxn modelId="{BDD53E19-6E55-45B7-8747-CDD43925FA5D}" type="presParOf" srcId="{3C9C12B5-9881-45DA-BB59-C88599F64113}" destId="{C0AD39F4-4B28-4156-A727-F4610E1D76A6}" srcOrd="0" destOrd="0" presId="urn:microsoft.com/office/officeart/2005/8/layout/radial1"/>
    <dgm:cxn modelId="{33CE84A0-118A-4835-A344-BB29F374C632}" type="presParOf" srcId="{8C51242E-B13B-4FCC-99A3-A6FF55D5789E}" destId="{D2175AB9-757E-44EC-BC27-5041F429553D}" srcOrd="8" destOrd="0" presId="urn:microsoft.com/office/officeart/2005/8/layout/radial1"/>
    <dgm:cxn modelId="{BEAEDF89-1749-47C1-BC3A-BF0048BA56B8}" type="presParOf" srcId="{8C51242E-B13B-4FCC-99A3-A6FF55D5789E}" destId="{0F21431B-DECE-45A8-9CEF-CD1A2114CD47}" srcOrd="9" destOrd="0" presId="urn:microsoft.com/office/officeart/2005/8/layout/radial1"/>
    <dgm:cxn modelId="{B2CFC927-EDC6-4845-87E3-0AF64621F44C}" type="presParOf" srcId="{0F21431B-DECE-45A8-9CEF-CD1A2114CD47}" destId="{A2C14DE1-EE8A-4946-98EB-293431601396}" srcOrd="0" destOrd="0" presId="urn:microsoft.com/office/officeart/2005/8/layout/radial1"/>
    <dgm:cxn modelId="{E2C22CEF-3EBE-464F-BB55-6C653783B2F9}" type="presParOf" srcId="{8C51242E-B13B-4FCC-99A3-A6FF55D5789E}" destId="{B1C9BD26-25B8-49AC-90EE-5709137A8BE9}" srcOrd="10" destOrd="0" presId="urn:microsoft.com/office/officeart/2005/8/layout/radial1"/>
    <dgm:cxn modelId="{C6689369-0470-46C5-A6B2-8C6EC8B9DC10}" type="presParOf" srcId="{8C51242E-B13B-4FCC-99A3-A6FF55D5789E}" destId="{188D4560-24B5-4AA5-BE26-F06566A81AE5}" srcOrd="11" destOrd="0" presId="urn:microsoft.com/office/officeart/2005/8/layout/radial1"/>
    <dgm:cxn modelId="{715ECF2C-0C9A-4BAA-BD18-62E10F055534}" type="presParOf" srcId="{188D4560-24B5-4AA5-BE26-F06566A81AE5}" destId="{541A89AE-5209-47FD-A16B-DA8630781F72}" srcOrd="0" destOrd="0" presId="urn:microsoft.com/office/officeart/2005/8/layout/radial1"/>
    <dgm:cxn modelId="{CBF9B457-847D-4291-A3FE-9A24FA999BE1}" type="presParOf" srcId="{8C51242E-B13B-4FCC-99A3-A6FF55D5789E}" destId="{EF064F83-4EA3-47CF-856B-072CC79D5A25}" srcOrd="12" destOrd="0" presId="urn:microsoft.com/office/officeart/2005/8/layout/radial1"/>
    <dgm:cxn modelId="{8DFD1CBE-FE51-4B2D-96F9-2C5616CACC5D}" type="presParOf" srcId="{8C51242E-B13B-4FCC-99A3-A6FF55D5789E}" destId="{0D42A486-ABA2-4660-B8AE-9D1ECFDC5B43}" srcOrd="13" destOrd="0" presId="urn:microsoft.com/office/officeart/2005/8/layout/radial1"/>
    <dgm:cxn modelId="{3199174D-94EE-4084-8DCF-26B569AC398C}" type="presParOf" srcId="{0D42A486-ABA2-4660-B8AE-9D1ECFDC5B43}" destId="{504C8D30-BF88-4381-AF57-C445272C01DB}" srcOrd="0" destOrd="0" presId="urn:microsoft.com/office/officeart/2005/8/layout/radial1"/>
    <dgm:cxn modelId="{60701CC3-C9BF-4AFC-95C7-8499B42B4AD4}" type="presParOf" srcId="{8C51242E-B13B-4FCC-99A3-A6FF55D5789E}" destId="{686D7DA7-CAC5-4599-AD97-3008CAEFC001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065565-83FA-46A9-ABBD-E1BA112747AE}">
      <dsp:nvSpPr>
        <dsp:cNvPr id="0" name=""/>
        <dsp:cNvSpPr/>
      </dsp:nvSpPr>
      <dsp:spPr>
        <a:xfrm>
          <a:off x="2825646" y="1709608"/>
          <a:ext cx="1587706" cy="16265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Super Store Management System</a:t>
          </a:r>
          <a:endParaRPr lang="en-US" sz="1600" kern="1200" dirty="0"/>
        </a:p>
      </dsp:txBody>
      <dsp:txXfrm>
        <a:off x="3058160" y="1947814"/>
        <a:ext cx="1122678" cy="1150160"/>
      </dsp:txXfrm>
    </dsp:sp>
    <dsp:sp modelId="{99761DBC-2440-4C34-92B5-D31989761A9B}">
      <dsp:nvSpPr>
        <dsp:cNvPr id="0" name=""/>
        <dsp:cNvSpPr/>
      </dsp:nvSpPr>
      <dsp:spPr>
        <a:xfrm rot="16170780">
          <a:off x="3111805" y="1197574"/>
          <a:ext cx="993122" cy="31044"/>
        </a:xfrm>
        <a:custGeom>
          <a:avLst/>
          <a:gdLst/>
          <a:ahLst/>
          <a:cxnLst/>
          <a:rect l="0" t="0" r="0" b="0"/>
          <a:pathLst>
            <a:path>
              <a:moveTo>
                <a:pt x="0" y="15522"/>
              </a:moveTo>
              <a:lnTo>
                <a:pt x="993122" y="15522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583538" y="1188268"/>
        <a:ext cx="49656" cy="49656"/>
      </dsp:txXfrm>
    </dsp:sp>
    <dsp:sp modelId="{D8465FAE-17F6-431A-A14B-87188D9FB97B}">
      <dsp:nvSpPr>
        <dsp:cNvPr id="0" name=""/>
        <dsp:cNvSpPr/>
      </dsp:nvSpPr>
      <dsp:spPr>
        <a:xfrm>
          <a:off x="2976845" y="0"/>
          <a:ext cx="1248511" cy="7165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Costumer</a:t>
          </a:r>
          <a:endParaRPr lang="en-US" sz="2100" kern="1200" dirty="0"/>
        </a:p>
      </dsp:txBody>
      <dsp:txXfrm>
        <a:off x="3011824" y="34979"/>
        <a:ext cx="1178553" cy="646599"/>
      </dsp:txXfrm>
    </dsp:sp>
    <dsp:sp modelId="{7DBDBE4C-3811-43C2-A30F-D91C8D1D20F0}">
      <dsp:nvSpPr>
        <dsp:cNvPr id="0" name=""/>
        <dsp:cNvSpPr/>
      </dsp:nvSpPr>
      <dsp:spPr>
        <a:xfrm rot="19568574">
          <a:off x="4082270" y="1400274"/>
          <a:ext cx="2374865" cy="31044"/>
        </a:xfrm>
        <a:custGeom>
          <a:avLst/>
          <a:gdLst/>
          <a:ahLst/>
          <a:cxnLst/>
          <a:rect l="0" t="0" r="0" b="0"/>
          <a:pathLst>
            <a:path>
              <a:moveTo>
                <a:pt x="0" y="15522"/>
              </a:moveTo>
              <a:lnTo>
                <a:pt x="2374865" y="15522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5210331" y="1356425"/>
        <a:ext cx="118743" cy="118743"/>
      </dsp:txXfrm>
    </dsp:sp>
    <dsp:sp modelId="{3CA4484A-AB54-4BC2-A264-73E743743258}">
      <dsp:nvSpPr>
        <dsp:cNvPr id="0" name=""/>
        <dsp:cNvSpPr/>
      </dsp:nvSpPr>
      <dsp:spPr>
        <a:xfrm>
          <a:off x="5990488" y="219072"/>
          <a:ext cx="1248511" cy="588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Employee</a:t>
          </a:r>
          <a:endParaRPr lang="en-US" sz="2100" kern="1200" dirty="0"/>
        </a:p>
      </dsp:txBody>
      <dsp:txXfrm>
        <a:off x="6019226" y="247810"/>
        <a:ext cx="1191035" cy="531234"/>
      </dsp:txXfrm>
    </dsp:sp>
    <dsp:sp modelId="{4C06029C-DD3D-485A-9590-3F38D71E9F37}">
      <dsp:nvSpPr>
        <dsp:cNvPr id="0" name=""/>
        <dsp:cNvSpPr/>
      </dsp:nvSpPr>
      <dsp:spPr>
        <a:xfrm rot="742884">
          <a:off x="4376051" y="2859220"/>
          <a:ext cx="1692444" cy="31044"/>
        </a:xfrm>
        <a:custGeom>
          <a:avLst/>
          <a:gdLst/>
          <a:ahLst/>
          <a:cxnLst/>
          <a:rect l="0" t="0" r="0" b="0"/>
          <a:pathLst>
            <a:path>
              <a:moveTo>
                <a:pt x="0" y="15522"/>
              </a:moveTo>
              <a:lnTo>
                <a:pt x="1692444" y="15522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179962" y="2832431"/>
        <a:ext cx="84622" cy="84622"/>
      </dsp:txXfrm>
    </dsp:sp>
    <dsp:sp modelId="{5714EFAE-EC9A-401B-8CE6-CA0E062A7174}">
      <dsp:nvSpPr>
        <dsp:cNvPr id="0" name=""/>
        <dsp:cNvSpPr/>
      </dsp:nvSpPr>
      <dsp:spPr>
        <a:xfrm>
          <a:off x="5990488" y="2886067"/>
          <a:ext cx="1248511" cy="588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Stock</a:t>
          </a:r>
          <a:endParaRPr lang="en-US" sz="2100" kern="1200" dirty="0"/>
        </a:p>
      </dsp:txBody>
      <dsp:txXfrm>
        <a:off x="6019226" y="2914805"/>
        <a:ext cx="1191035" cy="531234"/>
      </dsp:txXfrm>
    </dsp:sp>
    <dsp:sp modelId="{3C9C12B5-9881-45DA-BB59-C88599F64113}">
      <dsp:nvSpPr>
        <dsp:cNvPr id="0" name=""/>
        <dsp:cNvSpPr/>
      </dsp:nvSpPr>
      <dsp:spPr>
        <a:xfrm rot="2885791">
          <a:off x="3929308" y="3615827"/>
          <a:ext cx="1369745" cy="31044"/>
        </a:xfrm>
        <a:custGeom>
          <a:avLst/>
          <a:gdLst/>
          <a:ahLst/>
          <a:cxnLst/>
          <a:rect l="0" t="0" r="0" b="0"/>
          <a:pathLst>
            <a:path>
              <a:moveTo>
                <a:pt x="0" y="15522"/>
              </a:moveTo>
              <a:lnTo>
                <a:pt x="1369745" y="15522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79937" y="3597106"/>
        <a:ext cx="68487" cy="68487"/>
      </dsp:txXfrm>
    </dsp:sp>
    <dsp:sp modelId="{D2175AB9-757E-44EC-BC27-5041F429553D}">
      <dsp:nvSpPr>
        <dsp:cNvPr id="0" name=""/>
        <dsp:cNvSpPr/>
      </dsp:nvSpPr>
      <dsp:spPr>
        <a:xfrm>
          <a:off x="4724402" y="4105285"/>
          <a:ext cx="1248511" cy="6891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Product</a:t>
          </a:r>
          <a:endParaRPr lang="en-US" sz="2100" kern="1200" dirty="0"/>
        </a:p>
      </dsp:txBody>
      <dsp:txXfrm>
        <a:off x="4758041" y="4138924"/>
        <a:ext cx="1181233" cy="621825"/>
      </dsp:txXfrm>
    </dsp:sp>
    <dsp:sp modelId="{0F21431B-DECE-45A8-9CEF-CD1A2114CD47}">
      <dsp:nvSpPr>
        <dsp:cNvPr id="0" name=""/>
        <dsp:cNvSpPr/>
      </dsp:nvSpPr>
      <dsp:spPr>
        <a:xfrm rot="7681222">
          <a:off x="2068794" y="3656172"/>
          <a:ext cx="1305012" cy="31044"/>
        </a:xfrm>
        <a:custGeom>
          <a:avLst/>
          <a:gdLst/>
          <a:ahLst/>
          <a:cxnLst/>
          <a:rect l="0" t="0" r="0" b="0"/>
          <a:pathLst>
            <a:path>
              <a:moveTo>
                <a:pt x="0" y="15522"/>
              </a:moveTo>
              <a:lnTo>
                <a:pt x="1305012" y="15522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688675" y="3639069"/>
        <a:ext cx="65250" cy="65250"/>
      </dsp:txXfrm>
    </dsp:sp>
    <dsp:sp modelId="{B1C9BD26-25B8-49AC-90EE-5709137A8BE9}">
      <dsp:nvSpPr>
        <dsp:cNvPr id="0" name=""/>
        <dsp:cNvSpPr/>
      </dsp:nvSpPr>
      <dsp:spPr>
        <a:xfrm>
          <a:off x="1447797" y="4157534"/>
          <a:ext cx="1248511" cy="6891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Category</a:t>
          </a:r>
          <a:endParaRPr lang="en-US" sz="2100" kern="1200" dirty="0"/>
        </a:p>
      </dsp:txBody>
      <dsp:txXfrm>
        <a:off x="1481436" y="4191173"/>
        <a:ext cx="1181233" cy="621825"/>
      </dsp:txXfrm>
    </dsp:sp>
    <dsp:sp modelId="{188D4560-24B5-4AA5-BE26-F06566A81AE5}">
      <dsp:nvSpPr>
        <dsp:cNvPr id="0" name=""/>
        <dsp:cNvSpPr/>
      </dsp:nvSpPr>
      <dsp:spPr>
        <a:xfrm rot="9987084">
          <a:off x="1176342" y="2892013"/>
          <a:ext cx="1693964" cy="31044"/>
        </a:xfrm>
        <a:custGeom>
          <a:avLst/>
          <a:gdLst/>
          <a:ahLst/>
          <a:cxnLst/>
          <a:rect l="0" t="0" r="0" b="0"/>
          <a:pathLst>
            <a:path>
              <a:moveTo>
                <a:pt x="0" y="15522"/>
              </a:moveTo>
              <a:lnTo>
                <a:pt x="1693964" y="15522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0800000">
        <a:off x="1980975" y="2865186"/>
        <a:ext cx="84698" cy="84698"/>
      </dsp:txXfrm>
    </dsp:sp>
    <dsp:sp modelId="{EF064F83-4EA3-47CF-856B-072CC79D5A25}">
      <dsp:nvSpPr>
        <dsp:cNvPr id="0" name=""/>
        <dsp:cNvSpPr/>
      </dsp:nvSpPr>
      <dsp:spPr>
        <a:xfrm>
          <a:off x="0" y="2886074"/>
          <a:ext cx="1248511" cy="7172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Sale Product</a:t>
          </a:r>
          <a:endParaRPr lang="en-US" sz="2100" kern="1200" dirty="0"/>
        </a:p>
      </dsp:txBody>
      <dsp:txXfrm>
        <a:off x="35011" y="2921085"/>
        <a:ext cx="1178489" cy="647185"/>
      </dsp:txXfrm>
    </dsp:sp>
    <dsp:sp modelId="{0D42A486-ABA2-4660-B8AE-9D1ECFDC5B43}">
      <dsp:nvSpPr>
        <dsp:cNvPr id="0" name=""/>
        <dsp:cNvSpPr/>
      </dsp:nvSpPr>
      <dsp:spPr>
        <a:xfrm rot="12717833">
          <a:off x="877792" y="1493253"/>
          <a:ext cx="2232997" cy="31044"/>
        </a:xfrm>
        <a:custGeom>
          <a:avLst/>
          <a:gdLst/>
          <a:ahLst/>
          <a:cxnLst/>
          <a:rect l="0" t="0" r="0" b="0"/>
          <a:pathLst>
            <a:path>
              <a:moveTo>
                <a:pt x="0" y="15522"/>
              </a:moveTo>
              <a:lnTo>
                <a:pt x="2232997" y="15522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1938466" y="1452950"/>
        <a:ext cx="111649" cy="111649"/>
      </dsp:txXfrm>
    </dsp:sp>
    <dsp:sp modelId="{686D7DA7-CAC5-4599-AD97-3008CAEFC001}">
      <dsp:nvSpPr>
        <dsp:cNvPr id="0" name=""/>
        <dsp:cNvSpPr/>
      </dsp:nvSpPr>
      <dsp:spPr>
        <a:xfrm>
          <a:off x="8" y="295278"/>
          <a:ext cx="1248511" cy="7172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New Items</a:t>
          </a:r>
          <a:endParaRPr lang="en-US" sz="2100" kern="1200" dirty="0"/>
        </a:p>
      </dsp:txBody>
      <dsp:txXfrm>
        <a:off x="35020" y="330290"/>
        <a:ext cx="1178487" cy="6471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82B8AB9-5197-49B2-8A53-156686A622B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BF7E141-A3C4-4687-AABF-07B299BFDFC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2B8AB9-5197-49B2-8A53-156686A622B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F7E141-A3C4-4687-AABF-07B299BFDF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982B8AB9-5197-49B2-8A53-156686A622B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BF7E141-A3C4-4687-AABF-07B299BFDF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2B8AB9-5197-49B2-8A53-156686A622B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F7E141-A3C4-4687-AABF-07B299BFDF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82B8AB9-5197-49B2-8A53-156686A622B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DBF7E141-A3C4-4687-AABF-07B299BFDFC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2B8AB9-5197-49B2-8A53-156686A622B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F7E141-A3C4-4687-AABF-07B299BFDF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2B8AB9-5197-49B2-8A53-156686A622B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F7E141-A3C4-4687-AABF-07B299BFDF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2B8AB9-5197-49B2-8A53-156686A622B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F7E141-A3C4-4687-AABF-07B299BFDF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82B8AB9-5197-49B2-8A53-156686A622B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F7E141-A3C4-4687-AABF-07B299BFDF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2B8AB9-5197-49B2-8A53-156686A622B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F7E141-A3C4-4687-AABF-07B299BFDF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2B8AB9-5197-49B2-8A53-156686A622B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F7E141-A3C4-4687-AABF-07B299BFDFC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982B8AB9-5197-49B2-8A53-156686A622B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BF7E141-A3C4-4687-AABF-07B299BFDFC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Members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6600" y="3539864"/>
            <a:ext cx="5192620" cy="1794136"/>
          </a:xfrm>
        </p:spPr>
        <p:txBody>
          <a:bodyPr>
            <a:normAutofit/>
          </a:bodyPr>
          <a:lstStyle/>
          <a:p>
            <a:r>
              <a:rPr lang="en-US" dirty="0" smtClean="0"/>
              <a:t>Muhammad Aon (BSCS17-29)</a:t>
            </a:r>
          </a:p>
          <a:p>
            <a:r>
              <a:rPr lang="en-US" dirty="0" smtClean="0"/>
              <a:t>Abdul Hakeem (BSCS17-27)</a:t>
            </a:r>
          </a:p>
          <a:p>
            <a:r>
              <a:rPr lang="en-US" dirty="0" smtClean="0"/>
              <a:t>Muhammad </a:t>
            </a:r>
            <a:r>
              <a:rPr lang="en-US" dirty="0" err="1" smtClean="0"/>
              <a:t>Irfan</a:t>
            </a:r>
            <a:r>
              <a:rPr lang="en-US" dirty="0"/>
              <a:t> </a:t>
            </a:r>
            <a:r>
              <a:rPr lang="en-US" dirty="0" smtClean="0"/>
              <a:t>(BSCS17-13)</a:t>
            </a:r>
          </a:p>
          <a:p>
            <a:r>
              <a:rPr lang="en-US" dirty="0" smtClean="0"/>
              <a:t>Muhammad </a:t>
            </a:r>
            <a:r>
              <a:rPr lang="en-US" dirty="0" err="1" smtClean="0"/>
              <a:t>Kashif</a:t>
            </a:r>
            <a:r>
              <a:rPr lang="en-US" dirty="0" smtClean="0"/>
              <a:t> (BSCS17-24)</a:t>
            </a:r>
          </a:p>
        </p:txBody>
      </p:sp>
    </p:spTree>
    <p:extLst>
      <p:ext uri="{BB962C8B-B14F-4D97-AF65-F5344CB8AC3E}">
        <p14:creationId xmlns:p14="http://schemas.microsoft.com/office/powerpoint/2010/main" val="405859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684383"/>
            <a:ext cx="8001000" cy="4288860"/>
          </a:xfrm>
        </p:spPr>
      </p:pic>
    </p:spTree>
    <p:extLst>
      <p:ext uri="{BB962C8B-B14F-4D97-AF65-F5344CB8AC3E}">
        <p14:creationId xmlns:p14="http://schemas.microsoft.com/office/powerpoint/2010/main" val="392061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660041"/>
            <a:ext cx="7696200" cy="4359759"/>
          </a:xfrm>
        </p:spPr>
      </p:pic>
    </p:spTree>
    <p:extLst>
      <p:ext uri="{BB962C8B-B14F-4D97-AF65-F5344CB8AC3E}">
        <p14:creationId xmlns:p14="http://schemas.microsoft.com/office/powerpoint/2010/main" val="221116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costumer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00200"/>
            <a:ext cx="7924800" cy="4220084"/>
          </a:xfrm>
        </p:spPr>
      </p:pic>
    </p:spTree>
    <p:extLst>
      <p:ext uri="{BB962C8B-B14F-4D97-AF65-F5344CB8AC3E}">
        <p14:creationId xmlns:p14="http://schemas.microsoft.com/office/powerpoint/2010/main" val="225015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09725"/>
            <a:ext cx="7696200" cy="4846638"/>
          </a:xfrm>
        </p:spPr>
      </p:pic>
    </p:spTree>
    <p:extLst>
      <p:ext uri="{BB962C8B-B14F-4D97-AF65-F5344CB8AC3E}">
        <p14:creationId xmlns:p14="http://schemas.microsoft.com/office/powerpoint/2010/main" val="186626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" y="1600200"/>
            <a:ext cx="7713784" cy="4572000"/>
          </a:xfrm>
        </p:spPr>
      </p:pic>
    </p:spTree>
    <p:extLst>
      <p:ext uri="{BB962C8B-B14F-4D97-AF65-F5344CB8AC3E}">
        <p14:creationId xmlns:p14="http://schemas.microsoft.com/office/powerpoint/2010/main" val="116920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 product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82942"/>
            <a:ext cx="7696200" cy="4900203"/>
          </a:xfrm>
        </p:spPr>
      </p:pic>
    </p:spTree>
    <p:extLst>
      <p:ext uri="{BB962C8B-B14F-4D97-AF65-F5344CB8AC3E}">
        <p14:creationId xmlns:p14="http://schemas.microsoft.com/office/powerpoint/2010/main" val="18042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category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00200"/>
            <a:ext cx="7315200" cy="5150630"/>
          </a:xfrm>
        </p:spPr>
      </p:pic>
    </p:spTree>
    <p:extLst>
      <p:ext uri="{BB962C8B-B14F-4D97-AF65-F5344CB8AC3E}">
        <p14:creationId xmlns:p14="http://schemas.microsoft.com/office/powerpoint/2010/main" val="18836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items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00200"/>
            <a:ext cx="7772400" cy="5029200"/>
          </a:xfrm>
        </p:spPr>
      </p:pic>
    </p:spTree>
    <p:extLst>
      <p:ext uri="{BB962C8B-B14F-4D97-AF65-F5344CB8AC3E}">
        <p14:creationId xmlns:p14="http://schemas.microsoft.com/office/powerpoint/2010/main" val="255057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Muhammad </a:t>
            </a:r>
            <a:r>
              <a:rPr lang="en-US" dirty="0" err="1" smtClean="0"/>
              <a:t>Irfan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BSCS17-13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27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will be used to maintain the records costumer, sales, purchases</a:t>
            </a:r>
          </a:p>
          <a:p>
            <a:r>
              <a:rPr lang="en-US" dirty="0" smtClean="0"/>
              <a:t>A computerized report in a particular format can be generated </a:t>
            </a:r>
          </a:p>
          <a:p>
            <a:r>
              <a:rPr lang="en-US" dirty="0" smtClean="0"/>
              <a:t>Find the costumer, employee, other details very easily</a:t>
            </a:r>
          </a:p>
          <a:p>
            <a:r>
              <a:rPr lang="en-US" dirty="0" smtClean="0"/>
              <a:t>The details of sales and purchase recorded in system</a:t>
            </a:r>
          </a:p>
        </p:txBody>
      </p:sp>
    </p:spTree>
    <p:extLst>
      <p:ext uri="{BB962C8B-B14F-4D97-AF65-F5344CB8AC3E}">
        <p14:creationId xmlns:p14="http://schemas.microsoft.com/office/powerpoint/2010/main" val="85501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Muhammad Aon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BSCS17-29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7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33400"/>
            <a:ext cx="8001000" cy="628996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533400"/>
            <a:ext cx="7239000" cy="1143000"/>
          </a:xfrm>
        </p:spPr>
        <p:txBody>
          <a:bodyPr/>
          <a:lstStyle/>
          <a:p>
            <a:r>
              <a:rPr lang="en-US" dirty="0" smtClean="0"/>
              <a:t>E-r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8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256250"/>
              </p:ext>
            </p:extLst>
          </p:nvPr>
        </p:nvGraphicFramePr>
        <p:xfrm>
          <a:off x="457200" y="1609725"/>
          <a:ext cx="7239000" cy="484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950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Muhammad </a:t>
            </a:r>
            <a:r>
              <a:rPr lang="en-US" dirty="0" err="1" smtClean="0"/>
              <a:t>Kashif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BSCS17-24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09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List of attributes:-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Costumer: </a:t>
            </a:r>
            <a:r>
              <a:rPr lang="en-US" dirty="0" smtClean="0"/>
              <a:t>Costumer Name, Costumer Id, Costumer Address, Mobile Number, City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Product:</a:t>
            </a:r>
            <a:r>
              <a:rPr lang="en-US" dirty="0"/>
              <a:t> </a:t>
            </a:r>
            <a:r>
              <a:rPr lang="en-US" dirty="0" smtClean="0"/>
              <a:t>Product Id, Product Name, Product Category, Product Price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Employee:	 </a:t>
            </a:r>
            <a:r>
              <a:rPr lang="en-US" dirty="0" smtClean="0"/>
              <a:t>Employee Id, Employee Name, Contact, Joining Date, Starting Time, Ending Time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Category:</a:t>
            </a:r>
            <a:r>
              <a:rPr lang="en-US" dirty="0" smtClean="0"/>
              <a:t>	Category Id, Category Name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Stock:</a:t>
            </a:r>
            <a:r>
              <a:rPr lang="en-US" dirty="0"/>
              <a:t> </a:t>
            </a:r>
            <a:r>
              <a:rPr lang="en-US" dirty="0" smtClean="0"/>
              <a:t>Stock Id, Product Name, Price, Quantity, Total Price, Stock 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3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Sale </a:t>
            </a:r>
            <a:r>
              <a:rPr lang="en-US" dirty="0" smtClean="0">
                <a:solidFill>
                  <a:srgbClr val="FF0000"/>
                </a:solidFill>
              </a:rPr>
              <a:t>Product: </a:t>
            </a:r>
            <a:r>
              <a:rPr lang="en-US" dirty="0" smtClean="0"/>
              <a:t>Costumer Id, Costumer Name, Phone, Product Id, Product Name, Category, Price, Quantity, Net Price</a:t>
            </a:r>
            <a:r>
              <a:rPr lang="en-US" dirty="0">
                <a:solidFill>
                  <a:srgbClr val="FF0000"/>
                </a:solidFill>
              </a:rPr>
              <a:t>		</a:t>
            </a:r>
          </a:p>
          <a:p>
            <a:r>
              <a:rPr lang="en-US" dirty="0">
                <a:solidFill>
                  <a:srgbClr val="FF0000"/>
                </a:solidFill>
              </a:rPr>
              <a:t>New Items: </a:t>
            </a:r>
            <a:r>
              <a:rPr lang="en-US" dirty="0" smtClean="0"/>
              <a:t>Product Name, Company, Category, Date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49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1752600"/>
            <a:ext cx="5805268" cy="2868168"/>
          </a:xfrm>
        </p:spPr>
        <p:txBody>
          <a:bodyPr/>
          <a:lstStyle/>
          <a:p>
            <a:r>
              <a:rPr lang="en-US" sz="7200" dirty="0" smtClean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98837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Project:</a:t>
            </a:r>
            <a:br>
              <a:rPr lang="en-US" dirty="0" smtClean="0"/>
            </a:br>
            <a:r>
              <a:rPr lang="en-US" dirty="0" smtClean="0"/>
              <a:t>                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smtClean="0"/>
              <a:t>Super Store Management System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275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super store?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 store is a place where access material is kept which will be used when require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 store management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management is </a:t>
            </a:r>
            <a:r>
              <a:rPr lang="en-US" dirty="0" smtClean="0"/>
              <a:t>to </a:t>
            </a:r>
            <a:r>
              <a:rPr lang="en-US" dirty="0" smtClean="0"/>
              <a:t>issue the material in the right quantities, at the right time to the right </a:t>
            </a:r>
            <a:r>
              <a:rPr lang="en-US" dirty="0" smtClean="0"/>
              <a:t>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57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696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Problems with the 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Security of data.</a:t>
            </a:r>
          </a:p>
          <a:p>
            <a:r>
              <a:rPr lang="en-US" dirty="0" smtClean="0"/>
              <a:t>Time Consuming.</a:t>
            </a:r>
          </a:p>
          <a:p>
            <a:r>
              <a:rPr lang="en-US" dirty="0" smtClean="0"/>
              <a:t>Data Redundancy</a:t>
            </a:r>
          </a:p>
          <a:p>
            <a:r>
              <a:rPr lang="en-US" dirty="0" smtClean="0"/>
              <a:t>Lack of Concurrency</a:t>
            </a:r>
          </a:p>
          <a:p>
            <a:r>
              <a:rPr lang="en-US" dirty="0" smtClean="0"/>
              <a:t>Less Efficiency</a:t>
            </a:r>
          </a:p>
          <a:p>
            <a:r>
              <a:rPr lang="en-US" dirty="0"/>
              <a:t>Consumes large Volume of Paper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2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we need this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Improves the accuracy of </a:t>
            </a:r>
            <a:r>
              <a:rPr lang="en-US" dirty="0" smtClean="0"/>
              <a:t>goods.</a:t>
            </a:r>
            <a:endParaRPr lang="en-US" dirty="0" smtClean="0"/>
          </a:p>
          <a:p>
            <a:r>
              <a:rPr lang="en-US" dirty="0" smtClean="0"/>
              <a:t>Increase efficiency and </a:t>
            </a:r>
            <a:r>
              <a:rPr lang="en-US" dirty="0" smtClean="0"/>
              <a:t>productivity.</a:t>
            </a:r>
            <a:endParaRPr lang="en-US" dirty="0" smtClean="0"/>
          </a:p>
          <a:p>
            <a:r>
              <a:rPr lang="en-US" dirty="0" smtClean="0"/>
              <a:t>Helps save time and </a:t>
            </a:r>
            <a:r>
              <a:rPr lang="en-US" dirty="0" smtClean="0"/>
              <a:t>money.</a:t>
            </a:r>
            <a:endParaRPr lang="en-US" dirty="0" smtClean="0"/>
          </a:p>
          <a:p>
            <a:r>
              <a:rPr lang="en-US" dirty="0" smtClean="0"/>
              <a:t>Flexibility of arrangement 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Cost </a:t>
            </a:r>
            <a:r>
              <a:rPr lang="en-US" dirty="0" smtClean="0"/>
              <a:t>effective.</a:t>
            </a:r>
            <a:endParaRPr lang="en-US" dirty="0" smtClean="0"/>
          </a:p>
          <a:p>
            <a:r>
              <a:rPr lang="en-US" dirty="0" smtClean="0"/>
              <a:t>Efficient space </a:t>
            </a:r>
            <a:r>
              <a:rPr lang="en-US" dirty="0" smtClean="0"/>
              <a:t>utilization.</a:t>
            </a:r>
          </a:p>
          <a:p>
            <a:r>
              <a:rPr lang="en-US" dirty="0" smtClean="0"/>
              <a:t>Error Reduction.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88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 Store and related Information.</a:t>
            </a:r>
          </a:p>
          <a:p>
            <a:r>
              <a:rPr lang="en-US" dirty="0" smtClean="0"/>
              <a:t>Details of Products to Sell.</a:t>
            </a:r>
          </a:p>
          <a:p>
            <a:r>
              <a:rPr lang="en-US" dirty="0" smtClean="0"/>
              <a:t>Staff and Employee Related Details.</a:t>
            </a:r>
          </a:p>
          <a:p>
            <a:r>
              <a:rPr lang="en-US" dirty="0" smtClean="0"/>
              <a:t>Stock Details.</a:t>
            </a:r>
          </a:p>
          <a:p>
            <a:r>
              <a:rPr lang="en-US" dirty="0" smtClean="0"/>
              <a:t>Product Details.</a:t>
            </a:r>
          </a:p>
          <a:p>
            <a:r>
              <a:rPr lang="en-US" dirty="0" smtClean="0"/>
              <a:t>Customer Details.</a:t>
            </a:r>
          </a:p>
          <a:p>
            <a:r>
              <a:rPr lang="en-US" dirty="0" smtClean="0"/>
              <a:t>Supplier Details.</a:t>
            </a:r>
          </a:p>
        </p:txBody>
      </p:sp>
    </p:spTree>
    <p:extLst>
      <p:ext uri="{BB962C8B-B14F-4D97-AF65-F5344CB8AC3E}">
        <p14:creationId xmlns:p14="http://schemas.microsoft.com/office/powerpoint/2010/main" val="14041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Abdul Hakeem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BSCS17-27</a:t>
            </a:r>
          </a:p>
        </p:txBody>
      </p:sp>
    </p:spTree>
    <p:extLst>
      <p:ext uri="{BB962C8B-B14F-4D97-AF65-F5344CB8AC3E}">
        <p14:creationId xmlns:p14="http://schemas.microsoft.com/office/powerpoint/2010/main" val="75987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228</TotalTime>
  <Words>319</Words>
  <Application>Microsoft Office PowerPoint</Application>
  <PresentationFormat>On-screen Show (4:3)</PresentationFormat>
  <Paragraphs>76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Opulent</vt:lpstr>
      <vt:lpstr>Group Members</vt:lpstr>
      <vt:lpstr>Muhammad Aon</vt:lpstr>
      <vt:lpstr>Project:                    </vt:lpstr>
      <vt:lpstr>What is super store?</vt:lpstr>
      <vt:lpstr>Super store management system</vt:lpstr>
      <vt:lpstr>Problems with the existing system</vt:lpstr>
      <vt:lpstr>Why we need this system?</vt:lpstr>
      <vt:lpstr>Requirement analysis</vt:lpstr>
      <vt:lpstr>Abdul Hakeem</vt:lpstr>
      <vt:lpstr>Home page</vt:lpstr>
      <vt:lpstr>Employee </vt:lpstr>
      <vt:lpstr>costumer</vt:lpstr>
      <vt:lpstr>product</vt:lpstr>
      <vt:lpstr>stock</vt:lpstr>
      <vt:lpstr>Sale product</vt:lpstr>
      <vt:lpstr>category</vt:lpstr>
      <vt:lpstr>New items</vt:lpstr>
      <vt:lpstr>Muhammad Irfan</vt:lpstr>
      <vt:lpstr>System implement</vt:lpstr>
      <vt:lpstr>E-r diagram</vt:lpstr>
      <vt:lpstr>Data Flow Diagram</vt:lpstr>
      <vt:lpstr>Muhammad Kashif</vt:lpstr>
      <vt:lpstr>Normalization</vt:lpstr>
      <vt:lpstr>Continue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Members</dc:title>
  <dc:creator>Muhammad Aon</dc:creator>
  <cp:lastModifiedBy>Muhammad Aon</cp:lastModifiedBy>
  <cp:revision>30</cp:revision>
  <dcterms:created xsi:type="dcterms:W3CDTF">2019-12-18T02:20:19Z</dcterms:created>
  <dcterms:modified xsi:type="dcterms:W3CDTF">2019-12-19T05:19:04Z</dcterms:modified>
</cp:coreProperties>
</file>