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E0A15-147B-42C4-BBAE-66B7F43A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E5EEA9-AA34-4FD4-ABE0-F3DE99BF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A21DA-E2A9-42D9-965B-7636A058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FAA0A-D7F7-4B07-A598-4870D20E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E1E394-114B-44A2-BE53-252AD0E9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6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0078D-23B2-4ADC-B516-BC29029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664E1-E1C2-4C90-81ED-C8DFFFB4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D426B-0DC0-497A-922C-CFBD3433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9CD3D-53B5-4727-A38B-5020862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52CD9-B995-4289-83E5-7BC99808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27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D7A47C-2628-4087-B2C6-5DD309CD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85ABEA-09D8-45B4-9530-C1E15AED1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EFE7C-ABEB-440E-937A-7D989F6F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D35A0-9015-420B-A281-C3DE7A6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4C009-49CE-4134-AD01-EFC56418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17656-D950-491C-A96F-0087637C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5CBF1-2E2E-4AAA-82A5-E26B87F7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2FE6-9316-483A-AA36-E9D231E0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16E8D-81B4-4FCD-A96E-5D39B038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970A1B-04B2-4652-9BB4-04E000C0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38228-58F3-493F-B8AB-49164A89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333D6B-2BB0-4C84-97F5-71B4F128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02C43-3C18-4965-AEAE-5339A17A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C67A5-75AA-4EC6-8950-5CB1296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42E6E-9BD8-4505-829F-B3976DFF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0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58B17-CD08-477B-964D-3249FA33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6AD3D-268A-4A9D-944F-55D04A19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D70E46-C47C-40E3-8FBF-C849B801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E9355-6649-4E4E-AB0F-E0D5739C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E11F0-2463-44C4-AEF1-93DBBEBC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46FDBA-2F8B-4F78-A488-629456EB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7653F-F86A-43AF-8E69-CE27EC07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C708A7-7403-4B3C-9838-CEF1AEE8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08DA48-04F1-4298-91D8-DFCA803F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FAFE85-97DE-42AC-9881-3A4A07A3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514305-E443-4317-A116-38A8B9DF7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3B55B2-CD77-4650-8AD2-F093195F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A9AE97-4BB2-45B1-A260-4ADF6CBA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B1A438-4826-4463-BA19-DDD3E928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8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4E53-959C-40B7-9806-ABFD1036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4354B3-C5DA-4606-8DFD-E2712107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C2DA9C-1EBA-43AC-9EF9-B5C6EFB1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81E0BA-B3F6-4EEF-9631-05DDB0B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7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32F333-5A1E-41DC-B118-B5BC7907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0BE75B-D66E-4AE6-A532-63363FBB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E32D22-7E2B-489B-AD34-6F8331BE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1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4F320-8D32-4EE4-A883-C292EBC6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CA1F4-8983-4991-AD0F-A364596E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64E93D-094A-45EF-9DFB-9BD58DD7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4D559-E8B4-4382-B89D-CACAAAF9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9ACE0B-9562-4428-863E-4155E482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174B77-4DF1-44EC-93A8-24D428F9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99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D17ED-313C-4C25-8BD8-F608BA8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10EB18-BD6E-48D6-ADF4-7074EA7A0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7372B-E8E1-4FCF-8DB5-DF378ACE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AF4A43-DC58-4DCD-BBDB-40908DC9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1E7A6F-4DCC-427F-A3E6-B8DDEE89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FEB440-9FE8-4414-8893-7642D1DF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100B62-199C-4253-9022-6A561043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81B13E-61C7-491B-874E-1B03D3CA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B77F2-014D-4664-903A-D5BC3FCA2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9F1-4642-41CC-8764-9B59471CE1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BCC75-5916-4545-BF9D-68F17018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0693E-EA1B-49BD-9D2A-4693EB890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D6A-9A13-4783-8C34-32BD81075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6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F98ED9-8444-47B6-B859-6DFD9F86DF10}"/>
              </a:ext>
            </a:extLst>
          </p:cNvPr>
          <p:cNvSpPr txBox="1"/>
          <p:nvPr/>
        </p:nvSpPr>
        <p:spPr>
          <a:xfrm>
            <a:off x="3403134" y="2936525"/>
            <a:ext cx="538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ダウンロードテストです。</a:t>
            </a:r>
          </a:p>
        </p:txBody>
      </p:sp>
    </p:spTree>
    <p:extLst>
      <p:ext uri="{BB962C8B-B14F-4D97-AF65-F5344CB8AC3E}">
        <p14:creationId xmlns:p14="http://schemas.microsoft.com/office/powerpoint/2010/main" val="267006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青野 真</dc:creator>
  <cp:lastModifiedBy>青野 真</cp:lastModifiedBy>
  <cp:revision>1</cp:revision>
  <dcterms:created xsi:type="dcterms:W3CDTF">2020-07-14T03:27:44Z</dcterms:created>
  <dcterms:modified xsi:type="dcterms:W3CDTF">2020-07-14T03:28:00Z</dcterms:modified>
</cp:coreProperties>
</file>