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4C810-92C9-41B6-B8BE-FC149C4184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79925"/>
            <a:ext cx="5643563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2171-16BB-4E53-BC59-CD849A21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A6AF5-707F-432E-9E67-6440353704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A6AF5-707F-432E-9E67-6440353704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94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A6AF5-707F-432E-9E67-6440353704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0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4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8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6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241F-9519-470E-88D4-48D635D8A2B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0615-F950-4F0F-B996-20B9FCDC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82B9-09AA-47A2-BEA6-CBD2CCFB482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CCC1-BB8E-49DA-A7DB-BBEB3DED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6437"/>
            <a:ext cx="9144000" cy="6096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24000" y="1921164"/>
            <a:ext cx="7213600" cy="32973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1851892"/>
            <a:ext cx="6460836" cy="18703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588655" y="3075709"/>
            <a:ext cx="4895273" cy="20135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465946" y="2675083"/>
            <a:ext cx="4403436" cy="10471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532746" y="2492666"/>
            <a:ext cx="4140199" cy="58304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400964" y="2260601"/>
            <a:ext cx="3441700" cy="4144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096000" y="2157847"/>
            <a:ext cx="3084945" cy="2713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452756" y="2034311"/>
            <a:ext cx="2841912" cy="2262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948633" y="1943103"/>
            <a:ext cx="2520084" cy="2043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259638" y="1872679"/>
            <a:ext cx="2369993" cy="17779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718442" y="4423041"/>
            <a:ext cx="339437" cy="320959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1291" y="2964882"/>
            <a:ext cx="339437" cy="320959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77544" y="1281538"/>
            <a:ext cx="318654" cy="114762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76110" y="746197"/>
            <a:ext cx="12746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Weather Station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8098" y="5654666"/>
            <a:ext cx="2057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Spectral reflectance sensors measure NDVI.</a:t>
            </a:r>
            <a:endParaRPr lang="en-US" sz="1200" dirty="0"/>
          </a:p>
        </p:txBody>
      </p:sp>
      <p:cxnSp>
        <p:nvCxnSpPr>
          <p:cNvPr id="21" name="Straight Connector 20"/>
          <p:cNvCxnSpPr>
            <a:stCxn id="2" idx="7"/>
          </p:cNvCxnSpPr>
          <p:nvPr/>
        </p:nvCxnSpPr>
        <p:spPr>
          <a:xfrm>
            <a:off x="5008170" y="4470044"/>
            <a:ext cx="871578" cy="11846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20191" y="4163338"/>
            <a:ext cx="2057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Spectral Radiometers measure canopy </a:t>
            </a:r>
            <a:r>
              <a:rPr lang="en-US" sz="1200" dirty="0"/>
              <a:t>t</a:t>
            </a:r>
            <a:r>
              <a:rPr lang="en-US" sz="1200" dirty="0" smtClean="0"/>
              <a:t>emperature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61699" y="3202425"/>
            <a:ext cx="777160" cy="9736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631654" y="2804402"/>
            <a:ext cx="339437" cy="320959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13775" y="3189568"/>
            <a:ext cx="1401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Dataloggers</a:t>
            </a:r>
            <a:r>
              <a:rPr lang="en-US" sz="1200" dirty="0" smtClean="0"/>
              <a:t> track soil water sensors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6" idx="7"/>
          </p:cNvCxnSpPr>
          <p:nvPr/>
        </p:nvCxnSpPr>
        <p:spPr>
          <a:xfrm>
            <a:off x="8921382" y="2851405"/>
            <a:ext cx="292393" cy="3472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01598" y="1418824"/>
            <a:ext cx="197160" cy="5537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96337" y="1181095"/>
            <a:ext cx="9145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Flowmeters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3675830" y="3870044"/>
            <a:ext cx="530410" cy="42194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44230" y="2045279"/>
            <a:ext cx="2057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Sprinkler heads are Hunter MP 1000 Rotators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778801" y="2492666"/>
            <a:ext cx="310600" cy="14079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923" y="1003038"/>
            <a:ext cx="79664" cy="3238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20700000">
            <a:off x="5690315" y="3644327"/>
            <a:ext cx="1020192" cy="59034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80643" y="3158056"/>
            <a:ext cx="1098201" cy="774951"/>
          </a:xfrm>
          <a:prstGeom prst="line">
            <a:avLst/>
          </a:prstGeom>
          <a:ln w="254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705508" y="4658064"/>
            <a:ext cx="1098202" cy="961107"/>
          </a:xfrm>
          <a:prstGeom prst="line">
            <a:avLst/>
          </a:prstGeom>
          <a:ln w="25400">
            <a:solidFill>
              <a:srgbClr val="FFFF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rot="20700000">
            <a:off x="3101347" y="5022262"/>
            <a:ext cx="1265709" cy="1076057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0" y="2032218"/>
            <a:ext cx="252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9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5G106783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jink-royp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GS311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71799" y="2940160"/>
            <a:ext cx="5500256" cy="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9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9711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86252" y="2323431"/>
            <a:ext cx="6186199" cy="20117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35972" y="236190"/>
            <a:ext cx="14958" cy="618619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73493" y="917329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3493" y="1592244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73493" y="2273377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73493" y="2960734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3493" y="3682301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1555" y="236190"/>
            <a:ext cx="11854" cy="618619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3493" y="4366545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73493" y="5032129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73493" y="5735036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191957" y="24552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11z 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850409" y="24552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12z3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502593" y="24552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13z3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191957" y="93556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21z2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50409" y="92665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22z3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502593" y="932863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23z2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191957" y="1624486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31z 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850409" y="1581348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32z2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502593" y="1598467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33z 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191957" y="2273368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41z3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850409" y="2273359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42z2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502593" y="2273359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43z 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191957" y="2984058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51z2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50409" y="2979390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52z3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02593" y="2977824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53z3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191957" y="3677632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61z 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850409" y="3679967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62z 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502593" y="3689306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63z2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191957" y="4350217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71z2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50409" y="4361870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72z 1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502593" y="4378199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73z2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191957" y="5043787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81z2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850409" y="5032120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82z3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502593" y="5032120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83z3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91957" y="5735035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91z3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50409" y="5725704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92z 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502593" y="5732701"/>
            <a:ext cx="683656" cy="674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93z 1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16263" y="908510"/>
            <a:ext cx="2304204" cy="360955"/>
            <a:chOff x="4295661" y="1064034"/>
            <a:chExt cx="2304204" cy="360955"/>
          </a:xfrm>
        </p:grpSpPr>
        <p:sp>
          <p:nvSpPr>
            <p:cNvPr id="109" name="Rectangle 108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>
              <a:stCxn id="109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gonal Stripe 16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Diagonal Stripe 111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51334" y="229971"/>
            <a:ext cx="2304204" cy="360955"/>
            <a:chOff x="4295661" y="1064034"/>
            <a:chExt cx="2304204" cy="360955"/>
          </a:xfrm>
        </p:grpSpPr>
        <p:sp>
          <p:nvSpPr>
            <p:cNvPr id="114" name="Rectangle 113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Elbow Connector 114"/>
            <p:cNvCxnSpPr>
              <a:stCxn id="114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iagonal Stripe 118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Diagonal Stripe 119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31382" y="2300903"/>
            <a:ext cx="2304204" cy="360955"/>
            <a:chOff x="4295661" y="1064034"/>
            <a:chExt cx="2304204" cy="360955"/>
          </a:xfrm>
        </p:grpSpPr>
        <p:sp>
          <p:nvSpPr>
            <p:cNvPr id="130" name="Rectangle 129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Elbow Connector 130"/>
            <p:cNvCxnSpPr>
              <a:stCxn id="130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Isosceles Triangle 131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Diagonal Stripe 134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Diagonal Stripe 135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227812" y="3009716"/>
            <a:ext cx="2304204" cy="360955"/>
            <a:chOff x="4295661" y="1064034"/>
            <a:chExt cx="2304204" cy="360955"/>
          </a:xfrm>
        </p:grpSpPr>
        <p:sp>
          <p:nvSpPr>
            <p:cNvPr id="138" name="Rectangle 137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Elbow Connector 138"/>
            <p:cNvCxnSpPr>
              <a:stCxn id="138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Isosceles Triangle 139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Diagonal Stripe 142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Diagonal Stripe 143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51334" y="3673166"/>
            <a:ext cx="2304204" cy="360955"/>
            <a:chOff x="4295661" y="1064034"/>
            <a:chExt cx="2304204" cy="360955"/>
          </a:xfrm>
        </p:grpSpPr>
        <p:sp>
          <p:nvSpPr>
            <p:cNvPr id="146" name="Rectangle 145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Elbow Connector 146"/>
            <p:cNvCxnSpPr>
              <a:stCxn id="146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Diagonal Stripe 150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Diagonal Stripe 151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50758" y="4372942"/>
            <a:ext cx="2304204" cy="360955"/>
            <a:chOff x="4295661" y="1064034"/>
            <a:chExt cx="2304204" cy="360955"/>
          </a:xfrm>
        </p:grpSpPr>
        <p:sp>
          <p:nvSpPr>
            <p:cNvPr id="154" name="Rectangle 153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Elbow Connector 154"/>
            <p:cNvCxnSpPr>
              <a:stCxn id="154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iagonal Stripe 158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Diagonal Stripe 159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247301" y="5035276"/>
            <a:ext cx="2304204" cy="360955"/>
            <a:chOff x="4295661" y="1064034"/>
            <a:chExt cx="2304204" cy="360955"/>
          </a:xfrm>
        </p:grpSpPr>
        <p:sp>
          <p:nvSpPr>
            <p:cNvPr id="162" name="Rectangle 161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Elbow Connector 162"/>
            <p:cNvCxnSpPr>
              <a:stCxn id="162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Isosceles Triangle 163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agonal Stripe 166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Diagonal Stripe 167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270247" y="5751497"/>
            <a:ext cx="2304204" cy="360955"/>
            <a:chOff x="4295661" y="1064034"/>
            <a:chExt cx="2304204" cy="360955"/>
          </a:xfrm>
        </p:grpSpPr>
        <p:sp>
          <p:nvSpPr>
            <p:cNvPr id="170" name="Rectangle 169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Elbow Connector 170"/>
            <p:cNvCxnSpPr>
              <a:stCxn id="170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Isosceles Triangle 173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gonal Stripe 174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Diagonal Stripe 175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5765397" y="2549167"/>
            <a:ext cx="115463" cy="1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>
            <a:off x="5719507" y="3289687"/>
            <a:ext cx="207244" cy="1619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gonal Stripe 182"/>
          <p:cNvSpPr/>
          <p:nvPr/>
        </p:nvSpPr>
        <p:spPr>
          <a:xfrm>
            <a:off x="5740027" y="2802491"/>
            <a:ext cx="166202" cy="152677"/>
          </a:xfrm>
          <a:prstGeom prst="diagStri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Diagonal Stripe 183"/>
          <p:cNvSpPr/>
          <p:nvPr/>
        </p:nvSpPr>
        <p:spPr>
          <a:xfrm>
            <a:off x="5775277" y="3055381"/>
            <a:ext cx="166202" cy="152677"/>
          </a:xfrm>
          <a:prstGeom prst="diagStri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3594" y="2465097"/>
            <a:ext cx="3220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EM50G Logger</a:t>
            </a:r>
          </a:p>
          <a:p>
            <a:r>
              <a:rPr lang="en-US" dirty="0" smtClean="0"/>
              <a:t>Radiometer SI-411</a:t>
            </a:r>
          </a:p>
          <a:p>
            <a:r>
              <a:rPr lang="en-US" dirty="0" smtClean="0"/>
              <a:t>SRS NDVI</a:t>
            </a:r>
          </a:p>
          <a:p>
            <a:r>
              <a:rPr lang="en-US" dirty="0" smtClean="0"/>
              <a:t>GS3 Soil Moisture, Temp, EC</a:t>
            </a:r>
          </a:p>
          <a:p>
            <a:r>
              <a:rPr lang="en-US" dirty="0" smtClean="0"/>
              <a:t>MPS 6 Water Potential Sensor</a:t>
            </a:r>
          </a:p>
          <a:p>
            <a:r>
              <a:rPr lang="en-US" dirty="0" smtClean="0"/>
              <a:t>Flow Meter</a:t>
            </a:r>
          </a:p>
          <a:p>
            <a:r>
              <a:rPr lang="en-US" dirty="0" err="1" smtClean="0"/>
              <a:t>Atmos</a:t>
            </a:r>
            <a:r>
              <a:rPr lang="en-US" dirty="0" smtClean="0"/>
              <a:t> 41 </a:t>
            </a:r>
            <a:r>
              <a:rPr lang="en-US" dirty="0" err="1" smtClean="0"/>
              <a:t>Micromet</a:t>
            </a:r>
            <a:r>
              <a:rPr lang="en-US" dirty="0" smtClean="0"/>
              <a:t> Station</a:t>
            </a:r>
            <a:endParaRPr lang="en-US" dirty="0"/>
          </a:p>
          <a:p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5788348" y="3597590"/>
            <a:ext cx="130844" cy="179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2238435" y="1658574"/>
            <a:ext cx="2304204" cy="360955"/>
            <a:chOff x="4295661" y="1064034"/>
            <a:chExt cx="2304204" cy="360955"/>
          </a:xfrm>
        </p:grpSpPr>
        <p:sp>
          <p:nvSpPr>
            <p:cNvPr id="189" name="Rectangle 188"/>
            <p:cNvSpPr/>
            <p:nvPr/>
          </p:nvSpPr>
          <p:spPr>
            <a:xfrm>
              <a:off x="6484402" y="1245251"/>
              <a:ext cx="115463" cy="13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Elbow Connector 189"/>
            <p:cNvCxnSpPr>
              <a:stCxn id="189" idx="2"/>
            </p:cNvCxnSpPr>
            <p:nvPr/>
          </p:nvCxnSpPr>
          <p:spPr>
            <a:xfrm rot="5400000">
              <a:off x="5447888" y="330742"/>
              <a:ext cx="45643" cy="2142851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/>
            <p:nvPr/>
          </p:nvSpPr>
          <p:spPr>
            <a:xfrm>
              <a:off x="4295661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4984768" y="1235028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5583475" y="123930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agonal Stripe 193"/>
            <p:cNvSpPr/>
            <p:nvPr/>
          </p:nvSpPr>
          <p:spPr>
            <a:xfrm>
              <a:off x="6388273" y="1064034"/>
              <a:ext cx="166202" cy="152677"/>
            </a:xfrm>
            <a:prstGeom prst="diagStrip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Diagonal Stripe 194"/>
            <p:cNvSpPr/>
            <p:nvPr/>
          </p:nvSpPr>
          <p:spPr>
            <a:xfrm>
              <a:off x="6433663" y="1151269"/>
              <a:ext cx="166202" cy="152677"/>
            </a:xfrm>
            <a:prstGeom prst="diagStrip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406986" y="2427795"/>
            <a:ext cx="370167" cy="365885"/>
            <a:chOff x="5523958" y="2506154"/>
            <a:chExt cx="370167" cy="365885"/>
          </a:xfrm>
        </p:grpSpPr>
        <p:sp>
          <p:nvSpPr>
            <p:cNvPr id="122" name="Rounded Rectangle 121"/>
            <p:cNvSpPr/>
            <p:nvPr/>
          </p:nvSpPr>
          <p:spPr>
            <a:xfrm>
              <a:off x="5763281" y="269230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4182" y="259225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5621458" y="2675744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5568910" y="259719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5523958" y="2516672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673339" y="2506154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4564093" y="2557153"/>
            <a:ext cx="115463" cy="1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556032" y="3274146"/>
            <a:ext cx="115463" cy="1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564092" y="3909545"/>
            <a:ext cx="115463" cy="1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3396919" y="3161080"/>
            <a:ext cx="370167" cy="365885"/>
            <a:chOff x="5523958" y="2506154"/>
            <a:chExt cx="370167" cy="365885"/>
          </a:xfrm>
        </p:grpSpPr>
        <p:sp>
          <p:nvSpPr>
            <p:cNvPr id="182" name="Rounded Rectangle 181"/>
            <p:cNvSpPr/>
            <p:nvPr/>
          </p:nvSpPr>
          <p:spPr>
            <a:xfrm>
              <a:off x="5763281" y="269230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5714182" y="259225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5621458" y="2675744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5568910" y="259719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5523958" y="2516672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5673339" y="2506154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3405455" y="3832150"/>
            <a:ext cx="370167" cy="365885"/>
            <a:chOff x="5523958" y="2506154"/>
            <a:chExt cx="370167" cy="365885"/>
          </a:xfrm>
        </p:grpSpPr>
        <p:sp>
          <p:nvSpPr>
            <p:cNvPr id="200" name="Rounded Rectangle 199"/>
            <p:cNvSpPr/>
            <p:nvPr/>
          </p:nvSpPr>
          <p:spPr>
            <a:xfrm>
              <a:off x="5763281" y="269230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5714182" y="2592251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621458" y="2675744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568910" y="2597190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5523958" y="2516672"/>
              <a:ext cx="207244" cy="16196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5673339" y="2506154"/>
              <a:ext cx="130844" cy="1797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Elbow Connector 207"/>
          <p:cNvCxnSpPr/>
          <p:nvPr/>
        </p:nvCxnSpPr>
        <p:spPr>
          <a:xfrm rot="10800000" flipV="1">
            <a:off x="3893164" y="2773279"/>
            <a:ext cx="744734" cy="65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/>
          <p:nvPr/>
        </p:nvCxnSpPr>
        <p:spPr>
          <a:xfrm rot="10800000" flipV="1">
            <a:off x="3757416" y="3445451"/>
            <a:ext cx="744734" cy="65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/>
          <p:nvPr/>
        </p:nvCxnSpPr>
        <p:spPr>
          <a:xfrm rot="10800000" flipV="1">
            <a:off x="3731277" y="4101154"/>
            <a:ext cx="744734" cy="65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5473606" y="446054"/>
            <a:ext cx="115463" cy="1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5730781" y="3913328"/>
            <a:ext cx="245978" cy="221443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ross 216"/>
          <p:cNvSpPr/>
          <p:nvPr/>
        </p:nvSpPr>
        <p:spPr>
          <a:xfrm>
            <a:off x="4912625" y="172378"/>
            <a:ext cx="245978" cy="221443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ross 217"/>
          <p:cNvSpPr/>
          <p:nvPr/>
        </p:nvSpPr>
        <p:spPr>
          <a:xfrm>
            <a:off x="4912625" y="414906"/>
            <a:ext cx="245978" cy="221443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ross 218"/>
          <p:cNvSpPr/>
          <p:nvPr/>
        </p:nvSpPr>
        <p:spPr>
          <a:xfrm>
            <a:off x="4912625" y="657434"/>
            <a:ext cx="245978" cy="221443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Elbow Connector 219"/>
          <p:cNvCxnSpPr>
            <a:endCxn id="218" idx="2"/>
          </p:cNvCxnSpPr>
          <p:nvPr/>
        </p:nvCxnSpPr>
        <p:spPr>
          <a:xfrm rot="10800000" flipV="1">
            <a:off x="5035614" y="547915"/>
            <a:ext cx="356436" cy="88434"/>
          </a:xfrm>
          <a:prstGeom prst="bentConnector4">
            <a:avLst>
              <a:gd name="adj1" fmla="val 32747"/>
              <a:gd name="adj2" fmla="val 358498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5732393" y="4239001"/>
            <a:ext cx="239785" cy="2211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Lightning Bolt 205"/>
          <p:cNvSpPr/>
          <p:nvPr/>
        </p:nvSpPr>
        <p:spPr>
          <a:xfrm>
            <a:off x="3213827" y="3265088"/>
            <a:ext cx="239785" cy="2211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86252" y="2323431"/>
            <a:ext cx="6186199" cy="20117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35972" y="236190"/>
            <a:ext cx="14958" cy="618619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73493" y="917329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3493" y="1592244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73493" y="2273377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73493" y="2960734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3493" y="3682301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1555" y="236190"/>
            <a:ext cx="11854" cy="618619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3493" y="4366545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73493" y="5032129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73493" y="5735036"/>
            <a:ext cx="201171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191957" y="245523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11z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50409" y="245523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12z3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502593" y="245523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13z3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191957" y="935563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21z2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50409" y="926653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22z3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502593" y="932863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23z2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191957" y="1624486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31z 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850409" y="1581348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32z2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502593" y="1598467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33z 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191957" y="2273368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41z3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850409" y="2273359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42z2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502593" y="2273359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43z 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191957" y="2984058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51z2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850409" y="2979390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52z3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502593" y="2977824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53z3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191957" y="3677632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61z 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850409" y="3679967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62z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502593" y="3689306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63z2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191957" y="4350217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71z2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50409" y="4361870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72z 1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502593" y="4378199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73z2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91957" y="5043787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81z2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850409" y="5032120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82z3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502593" y="5032120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83z3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91957" y="5735035"/>
            <a:ext cx="683656" cy="6749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91z3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50409" y="5725704"/>
            <a:ext cx="683656" cy="6749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92z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502593" y="5732701"/>
            <a:ext cx="683656" cy="674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93z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3576" y="770965"/>
            <a:ext cx="3917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Nitrogen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Excessive</a:t>
            </a:r>
          </a:p>
          <a:p>
            <a:endParaRPr lang="en-US" dirty="0"/>
          </a:p>
          <a:p>
            <a:r>
              <a:rPr lang="en-US" dirty="0" smtClean="0"/>
              <a:t>Irrigation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(z2)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(z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(Z3)</a:t>
            </a:r>
          </a:p>
        </p:txBody>
      </p:sp>
      <p:sp>
        <p:nvSpPr>
          <p:cNvPr id="206" name="Oval 205"/>
          <p:cNvSpPr/>
          <p:nvPr/>
        </p:nvSpPr>
        <p:spPr>
          <a:xfrm>
            <a:off x="7491813" y="1114184"/>
            <a:ext cx="336091" cy="2998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491813" y="1364599"/>
            <a:ext cx="314132" cy="2998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7491813" y="1636283"/>
            <a:ext cx="310913" cy="2825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64085" y="994184"/>
            <a:ext cx="2229803" cy="3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 BLOCK 1 -------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778522" y="3039596"/>
            <a:ext cx="2229803" cy="3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 BLOCK 2 -------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 rot="16200000">
            <a:off x="777483" y="5085009"/>
            <a:ext cx="2229803" cy="3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 BLOCK 3 -------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4" y="4114800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1: Front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5G106794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sech-lotci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  2.5”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1" y="2032218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1: Back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5G106791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tuxy-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vowu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Zone 1 (center flow meter)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Zone 2 (west flow meter)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Zone 3 (east flow meter)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4: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19802" y="2119745"/>
            <a:ext cx="125036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54386" y="2722418"/>
            <a:ext cx="125036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52701" y="3314699"/>
            <a:ext cx="125036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0425" y="2163680"/>
            <a:ext cx="167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Meter: Zone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4553" y="2755494"/>
            <a:ext cx="169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Meter: Zone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30424" y="3358634"/>
            <a:ext cx="174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Meter: Zone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971800" y="4724401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029201" y="473086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010402" y="472440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8458200" y="4433114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2699368">
            <a:off x="8380511" y="4176017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 rot="2565347">
            <a:off x="8347607" y="4355103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971800" y="5022741"/>
            <a:ext cx="5486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75349" y="2956448"/>
            <a:ext cx="1786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261591" y="2956447"/>
            <a:ext cx="0" cy="20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76500" y="441041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15102" y="440993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46872" y="440993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781800" y="2348345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81800" y="3544684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620000" y="2348345"/>
            <a:ext cx="0" cy="1194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Meters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1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44881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318272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86500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9879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Rows 2 and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3" y="4114800"/>
            <a:ext cx="250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3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5G106785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keygy-augco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4: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0" y="2032218"/>
            <a:ext cx="252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2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5G106782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fribu-shoa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Apogee SIE-421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971800" y="5022742"/>
            <a:ext cx="5447018" cy="6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1800" y="4724401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29201" y="473086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10402" y="472440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71800" y="2944886"/>
            <a:ext cx="5486401" cy="6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58200" y="4433114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 rot="2699368">
            <a:off x="8380511" y="4176017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 rot="2565347">
            <a:off x="8347607" y="4355103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76500" y="441041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5102" y="440993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46872" y="440993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2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3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2744" y="6045843"/>
            <a:ext cx="6347111" cy="25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 Apogee SIE-421 has an 18 degree half angle and are installed 1.4 m above ground with a 45 degree angle. 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4" y="4114800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4: Back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5G106789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knohi-nidy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12”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MPS6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4: MPS6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MPS6 12”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38757" y="2076635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4: Front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5G106781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roha-hygi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11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2.5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Apogee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SIE-421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71799" y="2944886"/>
            <a:ext cx="5500256" cy="6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167254" y="2951345"/>
            <a:ext cx="0" cy="1930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cxnSp>
        <p:nvCxnSpPr>
          <p:cNvPr id="45" name="Elbow Connector 44"/>
          <p:cNvCxnSpPr/>
          <p:nvPr/>
        </p:nvCxnSpPr>
        <p:spPr>
          <a:xfrm>
            <a:off x="7010400" y="4343401"/>
            <a:ext cx="1156854" cy="538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29"/>
          <p:cNvCxnSpPr/>
          <p:nvPr/>
        </p:nvCxnSpPr>
        <p:spPr>
          <a:xfrm>
            <a:off x="7010400" y="4881963"/>
            <a:ext cx="115685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7010400" y="4881963"/>
            <a:ext cx="1156854" cy="529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11176" y="4189512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2.5”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11837" y="4669980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6”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11838" y="4870610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6”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11175" y="5178387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12”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51458" y="5332275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12”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4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4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22744" y="6045843"/>
            <a:ext cx="6347111" cy="25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 Apogee SIE-421 has an 18 degree half angle and are installed 1.4 m above ground with a 45 degree angle. 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4" y="4114800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5: Back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5G106788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omvud-tokpa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12”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MPS6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4: MPS6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MPS6 12”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1" y="2032218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5: Front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5G106792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oded-cijpi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11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2.5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Apogee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SIE-421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71799" y="2944886"/>
            <a:ext cx="5538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67254" y="2951345"/>
            <a:ext cx="0" cy="1930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cxnSp>
        <p:nvCxnSpPr>
          <p:cNvPr id="52" name="Elbow Connector 51"/>
          <p:cNvCxnSpPr/>
          <p:nvPr/>
        </p:nvCxnSpPr>
        <p:spPr>
          <a:xfrm>
            <a:off x="7010400" y="4343401"/>
            <a:ext cx="1156854" cy="538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9"/>
          <p:cNvCxnSpPr/>
          <p:nvPr/>
        </p:nvCxnSpPr>
        <p:spPr>
          <a:xfrm>
            <a:off x="7010400" y="4881963"/>
            <a:ext cx="115685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7010400" y="4881963"/>
            <a:ext cx="1156854" cy="529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11176" y="4189512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2.5”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1837" y="4669980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6”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11838" y="4870610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6”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11175" y="5178387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12”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458" y="5332275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12”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5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5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  <p:sp>
        <p:nvSpPr>
          <p:cNvPr id="47" name="Lightning Bolt 46"/>
          <p:cNvSpPr/>
          <p:nvPr/>
        </p:nvSpPr>
        <p:spPr>
          <a:xfrm>
            <a:off x="5637499" y="2846199"/>
            <a:ext cx="297873" cy="3774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253101" y="360862"/>
            <a:ext cx="2805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60G; </a:t>
            </a:r>
            <a:r>
              <a:rPr lang="en-US" sz="1400" u="sng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</a:t>
            </a:r>
            <a:r>
              <a:rPr lang="en-US" sz="1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41</a:t>
            </a:r>
            <a:endParaRPr lang="en-US" sz="1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Serial No.: 06-00173 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opko-vodo</a:t>
            </a:r>
            <a:endParaRPr 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 data.decagon.com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>
            <a:endCxn id="47" idx="0"/>
          </p:cNvCxnSpPr>
          <p:nvPr/>
        </p:nvCxnSpPr>
        <p:spPr>
          <a:xfrm flipH="1">
            <a:off x="5754331" y="1320800"/>
            <a:ext cx="3472796" cy="1525399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22744" y="6045843"/>
            <a:ext cx="6347111" cy="25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 Apogee SIE-421 has an 18 degree half angle and are installed 1.4 m above ground with a 45 degree angle. 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4" y="4114800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6: Back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5G106784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togei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-kudu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12”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MPS6 12” A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4: MPS6 6”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MPS6 12”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1" y="2032218"/>
            <a:ext cx="28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6: Front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5G106793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vanya-birfa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 11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2.5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 Apogee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SIE-421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71799" y="2940160"/>
            <a:ext cx="5500256" cy="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7010400" y="4343401"/>
            <a:ext cx="1156854" cy="5272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7010400" y="4881963"/>
            <a:ext cx="115685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7010400" y="4881963"/>
            <a:ext cx="1156854" cy="529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67254" y="2951345"/>
            <a:ext cx="0" cy="1930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1176" y="4189512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2.5”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1837" y="4669980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6”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11838" y="4870610"/>
            <a:ext cx="112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12”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9282" y="5181601"/>
            <a:ext cx="101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12”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20464" y="5338720"/>
            <a:ext cx="120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MPS6 12” B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6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6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22744" y="6045843"/>
            <a:ext cx="6347111" cy="25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 Apogee SIE-421 has an 18 degree half angle and are installed 1.4 m above ground with a 45 degree angle. 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109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648" y="453196"/>
            <a:ext cx="6882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Rows 7 and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83783" y="4114800"/>
            <a:ext cx="250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8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5G106787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surr-cynyi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GS311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3000" y="2032218"/>
            <a:ext cx="252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7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ID: 5G106790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yahid-owun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1: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GS311 m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2: GS3 8 m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3: GS3 2.5”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SRS NDVI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5: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52456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3" y="4089291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971800" y="5022741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1800" y="4724401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29201" y="473086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10402" y="4724400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108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455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2" y="2011436"/>
            <a:ext cx="1967347" cy="1866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71800" y="2940160"/>
            <a:ext cx="5486401" cy="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799" y="2646546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29200" y="265300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010401" y="2646545"/>
            <a:ext cx="0" cy="29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64359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06061" y="558306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46769" y="5586859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0046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1748" y="350755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2456" y="3511347"/>
            <a:ext cx="9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58200" y="4433114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 rot="2699368">
            <a:off x="8380511" y="4176017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 rot="2565347">
            <a:off x="8347607" y="4355103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72055" y="2383111"/>
            <a:ext cx="76200" cy="1497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 rot="2699368">
            <a:off x="8394366" y="2126014"/>
            <a:ext cx="231581" cy="2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 rot="2565347">
            <a:off x="8361462" y="2305100"/>
            <a:ext cx="45719" cy="52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6500" y="234477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15102" y="234429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6872" y="234429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76500" y="441041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11 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15102" y="4409936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46872" y="4409937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GS3 8 m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65441" y="262785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044692" y="4556864"/>
            <a:ext cx="1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Aerial View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1909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0530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73530" y="168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26501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1108</Words>
  <Application>Microsoft Office PowerPoint</Application>
  <PresentationFormat>Widescreen</PresentationFormat>
  <Paragraphs>329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JhengHei</vt:lpstr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Hansen</dc:creator>
  <cp:lastModifiedBy>Neil Hansen</cp:lastModifiedBy>
  <cp:revision>49</cp:revision>
  <cp:lastPrinted>2016-03-07T23:22:23Z</cp:lastPrinted>
  <dcterms:created xsi:type="dcterms:W3CDTF">2015-05-04T16:23:45Z</dcterms:created>
  <dcterms:modified xsi:type="dcterms:W3CDTF">2018-01-18T20:36:43Z</dcterms:modified>
</cp:coreProperties>
</file>