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omments/comment1.xml" ContentType="application/vnd.openxmlformats-officedocument.presentationml.comments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omments/comment2.xml" ContentType="application/vnd.openxmlformats-officedocument.presentationml.comments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9"/>
  </p:notes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hmet Onur Akman" initials="AOA" lastIdx="4" clrIdx="0">
    <p:extLst>
      <p:ext uri="{19B8F6BF-5375-455C-9EA6-DF929625EA0E}">
        <p15:presenceInfo xmlns:p15="http://schemas.microsoft.com/office/powerpoint/2012/main" userId="bfd135d45652bcb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20T01:02:47.971" idx="3">
    <p:pos x="6522" y="1389"/>
    <p:text>Gantt Şeması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20T01:01:49.243" idx="2">
    <p:pos x="7125" y="1482"/>
    <p:text>Maliyet Tablosu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20T01:53:17.398" idx="4">
    <p:pos x="7027" y="1094"/>
    <p:text>Chris Deotte, MNIST Digit Recognition, Kaggle</p:text>
    <p:extLst>
      <p:ext uri="{C676402C-5697-4E1C-873F-D02D1690AC5C}">
        <p15:threadingInfo xmlns:p15="http://schemas.microsoft.com/office/powerpoint/2012/main" timeZoneBias="-180"/>
      </p:ext>
    </p:extLst>
  </p:cm>
</p:cmLst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4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4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144837-E528-4343-BF44-F217F5E14B1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E3DBD34-D844-4364-AE7C-C4755A7DD7A3}">
      <dgm:prSet/>
      <dgm:spPr/>
      <dgm:t>
        <a:bodyPr/>
        <a:lstStyle/>
        <a:p>
          <a:pPr>
            <a:lnSpc>
              <a:spcPct val="100000"/>
            </a:lnSpc>
          </a:pPr>
          <a:r>
            <a:rPr lang="tr-TR"/>
            <a:t>Problem Tanımı</a:t>
          </a:r>
          <a:endParaRPr lang="en-US"/>
        </a:p>
      </dgm:t>
    </dgm:pt>
    <dgm:pt modelId="{240E9EB5-4B88-471D-8EBE-B7CD0DE0CEBE}" type="parTrans" cxnId="{3ED980D0-5B60-4666-90CF-F7268D93D640}">
      <dgm:prSet/>
      <dgm:spPr/>
      <dgm:t>
        <a:bodyPr/>
        <a:lstStyle/>
        <a:p>
          <a:endParaRPr lang="en-US"/>
        </a:p>
      </dgm:t>
    </dgm:pt>
    <dgm:pt modelId="{9941F442-611E-40A8-84CF-37AB7921D891}" type="sibTrans" cxnId="{3ED980D0-5B60-4666-90CF-F7268D93D640}">
      <dgm:prSet/>
      <dgm:spPr/>
      <dgm:t>
        <a:bodyPr/>
        <a:lstStyle/>
        <a:p>
          <a:endParaRPr lang="en-US"/>
        </a:p>
      </dgm:t>
    </dgm:pt>
    <dgm:pt modelId="{02E0B6B7-C202-4499-B2E4-0EC9F9FF17D6}">
      <dgm:prSet/>
      <dgm:spPr/>
      <dgm:t>
        <a:bodyPr/>
        <a:lstStyle/>
        <a:p>
          <a:pPr>
            <a:lnSpc>
              <a:spcPct val="100000"/>
            </a:lnSpc>
          </a:pPr>
          <a:r>
            <a:rPr lang="tr-TR"/>
            <a:t>Çözüm Önerisi</a:t>
          </a:r>
          <a:endParaRPr lang="en-US"/>
        </a:p>
      </dgm:t>
    </dgm:pt>
    <dgm:pt modelId="{1CC5BDA7-B02D-47C0-A0DF-8215A25F9A3F}" type="parTrans" cxnId="{F7FC7C48-FA75-4C28-8CA1-A4A2756A27B2}">
      <dgm:prSet/>
      <dgm:spPr/>
      <dgm:t>
        <a:bodyPr/>
        <a:lstStyle/>
        <a:p>
          <a:endParaRPr lang="en-US"/>
        </a:p>
      </dgm:t>
    </dgm:pt>
    <dgm:pt modelId="{F48EACE9-35FD-4AF9-B0B5-F82098A09BCA}" type="sibTrans" cxnId="{F7FC7C48-FA75-4C28-8CA1-A4A2756A27B2}">
      <dgm:prSet/>
      <dgm:spPr/>
      <dgm:t>
        <a:bodyPr/>
        <a:lstStyle/>
        <a:p>
          <a:endParaRPr lang="en-US"/>
        </a:p>
      </dgm:t>
    </dgm:pt>
    <dgm:pt modelId="{B8FDBDCB-30EB-4060-BB40-446E8BED34BF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dirty="0"/>
            <a:t>Bazı İlgili Çalışmalar</a:t>
          </a:r>
          <a:endParaRPr lang="en-US" dirty="0"/>
        </a:p>
      </dgm:t>
    </dgm:pt>
    <dgm:pt modelId="{7314A85C-3298-47E4-A51D-A65181F495EB}" type="parTrans" cxnId="{F7E8FAA6-61E1-4146-B327-2BB20CFF92B0}">
      <dgm:prSet/>
      <dgm:spPr/>
      <dgm:t>
        <a:bodyPr/>
        <a:lstStyle/>
        <a:p>
          <a:endParaRPr lang="en-US"/>
        </a:p>
      </dgm:t>
    </dgm:pt>
    <dgm:pt modelId="{7417E822-B0C7-4194-B7C0-6C18D928C7B9}" type="sibTrans" cxnId="{F7E8FAA6-61E1-4146-B327-2BB20CFF92B0}">
      <dgm:prSet/>
      <dgm:spPr/>
      <dgm:t>
        <a:bodyPr/>
        <a:lstStyle/>
        <a:p>
          <a:endParaRPr lang="en-US"/>
        </a:p>
      </dgm:t>
    </dgm:pt>
    <dgm:pt modelId="{E55D8683-8854-4565-85A4-29A6060E73D5}">
      <dgm:prSet/>
      <dgm:spPr/>
      <dgm:t>
        <a:bodyPr/>
        <a:lstStyle/>
        <a:p>
          <a:pPr>
            <a:lnSpc>
              <a:spcPct val="100000"/>
            </a:lnSpc>
          </a:pPr>
          <a:r>
            <a:rPr lang="tr-TR"/>
            <a:t>Projenin Amacı</a:t>
          </a:r>
          <a:endParaRPr lang="en-US"/>
        </a:p>
      </dgm:t>
    </dgm:pt>
    <dgm:pt modelId="{7A796236-5A54-43EC-86D9-D4940FAC263E}" type="parTrans" cxnId="{8BBDB9C6-AA9C-4C0A-AD60-2FF566BB314D}">
      <dgm:prSet/>
      <dgm:spPr/>
      <dgm:t>
        <a:bodyPr/>
        <a:lstStyle/>
        <a:p>
          <a:endParaRPr lang="en-US"/>
        </a:p>
      </dgm:t>
    </dgm:pt>
    <dgm:pt modelId="{6CD3F65B-AA98-4D5B-A1D4-C24FE084EB5C}" type="sibTrans" cxnId="{8BBDB9C6-AA9C-4C0A-AD60-2FF566BB314D}">
      <dgm:prSet/>
      <dgm:spPr/>
      <dgm:t>
        <a:bodyPr/>
        <a:lstStyle/>
        <a:p>
          <a:endParaRPr lang="en-US"/>
        </a:p>
      </dgm:t>
    </dgm:pt>
    <dgm:pt modelId="{0D0513B5-AC07-412C-9378-D8DE61C72D22}">
      <dgm:prSet/>
      <dgm:spPr/>
      <dgm:t>
        <a:bodyPr/>
        <a:lstStyle/>
        <a:p>
          <a:pPr>
            <a:lnSpc>
              <a:spcPct val="100000"/>
            </a:lnSpc>
          </a:pPr>
          <a:r>
            <a:rPr lang="tr-TR"/>
            <a:t>Fizibilite</a:t>
          </a:r>
          <a:endParaRPr lang="en-US"/>
        </a:p>
      </dgm:t>
    </dgm:pt>
    <dgm:pt modelId="{CB757091-5A49-4E9A-839A-F35D66FCE1BA}" type="parTrans" cxnId="{AFEB2B4A-5D90-4B0A-A69B-9501F0774D47}">
      <dgm:prSet/>
      <dgm:spPr/>
      <dgm:t>
        <a:bodyPr/>
        <a:lstStyle/>
        <a:p>
          <a:endParaRPr lang="en-US"/>
        </a:p>
      </dgm:t>
    </dgm:pt>
    <dgm:pt modelId="{ACBA237C-593B-4BE5-BD03-E3BDCA3A132C}" type="sibTrans" cxnId="{AFEB2B4A-5D90-4B0A-A69B-9501F0774D47}">
      <dgm:prSet/>
      <dgm:spPr/>
      <dgm:t>
        <a:bodyPr/>
        <a:lstStyle/>
        <a:p>
          <a:endParaRPr lang="en-US"/>
        </a:p>
      </dgm:t>
    </dgm:pt>
    <dgm:pt modelId="{64C8ACA4-8FDB-43A7-98CB-0E7A36DE60B4}">
      <dgm:prSet/>
      <dgm:spPr/>
      <dgm:t>
        <a:bodyPr/>
        <a:lstStyle/>
        <a:p>
          <a:pPr>
            <a:lnSpc>
              <a:spcPct val="100000"/>
            </a:lnSpc>
          </a:pPr>
          <a:r>
            <a:rPr lang="tr-TR"/>
            <a:t>Tasarım</a:t>
          </a:r>
          <a:endParaRPr lang="en-US"/>
        </a:p>
      </dgm:t>
    </dgm:pt>
    <dgm:pt modelId="{5D4AA58B-7C8D-4789-9FB7-992E821F4A5E}" type="parTrans" cxnId="{5BEADD8F-94F8-42CD-89E8-16FE3D5FC940}">
      <dgm:prSet/>
      <dgm:spPr/>
      <dgm:t>
        <a:bodyPr/>
        <a:lstStyle/>
        <a:p>
          <a:endParaRPr lang="en-US"/>
        </a:p>
      </dgm:t>
    </dgm:pt>
    <dgm:pt modelId="{345B0C12-4BD2-4C26-940A-4C4ED8B25656}" type="sibTrans" cxnId="{5BEADD8F-94F8-42CD-89E8-16FE3D5FC940}">
      <dgm:prSet/>
      <dgm:spPr/>
      <dgm:t>
        <a:bodyPr/>
        <a:lstStyle/>
        <a:p>
          <a:endParaRPr lang="en-US"/>
        </a:p>
      </dgm:t>
    </dgm:pt>
    <dgm:pt modelId="{358E0E28-E34A-481F-884A-2DCAFE1F959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001F46C-E485-4931-9B8E-11A631D5B890}" type="parTrans" cxnId="{85B7504C-5A34-487D-80A1-A48B4D10A917}">
      <dgm:prSet/>
      <dgm:spPr/>
      <dgm:t>
        <a:bodyPr/>
        <a:lstStyle/>
        <a:p>
          <a:endParaRPr lang="en-US"/>
        </a:p>
      </dgm:t>
    </dgm:pt>
    <dgm:pt modelId="{7D106D06-1A0E-45E2-8A4B-8F1F9C74CC25}" type="sibTrans" cxnId="{85B7504C-5A34-487D-80A1-A48B4D10A917}">
      <dgm:prSet/>
      <dgm:spPr/>
      <dgm:t>
        <a:bodyPr/>
        <a:lstStyle/>
        <a:p>
          <a:endParaRPr lang="en-US"/>
        </a:p>
      </dgm:t>
    </dgm:pt>
    <dgm:pt modelId="{0933B107-CD1D-44C5-B8E3-34F50C499008}">
      <dgm:prSet/>
      <dgm:spPr/>
      <dgm:t>
        <a:bodyPr/>
        <a:lstStyle/>
        <a:p>
          <a:pPr>
            <a:lnSpc>
              <a:spcPct val="100000"/>
            </a:lnSpc>
          </a:pPr>
          <a:r>
            <a:rPr lang="tr-TR"/>
            <a:t>Sonuç</a:t>
          </a:r>
          <a:endParaRPr lang="en-US"/>
        </a:p>
      </dgm:t>
    </dgm:pt>
    <dgm:pt modelId="{749654DE-9157-4F33-8FB3-DC5528BC6AD7}" type="parTrans" cxnId="{7272545C-7762-444C-833F-3477BCD1DD5E}">
      <dgm:prSet/>
      <dgm:spPr/>
      <dgm:t>
        <a:bodyPr/>
        <a:lstStyle/>
        <a:p>
          <a:endParaRPr lang="en-US"/>
        </a:p>
      </dgm:t>
    </dgm:pt>
    <dgm:pt modelId="{1AD49182-4FD7-4F57-9E74-3E9B34FB4DB6}" type="sibTrans" cxnId="{7272545C-7762-444C-833F-3477BCD1DD5E}">
      <dgm:prSet/>
      <dgm:spPr/>
      <dgm:t>
        <a:bodyPr/>
        <a:lstStyle/>
        <a:p>
          <a:endParaRPr lang="en-US"/>
        </a:p>
      </dgm:t>
    </dgm:pt>
    <dgm:pt modelId="{E7B28395-1723-4F39-B727-881AFF3F8A34}" type="pres">
      <dgm:prSet presAssocID="{8A144837-E528-4343-BF44-F217F5E14B11}" presName="root" presStyleCnt="0">
        <dgm:presLayoutVars>
          <dgm:dir/>
          <dgm:resizeHandles val="exact"/>
        </dgm:presLayoutVars>
      </dgm:prSet>
      <dgm:spPr/>
    </dgm:pt>
    <dgm:pt modelId="{9EBF73C7-EBCE-47A4-857C-65AC466EDA4E}" type="pres">
      <dgm:prSet presAssocID="{9E3DBD34-D844-4364-AE7C-C4755A7DD7A3}" presName="compNode" presStyleCnt="0"/>
      <dgm:spPr/>
    </dgm:pt>
    <dgm:pt modelId="{16B19835-D16A-4D79-9492-11B21FF9CB1C}" type="pres">
      <dgm:prSet presAssocID="{9E3DBD34-D844-4364-AE7C-C4755A7DD7A3}" presName="bgRect" presStyleLbl="bgShp" presStyleIdx="0" presStyleCnt="8"/>
      <dgm:spPr/>
    </dgm:pt>
    <dgm:pt modelId="{A0F3C9BB-779D-45B4-B06C-FC89604FE02B}" type="pres">
      <dgm:prSet presAssocID="{9E3DBD34-D844-4364-AE7C-C4755A7DD7A3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FABB3FD-83D7-4BA1-AD2E-91693EF1297B}" type="pres">
      <dgm:prSet presAssocID="{9E3DBD34-D844-4364-AE7C-C4755A7DD7A3}" presName="spaceRect" presStyleCnt="0"/>
      <dgm:spPr/>
    </dgm:pt>
    <dgm:pt modelId="{8ED5057C-CC03-4574-8D3D-484AFB4DAAED}" type="pres">
      <dgm:prSet presAssocID="{9E3DBD34-D844-4364-AE7C-C4755A7DD7A3}" presName="parTx" presStyleLbl="revTx" presStyleIdx="0" presStyleCnt="8">
        <dgm:presLayoutVars>
          <dgm:chMax val="0"/>
          <dgm:chPref val="0"/>
        </dgm:presLayoutVars>
      </dgm:prSet>
      <dgm:spPr/>
    </dgm:pt>
    <dgm:pt modelId="{E726F932-9F83-49C6-8AB3-7173DA46263B}" type="pres">
      <dgm:prSet presAssocID="{9941F442-611E-40A8-84CF-37AB7921D891}" presName="sibTrans" presStyleCnt="0"/>
      <dgm:spPr/>
    </dgm:pt>
    <dgm:pt modelId="{83401BB1-90BB-4A44-AB8C-2A18A8613E36}" type="pres">
      <dgm:prSet presAssocID="{02E0B6B7-C202-4499-B2E4-0EC9F9FF17D6}" presName="compNode" presStyleCnt="0"/>
      <dgm:spPr/>
    </dgm:pt>
    <dgm:pt modelId="{DDF155EE-E57F-4F81-87A6-FAFF443BBF20}" type="pres">
      <dgm:prSet presAssocID="{02E0B6B7-C202-4499-B2E4-0EC9F9FF17D6}" presName="bgRect" presStyleLbl="bgShp" presStyleIdx="1" presStyleCnt="8"/>
      <dgm:spPr/>
    </dgm:pt>
    <dgm:pt modelId="{6855D88B-C640-436B-B3BA-391D710C7D69}" type="pres">
      <dgm:prSet presAssocID="{02E0B6B7-C202-4499-B2E4-0EC9F9FF17D6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927B902-C5CD-4230-83E6-7059A23C8FFB}" type="pres">
      <dgm:prSet presAssocID="{02E0B6B7-C202-4499-B2E4-0EC9F9FF17D6}" presName="spaceRect" presStyleCnt="0"/>
      <dgm:spPr/>
    </dgm:pt>
    <dgm:pt modelId="{B554688A-723F-4FFF-99A0-29EC0B4AF474}" type="pres">
      <dgm:prSet presAssocID="{02E0B6B7-C202-4499-B2E4-0EC9F9FF17D6}" presName="parTx" presStyleLbl="revTx" presStyleIdx="1" presStyleCnt="8">
        <dgm:presLayoutVars>
          <dgm:chMax val="0"/>
          <dgm:chPref val="0"/>
        </dgm:presLayoutVars>
      </dgm:prSet>
      <dgm:spPr/>
    </dgm:pt>
    <dgm:pt modelId="{C9E71234-39CB-40F4-B36D-109C05338EBA}" type="pres">
      <dgm:prSet presAssocID="{F48EACE9-35FD-4AF9-B0B5-F82098A09BCA}" presName="sibTrans" presStyleCnt="0"/>
      <dgm:spPr/>
    </dgm:pt>
    <dgm:pt modelId="{54D9FC65-89FA-4A0F-8311-B6DAF06360E9}" type="pres">
      <dgm:prSet presAssocID="{B8FDBDCB-30EB-4060-BB40-446E8BED34BF}" presName="compNode" presStyleCnt="0"/>
      <dgm:spPr/>
    </dgm:pt>
    <dgm:pt modelId="{510594DD-8630-4BAF-8E9C-49CAFA98DBD4}" type="pres">
      <dgm:prSet presAssocID="{B8FDBDCB-30EB-4060-BB40-446E8BED34BF}" presName="bgRect" presStyleLbl="bgShp" presStyleIdx="2" presStyleCnt="8"/>
      <dgm:spPr/>
    </dgm:pt>
    <dgm:pt modelId="{530429A7-0E68-41FF-A04D-075695D8E3D1}" type="pres">
      <dgm:prSet presAssocID="{B8FDBDCB-30EB-4060-BB40-446E8BED34BF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7AF57FE7-461B-4BD8-A752-9DF463701989}" type="pres">
      <dgm:prSet presAssocID="{B8FDBDCB-30EB-4060-BB40-446E8BED34BF}" presName="spaceRect" presStyleCnt="0"/>
      <dgm:spPr/>
    </dgm:pt>
    <dgm:pt modelId="{8FD99601-EBDE-4AC3-B8DD-C4092503C513}" type="pres">
      <dgm:prSet presAssocID="{B8FDBDCB-30EB-4060-BB40-446E8BED34BF}" presName="parTx" presStyleLbl="revTx" presStyleIdx="2" presStyleCnt="8">
        <dgm:presLayoutVars>
          <dgm:chMax val="0"/>
          <dgm:chPref val="0"/>
        </dgm:presLayoutVars>
      </dgm:prSet>
      <dgm:spPr/>
    </dgm:pt>
    <dgm:pt modelId="{8CBE7F8B-F443-4B47-907A-D32B2A008DD1}" type="pres">
      <dgm:prSet presAssocID="{7417E822-B0C7-4194-B7C0-6C18D928C7B9}" presName="sibTrans" presStyleCnt="0"/>
      <dgm:spPr/>
    </dgm:pt>
    <dgm:pt modelId="{12950AE8-AAD2-4EC0-8889-3962C8ED3E3A}" type="pres">
      <dgm:prSet presAssocID="{E55D8683-8854-4565-85A4-29A6060E73D5}" presName="compNode" presStyleCnt="0"/>
      <dgm:spPr/>
    </dgm:pt>
    <dgm:pt modelId="{A1A11D51-FAA4-44E8-8B8C-ECC284726B89}" type="pres">
      <dgm:prSet presAssocID="{E55D8683-8854-4565-85A4-29A6060E73D5}" presName="bgRect" presStyleLbl="bgShp" presStyleIdx="3" presStyleCnt="8"/>
      <dgm:spPr/>
    </dgm:pt>
    <dgm:pt modelId="{8DF41C91-670B-4C96-96FF-C1A13FF258C4}" type="pres">
      <dgm:prSet presAssocID="{E55D8683-8854-4565-85A4-29A6060E73D5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34F61921-FCE9-4F7A-8CAA-50E1612F3D05}" type="pres">
      <dgm:prSet presAssocID="{E55D8683-8854-4565-85A4-29A6060E73D5}" presName="spaceRect" presStyleCnt="0"/>
      <dgm:spPr/>
    </dgm:pt>
    <dgm:pt modelId="{E5775A02-65BE-421D-9A46-8982475F10C2}" type="pres">
      <dgm:prSet presAssocID="{E55D8683-8854-4565-85A4-29A6060E73D5}" presName="parTx" presStyleLbl="revTx" presStyleIdx="3" presStyleCnt="8">
        <dgm:presLayoutVars>
          <dgm:chMax val="0"/>
          <dgm:chPref val="0"/>
        </dgm:presLayoutVars>
      </dgm:prSet>
      <dgm:spPr/>
    </dgm:pt>
    <dgm:pt modelId="{48376551-60DA-434C-BE6B-95E3A876220F}" type="pres">
      <dgm:prSet presAssocID="{6CD3F65B-AA98-4D5B-A1D4-C24FE084EB5C}" presName="sibTrans" presStyleCnt="0"/>
      <dgm:spPr/>
    </dgm:pt>
    <dgm:pt modelId="{360849FF-F0C9-4DED-85E6-8EC785FB6F11}" type="pres">
      <dgm:prSet presAssocID="{0D0513B5-AC07-412C-9378-D8DE61C72D22}" presName="compNode" presStyleCnt="0"/>
      <dgm:spPr/>
    </dgm:pt>
    <dgm:pt modelId="{1ECF4E0C-356B-4074-9B03-689A0795913B}" type="pres">
      <dgm:prSet presAssocID="{0D0513B5-AC07-412C-9378-D8DE61C72D22}" presName="bgRect" presStyleLbl="bgShp" presStyleIdx="4" presStyleCnt="8"/>
      <dgm:spPr/>
    </dgm:pt>
    <dgm:pt modelId="{F8826A5E-B89D-4A7A-9625-894CB13EBDC0}" type="pres">
      <dgm:prSet presAssocID="{0D0513B5-AC07-412C-9378-D8DE61C72D22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BC397C00-A347-4B5C-B29E-A1771F8062D3}" type="pres">
      <dgm:prSet presAssocID="{0D0513B5-AC07-412C-9378-D8DE61C72D22}" presName="spaceRect" presStyleCnt="0"/>
      <dgm:spPr/>
    </dgm:pt>
    <dgm:pt modelId="{903BE12A-99FA-45C4-8329-E5F0886F294B}" type="pres">
      <dgm:prSet presAssocID="{0D0513B5-AC07-412C-9378-D8DE61C72D22}" presName="parTx" presStyleLbl="revTx" presStyleIdx="4" presStyleCnt="8">
        <dgm:presLayoutVars>
          <dgm:chMax val="0"/>
          <dgm:chPref val="0"/>
        </dgm:presLayoutVars>
      </dgm:prSet>
      <dgm:spPr/>
    </dgm:pt>
    <dgm:pt modelId="{794683FE-3651-495B-92AE-155746A1CF82}" type="pres">
      <dgm:prSet presAssocID="{ACBA237C-593B-4BE5-BD03-E3BDCA3A132C}" presName="sibTrans" presStyleCnt="0"/>
      <dgm:spPr/>
    </dgm:pt>
    <dgm:pt modelId="{683075E1-FED4-4779-84AE-7D7E4F338324}" type="pres">
      <dgm:prSet presAssocID="{64C8ACA4-8FDB-43A7-98CB-0E7A36DE60B4}" presName="compNode" presStyleCnt="0"/>
      <dgm:spPr/>
    </dgm:pt>
    <dgm:pt modelId="{4CB021DB-CB77-4409-9544-E7CB80ED7671}" type="pres">
      <dgm:prSet presAssocID="{64C8ACA4-8FDB-43A7-98CB-0E7A36DE60B4}" presName="bgRect" presStyleLbl="bgShp" presStyleIdx="5" presStyleCnt="8"/>
      <dgm:spPr/>
    </dgm:pt>
    <dgm:pt modelId="{D12B5AE4-8464-4D86-BF2F-8B74BE2035E2}" type="pres">
      <dgm:prSet presAssocID="{64C8ACA4-8FDB-43A7-98CB-0E7A36DE60B4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FD3DBFB3-0996-40B1-9DD4-591799D5C449}" type="pres">
      <dgm:prSet presAssocID="{64C8ACA4-8FDB-43A7-98CB-0E7A36DE60B4}" presName="spaceRect" presStyleCnt="0"/>
      <dgm:spPr/>
    </dgm:pt>
    <dgm:pt modelId="{C73936FA-6F5A-49D5-9637-6DC5B289DDB1}" type="pres">
      <dgm:prSet presAssocID="{64C8ACA4-8FDB-43A7-98CB-0E7A36DE60B4}" presName="parTx" presStyleLbl="revTx" presStyleIdx="5" presStyleCnt="8">
        <dgm:presLayoutVars>
          <dgm:chMax val="0"/>
          <dgm:chPref val="0"/>
        </dgm:presLayoutVars>
      </dgm:prSet>
      <dgm:spPr/>
    </dgm:pt>
    <dgm:pt modelId="{CC686548-8B05-419E-B8B8-9097A4C59FDD}" type="pres">
      <dgm:prSet presAssocID="{345B0C12-4BD2-4C26-940A-4C4ED8B25656}" presName="sibTrans" presStyleCnt="0"/>
      <dgm:spPr/>
    </dgm:pt>
    <dgm:pt modelId="{9D4BAE0F-E239-48E0-BAF4-AACB41776700}" type="pres">
      <dgm:prSet presAssocID="{358E0E28-E34A-481F-884A-2DCAFE1F9597}" presName="compNode" presStyleCnt="0"/>
      <dgm:spPr/>
    </dgm:pt>
    <dgm:pt modelId="{8568324D-9245-43CD-82BE-91FA85925186}" type="pres">
      <dgm:prSet presAssocID="{358E0E28-E34A-481F-884A-2DCAFE1F9597}" presName="bgRect" presStyleLbl="bgShp" presStyleIdx="6" presStyleCnt="8"/>
      <dgm:spPr/>
    </dgm:pt>
    <dgm:pt modelId="{31F2300F-2272-4F85-B2F1-D50D5166AA37}" type="pres">
      <dgm:prSet presAssocID="{358E0E28-E34A-481F-884A-2DCAFE1F9597}" presName="iconRect" presStyleLbl="node1" presStyleIdx="6" presStyleCnt="8"/>
      <dgm:spPr>
        <a:ln>
          <a:noFill/>
        </a:ln>
      </dgm:spPr>
    </dgm:pt>
    <dgm:pt modelId="{A8294E74-AE53-4806-9700-96D71F7AF207}" type="pres">
      <dgm:prSet presAssocID="{358E0E28-E34A-481F-884A-2DCAFE1F9597}" presName="spaceRect" presStyleCnt="0"/>
      <dgm:spPr/>
    </dgm:pt>
    <dgm:pt modelId="{6EBBCCAE-EB8F-4B38-AF88-E503F688DC09}" type="pres">
      <dgm:prSet presAssocID="{358E0E28-E34A-481F-884A-2DCAFE1F9597}" presName="parTx" presStyleLbl="revTx" presStyleIdx="6" presStyleCnt="8">
        <dgm:presLayoutVars>
          <dgm:chMax val="0"/>
          <dgm:chPref val="0"/>
        </dgm:presLayoutVars>
      </dgm:prSet>
      <dgm:spPr/>
    </dgm:pt>
    <dgm:pt modelId="{E7962BB2-E2FD-4253-A0D7-C66AA397BBEE}" type="pres">
      <dgm:prSet presAssocID="{7D106D06-1A0E-45E2-8A4B-8F1F9C74CC25}" presName="sibTrans" presStyleCnt="0"/>
      <dgm:spPr/>
    </dgm:pt>
    <dgm:pt modelId="{A54910E6-A4F9-47FF-AB52-47ECE6DA94D8}" type="pres">
      <dgm:prSet presAssocID="{0933B107-CD1D-44C5-B8E3-34F50C499008}" presName="compNode" presStyleCnt="0"/>
      <dgm:spPr/>
    </dgm:pt>
    <dgm:pt modelId="{DDD0E9AB-001C-42FD-A6D6-F34F22C0EB5E}" type="pres">
      <dgm:prSet presAssocID="{0933B107-CD1D-44C5-B8E3-34F50C499008}" presName="bgRect" presStyleLbl="bgShp" presStyleIdx="7" presStyleCnt="8" custLinFactY="-30267" custLinFactNeighborX="999" custLinFactNeighborY="-100000"/>
      <dgm:spPr/>
    </dgm:pt>
    <dgm:pt modelId="{3D749238-A9B3-440B-8120-36D38F92033E}" type="pres">
      <dgm:prSet presAssocID="{0933B107-CD1D-44C5-B8E3-34F50C499008}" presName="iconRect" presStyleLbl="node1" presStyleIdx="7" presStyleCnt="8" custLinFactY="-100000" custLinFactNeighborX="-8318" custLinFactNeighborY="-12874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37AA9F8C-47FF-4394-BFA9-527D9DB0D8E9}" type="pres">
      <dgm:prSet presAssocID="{0933B107-CD1D-44C5-B8E3-34F50C499008}" presName="spaceRect" presStyleCnt="0"/>
      <dgm:spPr/>
    </dgm:pt>
    <dgm:pt modelId="{9C57A674-3406-48F0-B1CB-B03C456ACF7F}" type="pres">
      <dgm:prSet presAssocID="{0933B107-CD1D-44C5-B8E3-34F50C499008}" presName="parTx" presStyleLbl="revTx" presStyleIdx="7" presStyleCnt="8" custLinFactY="-28099" custLinFactNeighborX="-1297" custLinFactNeighborY="-100000">
        <dgm:presLayoutVars>
          <dgm:chMax val="0"/>
          <dgm:chPref val="0"/>
        </dgm:presLayoutVars>
      </dgm:prSet>
      <dgm:spPr/>
    </dgm:pt>
  </dgm:ptLst>
  <dgm:cxnLst>
    <dgm:cxn modelId="{16891B21-69D6-459C-9A86-503EF70BB3A7}" type="presOf" srcId="{9E3DBD34-D844-4364-AE7C-C4755A7DD7A3}" destId="{8ED5057C-CC03-4574-8D3D-484AFB4DAAED}" srcOrd="0" destOrd="0" presId="urn:microsoft.com/office/officeart/2018/2/layout/IconVerticalSolidList"/>
    <dgm:cxn modelId="{7272545C-7762-444C-833F-3477BCD1DD5E}" srcId="{8A144837-E528-4343-BF44-F217F5E14B11}" destId="{0933B107-CD1D-44C5-B8E3-34F50C499008}" srcOrd="7" destOrd="0" parTransId="{749654DE-9157-4F33-8FB3-DC5528BC6AD7}" sibTransId="{1AD49182-4FD7-4F57-9E74-3E9B34FB4DB6}"/>
    <dgm:cxn modelId="{A064DC63-E53A-49BC-A222-7FAB9C78F20D}" type="presOf" srcId="{E55D8683-8854-4565-85A4-29A6060E73D5}" destId="{E5775A02-65BE-421D-9A46-8982475F10C2}" srcOrd="0" destOrd="0" presId="urn:microsoft.com/office/officeart/2018/2/layout/IconVerticalSolidList"/>
    <dgm:cxn modelId="{F7FC7C48-FA75-4C28-8CA1-A4A2756A27B2}" srcId="{8A144837-E528-4343-BF44-F217F5E14B11}" destId="{02E0B6B7-C202-4499-B2E4-0EC9F9FF17D6}" srcOrd="1" destOrd="0" parTransId="{1CC5BDA7-B02D-47C0-A0DF-8215A25F9A3F}" sibTransId="{F48EACE9-35FD-4AF9-B0B5-F82098A09BCA}"/>
    <dgm:cxn modelId="{AFEB2B4A-5D90-4B0A-A69B-9501F0774D47}" srcId="{8A144837-E528-4343-BF44-F217F5E14B11}" destId="{0D0513B5-AC07-412C-9378-D8DE61C72D22}" srcOrd="4" destOrd="0" parTransId="{CB757091-5A49-4E9A-839A-F35D66FCE1BA}" sibTransId="{ACBA237C-593B-4BE5-BD03-E3BDCA3A132C}"/>
    <dgm:cxn modelId="{85B7504C-5A34-487D-80A1-A48B4D10A917}" srcId="{8A144837-E528-4343-BF44-F217F5E14B11}" destId="{358E0E28-E34A-481F-884A-2DCAFE1F9597}" srcOrd="6" destOrd="0" parTransId="{5001F46C-E485-4931-9B8E-11A631D5B890}" sibTransId="{7D106D06-1A0E-45E2-8A4B-8F1F9C74CC25}"/>
    <dgm:cxn modelId="{0E067F51-7121-4A5E-A900-C3441FD4FBD2}" type="presOf" srcId="{0D0513B5-AC07-412C-9378-D8DE61C72D22}" destId="{903BE12A-99FA-45C4-8329-E5F0886F294B}" srcOrd="0" destOrd="0" presId="urn:microsoft.com/office/officeart/2018/2/layout/IconVerticalSolidList"/>
    <dgm:cxn modelId="{D8ED407A-D879-455D-8DDD-77AA8DC034C7}" type="presOf" srcId="{B8FDBDCB-30EB-4060-BB40-446E8BED34BF}" destId="{8FD99601-EBDE-4AC3-B8DD-C4092503C513}" srcOrd="0" destOrd="0" presId="urn:microsoft.com/office/officeart/2018/2/layout/IconVerticalSolidList"/>
    <dgm:cxn modelId="{5EEB9583-6E33-47A4-A8E4-92174E917921}" type="presOf" srcId="{64C8ACA4-8FDB-43A7-98CB-0E7A36DE60B4}" destId="{C73936FA-6F5A-49D5-9637-6DC5B289DDB1}" srcOrd="0" destOrd="0" presId="urn:microsoft.com/office/officeart/2018/2/layout/IconVerticalSolidList"/>
    <dgm:cxn modelId="{5BEADD8F-94F8-42CD-89E8-16FE3D5FC940}" srcId="{8A144837-E528-4343-BF44-F217F5E14B11}" destId="{64C8ACA4-8FDB-43A7-98CB-0E7A36DE60B4}" srcOrd="5" destOrd="0" parTransId="{5D4AA58B-7C8D-4789-9FB7-992E821F4A5E}" sibTransId="{345B0C12-4BD2-4C26-940A-4C4ED8B25656}"/>
    <dgm:cxn modelId="{F7E8FAA6-61E1-4146-B327-2BB20CFF92B0}" srcId="{8A144837-E528-4343-BF44-F217F5E14B11}" destId="{B8FDBDCB-30EB-4060-BB40-446E8BED34BF}" srcOrd="2" destOrd="0" parTransId="{7314A85C-3298-47E4-A51D-A65181F495EB}" sibTransId="{7417E822-B0C7-4194-B7C0-6C18D928C7B9}"/>
    <dgm:cxn modelId="{4803B9AB-2BB5-42FD-A656-4F9A6F0ACB81}" type="presOf" srcId="{8A144837-E528-4343-BF44-F217F5E14B11}" destId="{E7B28395-1723-4F39-B727-881AFF3F8A34}" srcOrd="0" destOrd="0" presId="urn:microsoft.com/office/officeart/2018/2/layout/IconVerticalSolidList"/>
    <dgm:cxn modelId="{0443F3BD-55BC-44E8-A65D-02F3DFDE7430}" type="presOf" srcId="{358E0E28-E34A-481F-884A-2DCAFE1F9597}" destId="{6EBBCCAE-EB8F-4B38-AF88-E503F688DC09}" srcOrd="0" destOrd="0" presId="urn:microsoft.com/office/officeart/2018/2/layout/IconVerticalSolidList"/>
    <dgm:cxn modelId="{8BBDB9C6-AA9C-4C0A-AD60-2FF566BB314D}" srcId="{8A144837-E528-4343-BF44-F217F5E14B11}" destId="{E55D8683-8854-4565-85A4-29A6060E73D5}" srcOrd="3" destOrd="0" parTransId="{7A796236-5A54-43EC-86D9-D4940FAC263E}" sibTransId="{6CD3F65B-AA98-4D5B-A1D4-C24FE084EB5C}"/>
    <dgm:cxn modelId="{3ED980D0-5B60-4666-90CF-F7268D93D640}" srcId="{8A144837-E528-4343-BF44-F217F5E14B11}" destId="{9E3DBD34-D844-4364-AE7C-C4755A7DD7A3}" srcOrd="0" destOrd="0" parTransId="{240E9EB5-4B88-471D-8EBE-B7CD0DE0CEBE}" sibTransId="{9941F442-611E-40A8-84CF-37AB7921D891}"/>
    <dgm:cxn modelId="{415A32F6-A1D5-4324-AB45-DFC5D23F952D}" type="presOf" srcId="{0933B107-CD1D-44C5-B8E3-34F50C499008}" destId="{9C57A674-3406-48F0-B1CB-B03C456ACF7F}" srcOrd="0" destOrd="0" presId="urn:microsoft.com/office/officeart/2018/2/layout/IconVerticalSolidList"/>
    <dgm:cxn modelId="{ACB793FA-FE04-4734-838C-EE3278696148}" type="presOf" srcId="{02E0B6B7-C202-4499-B2E4-0EC9F9FF17D6}" destId="{B554688A-723F-4FFF-99A0-29EC0B4AF474}" srcOrd="0" destOrd="0" presId="urn:microsoft.com/office/officeart/2018/2/layout/IconVerticalSolidList"/>
    <dgm:cxn modelId="{19ED0994-686A-4882-9425-257F27BB9638}" type="presParOf" srcId="{E7B28395-1723-4F39-B727-881AFF3F8A34}" destId="{9EBF73C7-EBCE-47A4-857C-65AC466EDA4E}" srcOrd="0" destOrd="0" presId="urn:microsoft.com/office/officeart/2018/2/layout/IconVerticalSolidList"/>
    <dgm:cxn modelId="{4DDB92C3-DCE4-4DB2-B41B-AE53932574D1}" type="presParOf" srcId="{9EBF73C7-EBCE-47A4-857C-65AC466EDA4E}" destId="{16B19835-D16A-4D79-9492-11B21FF9CB1C}" srcOrd="0" destOrd="0" presId="urn:microsoft.com/office/officeart/2018/2/layout/IconVerticalSolidList"/>
    <dgm:cxn modelId="{3F74037E-C9E4-4F05-A17B-93437282903C}" type="presParOf" srcId="{9EBF73C7-EBCE-47A4-857C-65AC466EDA4E}" destId="{A0F3C9BB-779D-45B4-B06C-FC89604FE02B}" srcOrd="1" destOrd="0" presId="urn:microsoft.com/office/officeart/2018/2/layout/IconVerticalSolidList"/>
    <dgm:cxn modelId="{C20C8D80-4308-4E51-9159-FFD85B6E97BF}" type="presParOf" srcId="{9EBF73C7-EBCE-47A4-857C-65AC466EDA4E}" destId="{6FABB3FD-83D7-4BA1-AD2E-91693EF1297B}" srcOrd="2" destOrd="0" presId="urn:microsoft.com/office/officeart/2018/2/layout/IconVerticalSolidList"/>
    <dgm:cxn modelId="{6A4DF9BC-D91C-4E62-9D3F-BBA9B1E234D6}" type="presParOf" srcId="{9EBF73C7-EBCE-47A4-857C-65AC466EDA4E}" destId="{8ED5057C-CC03-4574-8D3D-484AFB4DAAED}" srcOrd="3" destOrd="0" presId="urn:microsoft.com/office/officeart/2018/2/layout/IconVerticalSolidList"/>
    <dgm:cxn modelId="{E1C4B613-1051-4BE8-85E1-CA1720DF5F10}" type="presParOf" srcId="{E7B28395-1723-4F39-B727-881AFF3F8A34}" destId="{E726F932-9F83-49C6-8AB3-7173DA46263B}" srcOrd="1" destOrd="0" presId="urn:microsoft.com/office/officeart/2018/2/layout/IconVerticalSolidList"/>
    <dgm:cxn modelId="{CC227F64-CC9E-4721-8AFA-FEF56588C248}" type="presParOf" srcId="{E7B28395-1723-4F39-B727-881AFF3F8A34}" destId="{83401BB1-90BB-4A44-AB8C-2A18A8613E36}" srcOrd="2" destOrd="0" presId="urn:microsoft.com/office/officeart/2018/2/layout/IconVerticalSolidList"/>
    <dgm:cxn modelId="{C8C0A8B1-4FF7-4693-B773-B5B48D50DABB}" type="presParOf" srcId="{83401BB1-90BB-4A44-AB8C-2A18A8613E36}" destId="{DDF155EE-E57F-4F81-87A6-FAFF443BBF20}" srcOrd="0" destOrd="0" presId="urn:microsoft.com/office/officeart/2018/2/layout/IconVerticalSolidList"/>
    <dgm:cxn modelId="{55B231CA-AB0B-4F36-9BF9-0184A7D3FE13}" type="presParOf" srcId="{83401BB1-90BB-4A44-AB8C-2A18A8613E36}" destId="{6855D88B-C640-436B-B3BA-391D710C7D69}" srcOrd="1" destOrd="0" presId="urn:microsoft.com/office/officeart/2018/2/layout/IconVerticalSolidList"/>
    <dgm:cxn modelId="{E1477FC2-FD08-43BA-AC76-AABFF6253336}" type="presParOf" srcId="{83401BB1-90BB-4A44-AB8C-2A18A8613E36}" destId="{0927B902-C5CD-4230-83E6-7059A23C8FFB}" srcOrd="2" destOrd="0" presId="urn:microsoft.com/office/officeart/2018/2/layout/IconVerticalSolidList"/>
    <dgm:cxn modelId="{9E8C5FD0-B2E9-479D-A1FA-3585084551AB}" type="presParOf" srcId="{83401BB1-90BB-4A44-AB8C-2A18A8613E36}" destId="{B554688A-723F-4FFF-99A0-29EC0B4AF474}" srcOrd="3" destOrd="0" presId="urn:microsoft.com/office/officeart/2018/2/layout/IconVerticalSolidList"/>
    <dgm:cxn modelId="{B81C82E4-A837-4EA6-9A4E-D6585D5FB8E8}" type="presParOf" srcId="{E7B28395-1723-4F39-B727-881AFF3F8A34}" destId="{C9E71234-39CB-40F4-B36D-109C05338EBA}" srcOrd="3" destOrd="0" presId="urn:microsoft.com/office/officeart/2018/2/layout/IconVerticalSolidList"/>
    <dgm:cxn modelId="{50CBEA63-FEA7-48E2-A3B8-4B3408FA205D}" type="presParOf" srcId="{E7B28395-1723-4F39-B727-881AFF3F8A34}" destId="{54D9FC65-89FA-4A0F-8311-B6DAF06360E9}" srcOrd="4" destOrd="0" presId="urn:microsoft.com/office/officeart/2018/2/layout/IconVerticalSolidList"/>
    <dgm:cxn modelId="{F8E9C077-EA0A-4FC9-AD1B-198982ACC157}" type="presParOf" srcId="{54D9FC65-89FA-4A0F-8311-B6DAF06360E9}" destId="{510594DD-8630-4BAF-8E9C-49CAFA98DBD4}" srcOrd="0" destOrd="0" presId="urn:microsoft.com/office/officeart/2018/2/layout/IconVerticalSolidList"/>
    <dgm:cxn modelId="{E452C8A8-DE95-41F7-AA62-06B90A025FED}" type="presParOf" srcId="{54D9FC65-89FA-4A0F-8311-B6DAF06360E9}" destId="{530429A7-0E68-41FF-A04D-075695D8E3D1}" srcOrd="1" destOrd="0" presId="urn:microsoft.com/office/officeart/2018/2/layout/IconVerticalSolidList"/>
    <dgm:cxn modelId="{9C4FE291-D966-4A02-8112-376B2E4CE44A}" type="presParOf" srcId="{54D9FC65-89FA-4A0F-8311-B6DAF06360E9}" destId="{7AF57FE7-461B-4BD8-A752-9DF463701989}" srcOrd="2" destOrd="0" presId="urn:microsoft.com/office/officeart/2018/2/layout/IconVerticalSolidList"/>
    <dgm:cxn modelId="{80BC06B2-8739-4544-B5CB-0C067A9DEE4A}" type="presParOf" srcId="{54D9FC65-89FA-4A0F-8311-B6DAF06360E9}" destId="{8FD99601-EBDE-4AC3-B8DD-C4092503C513}" srcOrd="3" destOrd="0" presId="urn:microsoft.com/office/officeart/2018/2/layout/IconVerticalSolidList"/>
    <dgm:cxn modelId="{5119A87D-BD10-4D6F-971C-251536E57B1F}" type="presParOf" srcId="{E7B28395-1723-4F39-B727-881AFF3F8A34}" destId="{8CBE7F8B-F443-4B47-907A-D32B2A008DD1}" srcOrd="5" destOrd="0" presId="urn:microsoft.com/office/officeart/2018/2/layout/IconVerticalSolidList"/>
    <dgm:cxn modelId="{08F6F3F2-C127-4CAB-803E-77347F51FB36}" type="presParOf" srcId="{E7B28395-1723-4F39-B727-881AFF3F8A34}" destId="{12950AE8-AAD2-4EC0-8889-3962C8ED3E3A}" srcOrd="6" destOrd="0" presId="urn:microsoft.com/office/officeart/2018/2/layout/IconVerticalSolidList"/>
    <dgm:cxn modelId="{9E7A641C-5716-4B19-8567-CC41B5D64ABC}" type="presParOf" srcId="{12950AE8-AAD2-4EC0-8889-3962C8ED3E3A}" destId="{A1A11D51-FAA4-44E8-8B8C-ECC284726B89}" srcOrd="0" destOrd="0" presId="urn:microsoft.com/office/officeart/2018/2/layout/IconVerticalSolidList"/>
    <dgm:cxn modelId="{A7DF0112-71E0-4611-81CB-CEBEAD02F700}" type="presParOf" srcId="{12950AE8-AAD2-4EC0-8889-3962C8ED3E3A}" destId="{8DF41C91-670B-4C96-96FF-C1A13FF258C4}" srcOrd="1" destOrd="0" presId="urn:microsoft.com/office/officeart/2018/2/layout/IconVerticalSolidList"/>
    <dgm:cxn modelId="{9DDE57CA-2809-4E89-8E86-B9765F99B151}" type="presParOf" srcId="{12950AE8-AAD2-4EC0-8889-3962C8ED3E3A}" destId="{34F61921-FCE9-4F7A-8CAA-50E1612F3D05}" srcOrd="2" destOrd="0" presId="urn:microsoft.com/office/officeart/2018/2/layout/IconVerticalSolidList"/>
    <dgm:cxn modelId="{79E75438-BFAF-4BE1-AE0A-479BD52970D6}" type="presParOf" srcId="{12950AE8-AAD2-4EC0-8889-3962C8ED3E3A}" destId="{E5775A02-65BE-421D-9A46-8982475F10C2}" srcOrd="3" destOrd="0" presId="urn:microsoft.com/office/officeart/2018/2/layout/IconVerticalSolidList"/>
    <dgm:cxn modelId="{54155B92-C900-454C-BBDB-0B3EF978ECAF}" type="presParOf" srcId="{E7B28395-1723-4F39-B727-881AFF3F8A34}" destId="{48376551-60DA-434C-BE6B-95E3A876220F}" srcOrd="7" destOrd="0" presId="urn:microsoft.com/office/officeart/2018/2/layout/IconVerticalSolidList"/>
    <dgm:cxn modelId="{8D00C21D-E7FC-4A79-90DD-898F6DB1456E}" type="presParOf" srcId="{E7B28395-1723-4F39-B727-881AFF3F8A34}" destId="{360849FF-F0C9-4DED-85E6-8EC785FB6F11}" srcOrd="8" destOrd="0" presId="urn:microsoft.com/office/officeart/2018/2/layout/IconVerticalSolidList"/>
    <dgm:cxn modelId="{28DF27DB-B36F-45C0-8B12-8E422C508911}" type="presParOf" srcId="{360849FF-F0C9-4DED-85E6-8EC785FB6F11}" destId="{1ECF4E0C-356B-4074-9B03-689A0795913B}" srcOrd="0" destOrd="0" presId="urn:microsoft.com/office/officeart/2018/2/layout/IconVerticalSolidList"/>
    <dgm:cxn modelId="{6421E4AF-E1D0-408B-AA86-BB34C739BB2D}" type="presParOf" srcId="{360849FF-F0C9-4DED-85E6-8EC785FB6F11}" destId="{F8826A5E-B89D-4A7A-9625-894CB13EBDC0}" srcOrd="1" destOrd="0" presId="urn:microsoft.com/office/officeart/2018/2/layout/IconVerticalSolidList"/>
    <dgm:cxn modelId="{A0E77626-9454-4AB5-B336-C71FC91DCB5A}" type="presParOf" srcId="{360849FF-F0C9-4DED-85E6-8EC785FB6F11}" destId="{BC397C00-A347-4B5C-B29E-A1771F8062D3}" srcOrd="2" destOrd="0" presId="urn:microsoft.com/office/officeart/2018/2/layout/IconVerticalSolidList"/>
    <dgm:cxn modelId="{7B0CDD77-4943-4628-AA55-6B10E3695A0F}" type="presParOf" srcId="{360849FF-F0C9-4DED-85E6-8EC785FB6F11}" destId="{903BE12A-99FA-45C4-8329-E5F0886F294B}" srcOrd="3" destOrd="0" presId="urn:microsoft.com/office/officeart/2018/2/layout/IconVerticalSolidList"/>
    <dgm:cxn modelId="{D0DFF850-59FF-4097-8A29-555EE040BA81}" type="presParOf" srcId="{E7B28395-1723-4F39-B727-881AFF3F8A34}" destId="{794683FE-3651-495B-92AE-155746A1CF82}" srcOrd="9" destOrd="0" presId="urn:microsoft.com/office/officeart/2018/2/layout/IconVerticalSolidList"/>
    <dgm:cxn modelId="{2EB0E3F6-3233-4EAA-BA6A-E3168B57E60C}" type="presParOf" srcId="{E7B28395-1723-4F39-B727-881AFF3F8A34}" destId="{683075E1-FED4-4779-84AE-7D7E4F338324}" srcOrd="10" destOrd="0" presId="urn:microsoft.com/office/officeart/2018/2/layout/IconVerticalSolidList"/>
    <dgm:cxn modelId="{93463A59-9CA7-4DF4-84FA-D74DDFDC9366}" type="presParOf" srcId="{683075E1-FED4-4779-84AE-7D7E4F338324}" destId="{4CB021DB-CB77-4409-9544-E7CB80ED7671}" srcOrd="0" destOrd="0" presId="urn:microsoft.com/office/officeart/2018/2/layout/IconVerticalSolidList"/>
    <dgm:cxn modelId="{8AC86728-6107-495A-A815-9709FB69DD2E}" type="presParOf" srcId="{683075E1-FED4-4779-84AE-7D7E4F338324}" destId="{D12B5AE4-8464-4D86-BF2F-8B74BE2035E2}" srcOrd="1" destOrd="0" presId="urn:microsoft.com/office/officeart/2018/2/layout/IconVerticalSolidList"/>
    <dgm:cxn modelId="{E0F81688-287E-4CF4-A864-C94F7DC6BB7A}" type="presParOf" srcId="{683075E1-FED4-4779-84AE-7D7E4F338324}" destId="{FD3DBFB3-0996-40B1-9DD4-591799D5C449}" srcOrd="2" destOrd="0" presId="urn:microsoft.com/office/officeart/2018/2/layout/IconVerticalSolidList"/>
    <dgm:cxn modelId="{FC708D0D-674A-4805-B3FC-D7566AAD98AB}" type="presParOf" srcId="{683075E1-FED4-4779-84AE-7D7E4F338324}" destId="{C73936FA-6F5A-49D5-9637-6DC5B289DDB1}" srcOrd="3" destOrd="0" presId="urn:microsoft.com/office/officeart/2018/2/layout/IconVerticalSolidList"/>
    <dgm:cxn modelId="{634FAB8B-DE1D-43EB-A033-89DA7FD6AB39}" type="presParOf" srcId="{E7B28395-1723-4F39-B727-881AFF3F8A34}" destId="{CC686548-8B05-419E-B8B8-9097A4C59FDD}" srcOrd="11" destOrd="0" presId="urn:microsoft.com/office/officeart/2018/2/layout/IconVerticalSolidList"/>
    <dgm:cxn modelId="{891F8510-5BA0-44CD-8AA3-3811474927DB}" type="presParOf" srcId="{E7B28395-1723-4F39-B727-881AFF3F8A34}" destId="{9D4BAE0F-E239-48E0-BAF4-AACB41776700}" srcOrd="12" destOrd="0" presId="urn:microsoft.com/office/officeart/2018/2/layout/IconVerticalSolidList"/>
    <dgm:cxn modelId="{2E3F86BE-3E72-4AB1-980E-F0BC225AD9AE}" type="presParOf" srcId="{9D4BAE0F-E239-48E0-BAF4-AACB41776700}" destId="{8568324D-9245-43CD-82BE-91FA85925186}" srcOrd="0" destOrd="0" presId="urn:microsoft.com/office/officeart/2018/2/layout/IconVerticalSolidList"/>
    <dgm:cxn modelId="{1F62B100-2562-483C-888D-FCFE5FBCED26}" type="presParOf" srcId="{9D4BAE0F-E239-48E0-BAF4-AACB41776700}" destId="{31F2300F-2272-4F85-B2F1-D50D5166AA37}" srcOrd="1" destOrd="0" presId="urn:microsoft.com/office/officeart/2018/2/layout/IconVerticalSolidList"/>
    <dgm:cxn modelId="{C5DA2E59-FC22-4F21-9D7F-A5B6990E8EF1}" type="presParOf" srcId="{9D4BAE0F-E239-48E0-BAF4-AACB41776700}" destId="{A8294E74-AE53-4806-9700-96D71F7AF207}" srcOrd="2" destOrd="0" presId="urn:microsoft.com/office/officeart/2018/2/layout/IconVerticalSolidList"/>
    <dgm:cxn modelId="{AAF8CE7B-9969-4678-AB24-10F9AD9BD76F}" type="presParOf" srcId="{9D4BAE0F-E239-48E0-BAF4-AACB41776700}" destId="{6EBBCCAE-EB8F-4B38-AF88-E503F688DC09}" srcOrd="3" destOrd="0" presId="urn:microsoft.com/office/officeart/2018/2/layout/IconVerticalSolidList"/>
    <dgm:cxn modelId="{32FF091C-CEEA-40C4-A639-89C43FA27055}" type="presParOf" srcId="{E7B28395-1723-4F39-B727-881AFF3F8A34}" destId="{E7962BB2-E2FD-4253-A0D7-C66AA397BBEE}" srcOrd="13" destOrd="0" presId="urn:microsoft.com/office/officeart/2018/2/layout/IconVerticalSolidList"/>
    <dgm:cxn modelId="{EB0777EB-1470-46AD-AF57-B5E122BEC19A}" type="presParOf" srcId="{E7B28395-1723-4F39-B727-881AFF3F8A34}" destId="{A54910E6-A4F9-47FF-AB52-47ECE6DA94D8}" srcOrd="14" destOrd="0" presId="urn:microsoft.com/office/officeart/2018/2/layout/IconVerticalSolidList"/>
    <dgm:cxn modelId="{8C3EBE06-C8BB-4A2C-9464-73B3A096B5B3}" type="presParOf" srcId="{A54910E6-A4F9-47FF-AB52-47ECE6DA94D8}" destId="{DDD0E9AB-001C-42FD-A6D6-F34F22C0EB5E}" srcOrd="0" destOrd="0" presId="urn:microsoft.com/office/officeart/2018/2/layout/IconVerticalSolidList"/>
    <dgm:cxn modelId="{4D4219B0-A28E-4A12-992B-7B2210E7825E}" type="presParOf" srcId="{A54910E6-A4F9-47FF-AB52-47ECE6DA94D8}" destId="{3D749238-A9B3-440B-8120-36D38F92033E}" srcOrd="1" destOrd="0" presId="urn:microsoft.com/office/officeart/2018/2/layout/IconVerticalSolidList"/>
    <dgm:cxn modelId="{208F39E0-53AE-4867-917A-ACCD52F84779}" type="presParOf" srcId="{A54910E6-A4F9-47FF-AB52-47ECE6DA94D8}" destId="{37AA9F8C-47FF-4394-BFA9-527D9DB0D8E9}" srcOrd="2" destOrd="0" presId="urn:microsoft.com/office/officeart/2018/2/layout/IconVerticalSolidList"/>
    <dgm:cxn modelId="{5F97094F-8A3E-45C2-B8F1-F2C9793D71B3}" type="presParOf" srcId="{A54910E6-A4F9-47FF-AB52-47ECE6DA94D8}" destId="{9C57A674-3406-48F0-B1CB-B03C456ACF7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2DD4AE-3A1F-4C63-BB0E-C011D3A962B2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86DD99A-EF27-4A02-A0BD-B83645A80DCA}">
      <dgm:prSet/>
      <dgm:spPr/>
      <dgm:t>
        <a:bodyPr/>
        <a:lstStyle/>
        <a:p>
          <a:r>
            <a:rPr lang="tr-TR"/>
            <a:t>İstenen içeriğe daha kolay erişim</a:t>
          </a:r>
          <a:endParaRPr lang="en-US"/>
        </a:p>
      </dgm:t>
    </dgm:pt>
    <dgm:pt modelId="{EB6AC009-80D4-402E-A4E1-08A136B58E5B}" type="parTrans" cxnId="{B945E4F8-E931-4200-841A-FAC399733DD1}">
      <dgm:prSet/>
      <dgm:spPr/>
      <dgm:t>
        <a:bodyPr/>
        <a:lstStyle/>
        <a:p>
          <a:endParaRPr lang="en-US"/>
        </a:p>
      </dgm:t>
    </dgm:pt>
    <dgm:pt modelId="{89DD8A23-07E8-48AC-9354-2EC342EEE4F4}" type="sibTrans" cxnId="{B945E4F8-E931-4200-841A-FAC399733DD1}">
      <dgm:prSet/>
      <dgm:spPr/>
      <dgm:t>
        <a:bodyPr/>
        <a:lstStyle/>
        <a:p>
          <a:endParaRPr lang="en-US"/>
        </a:p>
      </dgm:t>
    </dgm:pt>
    <dgm:pt modelId="{4BCDD3A7-9851-47A6-84D8-0377EC413882}">
      <dgm:prSet/>
      <dgm:spPr/>
      <dgm:t>
        <a:bodyPr/>
        <a:lstStyle/>
        <a:p>
          <a:r>
            <a:rPr lang="tr-TR"/>
            <a:t>Daha kolay arşivleme</a:t>
          </a:r>
          <a:endParaRPr lang="en-US"/>
        </a:p>
      </dgm:t>
    </dgm:pt>
    <dgm:pt modelId="{1075F3B0-3359-4704-B46A-1EDEE8C4D5D1}" type="parTrans" cxnId="{133357E3-8FC6-42E3-A97C-2294E00A1D1B}">
      <dgm:prSet/>
      <dgm:spPr/>
      <dgm:t>
        <a:bodyPr/>
        <a:lstStyle/>
        <a:p>
          <a:endParaRPr lang="en-US"/>
        </a:p>
      </dgm:t>
    </dgm:pt>
    <dgm:pt modelId="{7B5C4D4D-4F60-4863-B253-2DDA033AB9B1}" type="sibTrans" cxnId="{133357E3-8FC6-42E3-A97C-2294E00A1D1B}">
      <dgm:prSet/>
      <dgm:spPr/>
      <dgm:t>
        <a:bodyPr/>
        <a:lstStyle/>
        <a:p>
          <a:endParaRPr lang="en-US"/>
        </a:p>
      </dgm:t>
    </dgm:pt>
    <dgm:pt modelId="{AC50A773-8521-45E9-948C-A6EBB1CB46B7}">
      <dgm:prSet/>
      <dgm:spPr/>
      <dgm:t>
        <a:bodyPr/>
        <a:lstStyle/>
        <a:p>
          <a:r>
            <a:rPr lang="tr-TR"/>
            <a:t>Metin formundaki veriyi daha kolay analiz etme</a:t>
          </a:r>
          <a:endParaRPr lang="en-US"/>
        </a:p>
      </dgm:t>
    </dgm:pt>
    <dgm:pt modelId="{6E68CE42-B07C-4E68-92DD-1E07E6DFEEB6}" type="parTrans" cxnId="{13D0805A-4C07-4117-A606-5C22C3D1655F}">
      <dgm:prSet/>
      <dgm:spPr/>
      <dgm:t>
        <a:bodyPr/>
        <a:lstStyle/>
        <a:p>
          <a:endParaRPr lang="en-US"/>
        </a:p>
      </dgm:t>
    </dgm:pt>
    <dgm:pt modelId="{D3DD7390-DBAB-4EC1-B9F5-BB004ED24441}" type="sibTrans" cxnId="{13D0805A-4C07-4117-A606-5C22C3D1655F}">
      <dgm:prSet/>
      <dgm:spPr/>
      <dgm:t>
        <a:bodyPr/>
        <a:lstStyle/>
        <a:p>
          <a:endParaRPr lang="en-US"/>
        </a:p>
      </dgm:t>
    </dgm:pt>
    <dgm:pt modelId="{61D0829D-65C3-4DF3-BBF7-34DA5E02E7DE}">
      <dgm:prSet/>
      <dgm:spPr/>
      <dgm:t>
        <a:bodyPr/>
        <a:lstStyle/>
        <a:p>
          <a:r>
            <a:rPr lang="tr-TR" dirty="0"/>
            <a:t>Dijitalleştirilmesi gereken el yazısı metinler için gereken iş gücünden tasarruf</a:t>
          </a:r>
          <a:endParaRPr lang="en-US" dirty="0"/>
        </a:p>
      </dgm:t>
    </dgm:pt>
    <dgm:pt modelId="{A0FD83C4-77A7-4C45-825B-B0CC88E27D71}" type="parTrans" cxnId="{4746A5AA-1249-4830-9EDA-10EE8A5230EC}">
      <dgm:prSet/>
      <dgm:spPr/>
      <dgm:t>
        <a:bodyPr/>
        <a:lstStyle/>
        <a:p>
          <a:endParaRPr lang="en-US"/>
        </a:p>
      </dgm:t>
    </dgm:pt>
    <dgm:pt modelId="{483CA965-EF11-42A1-8421-21FF17E55646}" type="sibTrans" cxnId="{4746A5AA-1249-4830-9EDA-10EE8A5230EC}">
      <dgm:prSet/>
      <dgm:spPr/>
      <dgm:t>
        <a:bodyPr/>
        <a:lstStyle/>
        <a:p>
          <a:endParaRPr lang="en-US"/>
        </a:p>
      </dgm:t>
    </dgm:pt>
    <dgm:pt modelId="{44D5C6BA-51AB-41BD-A69B-CED600FF8845}" type="pres">
      <dgm:prSet presAssocID="{572DD4AE-3A1F-4C63-BB0E-C011D3A962B2}" presName="root" presStyleCnt="0">
        <dgm:presLayoutVars>
          <dgm:dir/>
          <dgm:resizeHandles val="exact"/>
        </dgm:presLayoutVars>
      </dgm:prSet>
      <dgm:spPr/>
    </dgm:pt>
    <dgm:pt modelId="{7C2A175D-012D-4E4D-89A0-1A8E1DACAF6A}" type="pres">
      <dgm:prSet presAssocID="{572DD4AE-3A1F-4C63-BB0E-C011D3A962B2}" presName="container" presStyleCnt="0">
        <dgm:presLayoutVars>
          <dgm:dir/>
          <dgm:resizeHandles val="exact"/>
        </dgm:presLayoutVars>
      </dgm:prSet>
      <dgm:spPr/>
    </dgm:pt>
    <dgm:pt modelId="{1AF12FC5-804A-41BB-AE77-9D238A5B269A}" type="pres">
      <dgm:prSet presAssocID="{C86DD99A-EF27-4A02-A0BD-B83645A80DCA}" presName="compNode" presStyleCnt="0"/>
      <dgm:spPr/>
    </dgm:pt>
    <dgm:pt modelId="{F93BF9B4-054B-450F-A3B7-7BB11F60CBD5}" type="pres">
      <dgm:prSet presAssocID="{C86DD99A-EF27-4A02-A0BD-B83645A80DCA}" presName="iconBgRect" presStyleLbl="bgShp" presStyleIdx="0" presStyleCnt="4"/>
      <dgm:spPr/>
    </dgm:pt>
    <dgm:pt modelId="{5CFF6AA5-EB58-46C8-9357-C325DEECDE29}" type="pres">
      <dgm:prSet presAssocID="{C86DD99A-EF27-4A02-A0BD-B83645A80DC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A7A83FB-0F98-4D6B-A2C8-C2F0934E817A}" type="pres">
      <dgm:prSet presAssocID="{C86DD99A-EF27-4A02-A0BD-B83645A80DCA}" presName="spaceRect" presStyleCnt="0"/>
      <dgm:spPr/>
    </dgm:pt>
    <dgm:pt modelId="{665C68C0-6F8C-4B87-8F0B-C0F34839C21C}" type="pres">
      <dgm:prSet presAssocID="{C86DD99A-EF27-4A02-A0BD-B83645A80DCA}" presName="textRect" presStyleLbl="revTx" presStyleIdx="0" presStyleCnt="4">
        <dgm:presLayoutVars>
          <dgm:chMax val="1"/>
          <dgm:chPref val="1"/>
        </dgm:presLayoutVars>
      </dgm:prSet>
      <dgm:spPr/>
    </dgm:pt>
    <dgm:pt modelId="{47B91798-1772-474A-80AB-0BFA9A2D148E}" type="pres">
      <dgm:prSet presAssocID="{89DD8A23-07E8-48AC-9354-2EC342EEE4F4}" presName="sibTrans" presStyleLbl="sibTrans2D1" presStyleIdx="0" presStyleCnt="0"/>
      <dgm:spPr/>
    </dgm:pt>
    <dgm:pt modelId="{DC005D55-A341-4709-917A-80670F423E75}" type="pres">
      <dgm:prSet presAssocID="{4BCDD3A7-9851-47A6-84D8-0377EC413882}" presName="compNode" presStyleCnt="0"/>
      <dgm:spPr/>
    </dgm:pt>
    <dgm:pt modelId="{C8066F56-F0EB-4647-A03D-938BA26DB807}" type="pres">
      <dgm:prSet presAssocID="{4BCDD3A7-9851-47A6-84D8-0377EC413882}" presName="iconBgRect" presStyleLbl="bgShp" presStyleIdx="1" presStyleCnt="4"/>
      <dgm:spPr/>
    </dgm:pt>
    <dgm:pt modelId="{1AE42F60-2454-4AFC-84F0-ADD4E6EEA3D2}" type="pres">
      <dgm:prSet presAssocID="{4BCDD3A7-9851-47A6-84D8-0377EC41388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1A1FE18F-3B4A-4C81-ADA9-08DD5B8B47F2}" type="pres">
      <dgm:prSet presAssocID="{4BCDD3A7-9851-47A6-84D8-0377EC413882}" presName="spaceRect" presStyleCnt="0"/>
      <dgm:spPr/>
    </dgm:pt>
    <dgm:pt modelId="{6F7DEF87-3603-4B02-A1D2-1758713C4767}" type="pres">
      <dgm:prSet presAssocID="{4BCDD3A7-9851-47A6-84D8-0377EC413882}" presName="textRect" presStyleLbl="revTx" presStyleIdx="1" presStyleCnt="4">
        <dgm:presLayoutVars>
          <dgm:chMax val="1"/>
          <dgm:chPref val="1"/>
        </dgm:presLayoutVars>
      </dgm:prSet>
      <dgm:spPr/>
    </dgm:pt>
    <dgm:pt modelId="{012C2003-AB46-40F8-B598-09FBDD737345}" type="pres">
      <dgm:prSet presAssocID="{7B5C4D4D-4F60-4863-B253-2DDA033AB9B1}" presName="sibTrans" presStyleLbl="sibTrans2D1" presStyleIdx="0" presStyleCnt="0"/>
      <dgm:spPr/>
    </dgm:pt>
    <dgm:pt modelId="{D40200B2-E94E-4720-8E9C-2FB2E7DA48F3}" type="pres">
      <dgm:prSet presAssocID="{AC50A773-8521-45E9-948C-A6EBB1CB46B7}" presName="compNode" presStyleCnt="0"/>
      <dgm:spPr/>
    </dgm:pt>
    <dgm:pt modelId="{7C3A356E-8FBC-48C9-9080-36BA93E00E86}" type="pres">
      <dgm:prSet presAssocID="{AC50A773-8521-45E9-948C-A6EBB1CB46B7}" presName="iconBgRect" presStyleLbl="bgShp" presStyleIdx="2" presStyleCnt="4"/>
      <dgm:spPr/>
    </dgm:pt>
    <dgm:pt modelId="{B16A5474-7634-4D1E-9CDB-BE763F964452}" type="pres">
      <dgm:prSet presAssocID="{AC50A773-8521-45E9-948C-A6EBB1CB46B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BF2F4DA0-C303-4F55-9EFA-F0EB162AEFAC}" type="pres">
      <dgm:prSet presAssocID="{AC50A773-8521-45E9-948C-A6EBB1CB46B7}" presName="spaceRect" presStyleCnt="0"/>
      <dgm:spPr/>
    </dgm:pt>
    <dgm:pt modelId="{2840E9E2-E51E-45C7-9519-8E775AEC5A57}" type="pres">
      <dgm:prSet presAssocID="{AC50A773-8521-45E9-948C-A6EBB1CB46B7}" presName="textRect" presStyleLbl="revTx" presStyleIdx="2" presStyleCnt="4">
        <dgm:presLayoutVars>
          <dgm:chMax val="1"/>
          <dgm:chPref val="1"/>
        </dgm:presLayoutVars>
      </dgm:prSet>
      <dgm:spPr/>
    </dgm:pt>
    <dgm:pt modelId="{E23E73D1-5D13-43A9-B576-C87C2429C4BD}" type="pres">
      <dgm:prSet presAssocID="{D3DD7390-DBAB-4EC1-B9F5-BB004ED24441}" presName="sibTrans" presStyleLbl="sibTrans2D1" presStyleIdx="0" presStyleCnt="0"/>
      <dgm:spPr/>
    </dgm:pt>
    <dgm:pt modelId="{8A5C11D6-42B7-4019-B1A8-246714C8FE2A}" type="pres">
      <dgm:prSet presAssocID="{61D0829D-65C3-4DF3-BBF7-34DA5E02E7DE}" presName="compNode" presStyleCnt="0"/>
      <dgm:spPr/>
    </dgm:pt>
    <dgm:pt modelId="{FE8D58F9-648A-4DD4-A28B-CEE36C9D7FB3}" type="pres">
      <dgm:prSet presAssocID="{61D0829D-65C3-4DF3-BBF7-34DA5E02E7DE}" presName="iconBgRect" presStyleLbl="bgShp" presStyleIdx="3" presStyleCnt="4"/>
      <dgm:spPr/>
    </dgm:pt>
    <dgm:pt modelId="{F895815B-FD73-4D43-927D-3105ED945744}" type="pres">
      <dgm:prSet presAssocID="{61D0829D-65C3-4DF3-BBF7-34DA5E02E7D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4E26E9A1-3432-45DA-A35D-555323C595C1}" type="pres">
      <dgm:prSet presAssocID="{61D0829D-65C3-4DF3-BBF7-34DA5E02E7DE}" presName="spaceRect" presStyleCnt="0"/>
      <dgm:spPr/>
    </dgm:pt>
    <dgm:pt modelId="{92233483-CC61-4CCC-8509-AC2478939778}" type="pres">
      <dgm:prSet presAssocID="{61D0829D-65C3-4DF3-BBF7-34DA5E02E7D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CA4520B-C86D-4971-9C2F-B05C486835F4}" type="presOf" srcId="{4BCDD3A7-9851-47A6-84D8-0377EC413882}" destId="{6F7DEF87-3603-4B02-A1D2-1758713C4767}" srcOrd="0" destOrd="0" presId="urn:microsoft.com/office/officeart/2018/2/layout/IconCircleList"/>
    <dgm:cxn modelId="{75A1AC43-37FB-4A90-91C1-E46B6D606E9A}" type="presOf" srcId="{7B5C4D4D-4F60-4863-B253-2DDA033AB9B1}" destId="{012C2003-AB46-40F8-B598-09FBDD737345}" srcOrd="0" destOrd="0" presId="urn:microsoft.com/office/officeart/2018/2/layout/IconCircleList"/>
    <dgm:cxn modelId="{CBF33553-B472-476F-9364-9DC95EB543F5}" type="presOf" srcId="{89DD8A23-07E8-48AC-9354-2EC342EEE4F4}" destId="{47B91798-1772-474A-80AB-0BFA9A2D148E}" srcOrd="0" destOrd="0" presId="urn:microsoft.com/office/officeart/2018/2/layout/IconCircleList"/>
    <dgm:cxn modelId="{13D0805A-4C07-4117-A606-5C22C3D1655F}" srcId="{572DD4AE-3A1F-4C63-BB0E-C011D3A962B2}" destId="{AC50A773-8521-45E9-948C-A6EBB1CB46B7}" srcOrd="2" destOrd="0" parTransId="{6E68CE42-B07C-4E68-92DD-1E07E6DFEEB6}" sibTransId="{D3DD7390-DBAB-4EC1-B9F5-BB004ED24441}"/>
    <dgm:cxn modelId="{9DE33188-16CF-4997-9245-04C3868DF3BB}" type="presOf" srcId="{572DD4AE-3A1F-4C63-BB0E-C011D3A962B2}" destId="{44D5C6BA-51AB-41BD-A69B-CED600FF8845}" srcOrd="0" destOrd="0" presId="urn:microsoft.com/office/officeart/2018/2/layout/IconCircleList"/>
    <dgm:cxn modelId="{7B76CA9C-3E5C-4A70-B904-529C193E7673}" type="presOf" srcId="{61D0829D-65C3-4DF3-BBF7-34DA5E02E7DE}" destId="{92233483-CC61-4CCC-8509-AC2478939778}" srcOrd="0" destOrd="0" presId="urn:microsoft.com/office/officeart/2018/2/layout/IconCircleList"/>
    <dgm:cxn modelId="{4746A5AA-1249-4830-9EDA-10EE8A5230EC}" srcId="{572DD4AE-3A1F-4C63-BB0E-C011D3A962B2}" destId="{61D0829D-65C3-4DF3-BBF7-34DA5E02E7DE}" srcOrd="3" destOrd="0" parTransId="{A0FD83C4-77A7-4C45-825B-B0CC88E27D71}" sibTransId="{483CA965-EF11-42A1-8421-21FF17E55646}"/>
    <dgm:cxn modelId="{E8EED2BD-5621-4D72-8623-E32F0BC0DAFC}" type="presOf" srcId="{AC50A773-8521-45E9-948C-A6EBB1CB46B7}" destId="{2840E9E2-E51E-45C7-9519-8E775AEC5A57}" srcOrd="0" destOrd="0" presId="urn:microsoft.com/office/officeart/2018/2/layout/IconCircleList"/>
    <dgm:cxn modelId="{133357E3-8FC6-42E3-A97C-2294E00A1D1B}" srcId="{572DD4AE-3A1F-4C63-BB0E-C011D3A962B2}" destId="{4BCDD3A7-9851-47A6-84D8-0377EC413882}" srcOrd="1" destOrd="0" parTransId="{1075F3B0-3359-4704-B46A-1EDEE8C4D5D1}" sibTransId="{7B5C4D4D-4F60-4863-B253-2DDA033AB9B1}"/>
    <dgm:cxn modelId="{31D682E3-20F4-4BC9-9ED5-781302BDA11A}" type="presOf" srcId="{C86DD99A-EF27-4A02-A0BD-B83645A80DCA}" destId="{665C68C0-6F8C-4B87-8F0B-C0F34839C21C}" srcOrd="0" destOrd="0" presId="urn:microsoft.com/office/officeart/2018/2/layout/IconCircleList"/>
    <dgm:cxn modelId="{61660CED-3424-4F52-A8FA-9072C2B358A2}" type="presOf" srcId="{D3DD7390-DBAB-4EC1-B9F5-BB004ED24441}" destId="{E23E73D1-5D13-43A9-B576-C87C2429C4BD}" srcOrd="0" destOrd="0" presId="urn:microsoft.com/office/officeart/2018/2/layout/IconCircleList"/>
    <dgm:cxn modelId="{B945E4F8-E931-4200-841A-FAC399733DD1}" srcId="{572DD4AE-3A1F-4C63-BB0E-C011D3A962B2}" destId="{C86DD99A-EF27-4A02-A0BD-B83645A80DCA}" srcOrd="0" destOrd="0" parTransId="{EB6AC009-80D4-402E-A4E1-08A136B58E5B}" sibTransId="{89DD8A23-07E8-48AC-9354-2EC342EEE4F4}"/>
    <dgm:cxn modelId="{5E3136D5-3D22-4FBB-BD04-B59F59030E60}" type="presParOf" srcId="{44D5C6BA-51AB-41BD-A69B-CED600FF8845}" destId="{7C2A175D-012D-4E4D-89A0-1A8E1DACAF6A}" srcOrd="0" destOrd="0" presId="urn:microsoft.com/office/officeart/2018/2/layout/IconCircleList"/>
    <dgm:cxn modelId="{09D283CA-861A-4191-B776-E075C58710D9}" type="presParOf" srcId="{7C2A175D-012D-4E4D-89A0-1A8E1DACAF6A}" destId="{1AF12FC5-804A-41BB-AE77-9D238A5B269A}" srcOrd="0" destOrd="0" presId="urn:microsoft.com/office/officeart/2018/2/layout/IconCircleList"/>
    <dgm:cxn modelId="{C8C0E730-A752-43A1-B470-95542B9F87FA}" type="presParOf" srcId="{1AF12FC5-804A-41BB-AE77-9D238A5B269A}" destId="{F93BF9B4-054B-450F-A3B7-7BB11F60CBD5}" srcOrd="0" destOrd="0" presId="urn:microsoft.com/office/officeart/2018/2/layout/IconCircleList"/>
    <dgm:cxn modelId="{DAEEA464-DADD-4D45-AB2A-87E4FFDF3511}" type="presParOf" srcId="{1AF12FC5-804A-41BB-AE77-9D238A5B269A}" destId="{5CFF6AA5-EB58-46C8-9357-C325DEECDE29}" srcOrd="1" destOrd="0" presId="urn:microsoft.com/office/officeart/2018/2/layout/IconCircleList"/>
    <dgm:cxn modelId="{36CD96AA-83C3-4499-9B96-EE93ECD80EB4}" type="presParOf" srcId="{1AF12FC5-804A-41BB-AE77-9D238A5B269A}" destId="{5A7A83FB-0F98-4D6B-A2C8-C2F0934E817A}" srcOrd="2" destOrd="0" presId="urn:microsoft.com/office/officeart/2018/2/layout/IconCircleList"/>
    <dgm:cxn modelId="{11DEC737-8AE9-42BD-BB49-D1529122ECBD}" type="presParOf" srcId="{1AF12FC5-804A-41BB-AE77-9D238A5B269A}" destId="{665C68C0-6F8C-4B87-8F0B-C0F34839C21C}" srcOrd="3" destOrd="0" presId="urn:microsoft.com/office/officeart/2018/2/layout/IconCircleList"/>
    <dgm:cxn modelId="{7566E494-6FEF-44A2-B4E4-CC00E9600A44}" type="presParOf" srcId="{7C2A175D-012D-4E4D-89A0-1A8E1DACAF6A}" destId="{47B91798-1772-474A-80AB-0BFA9A2D148E}" srcOrd="1" destOrd="0" presId="urn:microsoft.com/office/officeart/2018/2/layout/IconCircleList"/>
    <dgm:cxn modelId="{57699A72-3E82-462E-8F0A-BDD807DB67B9}" type="presParOf" srcId="{7C2A175D-012D-4E4D-89A0-1A8E1DACAF6A}" destId="{DC005D55-A341-4709-917A-80670F423E75}" srcOrd="2" destOrd="0" presId="urn:microsoft.com/office/officeart/2018/2/layout/IconCircleList"/>
    <dgm:cxn modelId="{EDF34D25-A0D6-4704-8D5A-9376EE4F4E16}" type="presParOf" srcId="{DC005D55-A341-4709-917A-80670F423E75}" destId="{C8066F56-F0EB-4647-A03D-938BA26DB807}" srcOrd="0" destOrd="0" presId="urn:microsoft.com/office/officeart/2018/2/layout/IconCircleList"/>
    <dgm:cxn modelId="{C5939B00-92C4-4F01-BEAF-E892D7B274CB}" type="presParOf" srcId="{DC005D55-A341-4709-917A-80670F423E75}" destId="{1AE42F60-2454-4AFC-84F0-ADD4E6EEA3D2}" srcOrd="1" destOrd="0" presId="urn:microsoft.com/office/officeart/2018/2/layout/IconCircleList"/>
    <dgm:cxn modelId="{5BD6C3E1-55EB-474C-9BD9-4D20BD4EFF4F}" type="presParOf" srcId="{DC005D55-A341-4709-917A-80670F423E75}" destId="{1A1FE18F-3B4A-4C81-ADA9-08DD5B8B47F2}" srcOrd="2" destOrd="0" presId="urn:microsoft.com/office/officeart/2018/2/layout/IconCircleList"/>
    <dgm:cxn modelId="{A113F81B-2F1A-4F00-AA3D-599C476EEEF0}" type="presParOf" srcId="{DC005D55-A341-4709-917A-80670F423E75}" destId="{6F7DEF87-3603-4B02-A1D2-1758713C4767}" srcOrd="3" destOrd="0" presId="urn:microsoft.com/office/officeart/2018/2/layout/IconCircleList"/>
    <dgm:cxn modelId="{59C5D510-031D-4907-B047-8F2CADAE20FA}" type="presParOf" srcId="{7C2A175D-012D-4E4D-89A0-1A8E1DACAF6A}" destId="{012C2003-AB46-40F8-B598-09FBDD737345}" srcOrd="3" destOrd="0" presId="urn:microsoft.com/office/officeart/2018/2/layout/IconCircleList"/>
    <dgm:cxn modelId="{65F2A64C-4A14-4A6F-A12F-5F0A97A15C0F}" type="presParOf" srcId="{7C2A175D-012D-4E4D-89A0-1A8E1DACAF6A}" destId="{D40200B2-E94E-4720-8E9C-2FB2E7DA48F3}" srcOrd="4" destOrd="0" presId="urn:microsoft.com/office/officeart/2018/2/layout/IconCircleList"/>
    <dgm:cxn modelId="{49858EB4-E033-4332-8E4C-0A4F056F6B75}" type="presParOf" srcId="{D40200B2-E94E-4720-8E9C-2FB2E7DA48F3}" destId="{7C3A356E-8FBC-48C9-9080-36BA93E00E86}" srcOrd="0" destOrd="0" presId="urn:microsoft.com/office/officeart/2018/2/layout/IconCircleList"/>
    <dgm:cxn modelId="{E43B6226-6E32-4987-87F8-CDDCEFD36EE8}" type="presParOf" srcId="{D40200B2-E94E-4720-8E9C-2FB2E7DA48F3}" destId="{B16A5474-7634-4D1E-9CDB-BE763F964452}" srcOrd="1" destOrd="0" presId="urn:microsoft.com/office/officeart/2018/2/layout/IconCircleList"/>
    <dgm:cxn modelId="{EFC5A944-600A-485B-95D9-323B0569EC98}" type="presParOf" srcId="{D40200B2-E94E-4720-8E9C-2FB2E7DA48F3}" destId="{BF2F4DA0-C303-4F55-9EFA-F0EB162AEFAC}" srcOrd="2" destOrd="0" presId="urn:microsoft.com/office/officeart/2018/2/layout/IconCircleList"/>
    <dgm:cxn modelId="{A37D9626-705F-44DC-A3D8-E26FF2822FE2}" type="presParOf" srcId="{D40200B2-E94E-4720-8E9C-2FB2E7DA48F3}" destId="{2840E9E2-E51E-45C7-9519-8E775AEC5A57}" srcOrd="3" destOrd="0" presId="urn:microsoft.com/office/officeart/2018/2/layout/IconCircleList"/>
    <dgm:cxn modelId="{082E76FB-EF22-4BA1-A224-9E9D951FF2E1}" type="presParOf" srcId="{7C2A175D-012D-4E4D-89A0-1A8E1DACAF6A}" destId="{E23E73D1-5D13-43A9-B576-C87C2429C4BD}" srcOrd="5" destOrd="0" presId="urn:microsoft.com/office/officeart/2018/2/layout/IconCircleList"/>
    <dgm:cxn modelId="{83F00D6F-C482-4FCD-81F9-8FEB7BD52087}" type="presParOf" srcId="{7C2A175D-012D-4E4D-89A0-1A8E1DACAF6A}" destId="{8A5C11D6-42B7-4019-B1A8-246714C8FE2A}" srcOrd="6" destOrd="0" presId="urn:microsoft.com/office/officeart/2018/2/layout/IconCircleList"/>
    <dgm:cxn modelId="{B51846B6-EF1E-45CE-A91C-B1AA84957C3E}" type="presParOf" srcId="{8A5C11D6-42B7-4019-B1A8-246714C8FE2A}" destId="{FE8D58F9-648A-4DD4-A28B-CEE36C9D7FB3}" srcOrd="0" destOrd="0" presId="urn:microsoft.com/office/officeart/2018/2/layout/IconCircleList"/>
    <dgm:cxn modelId="{661F9FF9-6E7F-4624-BB00-0095F23DA400}" type="presParOf" srcId="{8A5C11D6-42B7-4019-B1A8-246714C8FE2A}" destId="{F895815B-FD73-4D43-927D-3105ED945744}" srcOrd="1" destOrd="0" presId="urn:microsoft.com/office/officeart/2018/2/layout/IconCircleList"/>
    <dgm:cxn modelId="{9E1B7103-E891-43F6-B0A4-A341246C7B01}" type="presParOf" srcId="{8A5C11D6-42B7-4019-B1A8-246714C8FE2A}" destId="{4E26E9A1-3432-45DA-A35D-555323C595C1}" srcOrd="2" destOrd="0" presId="urn:microsoft.com/office/officeart/2018/2/layout/IconCircleList"/>
    <dgm:cxn modelId="{04062581-95FB-4C54-8FD8-E260D699FC56}" type="presParOf" srcId="{8A5C11D6-42B7-4019-B1A8-246714C8FE2A}" destId="{92233483-CC61-4CCC-8509-AC2478939778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CDD7B21-EF18-40BA-9339-932915541E5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8A3B904-DECC-4A55-A51C-8608B7477E8A}">
      <dgm:prSet/>
      <dgm:spPr/>
      <dgm:t>
        <a:bodyPr/>
        <a:lstStyle/>
        <a:p>
          <a:pPr>
            <a:lnSpc>
              <a:spcPct val="100000"/>
            </a:lnSpc>
          </a:pPr>
          <a:r>
            <a:rPr lang="tr-TR"/>
            <a:t>Bugüne kadar yapılan çalışmalar ışığında, yüksek doğruluk oranı ile karakter/dijit sınıflandırma temeli üzerine kurulmuş, el yazısı metni dijital metne dönüştürme işlevinde bir program ortaya koymak.</a:t>
          </a:r>
          <a:endParaRPr lang="en-US"/>
        </a:p>
      </dgm:t>
    </dgm:pt>
    <dgm:pt modelId="{F3D9EB3D-9A79-4968-9A8D-A8C58B037C95}" type="parTrans" cxnId="{5896E0C7-C227-4252-ACB0-DEFFC49E54F2}">
      <dgm:prSet/>
      <dgm:spPr/>
      <dgm:t>
        <a:bodyPr/>
        <a:lstStyle/>
        <a:p>
          <a:endParaRPr lang="en-US"/>
        </a:p>
      </dgm:t>
    </dgm:pt>
    <dgm:pt modelId="{7618E19D-9D12-4CBC-AFD8-820CEB93103B}" type="sibTrans" cxnId="{5896E0C7-C227-4252-ACB0-DEFFC49E54F2}">
      <dgm:prSet/>
      <dgm:spPr/>
      <dgm:t>
        <a:bodyPr/>
        <a:lstStyle/>
        <a:p>
          <a:endParaRPr lang="en-US"/>
        </a:p>
      </dgm:t>
    </dgm:pt>
    <dgm:pt modelId="{58257AB2-7A2A-475A-9D2E-11676A035BA5}">
      <dgm:prSet/>
      <dgm:spPr/>
      <dgm:t>
        <a:bodyPr/>
        <a:lstStyle/>
        <a:p>
          <a:pPr>
            <a:lnSpc>
              <a:spcPct val="100000"/>
            </a:lnSpc>
          </a:pPr>
          <a:r>
            <a:rPr lang="tr-TR"/>
            <a:t>Karakter Algılama ve Karakter Sınıflandırma</a:t>
          </a:r>
          <a:endParaRPr lang="en-US"/>
        </a:p>
      </dgm:t>
    </dgm:pt>
    <dgm:pt modelId="{5B5570D1-3864-4850-8576-23CDDDC9FB67}" type="parTrans" cxnId="{83F2F456-6D45-4649-A539-66EB51329D31}">
      <dgm:prSet/>
      <dgm:spPr/>
      <dgm:t>
        <a:bodyPr/>
        <a:lstStyle/>
        <a:p>
          <a:endParaRPr lang="en-US"/>
        </a:p>
      </dgm:t>
    </dgm:pt>
    <dgm:pt modelId="{E3DC5166-B103-4AC4-8E9D-4793A9D490E8}" type="sibTrans" cxnId="{83F2F456-6D45-4649-A539-66EB51329D31}">
      <dgm:prSet/>
      <dgm:spPr/>
      <dgm:t>
        <a:bodyPr/>
        <a:lstStyle/>
        <a:p>
          <a:endParaRPr lang="en-US"/>
        </a:p>
      </dgm:t>
    </dgm:pt>
    <dgm:pt modelId="{D16A2954-5A47-4809-BC86-8AF49A88992A}" type="pres">
      <dgm:prSet presAssocID="{6CDD7B21-EF18-40BA-9339-932915541E59}" presName="root" presStyleCnt="0">
        <dgm:presLayoutVars>
          <dgm:dir/>
          <dgm:resizeHandles val="exact"/>
        </dgm:presLayoutVars>
      </dgm:prSet>
      <dgm:spPr/>
    </dgm:pt>
    <dgm:pt modelId="{82473614-B39F-4B95-8020-290AA3043767}" type="pres">
      <dgm:prSet presAssocID="{28A3B904-DECC-4A55-A51C-8608B7477E8A}" presName="compNode" presStyleCnt="0"/>
      <dgm:spPr/>
    </dgm:pt>
    <dgm:pt modelId="{52E89AE7-E38C-4C8D-B413-C0AC173143E5}" type="pres">
      <dgm:prSet presAssocID="{28A3B904-DECC-4A55-A51C-8608B7477E8A}" presName="bgRect" presStyleLbl="bgShp" presStyleIdx="0" presStyleCnt="2"/>
      <dgm:spPr/>
    </dgm:pt>
    <dgm:pt modelId="{FDE719AB-83E2-42DC-884C-B1285F265255}" type="pres">
      <dgm:prSet presAssocID="{28A3B904-DECC-4A55-A51C-8608B7477E8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def merkezi"/>
        </a:ext>
      </dgm:extLst>
    </dgm:pt>
    <dgm:pt modelId="{599D65D0-81C0-499C-B7DB-B4FCAFF88250}" type="pres">
      <dgm:prSet presAssocID="{28A3B904-DECC-4A55-A51C-8608B7477E8A}" presName="spaceRect" presStyleCnt="0"/>
      <dgm:spPr/>
    </dgm:pt>
    <dgm:pt modelId="{F8CFBBDE-660A-436D-928F-CDA69BAF427D}" type="pres">
      <dgm:prSet presAssocID="{28A3B904-DECC-4A55-A51C-8608B7477E8A}" presName="parTx" presStyleLbl="revTx" presStyleIdx="0" presStyleCnt="2">
        <dgm:presLayoutVars>
          <dgm:chMax val="0"/>
          <dgm:chPref val="0"/>
        </dgm:presLayoutVars>
      </dgm:prSet>
      <dgm:spPr/>
    </dgm:pt>
    <dgm:pt modelId="{023EA16A-BFEC-4157-9C4F-4C399A410F7B}" type="pres">
      <dgm:prSet presAssocID="{7618E19D-9D12-4CBC-AFD8-820CEB93103B}" presName="sibTrans" presStyleCnt="0"/>
      <dgm:spPr/>
    </dgm:pt>
    <dgm:pt modelId="{E2046F66-8777-4541-9AD4-D92EAC90770F}" type="pres">
      <dgm:prSet presAssocID="{58257AB2-7A2A-475A-9D2E-11676A035BA5}" presName="compNode" presStyleCnt="0"/>
      <dgm:spPr/>
    </dgm:pt>
    <dgm:pt modelId="{95D34C66-E92F-430D-958F-0987EC4EA955}" type="pres">
      <dgm:prSet presAssocID="{58257AB2-7A2A-475A-9D2E-11676A035BA5}" presName="bgRect" presStyleLbl="bgShp" presStyleIdx="1" presStyleCnt="2"/>
      <dgm:spPr/>
    </dgm:pt>
    <dgm:pt modelId="{4C27F564-6640-443A-A62D-B779B4F4239A}" type="pres">
      <dgm:prSet presAssocID="{58257AB2-7A2A-475A-9D2E-11676A035BA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ski Anahtar"/>
        </a:ext>
      </dgm:extLst>
    </dgm:pt>
    <dgm:pt modelId="{0AD539AE-4BCB-4534-AFB3-59032A0E83A2}" type="pres">
      <dgm:prSet presAssocID="{58257AB2-7A2A-475A-9D2E-11676A035BA5}" presName="spaceRect" presStyleCnt="0"/>
      <dgm:spPr/>
    </dgm:pt>
    <dgm:pt modelId="{61C6C53E-910A-48A9-A103-83556DCD1214}" type="pres">
      <dgm:prSet presAssocID="{58257AB2-7A2A-475A-9D2E-11676A035BA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D98F721-CCE5-4028-9A2B-81C4803DEADE}" type="presOf" srcId="{28A3B904-DECC-4A55-A51C-8608B7477E8A}" destId="{F8CFBBDE-660A-436D-928F-CDA69BAF427D}" srcOrd="0" destOrd="0" presId="urn:microsoft.com/office/officeart/2018/2/layout/IconVerticalSolidList"/>
    <dgm:cxn modelId="{83F2F456-6D45-4649-A539-66EB51329D31}" srcId="{6CDD7B21-EF18-40BA-9339-932915541E59}" destId="{58257AB2-7A2A-475A-9D2E-11676A035BA5}" srcOrd="1" destOrd="0" parTransId="{5B5570D1-3864-4850-8576-23CDDDC9FB67}" sibTransId="{E3DC5166-B103-4AC4-8E9D-4793A9D490E8}"/>
    <dgm:cxn modelId="{8BB1DABD-E173-4414-96CE-E63F495BE996}" type="presOf" srcId="{6CDD7B21-EF18-40BA-9339-932915541E59}" destId="{D16A2954-5A47-4809-BC86-8AF49A88992A}" srcOrd="0" destOrd="0" presId="urn:microsoft.com/office/officeart/2018/2/layout/IconVerticalSolidList"/>
    <dgm:cxn modelId="{5896E0C7-C227-4252-ACB0-DEFFC49E54F2}" srcId="{6CDD7B21-EF18-40BA-9339-932915541E59}" destId="{28A3B904-DECC-4A55-A51C-8608B7477E8A}" srcOrd="0" destOrd="0" parTransId="{F3D9EB3D-9A79-4968-9A8D-A8C58B037C95}" sibTransId="{7618E19D-9D12-4CBC-AFD8-820CEB93103B}"/>
    <dgm:cxn modelId="{FDAA72F0-FE0C-4505-BDE0-3BF76BECE18B}" type="presOf" srcId="{58257AB2-7A2A-475A-9D2E-11676A035BA5}" destId="{61C6C53E-910A-48A9-A103-83556DCD1214}" srcOrd="0" destOrd="0" presId="urn:microsoft.com/office/officeart/2018/2/layout/IconVerticalSolidList"/>
    <dgm:cxn modelId="{22C138C5-E345-4C67-B0D9-1945ED427005}" type="presParOf" srcId="{D16A2954-5A47-4809-BC86-8AF49A88992A}" destId="{82473614-B39F-4B95-8020-290AA3043767}" srcOrd="0" destOrd="0" presId="urn:microsoft.com/office/officeart/2018/2/layout/IconVerticalSolidList"/>
    <dgm:cxn modelId="{8AE42D24-EBF9-4D57-8093-F9AE46C26DBB}" type="presParOf" srcId="{82473614-B39F-4B95-8020-290AA3043767}" destId="{52E89AE7-E38C-4C8D-B413-C0AC173143E5}" srcOrd="0" destOrd="0" presId="urn:microsoft.com/office/officeart/2018/2/layout/IconVerticalSolidList"/>
    <dgm:cxn modelId="{E58DEA0E-A04D-4C42-A924-7237F1A6E65B}" type="presParOf" srcId="{82473614-B39F-4B95-8020-290AA3043767}" destId="{FDE719AB-83E2-42DC-884C-B1285F265255}" srcOrd="1" destOrd="0" presId="urn:microsoft.com/office/officeart/2018/2/layout/IconVerticalSolidList"/>
    <dgm:cxn modelId="{5F85743B-6A58-4FEC-996D-EF8B0002D177}" type="presParOf" srcId="{82473614-B39F-4B95-8020-290AA3043767}" destId="{599D65D0-81C0-499C-B7DB-B4FCAFF88250}" srcOrd="2" destOrd="0" presId="urn:microsoft.com/office/officeart/2018/2/layout/IconVerticalSolidList"/>
    <dgm:cxn modelId="{20BA0B77-F739-4FD1-937B-29F001096039}" type="presParOf" srcId="{82473614-B39F-4B95-8020-290AA3043767}" destId="{F8CFBBDE-660A-436D-928F-CDA69BAF427D}" srcOrd="3" destOrd="0" presId="urn:microsoft.com/office/officeart/2018/2/layout/IconVerticalSolidList"/>
    <dgm:cxn modelId="{05FCAFED-45D5-4AA6-AB3B-64799B579737}" type="presParOf" srcId="{D16A2954-5A47-4809-BC86-8AF49A88992A}" destId="{023EA16A-BFEC-4157-9C4F-4C399A410F7B}" srcOrd="1" destOrd="0" presId="urn:microsoft.com/office/officeart/2018/2/layout/IconVerticalSolidList"/>
    <dgm:cxn modelId="{2DDFCB36-85C9-4E89-882C-2B5324D00A8F}" type="presParOf" srcId="{D16A2954-5A47-4809-BC86-8AF49A88992A}" destId="{E2046F66-8777-4541-9AD4-D92EAC90770F}" srcOrd="2" destOrd="0" presId="urn:microsoft.com/office/officeart/2018/2/layout/IconVerticalSolidList"/>
    <dgm:cxn modelId="{5170143A-E09C-4EFA-B5CF-D635B3DAA084}" type="presParOf" srcId="{E2046F66-8777-4541-9AD4-D92EAC90770F}" destId="{95D34C66-E92F-430D-958F-0987EC4EA955}" srcOrd="0" destOrd="0" presId="urn:microsoft.com/office/officeart/2018/2/layout/IconVerticalSolidList"/>
    <dgm:cxn modelId="{26BDD4ED-849C-4E3A-9AAD-B86B392B49FE}" type="presParOf" srcId="{E2046F66-8777-4541-9AD4-D92EAC90770F}" destId="{4C27F564-6640-443A-A62D-B779B4F4239A}" srcOrd="1" destOrd="0" presId="urn:microsoft.com/office/officeart/2018/2/layout/IconVerticalSolidList"/>
    <dgm:cxn modelId="{A23606EB-DEFB-4A4F-BB82-9B06565E9E2F}" type="presParOf" srcId="{E2046F66-8777-4541-9AD4-D92EAC90770F}" destId="{0AD539AE-4BCB-4534-AFB3-59032A0E83A2}" srcOrd="2" destOrd="0" presId="urn:microsoft.com/office/officeart/2018/2/layout/IconVerticalSolidList"/>
    <dgm:cxn modelId="{E80615FD-74E3-4497-B06A-A396BF8B2B5B}" type="presParOf" srcId="{E2046F66-8777-4541-9AD4-D92EAC90770F}" destId="{61C6C53E-910A-48A9-A103-83556DCD121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E85E0E9-A020-49BD-BE56-3D739DCB659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A142AA04-63BC-4376-A796-B7FD73DE3C3F}">
      <dgm:prSet/>
      <dgm:spPr/>
      <dgm:t>
        <a:bodyPr/>
        <a:lstStyle/>
        <a:p>
          <a:r>
            <a:rPr lang="tr-TR"/>
            <a:t>Teknik </a:t>
          </a:r>
          <a:endParaRPr lang="en-US"/>
        </a:p>
      </dgm:t>
    </dgm:pt>
    <dgm:pt modelId="{EAFF6727-7041-4903-AE11-EF01DC6B8B45}" type="parTrans" cxnId="{8083BC23-A786-4448-826C-EABE1688FFAC}">
      <dgm:prSet/>
      <dgm:spPr/>
      <dgm:t>
        <a:bodyPr/>
        <a:lstStyle/>
        <a:p>
          <a:endParaRPr lang="en-US"/>
        </a:p>
      </dgm:t>
    </dgm:pt>
    <dgm:pt modelId="{C22817E5-3C66-43A1-BDD2-EDF809B2AA85}" type="sibTrans" cxnId="{8083BC23-A786-4448-826C-EABE1688FFAC}">
      <dgm:prSet/>
      <dgm:spPr/>
      <dgm:t>
        <a:bodyPr/>
        <a:lstStyle/>
        <a:p>
          <a:endParaRPr lang="en-US"/>
        </a:p>
      </dgm:t>
    </dgm:pt>
    <dgm:pt modelId="{84F9EC84-EDEC-4680-9C36-BF5967883A06}">
      <dgm:prSet/>
      <dgm:spPr/>
      <dgm:t>
        <a:bodyPr/>
        <a:lstStyle/>
        <a:p>
          <a:r>
            <a:rPr lang="tr-TR"/>
            <a:t>İş Gücü ve Zaman</a:t>
          </a:r>
          <a:endParaRPr lang="en-US"/>
        </a:p>
      </dgm:t>
    </dgm:pt>
    <dgm:pt modelId="{A51B410B-FF47-4463-8816-D3B79F8BD4DC}" type="parTrans" cxnId="{7D8CFDFB-B641-4078-9B78-D24E36D38DAC}">
      <dgm:prSet/>
      <dgm:spPr/>
      <dgm:t>
        <a:bodyPr/>
        <a:lstStyle/>
        <a:p>
          <a:endParaRPr lang="en-US"/>
        </a:p>
      </dgm:t>
    </dgm:pt>
    <dgm:pt modelId="{016E86AD-B991-424E-81EB-284A2472CE6A}" type="sibTrans" cxnId="{7D8CFDFB-B641-4078-9B78-D24E36D38DAC}">
      <dgm:prSet/>
      <dgm:spPr/>
      <dgm:t>
        <a:bodyPr/>
        <a:lstStyle/>
        <a:p>
          <a:endParaRPr lang="en-US"/>
        </a:p>
      </dgm:t>
    </dgm:pt>
    <dgm:pt modelId="{BE1D15AD-02B8-4EE3-A92C-1F693A1D47E5}">
      <dgm:prSet/>
      <dgm:spPr/>
      <dgm:t>
        <a:bodyPr/>
        <a:lstStyle/>
        <a:p>
          <a:r>
            <a:rPr lang="tr-TR"/>
            <a:t>Yasal</a:t>
          </a:r>
          <a:endParaRPr lang="en-US"/>
        </a:p>
      </dgm:t>
    </dgm:pt>
    <dgm:pt modelId="{AE3130E1-9CA7-4F46-BDC5-CA0348EF36F5}" type="parTrans" cxnId="{DBD58508-B7D2-4C4C-8E72-0057CDAFB510}">
      <dgm:prSet/>
      <dgm:spPr/>
      <dgm:t>
        <a:bodyPr/>
        <a:lstStyle/>
        <a:p>
          <a:endParaRPr lang="en-US"/>
        </a:p>
      </dgm:t>
    </dgm:pt>
    <dgm:pt modelId="{7DF89964-E0DB-490B-8A87-53E2557C82F0}" type="sibTrans" cxnId="{DBD58508-B7D2-4C4C-8E72-0057CDAFB510}">
      <dgm:prSet/>
      <dgm:spPr/>
      <dgm:t>
        <a:bodyPr/>
        <a:lstStyle/>
        <a:p>
          <a:endParaRPr lang="en-US"/>
        </a:p>
      </dgm:t>
    </dgm:pt>
    <dgm:pt modelId="{CE329425-79BD-4EA9-BA82-E10074F36BC0}">
      <dgm:prSet/>
      <dgm:spPr/>
      <dgm:t>
        <a:bodyPr/>
        <a:lstStyle/>
        <a:p>
          <a:r>
            <a:rPr lang="tr-TR"/>
            <a:t>Ekonomik</a:t>
          </a:r>
          <a:endParaRPr lang="en-US"/>
        </a:p>
      </dgm:t>
    </dgm:pt>
    <dgm:pt modelId="{174CBBA5-8B0D-44E6-8A34-4F5BEB9A56A3}" type="parTrans" cxnId="{FD414874-746C-400E-A03B-B916877F35D9}">
      <dgm:prSet/>
      <dgm:spPr/>
      <dgm:t>
        <a:bodyPr/>
        <a:lstStyle/>
        <a:p>
          <a:endParaRPr lang="en-US"/>
        </a:p>
      </dgm:t>
    </dgm:pt>
    <dgm:pt modelId="{0B66511D-CBDE-4489-8734-50BF303CB48A}" type="sibTrans" cxnId="{FD414874-746C-400E-A03B-B916877F35D9}">
      <dgm:prSet/>
      <dgm:spPr/>
      <dgm:t>
        <a:bodyPr/>
        <a:lstStyle/>
        <a:p>
          <a:endParaRPr lang="en-US"/>
        </a:p>
      </dgm:t>
    </dgm:pt>
    <dgm:pt modelId="{85FE0F75-4F88-4D8A-BAC9-30367401D677}" type="pres">
      <dgm:prSet presAssocID="{BE85E0E9-A020-49BD-BE56-3D739DCB6597}" presName="root" presStyleCnt="0">
        <dgm:presLayoutVars>
          <dgm:dir/>
          <dgm:resizeHandles val="exact"/>
        </dgm:presLayoutVars>
      </dgm:prSet>
      <dgm:spPr/>
    </dgm:pt>
    <dgm:pt modelId="{9DF90EFB-2C9B-448D-BABB-C78E51E1F6C4}" type="pres">
      <dgm:prSet presAssocID="{A142AA04-63BC-4376-A796-B7FD73DE3C3F}" presName="compNode" presStyleCnt="0"/>
      <dgm:spPr/>
    </dgm:pt>
    <dgm:pt modelId="{0B534D4F-5DB0-4A74-AD3C-F4D591AB85BC}" type="pres">
      <dgm:prSet presAssocID="{A142AA04-63BC-4376-A796-B7FD73DE3C3F}" presName="bgRect" presStyleLbl="bgShp" presStyleIdx="0" presStyleCnt="4"/>
      <dgm:spPr/>
    </dgm:pt>
    <dgm:pt modelId="{B2206B1A-39F8-4669-8BB9-B015D64882DD}" type="pres">
      <dgm:prSet presAssocID="{A142AA04-63BC-4376-A796-B7FD73DE3C3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7B88EAB6-F267-42F2-A8FF-91CEBC57CFD6}" type="pres">
      <dgm:prSet presAssocID="{A142AA04-63BC-4376-A796-B7FD73DE3C3F}" presName="spaceRect" presStyleCnt="0"/>
      <dgm:spPr/>
    </dgm:pt>
    <dgm:pt modelId="{833F81AD-B2F9-4586-801D-65FC8BFA5064}" type="pres">
      <dgm:prSet presAssocID="{A142AA04-63BC-4376-A796-B7FD73DE3C3F}" presName="parTx" presStyleLbl="revTx" presStyleIdx="0" presStyleCnt="4">
        <dgm:presLayoutVars>
          <dgm:chMax val="0"/>
          <dgm:chPref val="0"/>
        </dgm:presLayoutVars>
      </dgm:prSet>
      <dgm:spPr/>
    </dgm:pt>
    <dgm:pt modelId="{3C327F38-216A-4D00-B632-1B87ACC3CB39}" type="pres">
      <dgm:prSet presAssocID="{C22817E5-3C66-43A1-BDD2-EDF809B2AA85}" presName="sibTrans" presStyleCnt="0"/>
      <dgm:spPr/>
    </dgm:pt>
    <dgm:pt modelId="{8C898669-650D-46DF-82F3-E9A3DECCB204}" type="pres">
      <dgm:prSet presAssocID="{84F9EC84-EDEC-4680-9C36-BF5967883A06}" presName="compNode" presStyleCnt="0"/>
      <dgm:spPr/>
    </dgm:pt>
    <dgm:pt modelId="{9694F711-D501-4DF4-82D5-3EAA9AC62D9F}" type="pres">
      <dgm:prSet presAssocID="{84F9EC84-EDEC-4680-9C36-BF5967883A06}" presName="bgRect" presStyleLbl="bgShp" presStyleIdx="1" presStyleCnt="4"/>
      <dgm:spPr/>
    </dgm:pt>
    <dgm:pt modelId="{8B9B7FE3-9CE1-4CC4-B0BF-9406407B02FE}" type="pres">
      <dgm:prSet presAssocID="{84F9EC84-EDEC-4680-9C36-BF5967883A0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A24F485E-B9E0-4730-84C9-11FCA779CD3E}" type="pres">
      <dgm:prSet presAssocID="{84F9EC84-EDEC-4680-9C36-BF5967883A06}" presName="spaceRect" presStyleCnt="0"/>
      <dgm:spPr/>
    </dgm:pt>
    <dgm:pt modelId="{CEB4F142-00F9-4886-A616-FA33A24AE41F}" type="pres">
      <dgm:prSet presAssocID="{84F9EC84-EDEC-4680-9C36-BF5967883A06}" presName="parTx" presStyleLbl="revTx" presStyleIdx="1" presStyleCnt="4">
        <dgm:presLayoutVars>
          <dgm:chMax val="0"/>
          <dgm:chPref val="0"/>
        </dgm:presLayoutVars>
      </dgm:prSet>
      <dgm:spPr/>
    </dgm:pt>
    <dgm:pt modelId="{D26A9E28-8443-4122-8D59-13CE0CA5062A}" type="pres">
      <dgm:prSet presAssocID="{016E86AD-B991-424E-81EB-284A2472CE6A}" presName="sibTrans" presStyleCnt="0"/>
      <dgm:spPr/>
    </dgm:pt>
    <dgm:pt modelId="{5B9731A7-C74E-4D6B-AE71-A029B346CB04}" type="pres">
      <dgm:prSet presAssocID="{BE1D15AD-02B8-4EE3-A92C-1F693A1D47E5}" presName="compNode" presStyleCnt="0"/>
      <dgm:spPr/>
    </dgm:pt>
    <dgm:pt modelId="{354C1341-CB20-45C4-811B-3EF77B1DF2B2}" type="pres">
      <dgm:prSet presAssocID="{BE1D15AD-02B8-4EE3-A92C-1F693A1D47E5}" presName="bgRect" presStyleLbl="bgShp" presStyleIdx="2" presStyleCnt="4"/>
      <dgm:spPr/>
    </dgm:pt>
    <dgm:pt modelId="{EBB5E174-5B07-4736-9CD1-BBF2F6B5BB77}" type="pres">
      <dgm:prSet presAssocID="{BE1D15AD-02B8-4EE3-A92C-1F693A1D47E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D65B588F-D982-4002-A3F7-9F1302AA0CAD}" type="pres">
      <dgm:prSet presAssocID="{BE1D15AD-02B8-4EE3-A92C-1F693A1D47E5}" presName="spaceRect" presStyleCnt="0"/>
      <dgm:spPr/>
    </dgm:pt>
    <dgm:pt modelId="{1AA7C30F-836F-4092-AF0D-EAE518F6E866}" type="pres">
      <dgm:prSet presAssocID="{BE1D15AD-02B8-4EE3-A92C-1F693A1D47E5}" presName="parTx" presStyleLbl="revTx" presStyleIdx="2" presStyleCnt="4">
        <dgm:presLayoutVars>
          <dgm:chMax val="0"/>
          <dgm:chPref val="0"/>
        </dgm:presLayoutVars>
      </dgm:prSet>
      <dgm:spPr/>
    </dgm:pt>
    <dgm:pt modelId="{650AE90E-9E53-4CD0-BD02-57460EB83853}" type="pres">
      <dgm:prSet presAssocID="{7DF89964-E0DB-490B-8A87-53E2557C82F0}" presName="sibTrans" presStyleCnt="0"/>
      <dgm:spPr/>
    </dgm:pt>
    <dgm:pt modelId="{066927DD-F5E1-4324-8DF3-99CCE3F1BFAB}" type="pres">
      <dgm:prSet presAssocID="{CE329425-79BD-4EA9-BA82-E10074F36BC0}" presName="compNode" presStyleCnt="0"/>
      <dgm:spPr/>
    </dgm:pt>
    <dgm:pt modelId="{3376CB3F-37CE-4FD7-AA43-D434E4607C99}" type="pres">
      <dgm:prSet presAssocID="{CE329425-79BD-4EA9-BA82-E10074F36BC0}" presName="bgRect" presStyleLbl="bgShp" presStyleIdx="3" presStyleCnt="4"/>
      <dgm:spPr/>
    </dgm:pt>
    <dgm:pt modelId="{D5434AF7-589F-45DB-A9FD-9CB1324FE94B}" type="pres">
      <dgm:prSet presAssocID="{CE329425-79BD-4EA9-BA82-E10074F36BC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7A1B1E98-8E82-4237-8F96-3521CB759052}" type="pres">
      <dgm:prSet presAssocID="{CE329425-79BD-4EA9-BA82-E10074F36BC0}" presName="spaceRect" presStyleCnt="0"/>
      <dgm:spPr/>
    </dgm:pt>
    <dgm:pt modelId="{877BAEDA-2A78-48CC-9D3F-FC8187104312}" type="pres">
      <dgm:prSet presAssocID="{CE329425-79BD-4EA9-BA82-E10074F36BC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1DF5505-C6A0-4453-A1FF-1417F3F66C21}" type="presOf" srcId="{BE85E0E9-A020-49BD-BE56-3D739DCB6597}" destId="{85FE0F75-4F88-4D8A-BAC9-30367401D677}" srcOrd="0" destOrd="0" presId="urn:microsoft.com/office/officeart/2018/2/layout/IconVerticalSolidList"/>
    <dgm:cxn modelId="{DBD58508-B7D2-4C4C-8E72-0057CDAFB510}" srcId="{BE85E0E9-A020-49BD-BE56-3D739DCB6597}" destId="{BE1D15AD-02B8-4EE3-A92C-1F693A1D47E5}" srcOrd="2" destOrd="0" parTransId="{AE3130E1-9CA7-4F46-BDC5-CA0348EF36F5}" sibTransId="{7DF89964-E0DB-490B-8A87-53E2557C82F0}"/>
    <dgm:cxn modelId="{8083BC23-A786-4448-826C-EABE1688FFAC}" srcId="{BE85E0E9-A020-49BD-BE56-3D739DCB6597}" destId="{A142AA04-63BC-4376-A796-B7FD73DE3C3F}" srcOrd="0" destOrd="0" parTransId="{EAFF6727-7041-4903-AE11-EF01DC6B8B45}" sibTransId="{C22817E5-3C66-43A1-BDD2-EDF809B2AA85}"/>
    <dgm:cxn modelId="{04666729-352C-4C3F-AB29-95B748D0DA76}" type="presOf" srcId="{A142AA04-63BC-4376-A796-B7FD73DE3C3F}" destId="{833F81AD-B2F9-4586-801D-65FC8BFA5064}" srcOrd="0" destOrd="0" presId="urn:microsoft.com/office/officeart/2018/2/layout/IconVerticalSolidList"/>
    <dgm:cxn modelId="{FD414874-746C-400E-A03B-B916877F35D9}" srcId="{BE85E0E9-A020-49BD-BE56-3D739DCB6597}" destId="{CE329425-79BD-4EA9-BA82-E10074F36BC0}" srcOrd="3" destOrd="0" parTransId="{174CBBA5-8B0D-44E6-8A34-4F5BEB9A56A3}" sibTransId="{0B66511D-CBDE-4489-8734-50BF303CB48A}"/>
    <dgm:cxn modelId="{4C3389A0-F663-4C1E-9D8D-3174132AA022}" type="presOf" srcId="{BE1D15AD-02B8-4EE3-A92C-1F693A1D47E5}" destId="{1AA7C30F-836F-4092-AF0D-EAE518F6E866}" srcOrd="0" destOrd="0" presId="urn:microsoft.com/office/officeart/2018/2/layout/IconVerticalSolidList"/>
    <dgm:cxn modelId="{5B3D00C3-6AD9-412C-89EE-D984C45495C2}" type="presOf" srcId="{CE329425-79BD-4EA9-BA82-E10074F36BC0}" destId="{877BAEDA-2A78-48CC-9D3F-FC8187104312}" srcOrd="0" destOrd="0" presId="urn:microsoft.com/office/officeart/2018/2/layout/IconVerticalSolidList"/>
    <dgm:cxn modelId="{2D32F2EF-BBCF-4483-8291-6A2BFCB4070F}" type="presOf" srcId="{84F9EC84-EDEC-4680-9C36-BF5967883A06}" destId="{CEB4F142-00F9-4886-A616-FA33A24AE41F}" srcOrd="0" destOrd="0" presId="urn:microsoft.com/office/officeart/2018/2/layout/IconVerticalSolidList"/>
    <dgm:cxn modelId="{7D8CFDFB-B641-4078-9B78-D24E36D38DAC}" srcId="{BE85E0E9-A020-49BD-BE56-3D739DCB6597}" destId="{84F9EC84-EDEC-4680-9C36-BF5967883A06}" srcOrd="1" destOrd="0" parTransId="{A51B410B-FF47-4463-8816-D3B79F8BD4DC}" sibTransId="{016E86AD-B991-424E-81EB-284A2472CE6A}"/>
    <dgm:cxn modelId="{3425B494-CBE8-4626-87B8-0ACFC23BC3F1}" type="presParOf" srcId="{85FE0F75-4F88-4D8A-BAC9-30367401D677}" destId="{9DF90EFB-2C9B-448D-BABB-C78E51E1F6C4}" srcOrd="0" destOrd="0" presId="urn:microsoft.com/office/officeart/2018/2/layout/IconVerticalSolidList"/>
    <dgm:cxn modelId="{CA680C8A-18D7-49BB-A271-20655341883C}" type="presParOf" srcId="{9DF90EFB-2C9B-448D-BABB-C78E51E1F6C4}" destId="{0B534D4F-5DB0-4A74-AD3C-F4D591AB85BC}" srcOrd="0" destOrd="0" presId="urn:microsoft.com/office/officeart/2018/2/layout/IconVerticalSolidList"/>
    <dgm:cxn modelId="{621C03CC-1A2A-442A-A079-026F88F578DA}" type="presParOf" srcId="{9DF90EFB-2C9B-448D-BABB-C78E51E1F6C4}" destId="{B2206B1A-39F8-4669-8BB9-B015D64882DD}" srcOrd="1" destOrd="0" presId="urn:microsoft.com/office/officeart/2018/2/layout/IconVerticalSolidList"/>
    <dgm:cxn modelId="{75A32605-201B-4DDC-9686-FDE8ABA82765}" type="presParOf" srcId="{9DF90EFB-2C9B-448D-BABB-C78E51E1F6C4}" destId="{7B88EAB6-F267-42F2-A8FF-91CEBC57CFD6}" srcOrd="2" destOrd="0" presId="urn:microsoft.com/office/officeart/2018/2/layout/IconVerticalSolidList"/>
    <dgm:cxn modelId="{7250CC45-304C-4D7E-A90F-3416F09E2FD5}" type="presParOf" srcId="{9DF90EFB-2C9B-448D-BABB-C78E51E1F6C4}" destId="{833F81AD-B2F9-4586-801D-65FC8BFA5064}" srcOrd="3" destOrd="0" presId="urn:microsoft.com/office/officeart/2018/2/layout/IconVerticalSolidList"/>
    <dgm:cxn modelId="{7C692508-A549-4D63-A937-67279956E742}" type="presParOf" srcId="{85FE0F75-4F88-4D8A-BAC9-30367401D677}" destId="{3C327F38-216A-4D00-B632-1B87ACC3CB39}" srcOrd="1" destOrd="0" presId="urn:microsoft.com/office/officeart/2018/2/layout/IconVerticalSolidList"/>
    <dgm:cxn modelId="{1B56689D-9D20-407D-8C8C-D11F0DF55157}" type="presParOf" srcId="{85FE0F75-4F88-4D8A-BAC9-30367401D677}" destId="{8C898669-650D-46DF-82F3-E9A3DECCB204}" srcOrd="2" destOrd="0" presId="urn:microsoft.com/office/officeart/2018/2/layout/IconVerticalSolidList"/>
    <dgm:cxn modelId="{19C7A60C-6D65-482F-BDE3-2A4F4CD09A8A}" type="presParOf" srcId="{8C898669-650D-46DF-82F3-E9A3DECCB204}" destId="{9694F711-D501-4DF4-82D5-3EAA9AC62D9F}" srcOrd="0" destOrd="0" presId="urn:microsoft.com/office/officeart/2018/2/layout/IconVerticalSolidList"/>
    <dgm:cxn modelId="{1EFC7954-70BB-4C23-A157-8990DD7298B0}" type="presParOf" srcId="{8C898669-650D-46DF-82F3-E9A3DECCB204}" destId="{8B9B7FE3-9CE1-4CC4-B0BF-9406407B02FE}" srcOrd="1" destOrd="0" presId="urn:microsoft.com/office/officeart/2018/2/layout/IconVerticalSolidList"/>
    <dgm:cxn modelId="{2852DBF2-1B3E-4E20-BD4C-5A058DB6911C}" type="presParOf" srcId="{8C898669-650D-46DF-82F3-E9A3DECCB204}" destId="{A24F485E-B9E0-4730-84C9-11FCA779CD3E}" srcOrd="2" destOrd="0" presId="urn:microsoft.com/office/officeart/2018/2/layout/IconVerticalSolidList"/>
    <dgm:cxn modelId="{DD7F28C1-2D55-41B7-AA4B-986E95447068}" type="presParOf" srcId="{8C898669-650D-46DF-82F3-E9A3DECCB204}" destId="{CEB4F142-00F9-4886-A616-FA33A24AE41F}" srcOrd="3" destOrd="0" presId="urn:microsoft.com/office/officeart/2018/2/layout/IconVerticalSolidList"/>
    <dgm:cxn modelId="{E1D368EA-7DD4-4294-A731-95B67B853DBD}" type="presParOf" srcId="{85FE0F75-4F88-4D8A-BAC9-30367401D677}" destId="{D26A9E28-8443-4122-8D59-13CE0CA5062A}" srcOrd="3" destOrd="0" presId="urn:microsoft.com/office/officeart/2018/2/layout/IconVerticalSolidList"/>
    <dgm:cxn modelId="{436B932D-FA5D-4B6D-824B-2055EE98713E}" type="presParOf" srcId="{85FE0F75-4F88-4D8A-BAC9-30367401D677}" destId="{5B9731A7-C74E-4D6B-AE71-A029B346CB04}" srcOrd="4" destOrd="0" presId="urn:microsoft.com/office/officeart/2018/2/layout/IconVerticalSolidList"/>
    <dgm:cxn modelId="{7B91C20C-B9BE-42FC-BB0A-A7DF41AEA5AE}" type="presParOf" srcId="{5B9731A7-C74E-4D6B-AE71-A029B346CB04}" destId="{354C1341-CB20-45C4-811B-3EF77B1DF2B2}" srcOrd="0" destOrd="0" presId="urn:microsoft.com/office/officeart/2018/2/layout/IconVerticalSolidList"/>
    <dgm:cxn modelId="{70C60618-5878-45E5-8E91-BBC222F00388}" type="presParOf" srcId="{5B9731A7-C74E-4D6B-AE71-A029B346CB04}" destId="{EBB5E174-5B07-4736-9CD1-BBF2F6B5BB77}" srcOrd="1" destOrd="0" presId="urn:microsoft.com/office/officeart/2018/2/layout/IconVerticalSolidList"/>
    <dgm:cxn modelId="{DD4F833E-D0B0-4EAA-A574-C7634C588032}" type="presParOf" srcId="{5B9731A7-C74E-4D6B-AE71-A029B346CB04}" destId="{D65B588F-D982-4002-A3F7-9F1302AA0CAD}" srcOrd="2" destOrd="0" presId="urn:microsoft.com/office/officeart/2018/2/layout/IconVerticalSolidList"/>
    <dgm:cxn modelId="{AE9BBC67-C59A-4924-A50C-D92D5FE9C670}" type="presParOf" srcId="{5B9731A7-C74E-4D6B-AE71-A029B346CB04}" destId="{1AA7C30F-836F-4092-AF0D-EAE518F6E866}" srcOrd="3" destOrd="0" presId="urn:microsoft.com/office/officeart/2018/2/layout/IconVerticalSolidList"/>
    <dgm:cxn modelId="{D13314DE-9CA5-49F4-869D-E51A3D4440A4}" type="presParOf" srcId="{85FE0F75-4F88-4D8A-BAC9-30367401D677}" destId="{650AE90E-9E53-4CD0-BD02-57460EB83853}" srcOrd="5" destOrd="0" presId="urn:microsoft.com/office/officeart/2018/2/layout/IconVerticalSolidList"/>
    <dgm:cxn modelId="{EC32755D-1084-4187-BDD2-DD312BE58088}" type="presParOf" srcId="{85FE0F75-4F88-4D8A-BAC9-30367401D677}" destId="{066927DD-F5E1-4324-8DF3-99CCE3F1BFAB}" srcOrd="6" destOrd="0" presId="urn:microsoft.com/office/officeart/2018/2/layout/IconVerticalSolidList"/>
    <dgm:cxn modelId="{24743652-1158-4C6F-B949-E6ECBDFB217C}" type="presParOf" srcId="{066927DD-F5E1-4324-8DF3-99CCE3F1BFAB}" destId="{3376CB3F-37CE-4FD7-AA43-D434E4607C99}" srcOrd="0" destOrd="0" presId="urn:microsoft.com/office/officeart/2018/2/layout/IconVerticalSolidList"/>
    <dgm:cxn modelId="{B9401E72-295F-4BEA-BFE5-FB6B26CDDC64}" type="presParOf" srcId="{066927DD-F5E1-4324-8DF3-99CCE3F1BFAB}" destId="{D5434AF7-589F-45DB-A9FD-9CB1324FE94B}" srcOrd="1" destOrd="0" presId="urn:microsoft.com/office/officeart/2018/2/layout/IconVerticalSolidList"/>
    <dgm:cxn modelId="{0F2AF24F-14EB-4B7D-AB25-47AD3249FDEB}" type="presParOf" srcId="{066927DD-F5E1-4324-8DF3-99CCE3F1BFAB}" destId="{7A1B1E98-8E82-4237-8F96-3521CB759052}" srcOrd="2" destOrd="0" presId="urn:microsoft.com/office/officeart/2018/2/layout/IconVerticalSolidList"/>
    <dgm:cxn modelId="{82E8B3D4-5178-4699-9F74-FD0F88BF00BA}" type="presParOf" srcId="{066927DD-F5E1-4324-8DF3-99CCE3F1BFAB}" destId="{877BAEDA-2A78-48CC-9D3F-FC818710431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FE22277-4BCB-4CEA-92F7-A1772E69C2B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4C86B1B-1172-44FC-8711-E47166E6CFB9}">
      <dgm:prSet/>
      <dgm:spPr/>
      <dgm:t>
        <a:bodyPr/>
        <a:lstStyle/>
        <a:p>
          <a:r>
            <a:rPr lang="tr-TR"/>
            <a:t>Python</a:t>
          </a:r>
          <a:endParaRPr lang="en-US"/>
        </a:p>
      </dgm:t>
    </dgm:pt>
    <dgm:pt modelId="{21FA44E8-B1AC-497E-B921-407E789B241A}" type="parTrans" cxnId="{D14A2A76-DD24-47C6-9241-9E217D0DE50B}">
      <dgm:prSet/>
      <dgm:spPr/>
      <dgm:t>
        <a:bodyPr/>
        <a:lstStyle/>
        <a:p>
          <a:endParaRPr lang="en-US"/>
        </a:p>
      </dgm:t>
    </dgm:pt>
    <dgm:pt modelId="{7510E1BD-0267-4035-8581-FCD7B95A6A45}" type="sibTrans" cxnId="{D14A2A76-DD24-47C6-9241-9E217D0DE50B}">
      <dgm:prSet/>
      <dgm:spPr/>
      <dgm:t>
        <a:bodyPr/>
        <a:lstStyle/>
        <a:p>
          <a:endParaRPr lang="en-US"/>
        </a:p>
      </dgm:t>
    </dgm:pt>
    <dgm:pt modelId="{B08A6619-08A6-47A1-BDE0-274E8E71A612}">
      <dgm:prSet/>
      <dgm:spPr/>
      <dgm:t>
        <a:bodyPr/>
        <a:lstStyle/>
        <a:p>
          <a:r>
            <a:rPr lang="tr-TR" dirty="0" err="1"/>
            <a:t>Anaconda</a:t>
          </a:r>
          <a:r>
            <a:rPr lang="tr-TR" dirty="0"/>
            <a:t> </a:t>
          </a:r>
          <a:r>
            <a:rPr lang="tr-TR" dirty="0" err="1"/>
            <a:t>Spyder</a:t>
          </a:r>
          <a:r>
            <a:rPr lang="tr-TR" dirty="0"/>
            <a:t> IDE</a:t>
          </a:r>
          <a:endParaRPr lang="en-US" dirty="0"/>
        </a:p>
      </dgm:t>
    </dgm:pt>
    <dgm:pt modelId="{A7A067CE-600F-49A3-86BB-4F9BB36324A8}" type="parTrans" cxnId="{771CB512-F30D-40EE-AE8D-8AAD2C85A124}">
      <dgm:prSet/>
      <dgm:spPr/>
      <dgm:t>
        <a:bodyPr/>
        <a:lstStyle/>
        <a:p>
          <a:endParaRPr lang="en-US"/>
        </a:p>
      </dgm:t>
    </dgm:pt>
    <dgm:pt modelId="{7E4E2BF0-59DB-41A7-BCEF-75AC7EEAF389}" type="sibTrans" cxnId="{771CB512-F30D-40EE-AE8D-8AAD2C85A124}">
      <dgm:prSet/>
      <dgm:spPr/>
      <dgm:t>
        <a:bodyPr/>
        <a:lstStyle/>
        <a:p>
          <a:endParaRPr lang="en-US"/>
        </a:p>
      </dgm:t>
    </dgm:pt>
    <dgm:pt modelId="{6F1263E0-2B20-4B0B-89B5-B2F4362401DB}">
      <dgm:prSet/>
      <dgm:spPr/>
      <dgm:t>
        <a:bodyPr/>
        <a:lstStyle/>
        <a:p>
          <a:r>
            <a:rPr lang="tr-TR" dirty="0"/>
            <a:t>Donanımsal Gereksinimler</a:t>
          </a:r>
          <a:endParaRPr lang="en-US" dirty="0"/>
        </a:p>
      </dgm:t>
    </dgm:pt>
    <dgm:pt modelId="{4D171204-A7D0-4B6B-835D-66E97BC90C48}" type="parTrans" cxnId="{C3B22390-DDFA-42EA-9A9C-91A2E1485787}">
      <dgm:prSet/>
      <dgm:spPr/>
      <dgm:t>
        <a:bodyPr/>
        <a:lstStyle/>
        <a:p>
          <a:endParaRPr lang="en-US"/>
        </a:p>
      </dgm:t>
    </dgm:pt>
    <dgm:pt modelId="{3ED0CAA8-B9EB-4A85-8D51-D2DFB23911A1}" type="sibTrans" cxnId="{C3B22390-DDFA-42EA-9A9C-91A2E1485787}">
      <dgm:prSet/>
      <dgm:spPr/>
      <dgm:t>
        <a:bodyPr/>
        <a:lstStyle/>
        <a:p>
          <a:endParaRPr lang="en-US"/>
        </a:p>
      </dgm:t>
    </dgm:pt>
    <dgm:pt modelId="{64B0C8E8-34A2-412B-8AB0-33D4D1FA912C}" type="pres">
      <dgm:prSet presAssocID="{FFE22277-4BCB-4CEA-92F7-A1772E69C2B0}" presName="root" presStyleCnt="0">
        <dgm:presLayoutVars>
          <dgm:dir/>
          <dgm:resizeHandles val="exact"/>
        </dgm:presLayoutVars>
      </dgm:prSet>
      <dgm:spPr/>
    </dgm:pt>
    <dgm:pt modelId="{4E68731B-80ED-4E4D-ADFC-613871C97974}" type="pres">
      <dgm:prSet presAssocID="{24C86B1B-1172-44FC-8711-E47166E6CFB9}" presName="compNode" presStyleCnt="0"/>
      <dgm:spPr/>
    </dgm:pt>
    <dgm:pt modelId="{531EB425-9BDD-4864-B61D-C0AF71E9D6A2}" type="pres">
      <dgm:prSet presAssocID="{24C86B1B-1172-44FC-8711-E47166E6CFB9}" presName="bgRect" presStyleLbl="bgShp" presStyleIdx="0" presStyleCnt="3"/>
      <dgm:spPr/>
    </dgm:pt>
    <dgm:pt modelId="{3E7D3EC0-204B-4370-8EC2-22C79637A712}" type="pres">
      <dgm:prSet presAssocID="{24C86B1B-1172-44FC-8711-E47166E6CFB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D4851B39-6BBC-4063-A41B-15BB557DEA6E}" type="pres">
      <dgm:prSet presAssocID="{24C86B1B-1172-44FC-8711-E47166E6CFB9}" presName="spaceRect" presStyleCnt="0"/>
      <dgm:spPr/>
    </dgm:pt>
    <dgm:pt modelId="{9BE6BA7C-3353-4943-8141-614B88E6103F}" type="pres">
      <dgm:prSet presAssocID="{24C86B1B-1172-44FC-8711-E47166E6CFB9}" presName="parTx" presStyleLbl="revTx" presStyleIdx="0" presStyleCnt="3">
        <dgm:presLayoutVars>
          <dgm:chMax val="0"/>
          <dgm:chPref val="0"/>
        </dgm:presLayoutVars>
      </dgm:prSet>
      <dgm:spPr/>
    </dgm:pt>
    <dgm:pt modelId="{AB7AC5FB-9286-4DC7-AFAA-77F0963C9ED2}" type="pres">
      <dgm:prSet presAssocID="{7510E1BD-0267-4035-8581-FCD7B95A6A45}" presName="sibTrans" presStyleCnt="0"/>
      <dgm:spPr/>
    </dgm:pt>
    <dgm:pt modelId="{DBC6D753-1503-4EF0-8239-9352046C81D6}" type="pres">
      <dgm:prSet presAssocID="{B08A6619-08A6-47A1-BDE0-274E8E71A612}" presName="compNode" presStyleCnt="0"/>
      <dgm:spPr/>
    </dgm:pt>
    <dgm:pt modelId="{E84511FC-9994-4493-A14D-89F5E1423279}" type="pres">
      <dgm:prSet presAssocID="{B08A6619-08A6-47A1-BDE0-274E8E71A612}" presName="bgRect" presStyleLbl="bgShp" presStyleIdx="1" presStyleCnt="3"/>
      <dgm:spPr/>
    </dgm:pt>
    <dgm:pt modelId="{4452A579-FCBD-4722-8012-5CCE3A27374D}" type="pres">
      <dgm:prSet presAssocID="{B08A6619-08A6-47A1-BDE0-274E8E71A61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tasarımı"/>
        </a:ext>
      </dgm:extLst>
    </dgm:pt>
    <dgm:pt modelId="{19BC7A8E-A6EE-4F02-9EB9-4CA2D20DDF7F}" type="pres">
      <dgm:prSet presAssocID="{B08A6619-08A6-47A1-BDE0-274E8E71A612}" presName="spaceRect" presStyleCnt="0"/>
      <dgm:spPr/>
    </dgm:pt>
    <dgm:pt modelId="{BE8EBAA2-2D61-475A-976D-EC4B931AE674}" type="pres">
      <dgm:prSet presAssocID="{B08A6619-08A6-47A1-BDE0-274E8E71A612}" presName="parTx" presStyleLbl="revTx" presStyleIdx="1" presStyleCnt="3">
        <dgm:presLayoutVars>
          <dgm:chMax val="0"/>
          <dgm:chPref val="0"/>
        </dgm:presLayoutVars>
      </dgm:prSet>
      <dgm:spPr/>
    </dgm:pt>
    <dgm:pt modelId="{099A95CB-929D-44E9-A9B0-E7460BDDDE20}" type="pres">
      <dgm:prSet presAssocID="{7E4E2BF0-59DB-41A7-BCEF-75AC7EEAF389}" presName="sibTrans" presStyleCnt="0"/>
      <dgm:spPr/>
    </dgm:pt>
    <dgm:pt modelId="{4CE79796-C9F9-4C9D-8624-B1905C59A0C2}" type="pres">
      <dgm:prSet presAssocID="{6F1263E0-2B20-4B0B-89B5-B2F4362401DB}" presName="compNode" presStyleCnt="0"/>
      <dgm:spPr/>
    </dgm:pt>
    <dgm:pt modelId="{4470ECC9-C58C-4B9C-A714-1DF5A1FA9BF9}" type="pres">
      <dgm:prSet presAssocID="{6F1263E0-2B20-4B0B-89B5-B2F4362401DB}" presName="bgRect" presStyleLbl="bgShp" presStyleIdx="2" presStyleCnt="3"/>
      <dgm:spPr/>
    </dgm:pt>
    <dgm:pt modelId="{2B6A6E96-722F-4EA1-8270-8556093EA02E}" type="pres">
      <dgm:prSet presAssocID="{6F1263E0-2B20-4B0B-89B5-B2F4362401D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lgisayar"/>
        </a:ext>
      </dgm:extLst>
    </dgm:pt>
    <dgm:pt modelId="{C441930D-F7AA-49F8-8745-CAD4D69F67CE}" type="pres">
      <dgm:prSet presAssocID="{6F1263E0-2B20-4B0B-89B5-B2F4362401DB}" presName="spaceRect" presStyleCnt="0"/>
      <dgm:spPr/>
    </dgm:pt>
    <dgm:pt modelId="{E91FBA83-C925-40FC-94EB-66FAD8DC0C92}" type="pres">
      <dgm:prSet presAssocID="{6F1263E0-2B20-4B0B-89B5-B2F4362401D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71CB512-F30D-40EE-AE8D-8AAD2C85A124}" srcId="{FFE22277-4BCB-4CEA-92F7-A1772E69C2B0}" destId="{B08A6619-08A6-47A1-BDE0-274E8E71A612}" srcOrd="1" destOrd="0" parTransId="{A7A067CE-600F-49A3-86BB-4F9BB36324A8}" sibTransId="{7E4E2BF0-59DB-41A7-BCEF-75AC7EEAF389}"/>
    <dgm:cxn modelId="{DB66761B-5B52-4BA2-A873-7CC853B96FAE}" type="presOf" srcId="{6F1263E0-2B20-4B0B-89B5-B2F4362401DB}" destId="{E91FBA83-C925-40FC-94EB-66FAD8DC0C92}" srcOrd="0" destOrd="0" presId="urn:microsoft.com/office/officeart/2018/2/layout/IconVerticalSolidList"/>
    <dgm:cxn modelId="{D14A2A76-DD24-47C6-9241-9E217D0DE50B}" srcId="{FFE22277-4BCB-4CEA-92F7-A1772E69C2B0}" destId="{24C86B1B-1172-44FC-8711-E47166E6CFB9}" srcOrd="0" destOrd="0" parTransId="{21FA44E8-B1AC-497E-B921-407E789B241A}" sibTransId="{7510E1BD-0267-4035-8581-FCD7B95A6A45}"/>
    <dgm:cxn modelId="{C3B22390-DDFA-42EA-9A9C-91A2E1485787}" srcId="{FFE22277-4BCB-4CEA-92F7-A1772E69C2B0}" destId="{6F1263E0-2B20-4B0B-89B5-B2F4362401DB}" srcOrd="2" destOrd="0" parTransId="{4D171204-A7D0-4B6B-835D-66E97BC90C48}" sibTransId="{3ED0CAA8-B9EB-4A85-8D51-D2DFB23911A1}"/>
    <dgm:cxn modelId="{B52544DD-1DC9-4A5B-A3CD-A0867B997A01}" type="presOf" srcId="{B08A6619-08A6-47A1-BDE0-274E8E71A612}" destId="{BE8EBAA2-2D61-475A-976D-EC4B931AE674}" srcOrd="0" destOrd="0" presId="urn:microsoft.com/office/officeart/2018/2/layout/IconVerticalSolidList"/>
    <dgm:cxn modelId="{21A65FE9-1B81-46EF-ABD8-761CF6B0350F}" type="presOf" srcId="{24C86B1B-1172-44FC-8711-E47166E6CFB9}" destId="{9BE6BA7C-3353-4943-8141-614B88E6103F}" srcOrd="0" destOrd="0" presId="urn:microsoft.com/office/officeart/2018/2/layout/IconVerticalSolidList"/>
    <dgm:cxn modelId="{88061AF3-9E9D-4CDF-A9C0-BF5A71D81254}" type="presOf" srcId="{FFE22277-4BCB-4CEA-92F7-A1772E69C2B0}" destId="{64B0C8E8-34A2-412B-8AB0-33D4D1FA912C}" srcOrd="0" destOrd="0" presId="urn:microsoft.com/office/officeart/2018/2/layout/IconVerticalSolidList"/>
    <dgm:cxn modelId="{E9390AD7-34D4-4831-8A1F-A28EF8752E6E}" type="presParOf" srcId="{64B0C8E8-34A2-412B-8AB0-33D4D1FA912C}" destId="{4E68731B-80ED-4E4D-ADFC-613871C97974}" srcOrd="0" destOrd="0" presId="urn:microsoft.com/office/officeart/2018/2/layout/IconVerticalSolidList"/>
    <dgm:cxn modelId="{3CC43AD1-7403-4DC6-9884-1DCDB7925F4B}" type="presParOf" srcId="{4E68731B-80ED-4E4D-ADFC-613871C97974}" destId="{531EB425-9BDD-4864-B61D-C0AF71E9D6A2}" srcOrd="0" destOrd="0" presId="urn:microsoft.com/office/officeart/2018/2/layout/IconVerticalSolidList"/>
    <dgm:cxn modelId="{7B9CB747-B0F8-4B40-808A-ECA03777E7C3}" type="presParOf" srcId="{4E68731B-80ED-4E4D-ADFC-613871C97974}" destId="{3E7D3EC0-204B-4370-8EC2-22C79637A712}" srcOrd="1" destOrd="0" presId="urn:microsoft.com/office/officeart/2018/2/layout/IconVerticalSolidList"/>
    <dgm:cxn modelId="{C94521BB-2054-4011-BB91-EE9E6EC7C451}" type="presParOf" srcId="{4E68731B-80ED-4E4D-ADFC-613871C97974}" destId="{D4851B39-6BBC-4063-A41B-15BB557DEA6E}" srcOrd="2" destOrd="0" presId="urn:microsoft.com/office/officeart/2018/2/layout/IconVerticalSolidList"/>
    <dgm:cxn modelId="{B051D131-5D88-4E31-9E48-FEA41B4866BB}" type="presParOf" srcId="{4E68731B-80ED-4E4D-ADFC-613871C97974}" destId="{9BE6BA7C-3353-4943-8141-614B88E6103F}" srcOrd="3" destOrd="0" presId="urn:microsoft.com/office/officeart/2018/2/layout/IconVerticalSolidList"/>
    <dgm:cxn modelId="{F5775EB9-1F68-4278-AF83-A0D73669F98B}" type="presParOf" srcId="{64B0C8E8-34A2-412B-8AB0-33D4D1FA912C}" destId="{AB7AC5FB-9286-4DC7-AFAA-77F0963C9ED2}" srcOrd="1" destOrd="0" presId="urn:microsoft.com/office/officeart/2018/2/layout/IconVerticalSolidList"/>
    <dgm:cxn modelId="{5826B854-2579-4849-B151-07B8FC7F3E29}" type="presParOf" srcId="{64B0C8E8-34A2-412B-8AB0-33D4D1FA912C}" destId="{DBC6D753-1503-4EF0-8239-9352046C81D6}" srcOrd="2" destOrd="0" presId="urn:microsoft.com/office/officeart/2018/2/layout/IconVerticalSolidList"/>
    <dgm:cxn modelId="{1AE12AFE-9812-4901-B7EF-47C9D665D126}" type="presParOf" srcId="{DBC6D753-1503-4EF0-8239-9352046C81D6}" destId="{E84511FC-9994-4493-A14D-89F5E1423279}" srcOrd="0" destOrd="0" presId="urn:microsoft.com/office/officeart/2018/2/layout/IconVerticalSolidList"/>
    <dgm:cxn modelId="{ECF6F698-F962-47DC-AB08-421BFBA6346D}" type="presParOf" srcId="{DBC6D753-1503-4EF0-8239-9352046C81D6}" destId="{4452A579-FCBD-4722-8012-5CCE3A27374D}" srcOrd="1" destOrd="0" presId="urn:microsoft.com/office/officeart/2018/2/layout/IconVerticalSolidList"/>
    <dgm:cxn modelId="{0E285AD8-0197-4E69-BA0A-34D96FFBA3A8}" type="presParOf" srcId="{DBC6D753-1503-4EF0-8239-9352046C81D6}" destId="{19BC7A8E-A6EE-4F02-9EB9-4CA2D20DDF7F}" srcOrd="2" destOrd="0" presId="urn:microsoft.com/office/officeart/2018/2/layout/IconVerticalSolidList"/>
    <dgm:cxn modelId="{00B7D53B-E276-429F-9986-2D9A2844421A}" type="presParOf" srcId="{DBC6D753-1503-4EF0-8239-9352046C81D6}" destId="{BE8EBAA2-2D61-475A-976D-EC4B931AE674}" srcOrd="3" destOrd="0" presId="urn:microsoft.com/office/officeart/2018/2/layout/IconVerticalSolidList"/>
    <dgm:cxn modelId="{A133F419-029C-401D-841E-E3654B6A976E}" type="presParOf" srcId="{64B0C8E8-34A2-412B-8AB0-33D4D1FA912C}" destId="{099A95CB-929D-44E9-A9B0-E7460BDDDE20}" srcOrd="3" destOrd="0" presId="urn:microsoft.com/office/officeart/2018/2/layout/IconVerticalSolidList"/>
    <dgm:cxn modelId="{27A2C203-CEB1-4FE2-B493-EB9A214A50B0}" type="presParOf" srcId="{64B0C8E8-34A2-412B-8AB0-33D4D1FA912C}" destId="{4CE79796-C9F9-4C9D-8624-B1905C59A0C2}" srcOrd="4" destOrd="0" presId="urn:microsoft.com/office/officeart/2018/2/layout/IconVerticalSolidList"/>
    <dgm:cxn modelId="{29067E0A-FBD0-4973-BEA6-8C28F8B7DFEB}" type="presParOf" srcId="{4CE79796-C9F9-4C9D-8624-B1905C59A0C2}" destId="{4470ECC9-C58C-4B9C-A714-1DF5A1FA9BF9}" srcOrd="0" destOrd="0" presId="urn:microsoft.com/office/officeart/2018/2/layout/IconVerticalSolidList"/>
    <dgm:cxn modelId="{C3E5941D-51F9-43B8-9D2F-97BB93CC08E8}" type="presParOf" srcId="{4CE79796-C9F9-4C9D-8624-B1905C59A0C2}" destId="{2B6A6E96-722F-4EA1-8270-8556093EA02E}" srcOrd="1" destOrd="0" presId="urn:microsoft.com/office/officeart/2018/2/layout/IconVerticalSolidList"/>
    <dgm:cxn modelId="{35ADBB1E-C305-4987-B80C-37CCBE00CF25}" type="presParOf" srcId="{4CE79796-C9F9-4C9D-8624-B1905C59A0C2}" destId="{C441930D-F7AA-49F8-8745-CAD4D69F67CE}" srcOrd="2" destOrd="0" presId="urn:microsoft.com/office/officeart/2018/2/layout/IconVerticalSolidList"/>
    <dgm:cxn modelId="{203795D7-8150-4A77-890F-79FB2D40304F}" type="presParOf" srcId="{4CE79796-C9F9-4C9D-8624-B1905C59A0C2}" destId="{E91FBA83-C925-40FC-94EB-66FAD8DC0C9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25B68D8-C4F6-4DC8-B80C-3E8B63F1CA4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0F32D268-C7A5-4C4D-A41D-07BE342F07C8}">
      <dgm:prSet/>
      <dgm:spPr/>
      <dgm:t>
        <a:bodyPr/>
        <a:lstStyle/>
        <a:p>
          <a:r>
            <a:rPr lang="tr-TR"/>
            <a:t>Kullanılan Yazılımlar</a:t>
          </a:r>
          <a:endParaRPr lang="en-US"/>
        </a:p>
      </dgm:t>
    </dgm:pt>
    <dgm:pt modelId="{629672CD-B334-46F3-9FCB-7CBFE829299B}" type="parTrans" cxnId="{F54BC841-E606-47FD-B714-521B58F214FC}">
      <dgm:prSet/>
      <dgm:spPr/>
      <dgm:t>
        <a:bodyPr/>
        <a:lstStyle/>
        <a:p>
          <a:endParaRPr lang="en-US"/>
        </a:p>
      </dgm:t>
    </dgm:pt>
    <dgm:pt modelId="{62B4628C-249E-4C29-997A-5EF6200577F0}" type="sibTrans" cxnId="{F54BC841-E606-47FD-B714-521B58F214FC}">
      <dgm:prSet/>
      <dgm:spPr/>
      <dgm:t>
        <a:bodyPr/>
        <a:lstStyle/>
        <a:p>
          <a:endParaRPr lang="en-US"/>
        </a:p>
      </dgm:t>
    </dgm:pt>
    <dgm:pt modelId="{185E63A9-987F-4F6F-875A-245DD87AC75E}">
      <dgm:prSet/>
      <dgm:spPr/>
      <dgm:t>
        <a:bodyPr/>
        <a:lstStyle/>
        <a:p>
          <a:r>
            <a:rPr lang="tr-TR"/>
            <a:t>Kullanılan Kütüphaneler</a:t>
          </a:r>
          <a:endParaRPr lang="en-US"/>
        </a:p>
      </dgm:t>
    </dgm:pt>
    <dgm:pt modelId="{03958116-4F24-444E-9A30-50FC3DEC7D37}" type="parTrans" cxnId="{248AA268-60AF-4568-9243-D8D849CA2F33}">
      <dgm:prSet/>
      <dgm:spPr/>
      <dgm:t>
        <a:bodyPr/>
        <a:lstStyle/>
        <a:p>
          <a:endParaRPr lang="en-US"/>
        </a:p>
      </dgm:t>
    </dgm:pt>
    <dgm:pt modelId="{3ACB8A56-8978-4B9F-B4A1-D7F085CEBFFD}" type="sibTrans" cxnId="{248AA268-60AF-4568-9243-D8D849CA2F33}">
      <dgm:prSet/>
      <dgm:spPr/>
      <dgm:t>
        <a:bodyPr/>
        <a:lstStyle/>
        <a:p>
          <a:endParaRPr lang="en-US"/>
        </a:p>
      </dgm:t>
    </dgm:pt>
    <dgm:pt modelId="{F39D519C-EE22-4B17-88E3-3B728442F4E8}">
      <dgm:prSet/>
      <dgm:spPr/>
      <dgm:t>
        <a:bodyPr/>
        <a:lstStyle/>
        <a:p>
          <a:r>
            <a:rPr lang="tr-TR"/>
            <a:t>Kullanılan Veri Seti</a:t>
          </a:r>
          <a:endParaRPr lang="en-US"/>
        </a:p>
      </dgm:t>
    </dgm:pt>
    <dgm:pt modelId="{A2B51148-50F1-40D2-A58F-87AE146F630A}" type="parTrans" cxnId="{7BCE811E-F891-4F19-B6AA-43EEB1DF55E4}">
      <dgm:prSet/>
      <dgm:spPr/>
      <dgm:t>
        <a:bodyPr/>
        <a:lstStyle/>
        <a:p>
          <a:endParaRPr lang="en-US"/>
        </a:p>
      </dgm:t>
    </dgm:pt>
    <dgm:pt modelId="{7805E26E-FECD-425D-BC3B-7531869C5468}" type="sibTrans" cxnId="{7BCE811E-F891-4F19-B6AA-43EEB1DF55E4}">
      <dgm:prSet/>
      <dgm:spPr/>
      <dgm:t>
        <a:bodyPr/>
        <a:lstStyle/>
        <a:p>
          <a:endParaRPr lang="en-US"/>
        </a:p>
      </dgm:t>
    </dgm:pt>
    <dgm:pt modelId="{558F5C98-F19E-4BC3-9138-CE08BCD3F92E}">
      <dgm:prSet/>
      <dgm:spPr/>
      <dgm:t>
        <a:bodyPr/>
        <a:lstStyle/>
        <a:p>
          <a:r>
            <a:rPr lang="tr-TR"/>
            <a:t>Kullanılan El Yazısı Örnekleri</a:t>
          </a:r>
          <a:endParaRPr lang="en-US"/>
        </a:p>
      </dgm:t>
    </dgm:pt>
    <dgm:pt modelId="{3863524E-A3D5-42A4-8AA5-E625FFF24605}" type="parTrans" cxnId="{3BE1ECA8-5AA2-4A63-B8E2-FE186CFB9AF8}">
      <dgm:prSet/>
      <dgm:spPr/>
      <dgm:t>
        <a:bodyPr/>
        <a:lstStyle/>
        <a:p>
          <a:endParaRPr lang="en-US"/>
        </a:p>
      </dgm:t>
    </dgm:pt>
    <dgm:pt modelId="{8CE7D560-5D99-4A30-9228-DFE6CD8E0E41}" type="sibTrans" cxnId="{3BE1ECA8-5AA2-4A63-B8E2-FE186CFB9AF8}">
      <dgm:prSet/>
      <dgm:spPr/>
      <dgm:t>
        <a:bodyPr/>
        <a:lstStyle/>
        <a:p>
          <a:endParaRPr lang="en-US"/>
        </a:p>
      </dgm:t>
    </dgm:pt>
    <dgm:pt modelId="{C8F44B23-8AE4-4E96-AA21-E1AD360D6BBD}" type="pres">
      <dgm:prSet presAssocID="{E25B68D8-C4F6-4DC8-B80C-3E8B63F1CA4A}" presName="root" presStyleCnt="0">
        <dgm:presLayoutVars>
          <dgm:dir/>
          <dgm:resizeHandles val="exact"/>
        </dgm:presLayoutVars>
      </dgm:prSet>
      <dgm:spPr/>
    </dgm:pt>
    <dgm:pt modelId="{B163C5BE-BE01-43A6-930F-A3A7D4418E7D}" type="pres">
      <dgm:prSet presAssocID="{0F32D268-C7A5-4C4D-A41D-07BE342F07C8}" presName="compNode" presStyleCnt="0"/>
      <dgm:spPr/>
    </dgm:pt>
    <dgm:pt modelId="{4104DA1F-0BBB-4773-B4A1-1D4725C6A607}" type="pres">
      <dgm:prSet presAssocID="{0F32D268-C7A5-4C4D-A41D-07BE342F07C8}" presName="bgRect" presStyleLbl="bgShp" presStyleIdx="0" presStyleCnt="4"/>
      <dgm:spPr/>
    </dgm:pt>
    <dgm:pt modelId="{25C6E390-30CB-4AF2-AD07-15B3AE96C813}" type="pres">
      <dgm:prSet presAssocID="{0F32D268-C7A5-4C4D-A41D-07BE342F07C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tasarımı"/>
        </a:ext>
      </dgm:extLst>
    </dgm:pt>
    <dgm:pt modelId="{17D1C5F1-E3BA-4D90-BE3A-5FC299E17F38}" type="pres">
      <dgm:prSet presAssocID="{0F32D268-C7A5-4C4D-A41D-07BE342F07C8}" presName="spaceRect" presStyleCnt="0"/>
      <dgm:spPr/>
    </dgm:pt>
    <dgm:pt modelId="{831C98EC-C08A-43B7-AD6C-18966A703A78}" type="pres">
      <dgm:prSet presAssocID="{0F32D268-C7A5-4C4D-A41D-07BE342F07C8}" presName="parTx" presStyleLbl="revTx" presStyleIdx="0" presStyleCnt="4">
        <dgm:presLayoutVars>
          <dgm:chMax val="0"/>
          <dgm:chPref val="0"/>
        </dgm:presLayoutVars>
      </dgm:prSet>
      <dgm:spPr/>
    </dgm:pt>
    <dgm:pt modelId="{BD866959-92E5-4016-8959-A7608F1EDAD8}" type="pres">
      <dgm:prSet presAssocID="{62B4628C-249E-4C29-997A-5EF6200577F0}" presName="sibTrans" presStyleCnt="0"/>
      <dgm:spPr/>
    </dgm:pt>
    <dgm:pt modelId="{9F8B1199-8627-48B9-9C3C-FEA6E89C6B71}" type="pres">
      <dgm:prSet presAssocID="{185E63A9-987F-4F6F-875A-245DD87AC75E}" presName="compNode" presStyleCnt="0"/>
      <dgm:spPr/>
    </dgm:pt>
    <dgm:pt modelId="{81B2BCBF-FB4A-43E4-81E3-ED785774A26E}" type="pres">
      <dgm:prSet presAssocID="{185E63A9-987F-4F6F-875A-245DD87AC75E}" presName="bgRect" presStyleLbl="bgShp" presStyleIdx="1" presStyleCnt="4"/>
      <dgm:spPr/>
    </dgm:pt>
    <dgm:pt modelId="{2FEF6955-C3B2-43C8-9A2B-02A9607D8BAB}" type="pres">
      <dgm:prSet presAssocID="{185E63A9-987F-4F6F-875A-245DD87AC75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96A38270-F38B-4FA2-B94F-DCB409D6DFCD}" type="pres">
      <dgm:prSet presAssocID="{185E63A9-987F-4F6F-875A-245DD87AC75E}" presName="spaceRect" presStyleCnt="0"/>
      <dgm:spPr/>
    </dgm:pt>
    <dgm:pt modelId="{26389DA8-9056-42DC-A050-F49A180A8231}" type="pres">
      <dgm:prSet presAssocID="{185E63A9-987F-4F6F-875A-245DD87AC75E}" presName="parTx" presStyleLbl="revTx" presStyleIdx="1" presStyleCnt="4">
        <dgm:presLayoutVars>
          <dgm:chMax val="0"/>
          <dgm:chPref val="0"/>
        </dgm:presLayoutVars>
      </dgm:prSet>
      <dgm:spPr/>
    </dgm:pt>
    <dgm:pt modelId="{364D174F-AF8A-4BA3-BB50-CFE1E26FBED1}" type="pres">
      <dgm:prSet presAssocID="{3ACB8A56-8978-4B9F-B4A1-D7F085CEBFFD}" presName="sibTrans" presStyleCnt="0"/>
      <dgm:spPr/>
    </dgm:pt>
    <dgm:pt modelId="{7125E7DB-DD52-4E7E-8BE5-C14C2DD7CC1C}" type="pres">
      <dgm:prSet presAssocID="{F39D519C-EE22-4B17-88E3-3B728442F4E8}" presName="compNode" presStyleCnt="0"/>
      <dgm:spPr/>
    </dgm:pt>
    <dgm:pt modelId="{371FD6C0-EFD3-4FA0-80F2-6216F6F7ECF9}" type="pres">
      <dgm:prSet presAssocID="{F39D519C-EE22-4B17-88E3-3B728442F4E8}" presName="bgRect" presStyleLbl="bgShp" presStyleIdx="2" presStyleCnt="4"/>
      <dgm:spPr/>
    </dgm:pt>
    <dgm:pt modelId="{7E1E36C0-89A1-438D-AE44-72A3BA8C5303}" type="pres">
      <dgm:prSet presAssocID="{F39D519C-EE22-4B17-88E3-3B728442F4E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926748B-A895-4E4C-8A97-33F323C632F2}" type="pres">
      <dgm:prSet presAssocID="{F39D519C-EE22-4B17-88E3-3B728442F4E8}" presName="spaceRect" presStyleCnt="0"/>
      <dgm:spPr/>
    </dgm:pt>
    <dgm:pt modelId="{5FCF85D7-C4E1-4419-AD94-2FFD46FCF7B6}" type="pres">
      <dgm:prSet presAssocID="{F39D519C-EE22-4B17-88E3-3B728442F4E8}" presName="parTx" presStyleLbl="revTx" presStyleIdx="2" presStyleCnt="4">
        <dgm:presLayoutVars>
          <dgm:chMax val="0"/>
          <dgm:chPref val="0"/>
        </dgm:presLayoutVars>
      </dgm:prSet>
      <dgm:spPr/>
    </dgm:pt>
    <dgm:pt modelId="{651F01F2-719C-4B2C-98FE-5FD21D6C49DD}" type="pres">
      <dgm:prSet presAssocID="{7805E26E-FECD-425D-BC3B-7531869C5468}" presName="sibTrans" presStyleCnt="0"/>
      <dgm:spPr/>
    </dgm:pt>
    <dgm:pt modelId="{A0F8937E-E7DD-4912-B291-5CB0CD4A1D76}" type="pres">
      <dgm:prSet presAssocID="{558F5C98-F19E-4BC3-9138-CE08BCD3F92E}" presName="compNode" presStyleCnt="0"/>
      <dgm:spPr/>
    </dgm:pt>
    <dgm:pt modelId="{B46434A7-E008-4AEC-A29C-B5648D3C1981}" type="pres">
      <dgm:prSet presAssocID="{558F5C98-F19E-4BC3-9138-CE08BCD3F92E}" presName="bgRect" presStyleLbl="bgShp" presStyleIdx="3" presStyleCnt="4"/>
      <dgm:spPr/>
    </dgm:pt>
    <dgm:pt modelId="{F1575EE3-DFE4-4637-AF38-D962B8C7DBF0}" type="pres">
      <dgm:prSet presAssocID="{558F5C98-F19E-4BC3-9138-CE08BCD3F92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aralama"/>
        </a:ext>
      </dgm:extLst>
    </dgm:pt>
    <dgm:pt modelId="{2998502B-9D06-4DF5-A2E8-56420D567902}" type="pres">
      <dgm:prSet presAssocID="{558F5C98-F19E-4BC3-9138-CE08BCD3F92E}" presName="spaceRect" presStyleCnt="0"/>
      <dgm:spPr/>
    </dgm:pt>
    <dgm:pt modelId="{4779AE25-DAF9-4860-BD82-203CEF5C7490}" type="pres">
      <dgm:prSet presAssocID="{558F5C98-F19E-4BC3-9138-CE08BCD3F92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BCE811E-F891-4F19-B6AA-43EEB1DF55E4}" srcId="{E25B68D8-C4F6-4DC8-B80C-3E8B63F1CA4A}" destId="{F39D519C-EE22-4B17-88E3-3B728442F4E8}" srcOrd="2" destOrd="0" parTransId="{A2B51148-50F1-40D2-A58F-87AE146F630A}" sibTransId="{7805E26E-FECD-425D-BC3B-7531869C5468}"/>
    <dgm:cxn modelId="{7F181E20-9031-4CB9-8933-726451F1F7F8}" type="presOf" srcId="{558F5C98-F19E-4BC3-9138-CE08BCD3F92E}" destId="{4779AE25-DAF9-4860-BD82-203CEF5C7490}" srcOrd="0" destOrd="0" presId="urn:microsoft.com/office/officeart/2018/2/layout/IconVerticalSolidList"/>
    <dgm:cxn modelId="{B51D1F2B-9C99-4042-8298-0D084930E847}" type="presOf" srcId="{F39D519C-EE22-4B17-88E3-3B728442F4E8}" destId="{5FCF85D7-C4E1-4419-AD94-2FFD46FCF7B6}" srcOrd="0" destOrd="0" presId="urn:microsoft.com/office/officeart/2018/2/layout/IconVerticalSolidList"/>
    <dgm:cxn modelId="{08346A60-7D0E-4C70-81ED-FF71555B80C9}" type="presOf" srcId="{E25B68D8-C4F6-4DC8-B80C-3E8B63F1CA4A}" destId="{C8F44B23-8AE4-4E96-AA21-E1AD360D6BBD}" srcOrd="0" destOrd="0" presId="urn:microsoft.com/office/officeart/2018/2/layout/IconVerticalSolidList"/>
    <dgm:cxn modelId="{F54BC841-E606-47FD-B714-521B58F214FC}" srcId="{E25B68D8-C4F6-4DC8-B80C-3E8B63F1CA4A}" destId="{0F32D268-C7A5-4C4D-A41D-07BE342F07C8}" srcOrd="0" destOrd="0" parTransId="{629672CD-B334-46F3-9FCB-7CBFE829299B}" sibTransId="{62B4628C-249E-4C29-997A-5EF6200577F0}"/>
    <dgm:cxn modelId="{248AA268-60AF-4568-9243-D8D849CA2F33}" srcId="{E25B68D8-C4F6-4DC8-B80C-3E8B63F1CA4A}" destId="{185E63A9-987F-4F6F-875A-245DD87AC75E}" srcOrd="1" destOrd="0" parTransId="{03958116-4F24-444E-9A30-50FC3DEC7D37}" sibTransId="{3ACB8A56-8978-4B9F-B4A1-D7F085CEBFFD}"/>
    <dgm:cxn modelId="{70612455-063A-4B17-89B4-CAC190B1954C}" type="presOf" srcId="{185E63A9-987F-4F6F-875A-245DD87AC75E}" destId="{26389DA8-9056-42DC-A050-F49A180A8231}" srcOrd="0" destOrd="0" presId="urn:microsoft.com/office/officeart/2018/2/layout/IconVerticalSolidList"/>
    <dgm:cxn modelId="{F03D5196-1263-485D-ACF6-924A49E9115E}" type="presOf" srcId="{0F32D268-C7A5-4C4D-A41D-07BE342F07C8}" destId="{831C98EC-C08A-43B7-AD6C-18966A703A78}" srcOrd="0" destOrd="0" presId="urn:microsoft.com/office/officeart/2018/2/layout/IconVerticalSolidList"/>
    <dgm:cxn modelId="{3BE1ECA8-5AA2-4A63-B8E2-FE186CFB9AF8}" srcId="{E25B68D8-C4F6-4DC8-B80C-3E8B63F1CA4A}" destId="{558F5C98-F19E-4BC3-9138-CE08BCD3F92E}" srcOrd="3" destOrd="0" parTransId="{3863524E-A3D5-42A4-8AA5-E625FFF24605}" sibTransId="{8CE7D560-5D99-4A30-9228-DFE6CD8E0E41}"/>
    <dgm:cxn modelId="{265EF0D5-8A19-4C7B-BE9D-DCC0EFCCC9CA}" type="presParOf" srcId="{C8F44B23-8AE4-4E96-AA21-E1AD360D6BBD}" destId="{B163C5BE-BE01-43A6-930F-A3A7D4418E7D}" srcOrd="0" destOrd="0" presId="urn:microsoft.com/office/officeart/2018/2/layout/IconVerticalSolidList"/>
    <dgm:cxn modelId="{301AD0AE-2959-47BA-9360-C296B8BCE4C0}" type="presParOf" srcId="{B163C5BE-BE01-43A6-930F-A3A7D4418E7D}" destId="{4104DA1F-0BBB-4773-B4A1-1D4725C6A607}" srcOrd="0" destOrd="0" presId="urn:microsoft.com/office/officeart/2018/2/layout/IconVerticalSolidList"/>
    <dgm:cxn modelId="{D3F04398-3785-4E73-BE46-D5DA59AAC34B}" type="presParOf" srcId="{B163C5BE-BE01-43A6-930F-A3A7D4418E7D}" destId="{25C6E390-30CB-4AF2-AD07-15B3AE96C813}" srcOrd="1" destOrd="0" presId="urn:microsoft.com/office/officeart/2018/2/layout/IconVerticalSolidList"/>
    <dgm:cxn modelId="{643BACCF-BA76-48FD-A802-C7B8A2A58734}" type="presParOf" srcId="{B163C5BE-BE01-43A6-930F-A3A7D4418E7D}" destId="{17D1C5F1-E3BA-4D90-BE3A-5FC299E17F38}" srcOrd="2" destOrd="0" presId="urn:microsoft.com/office/officeart/2018/2/layout/IconVerticalSolidList"/>
    <dgm:cxn modelId="{7CE8F00A-A83E-440B-BF80-4BF2DE5E810F}" type="presParOf" srcId="{B163C5BE-BE01-43A6-930F-A3A7D4418E7D}" destId="{831C98EC-C08A-43B7-AD6C-18966A703A78}" srcOrd="3" destOrd="0" presId="urn:microsoft.com/office/officeart/2018/2/layout/IconVerticalSolidList"/>
    <dgm:cxn modelId="{31A380DA-B166-4516-A604-C4ADE2C86625}" type="presParOf" srcId="{C8F44B23-8AE4-4E96-AA21-E1AD360D6BBD}" destId="{BD866959-92E5-4016-8959-A7608F1EDAD8}" srcOrd="1" destOrd="0" presId="urn:microsoft.com/office/officeart/2018/2/layout/IconVerticalSolidList"/>
    <dgm:cxn modelId="{DF78A59D-C9F3-487C-99D7-164DABBAD0EE}" type="presParOf" srcId="{C8F44B23-8AE4-4E96-AA21-E1AD360D6BBD}" destId="{9F8B1199-8627-48B9-9C3C-FEA6E89C6B71}" srcOrd="2" destOrd="0" presId="urn:microsoft.com/office/officeart/2018/2/layout/IconVerticalSolidList"/>
    <dgm:cxn modelId="{1B88E7F7-0C9B-43B2-B9CB-7A8AD01E8FFE}" type="presParOf" srcId="{9F8B1199-8627-48B9-9C3C-FEA6E89C6B71}" destId="{81B2BCBF-FB4A-43E4-81E3-ED785774A26E}" srcOrd="0" destOrd="0" presId="urn:microsoft.com/office/officeart/2018/2/layout/IconVerticalSolidList"/>
    <dgm:cxn modelId="{72B9E88A-BA96-4256-9399-E9FAC27A77B5}" type="presParOf" srcId="{9F8B1199-8627-48B9-9C3C-FEA6E89C6B71}" destId="{2FEF6955-C3B2-43C8-9A2B-02A9607D8BAB}" srcOrd="1" destOrd="0" presId="urn:microsoft.com/office/officeart/2018/2/layout/IconVerticalSolidList"/>
    <dgm:cxn modelId="{27223900-7273-4AEA-911F-7672C93FF14C}" type="presParOf" srcId="{9F8B1199-8627-48B9-9C3C-FEA6E89C6B71}" destId="{96A38270-F38B-4FA2-B94F-DCB409D6DFCD}" srcOrd="2" destOrd="0" presId="urn:microsoft.com/office/officeart/2018/2/layout/IconVerticalSolidList"/>
    <dgm:cxn modelId="{7B8DB912-2331-4910-A151-192073491D56}" type="presParOf" srcId="{9F8B1199-8627-48B9-9C3C-FEA6E89C6B71}" destId="{26389DA8-9056-42DC-A050-F49A180A8231}" srcOrd="3" destOrd="0" presId="urn:microsoft.com/office/officeart/2018/2/layout/IconVerticalSolidList"/>
    <dgm:cxn modelId="{A01655A6-60DD-4204-B7FF-29031B5C74AE}" type="presParOf" srcId="{C8F44B23-8AE4-4E96-AA21-E1AD360D6BBD}" destId="{364D174F-AF8A-4BA3-BB50-CFE1E26FBED1}" srcOrd="3" destOrd="0" presId="urn:microsoft.com/office/officeart/2018/2/layout/IconVerticalSolidList"/>
    <dgm:cxn modelId="{174FA60C-4D13-4D48-BFCC-4ABF5650A639}" type="presParOf" srcId="{C8F44B23-8AE4-4E96-AA21-E1AD360D6BBD}" destId="{7125E7DB-DD52-4E7E-8BE5-C14C2DD7CC1C}" srcOrd="4" destOrd="0" presId="urn:microsoft.com/office/officeart/2018/2/layout/IconVerticalSolidList"/>
    <dgm:cxn modelId="{23BBC8BD-9A1B-4068-B7D6-BFD795CAA874}" type="presParOf" srcId="{7125E7DB-DD52-4E7E-8BE5-C14C2DD7CC1C}" destId="{371FD6C0-EFD3-4FA0-80F2-6216F6F7ECF9}" srcOrd="0" destOrd="0" presId="urn:microsoft.com/office/officeart/2018/2/layout/IconVerticalSolidList"/>
    <dgm:cxn modelId="{C2FA05BF-383C-481B-A184-7864487F7695}" type="presParOf" srcId="{7125E7DB-DD52-4E7E-8BE5-C14C2DD7CC1C}" destId="{7E1E36C0-89A1-438D-AE44-72A3BA8C5303}" srcOrd="1" destOrd="0" presId="urn:microsoft.com/office/officeart/2018/2/layout/IconVerticalSolidList"/>
    <dgm:cxn modelId="{C17D2825-456E-472B-B92C-184F7BA7AC1B}" type="presParOf" srcId="{7125E7DB-DD52-4E7E-8BE5-C14C2DD7CC1C}" destId="{F926748B-A895-4E4C-8A97-33F323C632F2}" srcOrd="2" destOrd="0" presId="urn:microsoft.com/office/officeart/2018/2/layout/IconVerticalSolidList"/>
    <dgm:cxn modelId="{88621771-509F-43A1-B9CC-6DD1622EB41E}" type="presParOf" srcId="{7125E7DB-DD52-4E7E-8BE5-C14C2DD7CC1C}" destId="{5FCF85D7-C4E1-4419-AD94-2FFD46FCF7B6}" srcOrd="3" destOrd="0" presId="urn:microsoft.com/office/officeart/2018/2/layout/IconVerticalSolidList"/>
    <dgm:cxn modelId="{A3AE53E4-D6DE-4B5F-B0CB-45869E486849}" type="presParOf" srcId="{C8F44B23-8AE4-4E96-AA21-E1AD360D6BBD}" destId="{651F01F2-719C-4B2C-98FE-5FD21D6C49DD}" srcOrd="5" destOrd="0" presId="urn:microsoft.com/office/officeart/2018/2/layout/IconVerticalSolidList"/>
    <dgm:cxn modelId="{D5B88091-3835-48BA-A316-0DA6C0894775}" type="presParOf" srcId="{C8F44B23-8AE4-4E96-AA21-E1AD360D6BBD}" destId="{A0F8937E-E7DD-4912-B291-5CB0CD4A1D76}" srcOrd="6" destOrd="0" presId="urn:microsoft.com/office/officeart/2018/2/layout/IconVerticalSolidList"/>
    <dgm:cxn modelId="{37C282C1-BB15-4920-9CF0-BC31DADB287D}" type="presParOf" srcId="{A0F8937E-E7DD-4912-B291-5CB0CD4A1D76}" destId="{B46434A7-E008-4AEC-A29C-B5648D3C1981}" srcOrd="0" destOrd="0" presId="urn:microsoft.com/office/officeart/2018/2/layout/IconVerticalSolidList"/>
    <dgm:cxn modelId="{39BF9E21-A9EC-4A5C-BFB8-E3FB01DAF3CA}" type="presParOf" srcId="{A0F8937E-E7DD-4912-B291-5CB0CD4A1D76}" destId="{F1575EE3-DFE4-4637-AF38-D962B8C7DBF0}" srcOrd="1" destOrd="0" presId="urn:microsoft.com/office/officeart/2018/2/layout/IconVerticalSolidList"/>
    <dgm:cxn modelId="{106798E9-3301-4AB0-AB84-B14A334FDD98}" type="presParOf" srcId="{A0F8937E-E7DD-4912-B291-5CB0CD4A1D76}" destId="{2998502B-9D06-4DF5-A2E8-56420D567902}" srcOrd="2" destOrd="0" presId="urn:microsoft.com/office/officeart/2018/2/layout/IconVerticalSolidList"/>
    <dgm:cxn modelId="{85F9DBDF-2F33-4D44-937E-94DF91BC82F6}" type="presParOf" srcId="{A0F8937E-E7DD-4912-B291-5CB0CD4A1D76}" destId="{4779AE25-DAF9-4860-BD82-203CEF5C749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81E45CE-EC3B-4B27-941E-3331961421F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C9B51A6-E378-4FBD-901C-FBCE9B4EE066}">
      <dgm:prSet/>
      <dgm:spPr/>
      <dgm:t>
        <a:bodyPr/>
        <a:lstStyle/>
        <a:p>
          <a:r>
            <a:rPr lang="tr-TR"/>
            <a:t>1) Verilen görselin işlenmeye uygun hale getirilmesi.</a:t>
          </a:r>
          <a:endParaRPr lang="en-US"/>
        </a:p>
      </dgm:t>
    </dgm:pt>
    <dgm:pt modelId="{7BAE354B-729F-4175-85E1-B4B493D47538}" type="parTrans" cxnId="{63C75EAE-E2A8-4D80-93F7-85A152A44BFD}">
      <dgm:prSet/>
      <dgm:spPr/>
      <dgm:t>
        <a:bodyPr/>
        <a:lstStyle/>
        <a:p>
          <a:endParaRPr lang="en-US"/>
        </a:p>
      </dgm:t>
    </dgm:pt>
    <dgm:pt modelId="{D83C22A6-9A26-4578-91F5-DFD8CA2C48B6}" type="sibTrans" cxnId="{63C75EAE-E2A8-4D80-93F7-85A152A44BFD}">
      <dgm:prSet/>
      <dgm:spPr/>
      <dgm:t>
        <a:bodyPr/>
        <a:lstStyle/>
        <a:p>
          <a:endParaRPr lang="en-US"/>
        </a:p>
      </dgm:t>
    </dgm:pt>
    <dgm:pt modelId="{386F9FD7-3457-42CC-A09B-D178D233B991}">
      <dgm:prSet/>
      <dgm:spPr/>
      <dgm:t>
        <a:bodyPr/>
        <a:lstStyle/>
        <a:p>
          <a:r>
            <a:rPr lang="tr-TR"/>
            <a:t>Gürültü azaltma </a:t>
          </a:r>
          <a:endParaRPr lang="en-US"/>
        </a:p>
      </dgm:t>
    </dgm:pt>
    <dgm:pt modelId="{E90F1093-D879-499D-8537-C97BA567CD84}" type="parTrans" cxnId="{BEA49210-8BCE-404C-A4F6-E5481584E9E5}">
      <dgm:prSet/>
      <dgm:spPr/>
      <dgm:t>
        <a:bodyPr/>
        <a:lstStyle/>
        <a:p>
          <a:endParaRPr lang="en-US"/>
        </a:p>
      </dgm:t>
    </dgm:pt>
    <dgm:pt modelId="{98B03B45-9965-4E18-AC79-A9F4B411043E}" type="sibTrans" cxnId="{BEA49210-8BCE-404C-A4F6-E5481584E9E5}">
      <dgm:prSet/>
      <dgm:spPr/>
      <dgm:t>
        <a:bodyPr/>
        <a:lstStyle/>
        <a:p>
          <a:endParaRPr lang="en-US"/>
        </a:p>
      </dgm:t>
    </dgm:pt>
    <dgm:pt modelId="{1EF3FA55-2BBF-400D-9C23-3E758237A88F}">
      <dgm:prSet/>
      <dgm:spPr/>
      <dgm:t>
        <a:bodyPr/>
        <a:lstStyle/>
        <a:p>
          <a:r>
            <a:rPr lang="tr-TR"/>
            <a:t>Binarization</a:t>
          </a:r>
          <a:endParaRPr lang="en-US"/>
        </a:p>
      </dgm:t>
    </dgm:pt>
    <dgm:pt modelId="{1DD6889F-D053-4070-A181-21D2DD43C3DC}" type="parTrans" cxnId="{31A972B4-E820-402D-96F0-7EBBCAD9D8EA}">
      <dgm:prSet/>
      <dgm:spPr/>
      <dgm:t>
        <a:bodyPr/>
        <a:lstStyle/>
        <a:p>
          <a:endParaRPr lang="en-US"/>
        </a:p>
      </dgm:t>
    </dgm:pt>
    <dgm:pt modelId="{60269ECD-5F88-410B-A1A2-15344CC24875}" type="sibTrans" cxnId="{31A972B4-E820-402D-96F0-7EBBCAD9D8EA}">
      <dgm:prSet/>
      <dgm:spPr/>
      <dgm:t>
        <a:bodyPr/>
        <a:lstStyle/>
        <a:p>
          <a:endParaRPr lang="en-US"/>
        </a:p>
      </dgm:t>
    </dgm:pt>
    <dgm:pt modelId="{F240B79C-7AB4-4B0D-8DC8-170980E20F10}">
      <dgm:prSet/>
      <dgm:spPr/>
      <dgm:t>
        <a:bodyPr/>
        <a:lstStyle/>
        <a:p>
          <a:r>
            <a:rPr lang="tr-TR"/>
            <a:t>2) Verilen görsel içerisinden sınıflandırılacak veri ayrıştırılması.</a:t>
          </a:r>
          <a:endParaRPr lang="en-US"/>
        </a:p>
      </dgm:t>
    </dgm:pt>
    <dgm:pt modelId="{7D49BDCF-6CD3-49BE-81F2-F3B06D12A348}" type="parTrans" cxnId="{CED45D15-C623-47A1-B999-AF287708FACB}">
      <dgm:prSet/>
      <dgm:spPr/>
      <dgm:t>
        <a:bodyPr/>
        <a:lstStyle/>
        <a:p>
          <a:endParaRPr lang="en-US"/>
        </a:p>
      </dgm:t>
    </dgm:pt>
    <dgm:pt modelId="{BFA3D7DC-D8E4-48C3-B36A-DA7114456581}" type="sibTrans" cxnId="{CED45D15-C623-47A1-B999-AF287708FACB}">
      <dgm:prSet/>
      <dgm:spPr/>
      <dgm:t>
        <a:bodyPr/>
        <a:lstStyle/>
        <a:p>
          <a:endParaRPr lang="en-US"/>
        </a:p>
      </dgm:t>
    </dgm:pt>
    <dgm:pt modelId="{043F5C0E-8CF3-4648-8E22-73285E8AD04B}">
      <dgm:prSet/>
      <dgm:spPr/>
      <dgm:t>
        <a:bodyPr/>
        <a:lstStyle/>
        <a:p>
          <a:r>
            <a:rPr lang="tr-TR"/>
            <a:t>Görseldeki çizimlerin ayrıştırılması</a:t>
          </a:r>
          <a:endParaRPr lang="en-US"/>
        </a:p>
      </dgm:t>
    </dgm:pt>
    <dgm:pt modelId="{588EC7BE-9F13-4020-8877-2C753EA9A075}" type="parTrans" cxnId="{378A3C80-DA66-48F0-AE05-B3EC28B35940}">
      <dgm:prSet/>
      <dgm:spPr/>
      <dgm:t>
        <a:bodyPr/>
        <a:lstStyle/>
        <a:p>
          <a:endParaRPr lang="en-US"/>
        </a:p>
      </dgm:t>
    </dgm:pt>
    <dgm:pt modelId="{187E9463-3518-4134-B72D-217F3BBCB503}" type="sibTrans" cxnId="{378A3C80-DA66-48F0-AE05-B3EC28B35940}">
      <dgm:prSet/>
      <dgm:spPr/>
      <dgm:t>
        <a:bodyPr/>
        <a:lstStyle/>
        <a:p>
          <a:endParaRPr lang="en-US"/>
        </a:p>
      </dgm:t>
    </dgm:pt>
    <dgm:pt modelId="{D48E8886-FCC0-4CCE-B50D-8EF69BD1675E}">
      <dgm:prSet/>
      <dgm:spPr/>
      <dgm:t>
        <a:bodyPr/>
        <a:lstStyle/>
        <a:p>
          <a:r>
            <a:rPr lang="tr-TR"/>
            <a:t>Ayrıştırılan çizimlerin model için uygun bir input formatına getirilmesi</a:t>
          </a:r>
          <a:endParaRPr lang="en-US"/>
        </a:p>
      </dgm:t>
    </dgm:pt>
    <dgm:pt modelId="{959587F1-3F4B-48CB-BBF8-98B141351A55}" type="parTrans" cxnId="{866616F1-7735-431A-8472-9B52103E46FE}">
      <dgm:prSet/>
      <dgm:spPr/>
      <dgm:t>
        <a:bodyPr/>
        <a:lstStyle/>
        <a:p>
          <a:endParaRPr lang="en-US"/>
        </a:p>
      </dgm:t>
    </dgm:pt>
    <dgm:pt modelId="{A825D677-A9D5-4D80-88A0-6E7D1A0424D4}" type="sibTrans" cxnId="{866616F1-7735-431A-8472-9B52103E46FE}">
      <dgm:prSet/>
      <dgm:spPr/>
      <dgm:t>
        <a:bodyPr/>
        <a:lstStyle/>
        <a:p>
          <a:endParaRPr lang="en-US"/>
        </a:p>
      </dgm:t>
    </dgm:pt>
    <dgm:pt modelId="{3BDFB804-9715-48D4-8583-7D4D11C141F9}">
      <dgm:prSet/>
      <dgm:spPr/>
      <dgm:t>
        <a:bodyPr/>
        <a:lstStyle/>
        <a:p>
          <a:r>
            <a:rPr lang="tr-TR"/>
            <a:t>3) Sınıflandırma işlevi için CNN sinir ağları modeli.</a:t>
          </a:r>
          <a:endParaRPr lang="en-US"/>
        </a:p>
      </dgm:t>
    </dgm:pt>
    <dgm:pt modelId="{8A5FD94B-87C5-4B10-9487-622CFC3930B8}" type="parTrans" cxnId="{BF75E40C-6C66-4B5A-950D-A379CB0E575D}">
      <dgm:prSet/>
      <dgm:spPr/>
      <dgm:t>
        <a:bodyPr/>
        <a:lstStyle/>
        <a:p>
          <a:endParaRPr lang="en-US"/>
        </a:p>
      </dgm:t>
    </dgm:pt>
    <dgm:pt modelId="{9EB7C4BC-258B-45F9-8CB5-FB68BC40CEC8}" type="sibTrans" cxnId="{BF75E40C-6C66-4B5A-950D-A379CB0E575D}">
      <dgm:prSet/>
      <dgm:spPr/>
      <dgm:t>
        <a:bodyPr/>
        <a:lstStyle/>
        <a:p>
          <a:endParaRPr lang="en-US"/>
        </a:p>
      </dgm:t>
    </dgm:pt>
    <dgm:pt modelId="{C38D78A3-AEFE-421F-8030-04003EF6117D}">
      <dgm:prSet/>
      <dgm:spPr/>
      <dgm:t>
        <a:bodyPr/>
        <a:lstStyle/>
        <a:p>
          <a:r>
            <a:rPr lang="tr-TR" dirty="0"/>
            <a:t>4) Elde edilen çıktıdaki hataları minimuma indirgeme çalışmaları.</a:t>
          </a:r>
          <a:endParaRPr lang="en-US" dirty="0"/>
        </a:p>
      </dgm:t>
    </dgm:pt>
    <dgm:pt modelId="{DD25CF79-98AA-44C6-8EBC-7F615A3464E8}" type="parTrans" cxnId="{07ED76C8-FD5F-4F8A-ABF6-B123D2EFFFA8}">
      <dgm:prSet/>
      <dgm:spPr/>
      <dgm:t>
        <a:bodyPr/>
        <a:lstStyle/>
        <a:p>
          <a:endParaRPr lang="en-US"/>
        </a:p>
      </dgm:t>
    </dgm:pt>
    <dgm:pt modelId="{0DB72D40-FDC5-4884-A138-FEC3FD0A6059}" type="sibTrans" cxnId="{07ED76C8-FD5F-4F8A-ABF6-B123D2EFFFA8}">
      <dgm:prSet/>
      <dgm:spPr/>
      <dgm:t>
        <a:bodyPr/>
        <a:lstStyle/>
        <a:p>
          <a:endParaRPr lang="en-US"/>
        </a:p>
      </dgm:t>
    </dgm:pt>
    <dgm:pt modelId="{4010976D-B22C-4B3C-A780-755B81153A07}">
      <dgm:prSet/>
      <dgm:spPr/>
      <dgm:t>
        <a:bodyPr/>
        <a:lstStyle/>
        <a:p>
          <a:r>
            <a:rPr lang="tr-TR"/>
            <a:t>Kelimeler arası boşlukların tespiti</a:t>
          </a:r>
          <a:endParaRPr lang="en-US"/>
        </a:p>
      </dgm:t>
    </dgm:pt>
    <dgm:pt modelId="{5046CC7E-FD0E-47C6-A41B-D758D1B905B7}" type="parTrans" cxnId="{9B7A496A-8FA6-49ED-B9C0-6F9CDC1EE043}">
      <dgm:prSet/>
      <dgm:spPr/>
      <dgm:t>
        <a:bodyPr/>
        <a:lstStyle/>
        <a:p>
          <a:endParaRPr lang="en-US"/>
        </a:p>
      </dgm:t>
    </dgm:pt>
    <dgm:pt modelId="{5BAFA396-5E06-44E9-AA1E-9A4D55D885F3}" type="sibTrans" cxnId="{9B7A496A-8FA6-49ED-B9C0-6F9CDC1EE043}">
      <dgm:prSet/>
      <dgm:spPr/>
      <dgm:t>
        <a:bodyPr/>
        <a:lstStyle/>
        <a:p>
          <a:endParaRPr lang="en-US"/>
        </a:p>
      </dgm:t>
    </dgm:pt>
    <dgm:pt modelId="{56729356-D593-47A5-9605-483BF1DB3853}">
      <dgm:prSet/>
      <dgm:spPr/>
      <dgm:t>
        <a:bodyPr/>
        <a:lstStyle/>
        <a:p>
          <a:r>
            <a:rPr lang="tr-TR" dirty="0"/>
            <a:t>Harf/Rakam karmaşasının </a:t>
          </a:r>
          <a:r>
            <a:rPr lang="tr-TR" dirty="0" err="1"/>
            <a:t>context’ten</a:t>
          </a:r>
          <a:r>
            <a:rPr lang="tr-TR" dirty="0"/>
            <a:t> faydalanılarak çözümlenmesi</a:t>
          </a:r>
          <a:endParaRPr lang="en-US" dirty="0"/>
        </a:p>
      </dgm:t>
    </dgm:pt>
    <dgm:pt modelId="{161026DF-3B28-40E8-BF9B-1F14D79D27E4}" type="parTrans" cxnId="{A66F830A-AD6C-4470-A888-E0C7BD5EE312}">
      <dgm:prSet/>
      <dgm:spPr/>
      <dgm:t>
        <a:bodyPr/>
        <a:lstStyle/>
        <a:p>
          <a:endParaRPr lang="en-US"/>
        </a:p>
      </dgm:t>
    </dgm:pt>
    <dgm:pt modelId="{3389BB36-E9C5-4EC2-B572-AF17F2D5E04C}" type="sibTrans" cxnId="{A66F830A-AD6C-4470-A888-E0C7BD5EE312}">
      <dgm:prSet/>
      <dgm:spPr/>
      <dgm:t>
        <a:bodyPr/>
        <a:lstStyle/>
        <a:p>
          <a:endParaRPr lang="en-US"/>
        </a:p>
      </dgm:t>
    </dgm:pt>
    <dgm:pt modelId="{93123BBA-A8B1-4480-89F2-96069565665E}">
      <dgm:prSet/>
      <dgm:spPr/>
      <dgm:t>
        <a:bodyPr/>
        <a:lstStyle/>
        <a:p>
          <a:r>
            <a:rPr lang="tr-TR"/>
            <a:t>5) Kullanıcının rahatlıkla kullanabileceği bir arayüz.</a:t>
          </a:r>
          <a:endParaRPr lang="en-US"/>
        </a:p>
      </dgm:t>
    </dgm:pt>
    <dgm:pt modelId="{5E6AD85F-9399-4210-B3B0-C259681F60FC}" type="parTrans" cxnId="{222A94ED-017C-4D85-88AE-EA7952C257CA}">
      <dgm:prSet/>
      <dgm:spPr/>
      <dgm:t>
        <a:bodyPr/>
        <a:lstStyle/>
        <a:p>
          <a:endParaRPr lang="en-US"/>
        </a:p>
      </dgm:t>
    </dgm:pt>
    <dgm:pt modelId="{E01D7C3E-BCEF-45E4-87A1-F7A96A9D85C4}" type="sibTrans" cxnId="{222A94ED-017C-4D85-88AE-EA7952C257CA}">
      <dgm:prSet/>
      <dgm:spPr/>
      <dgm:t>
        <a:bodyPr/>
        <a:lstStyle/>
        <a:p>
          <a:endParaRPr lang="en-US"/>
        </a:p>
      </dgm:t>
    </dgm:pt>
    <dgm:pt modelId="{D0E36D8A-3BB5-4736-BEC5-D1174813F873}">
      <dgm:prSet/>
      <dgm:spPr/>
      <dgm:t>
        <a:bodyPr/>
        <a:lstStyle/>
        <a:p>
          <a:r>
            <a:rPr lang="tr-TR"/>
            <a:t>Python Tkinter</a:t>
          </a:r>
          <a:endParaRPr lang="en-US"/>
        </a:p>
      </dgm:t>
    </dgm:pt>
    <dgm:pt modelId="{6C8C4261-7C58-4CB9-AE07-09B7FBECC295}" type="parTrans" cxnId="{9AA3E782-8376-4322-968B-7444AAAC55EA}">
      <dgm:prSet/>
      <dgm:spPr/>
      <dgm:t>
        <a:bodyPr/>
        <a:lstStyle/>
        <a:p>
          <a:endParaRPr lang="en-US"/>
        </a:p>
      </dgm:t>
    </dgm:pt>
    <dgm:pt modelId="{74117A1B-EE40-47E4-949E-82AE351E683B}" type="sibTrans" cxnId="{9AA3E782-8376-4322-968B-7444AAAC55EA}">
      <dgm:prSet/>
      <dgm:spPr/>
      <dgm:t>
        <a:bodyPr/>
        <a:lstStyle/>
        <a:p>
          <a:endParaRPr lang="en-US"/>
        </a:p>
      </dgm:t>
    </dgm:pt>
    <dgm:pt modelId="{C78735DC-B48D-4334-BF2C-43C890459897}">
      <dgm:prSet/>
      <dgm:spPr/>
      <dgm:t>
        <a:bodyPr/>
        <a:lstStyle/>
        <a:p>
          <a:r>
            <a:rPr lang="tr-TR" dirty="0"/>
            <a:t>Sözlük kontrolü</a:t>
          </a:r>
          <a:endParaRPr lang="en-US" dirty="0"/>
        </a:p>
      </dgm:t>
    </dgm:pt>
    <dgm:pt modelId="{21E6DA31-CBEF-404F-9789-25C80C843A66}" type="parTrans" cxnId="{C0985A89-8B6F-44AB-A330-757DCA26925B}">
      <dgm:prSet/>
      <dgm:spPr/>
    </dgm:pt>
    <dgm:pt modelId="{4CB9BF49-F15E-4DF2-9512-C454A1296246}" type="sibTrans" cxnId="{C0985A89-8B6F-44AB-A330-757DCA26925B}">
      <dgm:prSet/>
      <dgm:spPr/>
    </dgm:pt>
    <dgm:pt modelId="{47CA724E-7B63-47A4-BFD4-FE0F5F1E03A1}" type="pres">
      <dgm:prSet presAssocID="{E81E45CE-EC3B-4B27-941E-3331961421FF}" presName="linear" presStyleCnt="0">
        <dgm:presLayoutVars>
          <dgm:animLvl val="lvl"/>
          <dgm:resizeHandles val="exact"/>
        </dgm:presLayoutVars>
      </dgm:prSet>
      <dgm:spPr/>
    </dgm:pt>
    <dgm:pt modelId="{F322FDA2-5CF5-468F-87F1-3DCAF5236F94}" type="pres">
      <dgm:prSet presAssocID="{2C9B51A6-E378-4FBD-901C-FBCE9B4EE06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23E0BDE-F13E-48F6-8B93-088C996A3346}" type="pres">
      <dgm:prSet presAssocID="{2C9B51A6-E378-4FBD-901C-FBCE9B4EE066}" presName="childText" presStyleLbl="revTx" presStyleIdx="0" presStyleCnt="4">
        <dgm:presLayoutVars>
          <dgm:bulletEnabled val="1"/>
        </dgm:presLayoutVars>
      </dgm:prSet>
      <dgm:spPr/>
    </dgm:pt>
    <dgm:pt modelId="{6939D19E-C053-43E9-8C9C-730663A89157}" type="pres">
      <dgm:prSet presAssocID="{F240B79C-7AB4-4B0D-8DC8-170980E20F1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4FC5F0E-C2BD-4660-A674-B1AF8C055D6B}" type="pres">
      <dgm:prSet presAssocID="{F240B79C-7AB4-4B0D-8DC8-170980E20F10}" presName="childText" presStyleLbl="revTx" presStyleIdx="1" presStyleCnt="4">
        <dgm:presLayoutVars>
          <dgm:bulletEnabled val="1"/>
        </dgm:presLayoutVars>
      </dgm:prSet>
      <dgm:spPr/>
    </dgm:pt>
    <dgm:pt modelId="{6BBED178-7BE2-4C3E-AD92-5E0B66A1EB90}" type="pres">
      <dgm:prSet presAssocID="{3BDFB804-9715-48D4-8583-7D4D11C141F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5325A30-0A17-40DE-B6C6-7A18BCF0948D}" type="pres">
      <dgm:prSet presAssocID="{9EB7C4BC-258B-45F9-8CB5-FB68BC40CEC8}" presName="spacer" presStyleCnt="0"/>
      <dgm:spPr/>
    </dgm:pt>
    <dgm:pt modelId="{AB7ACC23-9B3B-494E-BC6B-FF8B873367B8}" type="pres">
      <dgm:prSet presAssocID="{C38D78A3-AEFE-421F-8030-04003EF6117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88358C2-D6F4-4929-9FED-FFF03ECC9CEB}" type="pres">
      <dgm:prSet presAssocID="{C38D78A3-AEFE-421F-8030-04003EF6117D}" presName="childText" presStyleLbl="revTx" presStyleIdx="2" presStyleCnt="4">
        <dgm:presLayoutVars>
          <dgm:bulletEnabled val="1"/>
        </dgm:presLayoutVars>
      </dgm:prSet>
      <dgm:spPr/>
    </dgm:pt>
    <dgm:pt modelId="{539239A6-7579-4B4F-8A3A-5C8CDA5075A1}" type="pres">
      <dgm:prSet presAssocID="{93123BBA-A8B1-4480-89F2-96069565665E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583A1652-7D95-45F6-9136-908BD69E1BBE}" type="pres">
      <dgm:prSet presAssocID="{93123BBA-A8B1-4480-89F2-96069565665E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8377EA01-DF10-4BD7-A6E2-C2BD0FAAFB62}" type="presOf" srcId="{F240B79C-7AB4-4B0D-8DC8-170980E20F10}" destId="{6939D19E-C053-43E9-8C9C-730663A89157}" srcOrd="0" destOrd="0" presId="urn:microsoft.com/office/officeart/2005/8/layout/vList2"/>
    <dgm:cxn modelId="{CF7B6608-DBB8-46A9-84D2-E1515563E9A7}" type="presOf" srcId="{56729356-D593-47A5-9605-483BF1DB3853}" destId="{888358C2-D6F4-4929-9FED-FFF03ECC9CEB}" srcOrd="0" destOrd="1" presId="urn:microsoft.com/office/officeart/2005/8/layout/vList2"/>
    <dgm:cxn modelId="{A66F830A-AD6C-4470-A888-E0C7BD5EE312}" srcId="{C38D78A3-AEFE-421F-8030-04003EF6117D}" destId="{56729356-D593-47A5-9605-483BF1DB3853}" srcOrd="1" destOrd="0" parTransId="{161026DF-3B28-40E8-BF9B-1F14D79D27E4}" sibTransId="{3389BB36-E9C5-4EC2-B572-AF17F2D5E04C}"/>
    <dgm:cxn modelId="{BF75E40C-6C66-4B5A-950D-A379CB0E575D}" srcId="{E81E45CE-EC3B-4B27-941E-3331961421FF}" destId="{3BDFB804-9715-48D4-8583-7D4D11C141F9}" srcOrd="2" destOrd="0" parTransId="{8A5FD94B-87C5-4B10-9487-622CFC3930B8}" sibTransId="{9EB7C4BC-258B-45F9-8CB5-FB68BC40CEC8}"/>
    <dgm:cxn modelId="{BEA49210-8BCE-404C-A4F6-E5481584E9E5}" srcId="{2C9B51A6-E378-4FBD-901C-FBCE9B4EE066}" destId="{386F9FD7-3457-42CC-A09B-D178D233B991}" srcOrd="0" destOrd="0" parTransId="{E90F1093-D879-499D-8537-C97BA567CD84}" sibTransId="{98B03B45-9965-4E18-AC79-A9F4B411043E}"/>
    <dgm:cxn modelId="{CED45D15-C623-47A1-B999-AF287708FACB}" srcId="{E81E45CE-EC3B-4B27-941E-3331961421FF}" destId="{F240B79C-7AB4-4B0D-8DC8-170980E20F10}" srcOrd="1" destOrd="0" parTransId="{7D49BDCF-6CD3-49BE-81F2-F3B06D12A348}" sibTransId="{BFA3D7DC-D8E4-48C3-B36A-DA7114456581}"/>
    <dgm:cxn modelId="{9B7A496A-8FA6-49ED-B9C0-6F9CDC1EE043}" srcId="{C38D78A3-AEFE-421F-8030-04003EF6117D}" destId="{4010976D-B22C-4B3C-A780-755B81153A07}" srcOrd="0" destOrd="0" parTransId="{5046CC7E-FD0E-47C6-A41B-D758D1B905B7}" sibTransId="{5BAFA396-5E06-44E9-AA1E-9A4D55D885F3}"/>
    <dgm:cxn modelId="{56BFDB56-1DF8-438E-B062-3627EDD794BF}" type="presOf" srcId="{3BDFB804-9715-48D4-8583-7D4D11C141F9}" destId="{6BBED178-7BE2-4C3E-AD92-5E0B66A1EB90}" srcOrd="0" destOrd="0" presId="urn:microsoft.com/office/officeart/2005/8/layout/vList2"/>
    <dgm:cxn modelId="{AA84A157-DFA9-40C0-89ED-8EF5854A561D}" type="presOf" srcId="{4010976D-B22C-4B3C-A780-755B81153A07}" destId="{888358C2-D6F4-4929-9FED-FFF03ECC9CEB}" srcOrd="0" destOrd="0" presId="urn:microsoft.com/office/officeart/2005/8/layout/vList2"/>
    <dgm:cxn modelId="{751E295A-4015-4774-BC39-AA4202541B74}" type="presOf" srcId="{93123BBA-A8B1-4480-89F2-96069565665E}" destId="{539239A6-7579-4B4F-8A3A-5C8CDA5075A1}" srcOrd="0" destOrd="0" presId="urn:microsoft.com/office/officeart/2005/8/layout/vList2"/>
    <dgm:cxn modelId="{378A3C80-DA66-48F0-AE05-B3EC28B35940}" srcId="{F240B79C-7AB4-4B0D-8DC8-170980E20F10}" destId="{043F5C0E-8CF3-4648-8E22-73285E8AD04B}" srcOrd="0" destOrd="0" parTransId="{588EC7BE-9F13-4020-8877-2C753EA9A075}" sibTransId="{187E9463-3518-4134-B72D-217F3BBCB503}"/>
    <dgm:cxn modelId="{9AA3E782-8376-4322-968B-7444AAAC55EA}" srcId="{93123BBA-A8B1-4480-89F2-96069565665E}" destId="{D0E36D8A-3BB5-4736-BEC5-D1174813F873}" srcOrd="0" destOrd="0" parTransId="{6C8C4261-7C58-4CB9-AE07-09B7FBECC295}" sibTransId="{74117A1B-EE40-47E4-949E-82AE351E683B}"/>
    <dgm:cxn modelId="{C0985A89-8B6F-44AB-A330-757DCA26925B}" srcId="{C38D78A3-AEFE-421F-8030-04003EF6117D}" destId="{C78735DC-B48D-4334-BF2C-43C890459897}" srcOrd="2" destOrd="0" parTransId="{21E6DA31-CBEF-404F-9789-25C80C843A66}" sibTransId="{4CB9BF49-F15E-4DF2-9512-C454A1296246}"/>
    <dgm:cxn modelId="{CF66E1A7-EA00-410A-97DB-6A86D0C86BB7}" type="presOf" srcId="{043F5C0E-8CF3-4648-8E22-73285E8AD04B}" destId="{24FC5F0E-C2BD-4660-A674-B1AF8C055D6B}" srcOrd="0" destOrd="0" presId="urn:microsoft.com/office/officeart/2005/8/layout/vList2"/>
    <dgm:cxn modelId="{63C75EAE-E2A8-4D80-93F7-85A152A44BFD}" srcId="{E81E45CE-EC3B-4B27-941E-3331961421FF}" destId="{2C9B51A6-E378-4FBD-901C-FBCE9B4EE066}" srcOrd="0" destOrd="0" parTransId="{7BAE354B-729F-4175-85E1-B4B493D47538}" sibTransId="{D83C22A6-9A26-4578-91F5-DFD8CA2C48B6}"/>
    <dgm:cxn modelId="{DF988FAE-793B-4372-BFD4-A8248E8672FC}" type="presOf" srcId="{D0E36D8A-3BB5-4736-BEC5-D1174813F873}" destId="{583A1652-7D95-45F6-9136-908BD69E1BBE}" srcOrd="0" destOrd="0" presId="urn:microsoft.com/office/officeart/2005/8/layout/vList2"/>
    <dgm:cxn modelId="{31A972B4-E820-402D-96F0-7EBBCAD9D8EA}" srcId="{2C9B51A6-E378-4FBD-901C-FBCE9B4EE066}" destId="{1EF3FA55-2BBF-400D-9C23-3E758237A88F}" srcOrd="1" destOrd="0" parTransId="{1DD6889F-D053-4070-A181-21D2DD43C3DC}" sibTransId="{60269ECD-5F88-410B-A1A2-15344CC24875}"/>
    <dgm:cxn modelId="{BFD081B8-3C95-4098-BDB0-3C12ADFF4759}" type="presOf" srcId="{D48E8886-FCC0-4CCE-B50D-8EF69BD1675E}" destId="{24FC5F0E-C2BD-4660-A674-B1AF8C055D6B}" srcOrd="0" destOrd="1" presId="urn:microsoft.com/office/officeart/2005/8/layout/vList2"/>
    <dgm:cxn modelId="{07ED76C8-FD5F-4F8A-ABF6-B123D2EFFFA8}" srcId="{E81E45CE-EC3B-4B27-941E-3331961421FF}" destId="{C38D78A3-AEFE-421F-8030-04003EF6117D}" srcOrd="3" destOrd="0" parTransId="{DD25CF79-98AA-44C6-8EBC-7F615A3464E8}" sibTransId="{0DB72D40-FDC5-4884-A138-FEC3FD0A6059}"/>
    <dgm:cxn modelId="{157C87C9-9DCC-4E57-BF92-F60E4D75E244}" type="presOf" srcId="{1EF3FA55-2BBF-400D-9C23-3E758237A88F}" destId="{B23E0BDE-F13E-48F6-8B93-088C996A3346}" srcOrd="0" destOrd="1" presId="urn:microsoft.com/office/officeart/2005/8/layout/vList2"/>
    <dgm:cxn modelId="{2B7417CD-FDAF-4079-A961-042FD66AD8DF}" type="presOf" srcId="{C38D78A3-AEFE-421F-8030-04003EF6117D}" destId="{AB7ACC23-9B3B-494E-BC6B-FF8B873367B8}" srcOrd="0" destOrd="0" presId="urn:microsoft.com/office/officeart/2005/8/layout/vList2"/>
    <dgm:cxn modelId="{49B844CD-B825-4B42-9637-AE9D26668874}" type="presOf" srcId="{C78735DC-B48D-4334-BF2C-43C890459897}" destId="{888358C2-D6F4-4929-9FED-FFF03ECC9CEB}" srcOrd="0" destOrd="2" presId="urn:microsoft.com/office/officeart/2005/8/layout/vList2"/>
    <dgm:cxn modelId="{6ACC6FD2-E3C5-4395-8620-938113E96A16}" type="presOf" srcId="{E81E45CE-EC3B-4B27-941E-3331961421FF}" destId="{47CA724E-7B63-47A4-BFD4-FE0F5F1E03A1}" srcOrd="0" destOrd="0" presId="urn:microsoft.com/office/officeart/2005/8/layout/vList2"/>
    <dgm:cxn modelId="{0748FDE4-C21E-422D-B041-493B335D1D93}" type="presOf" srcId="{386F9FD7-3457-42CC-A09B-D178D233B991}" destId="{B23E0BDE-F13E-48F6-8B93-088C996A3346}" srcOrd="0" destOrd="0" presId="urn:microsoft.com/office/officeart/2005/8/layout/vList2"/>
    <dgm:cxn modelId="{5A9BB6E6-6296-4289-B755-C02906558788}" type="presOf" srcId="{2C9B51A6-E378-4FBD-901C-FBCE9B4EE066}" destId="{F322FDA2-5CF5-468F-87F1-3DCAF5236F94}" srcOrd="0" destOrd="0" presId="urn:microsoft.com/office/officeart/2005/8/layout/vList2"/>
    <dgm:cxn modelId="{222A94ED-017C-4D85-88AE-EA7952C257CA}" srcId="{E81E45CE-EC3B-4B27-941E-3331961421FF}" destId="{93123BBA-A8B1-4480-89F2-96069565665E}" srcOrd="4" destOrd="0" parTransId="{5E6AD85F-9399-4210-B3B0-C259681F60FC}" sibTransId="{E01D7C3E-BCEF-45E4-87A1-F7A96A9D85C4}"/>
    <dgm:cxn modelId="{866616F1-7735-431A-8472-9B52103E46FE}" srcId="{F240B79C-7AB4-4B0D-8DC8-170980E20F10}" destId="{D48E8886-FCC0-4CCE-B50D-8EF69BD1675E}" srcOrd="1" destOrd="0" parTransId="{959587F1-3F4B-48CB-BBF8-98B141351A55}" sibTransId="{A825D677-A9D5-4D80-88A0-6E7D1A0424D4}"/>
    <dgm:cxn modelId="{C5BF892E-02D8-4C3E-BA61-DDE002D3085F}" type="presParOf" srcId="{47CA724E-7B63-47A4-BFD4-FE0F5F1E03A1}" destId="{F322FDA2-5CF5-468F-87F1-3DCAF5236F94}" srcOrd="0" destOrd="0" presId="urn:microsoft.com/office/officeart/2005/8/layout/vList2"/>
    <dgm:cxn modelId="{942AD141-FB5F-4B6E-8A46-7C11727EE8CE}" type="presParOf" srcId="{47CA724E-7B63-47A4-BFD4-FE0F5F1E03A1}" destId="{B23E0BDE-F13E-48F6-8B93-088C996A3346}" srcOrd="1" destOrd="0" presId="urn:microsoft.com/office/officeart/2005/8/layout/vList2"/>
    <dgm:cxn modelId="{990F8C6F-E9F7-49D4-B249-79164446223E}" type="presParOf" srcId="{47CA724E-7B63-47A4-BFD4-FE0F5F1E03A1}" destId="{6939D19E-C053-43E9-8C9C-730663A89157}" srcOrd="2" destOrd="0" presId="urn:microsoft.com/office/officeart/2005/8/layout/vList2"/>
    <dgm:cxn modelId="{0A55BEAD-A48C-45EB-8E04-9731BC59F2FD}" type="presParOf" srcId="{47CA724E-7B63-47A4-BFD4-FE0F5F1E03A1}" destId="{24FC5F0E-C2BD-4660-A674-B1AF8C055D6B}" srcOrd="3" destOrd="0" presId="urn:microsoft.com/office/officeart/2005/8/layout/vList2"/>
    <dgm:cxn modelId="{FCDBAC17-5E08-4974-A55C-AB87D2981BD2}" type="presParOf" srcId="{47CA724E-7B63-47A4-BFD4-FE0F5F1E03A1}" destId="{6BBED178-7BE2-4C3E-AD92-5E0B66A1EB90}" srcOrd="4" destOrd="0" presId="urn:microsoft.com/office/officeart/2005/8/layout/vList2"/>
    <dgm:cxn modelId="{FB888E8A-53F3-4440-8763-0F9DDAADAC38}" type="presParOf" srcId="{47CA724E-7B63-47A4-BFD4-FE0F5F1E03A1}" destId="{75325A30-0A17-40DE-B6C6-7A18BCF0948D}" srcOrd="5" destOrd="0" presId="urn:microsoft.com/office/officeart/2005/8/layout/vList2"/>
    <dgm:cxn modelId="{3EAD292B-85EB-4F9C-84B4-38304CCF1072}" type="presParOf" srcId="{47CA724E-7B63-47A4-BFD4-FE0F5F1E03A1}" destId="{AB7ACC23-9B3B-494E-BC6B-FF8B873367B8}" srcOrd="6" destOrd="0" presId="urn:microsoft.com/office/officeart/2005/8/layout/vList2"/>
    <dgm:cxn modelId="{416E4D04-DF1C-40CE-AAAE-FD41E71C50DD}" type="presParOf" srcId="{47CA724E-7B63-47A4-BFD4-FE0F5F1E03A1}" destId="{888358C2-D6F4-4929-9FED-FFF03ECC9CEB}" srcOrd="7" destOrd="0" presId="urn:microsoft.com/office/officeart/2005/8/layout/vList2"/>
    <dgm:cxn modelId="{BF0D435D-EF92-494C-807F-31E23322DFD6}" type="presParOf" srcId="{47CA724E-7B63-47A4-BFD4-FE0F5F1E03A1}" destId="{539239A6-7579-4B4F-8A3A-5C8CDA5075A1}" srcOrd="8" destOrd="0" presId="urn:microsoft.com/office/officeart/2005/8/layout/vList2"/>
    <dgm:cxn modelId="{EDB692D5-F5F3-4362-AEA9-50AD6622F466}" type="presParOf" srcId="{47CA724E-7B63-47A4-BFD4-FE0F5F1E03A1}" destId="{583A1652-7D95-45F6-9136-908BD69E1BBE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B19835-D16A-4D79-9492-11B21FF9CB1C}">
      <dsp:nvSpPr>
        <dsp:cNvPr id="0" name=""/>
        <dsp:cNvSpPr/>
      </dsp:nvSpPr>
      <dsp:spPr>
        <a:xfrm>
          <a:off x="0" y="689"/>
          <a:ext cx="6797675" cy="5793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F3C9BB-779D-45B4-B06C-FC89604FE02B}">
      <dsp:nvSpPr>
        <dsp:cNvPr id="0" name=""/>
        <dsp:cNvSpPr/>
      </dsp:nvSpPr>
      <dsp:spPr>
        <a:xfrm>
          <a:off x="175249" y="131040"/>
          <a:ext cx="318635" cy="3186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D5057C-CC03-4574-8D3D-484AFB4DAAED}">
      <dsp:nvSpPr>
        <dsp:cNvPr id="0" name=""/>
        <dsp:cNvSpPr/>
      </dsp:nvSpPr>
      <dsp:spPr>
        <a:xfrm>
          <a:off x="669133" y="689"/>
          <a:ext cx="6128541" cy="579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313" tIns="61313" rIns="61313" bIns="6131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/>
            <a:t>Problem Tanımı</a:t>
          </a:r>
          <a:endParaRPr lang="en-US" sz="1600" kern="1200"/>
        </a:p>
      </dsp:txBody>
      <dsp:txXfrm>
        <a:off x="669133" y="689"/>
        <a:ext cx="6128541" cy="579336"/>
      </dsp:txXfrm>
    </dsp:sp>
    <dsp:sp modelId="{DDF155EE-E57F-4F81-87A6-FAFF443BBF20}">
      <dsp:nvSpPr>
        <dsp:cNvPr id="0" name=""/>
        <dsp:cNvSpPr/>
      </dsp:nvSpPr>
      <dsp:spPr>
        <a:xfrm>
          <a:off x="0" y="724860"/>
          <a:ext cx="6797675" cy="5793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55D88B-C640-436B-B3BA-391D710C7D69}">
      <dsp:nvSpPr>
        <dsp:cNvPr id="0" name=""/>
        <dsp:cNvSpPr/>
      </dsp:nvSpPr>
      <dsp:spPr>
        <a:xfrm>
          <a:off x="175249" y="855211"/>
          <a:ext cx="318635" cy="3186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54688A-723F-4FFF-99A0-29EC0B4AF474}">
      <dsp:nvSpPr>
        <dsp:cNvPr id="0" name=""/>
        <dsp:cNvSpPr/>
      </dsp:nvSpPr>
      <dsp:spPr>
        <a:xfrm>
          <a:off x="669133" y="724860"/>
          <a:ext cx="6128541" cy="579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313" tIns="61313" rIns="61313" bIns="6131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/>
            <a:t>Çözüm Önerisi</a:t>
          </a:r>
          <a:endParaRPr lang="en-US" sz="1600" kern="1200"/>
        </a:p>
      </dsp:txBody>
      <dsp:txXfrm>
        <a:off x="669133" y="724860"/>
        <a:ext cx="6128541" cy="579336"/>
      </dsp:txXfrm>
    </dsp:sp>
    <dsp:sp modelId="{510594DD-8630-4BAF-8E9C-49CAFA98DBD4}">
      <dsp:nvSpPr>
        <dsp:cNvPr id="0" name=""/>
        <dsp:cNvSpPr/>
      </dsp:nvSpPr>
      <dsp:spPr>
        <a:xfrm>
          <a:off x="0" y="1449031"/>
          <a:ext cx="6797675" cy="5793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0429A7-0E68-41FF-A04D-075695D8E3D1}">
      <dsp:nvSpPr>
        <dsp:cNvPr id="0" name=""/>
        <dsp:cNvSpPr/>
      </dsp:nvSpPr>
      <dsp:spPr>
        <a:xfrm>
          <a:off x="175249" y="1579382"/>
          <a:ext cx="318635" cy="3186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D99601-EBDE-4AC3-B8DD-C4092503C513}">
      <dsp:nvSpPr>
        <dsp:cNvPr id="0" name=""/>
        <dsp:cNvSpPr/>
      </dsp:nvSpPr>
      <dsp:spPr>
        <a:xfrm>
          <a:off x="669133" y="1449031"/>
          <a:ext cx="6128541" cy="579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313" tIns="61313" rIns="61313" bIns="6131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dirty="0"/>
            <a:t>Bazı İlgili Çalışmalar</a:t>
          </a:r>
          <a:endParaRPr lang="en-US" sz="1600" kern="1200" dirty="0"/>
        </a:p>
      </dsp:txBody>
      <dsp:txXfrm>
        <a:off x="669133" y="1449031"/>
        <a:ext cx="6128541" cy="579336"/>
      </dsp:txXfrm>
    </dsp:sp>
    <dsp:sp modelId="{A1A11D51-FAA4-44E8-8B8C-ECC284726B89}">
      <dsp:nvSpPr>
        <dsp:cNvPr id="0" name=""/>
        <dsp:cNvSpPr/>
      </dsp:nvSpPr>
      <dsp:spPr>
        <a:xfrm>
          <a:off x="0" y="2173202"/>
          <a:ext cx="6797675" cy="5793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F41C91-670B-4C96-96FF-C1A13FF258C4}">
      <dsp:nvSpPr>
        <dsp:cNvPr id="0" name=""/>
        <dsp:cNvSpPr/>
      </dsp:nvSpPr>
      <dsp:spPr>
        <a:xfrm>
          <a:off x="175249" y="2303552"/>
          <a:ext cx="318635" cy="31863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775A02-65BE-421D-9A46-8982475F10C2}">
      <dsp:nvSpPr>
        <dsp:cNvPr id="0" name=""/>
        <dsp:cNvSpPr/>
      </dsp:nvSpPr>
      <dsp:spPr>
        <a:xfrm>
          <a:off x="669133" y="2173202"/>
          <a:ext cx="6128541" cy="579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313" tIns="61313" rIns="61313" bIns="6131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/>
            <a:t>Projenin Amacı</a:t>
          </a:r>
          <a:endParaRPr lang="en-US" sz="1600" kern="1200"/>
        </a:p>
      </dsp:txBody>
      <dsp:txXfrm>
        <a:off x="669133" y="2173202"/>
        <a:ext cx="6128541" cy="579336"/>
      </dsp:txXfrm>
    </dsp:sp>
    <dsp:sp modelId="{1ECF4E0C-356B-4074-9B03-689A0795913B}">
      <dsp:nvSpPr>
        <dsp:cNvPr id="0" name=""/>
        <dsp:cNvSpPr/>
      </dsp:nvSpPr>
      <dsp:spPr>
        <a:xfrm>
          <a:off x="0" y="2897373"/>
          <a:ext cx="6797675" cy="5793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826A5E-B89D-4A7A-9625-894CB13EBDC0}">
      <dsp:nvSpPr>
        <dsp:cNvPr id="0" name=""/>
        <dsp:cNvSpPr/>
      </dsp:nvSpPr>
      <dsp:spPr>
        <a:xfrm>
          <a:off x="175249" y="3027723"/>
          <a:ext cx="318635" cy="31863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3BE12A-99FA-45C4-8329-E5F0886F294B}">
      <dsp:nvSpPr>
        <dsp:cNvPr id="0" name=""/>
        <dsp:cNvSpPr/>
      </dsp:nvSpPr>
      <dsp:spPr>
        <a:xfrm>
          <a:off x="669133" y="2897373"/>
          <a:ext cx="6128541" cy="579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313" tIns="61313" rIns="61313" bIns="6131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/>
            <a:t>Fizibilite</a:t>
          </a:r>
          <a:endParaRPr lang="en-US" sz="1600" kern="1200"/>
        </a:p>
      </dsp:txBody>
      <dsp:txXfrm>
        <a:off x="669133" y="2897373"/>
        <a:ext cx="6128541" cy="579336"/>
      </dsp:txXfrm>
    </dsp:sp>
    <dsp:sp modelId="{4CB021DB-CB77-4409-9544-E7CB80ED7671}">
      <dsp:nvSpPr>
        <dsp:cNvPr id="0" name=""/>
        <dsp:cNvSpPr/>
      </dsp:nvSpPr>
      <dsp:spPr>
        <a:xfrm>
          <a:off x="0" y="3621543"/>
          <a:ext cx="6797675" cy="5793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2B5AE4-8464-4D86-BF2F-8B74BE2035E2}">
      <dsp:nvSpPr>
        <dsp:cNvPr id="0" name=""/>
        <dsp:cNvSpPr/>
      </dsp:nvSpPr>
      <dsp:spPr>
        <a:xfrm>
          <a:off x="175249" y="3751894"/>
          <a:ext cx="318635" cy="31863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3936FA-6F5A-49D5-9637-6DC5B289DDB1}">
      <dsp:nvSpPr>
        <dsp:cNvPr id="0" name=""/>
        <dsp:cNvSpPr/>
      </dsp:nvSpPr>
      <dsp:spPr>
        <a:xfrm>
          <a:off x="669133" y="3621543"/>
          <a:ext cx="6128541" cy="579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313" tIns="61313" rIns="61313" bIns="6131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/>
            <a:t>Tasarım</a:t>
          </a:r>
          <a:endParaRPr lang="en-US" sz="1600" kern="1200"/>
        </a:p>
      </dsp:txBody>
      <dsp:txXfrm>
        <a:off x="669133" y="3621543"/>
        <a:ext cx="6128541" cy="579336"/>
      </dsp:txXfrm>
    </dsp:sp>
    <dsp:sp modelId="{8568324D-9245-43CD-82BE-91FA85925186}">
      <dsp:nvSpPr>
        <dsp:cNvPr id="0" name=""/>
        <dsp:cNvSpPr/>
      </dsp:nvSpPr>
      <dsp:spPr>
        <a:xfrm>
          <a:off x="0" y="4345714"/>
          <a:ext cx="6797675" cy="5793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F2300F-2272-4F85-B2F1-D50D5166AA37}">
      <dsp:nvSpPr>
        <dsp:cNvPr id="0" name=""/>
        <dsp:cNvSpPr/>
      </dsp:nvSpPr>
      <dsp:spPr>
        <a:xfrm>
          <a:off x="175249" y="4476065"/>
          <a:ext cx="318635" cy="31863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BBCCAE-EB8F-4B38-AF88-E503F688DC09}">
      <dsp:nvSpPr>
        <dsp:cNvPr id="0" name=""/>
        <dsp:cNvSpPr/>
      </dsp:nvSpPr>
      <dsp:spPr>
        <a:xfrm>
          <a:off x="669133" y="4345714"/>
          <a:ext cx="6128541" cy="579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313" tIns="61313" rIns="61313" bIns="6131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669133" y="4345714"/>
        <a:ext cx="6128541" cy="579336"/>
      </dsp:txXfrm>
    </dsp:sp>
    <dsp:sp modelId="{DDD0E9AB-001C-42FD-A6D6-F34F22C0EB5E}">
      <dsp:nvSpPr>
        <dsp:cNvPr id="0" name=""/>
        <dsp:cNvSpPr/>
      </dsp:nvSpPr>
      <dsp:spPr>
        <a:xfrm>
          <a:off x="0" y="4315201"/>
          <a:ext cx="6797675" cy="5793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749238-A9B3-440B-8120-36D38F92033E}">
      <dsp:nvSpPr>
        <dsp:cNvPr id="0" name=""/>
        <dsp:cNvSpPr/>
      </dsp:nvSpPr>
      <dsp:spPr>
        <a:xfrm>
          <a:off x="148745" y="4471367"/>
          <a:ext cx="318635" cy="318635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57A674-3406-48F0-B1CB-B03C456ACF7F}">
      <dsp:nvSpPr>
        <dsp:cNvPr id="0" name=""/>
        <dsp:cNvSpPr/>
      </dsp:nvSpPr>
      <dsp:spPr>
        <a:xfrm>
          <a:off x="589646" y="4327761"/>
          <a:ext cx="6128541" cy="579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313" tIns="61313" rIns="61313" bIns="6131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/>
            <a:t>Sonuç</a:t>
          </a:r>
          <a:endParaRPr lang="en-US" sz="1600" kern="1200"/>
        </a:p>
      </dsp:txBody>
      <dsp:txXfrm>
        <a:off x="589646" y="4327761"/>
        <a:ext cx="6128541" cy="5793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3BF9B4-054B-450F-A3B7-7BB11F60CBD5}">
      <dsp:nvSpPr>
        <dsp:cNvPr id="0" name=""/>
        <dsp:cNvSpPr/>
      </dsp:nvSpPr>
      <dsp:spPr>
        <a:xfrm>
          <a:off x="134825" y="275313"/>
          <a:ext cx="1295909" cy="129590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FF6AA5-EB58-46C8-9357-C325DEECDE29}">
      <dsp:nvSpPr>
        <dsp:cNvPr id="0" name=""/>
        <dsp:cNvSpPr/>
      </dsp:nvSpPr>
      <dsp:spPr>
        <a:xfrm>
          <a:off x="406966" y="547454"/>
          <a:ext cx="751627" cy="7516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5C68C0-6F8C-4B87-8F0B-C0F34839C21C}">
      <dsp:nvSpPr>
        <dsp:cNvPr id="0" name=""/>
        <dsp:cNvSpPr/>
      </dsp:nvSpPr>
      <dsp:spPr>
        <a:xfrm>
          <a:off x="1708430" y="275313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300" kern="1200"/>
            <a:t>İstenen içeriğe daha kolay erişim</a:t>
          </a:r>
          <a:endParaRPr lang="en-US" sz="2300" kern="1200"/>
        </a:p>
      </dsp:txBody>
      <dsp:txXfrm>
        <a:off x="1708430" y="275313"/>
        <a:ext cx="3054644" cy="1295909"/>
      </dsp:txXfrm>
    </dsp:sp>
    <dsp:sp modelId="{C8066F56-F0EB-4647-A03D-938BA26DB807}">
      <dsp:nvSpPr>
        <dsp:cNvPr id="0" name=""/>
        <dsp:cNvSpPr/>
      </dsp:nvSpPr>
      <dsp:spPr>
        <a:xfrm>
          <a:off x="5295324" y="275313"/>
          <a:ext cx="1295909" cy="129590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E42F60-2454-4AFC-84F0-ADD4E6EEA3D2}">
      <dsp:nvSpPr>
        <dsp:cNvPr id="0" name=""/>
        <dsp:cNvSpPr/>
      </dsp:nvSpPr>
      <dsp:spPr>
        <a:xfrm>
          <a:off x="5567465" y="547454"/>
          <a:ext cx="751627" cy="7516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7DEF87-3603-4B02-A1D2-1758713C4767}">
      <dsp:nvSpPr>
        <dsp:cNvPr id="0" name=""/>
        <dsp:cNvSpPr/>
      </dsp:nvSpPr>
      <dsp:spPr>
        <a:xfrm>
          <a:off x="6868929" y="275313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300" kern="1200"/>
            <a:t>Daha kolay arşivleme</a:t>
          </a:r>
          <a:endParaRPr lang="en-US" sz="2300" kern="1200"/>
        </a:p>
      </dsp:txBody>
      <dsp:txXfrm>
        <a:off x="6868929" y="275313"/>
        <a:ext cx="3054644" cy="1295909"/>
      </dsp:txXfrm>
    </dsp:sp>
    <dsp:sp modelId="{7C3A356E-8FBC-48C9-9080-36BA93E00E86}">
      <dsp:nvSpPr>
        <dsp:cNvPr id="0" name=""/>
        <dsp:cNvSpPr/>
      </dsp:nvSpPr>
      <dsp:spPr>
        <a:xfrm>
          <a:off x="134825" y="2214856"/>
          <a:ext cx="1295909" cy="129590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6A5474-7634-4D1E-9CDB-BE763F964452}">
      <dsp:nvSpPr>
        <dsp:cNvPr id="0" name=""/>
        <dsp:cNvSpPr/>
      </dsp:nvSpPr>
      <dsp:spPr>
        <a:xfrm>
          <a:off x="406966" y="2486997"/>
          <a:ext cx="751627" cy="7516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40E9E2-E51E-45C7-9519-8E775AEC5A57}">
      <dsp:nvSpPr>
        <dsp:cNvPr id="0" name=""/>
        <dsp:cNvSpPr/>
      </dsp:nvSpPr>
      <dsp:spPr>
        <a:xfrm>
          <a:off x="1708430" y="2214856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300" kern="1200"/>
            <a:t>Metin formundaki veriyi daha kolay analiz etme</a:t>
          </a:r>
          <a:endParaRPr lang="en-US" sz="2300" kern="1200"/>
        </a:p>
      </dsp:txBody>
      <dsp:txXfrm>
        <a:off x="1708430" y="2214856"/>
        <a:ext cx="3054644" cy="1295909"/>
      </dsp:txXfrm>
    </dsp:sp>
    <dsp:sp modelId="{FE8D58F9-648A-4DD4-A28B-CEE36C9D7FB3}">
      <dsp:nvSpPr>
        <dsp:cNvPr id="0" name=""/>
        <dsp:cNvSpPr/>
      </dsp:nvSpPr>
      <dsp:spPr>
        <a:xfrm>
          <a:off x="5295324" y="2214856"/>
          <a:ext cx="1295909" cy="129590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95815B-FD73-4D43-927D-3105ED945744}">
      <dsp:nvSpPr>
        <dsp:cNvPr id="0" name=""/>
        <dsp:cNvSpPr/>
      </dsp:nvSpPr>
      <dsp:spPr>
        <a:xfrm>
          <a:off x="5567465" y="2486997"/>
          <a:ext cx="751627" cy="75162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233483-CC61-4CCC-8509-AC2478939778}">
      <dsp:nvSpPr>
        <dsp:cNvPr id="0" name=""/>
        <dsp:cNvSpPr/>
      </dsp:nvSpPr>
      <dsp:spPr>
        <a:xfrm>
          <a:off x="6868929" y="2214856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300" kern="1200" dirty="0"/>
            <a:t>Dijitalleştirilmesi gereken el yazısı metinler için gereken iş gücünden tasarruf</a:t>
          </a:r>
          <a:endParaRPr lang="en-US" sz="2300" kern="1200" dirty="0"/>
        </a:p>
      </dsp:txBody>
      <dsp:txXfrm>
        <a:off x="6868929" y="2214856"/>
        <a:ext cx="3054644" cy="12959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E89AE7-E38C-4C8D-B413-C0AC173143E5}">
      <dsp:nvSpPr>
        <dsp:cNvPr id="0" name=""/>
        <dsp:cNvSpPr/>
      </dsp:nvSpPr>
      <dsp:spPr>
        <a:xfrm>
          <a:off x="0" y="615237"/>
          <a:ext cx="10058399" cy="11358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E719AB-83E2-42DC-884C-B1285F265255}">
      <dsp:nvSpPr>
        <dsp:cNvPr id="0" name=""/>
        <dsp:cNvSpPr/>
      </dsp:nvSpPr>
      <dsp:spPr>
        <a:xfrm>
          <a:off x="343586" y="870798"/>
          <a:ext cx="624703" cy="6247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CFBBDE-660A-436D-928F-CDA69BAF427D}">
      <dsp:nvSpPr>
        <dsp:cNvPr id="0" name=""/>
        <dsp:cNvSpPr/>
      </dsp:nvSpPr>
      <dsp:spPr>
        <a:xfrm>
          <a:off x="1311876" y="615237"/>
          <a:ext cx="8746523" cy="1135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208" tIns="120208" rIns="120208" bIns="12020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/>
            <a:t>Bugüne kadar yapılan çalışmalar ışığında, yüksek doğruluk oranı ile karakter/dijit sınıflandırma temeli üzerine kurulmuş, el yazısı metni dijital metne dönüştürme işlevinde bir program ortaya koymak.</a:t>
          </a:r>
          <a:endParaRPr lang="en-US" sz="1900" kern="1200"/>
        </a:p>
      </dsp:txBody>
      <dsp:txXfrm>
        <a:off x="1311876" y="615237"/>
        <a:ext cx="8746523" cy="1135824"/>
      </dsp:txXfrm>
    </dsp:sp>
    <dsp:sp modelId="{95D34C66-E92F-430D-958F-0987EC4EA955}">
      <dsp:nvSpPr>
        <dsp:cNvPr id="0" name=""/>
        <dsp:cNvSpPr/>
      </dsp:nvSpPr>
      <dsp:spPr>
        <a:xfrm>
          <a:off x="0" y="2035018"/>
          <a:ext cx="10058399" cy="113582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27F564-6640-443A-A62D-B779B4F4239A}">
      <dsp:nvSpPr>
        <dsp:cNvPr id="0" name=""/>
        <dsp:cNvSpPr/>
      </dsp:nvSpPr>
      <dsp:spPr>
        <a:xfrm>
          <a:off x="343586" y="2290578"/>
          <a:ext cx="624703" cy="6247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C6C53E-910A-48A9-A103-83556DCD1214}">
      <dsp:nvSpPr>
        <dsp:cNvPr id="0" name=""/>
        <dsp:cNvSpPr/>
      </dsp:nvSpPr>
      <dsp:spPr>
        <a:xfrm>
          <a:off x="1311876" y="2035018"/>
          <a:ext cx="8746523" cy="1135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208" tIns="120208" rIns="120208" bIns="12020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/>
            <a:t>Karakter Algılama ve Karakter Sınıflandırma</a:t>
          </a:r>
          <a:endParaRPr lang="en-US" sz="1900" kern="1200"/>
        </a:p>
      </dsp:txBody>
      <dsp:txXfrm>
        <a:off x="1311876" y="2035018"/>
        <a:ext cx="8746523" cy="11358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534D4F-5DB0-4A74-AD3C-F4D591AB85BC}">
      <dsp:nvSpPr>
        <dsp:cNvPr id="0" name=""/>
        <dsp:cNvSpPr/>
      </dsp:nvSpPr>
      <dsp:spPr>
        <a:xfrm>
          <a:off x="0" y="2344"/>
          <a:ext cx="6797675" cy="11884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206B1A-39F8-4669-8BB9-B015D64882DD}">
      <dsp:nvSpPr>
        <dsp:cNvPr id="0" name=""/>
        <dsp:cNvSpPr/>
      </dsp:nvSpPr>
      <dsp:spPr>
        <a:xfrm>
          <a:off x="359511" y="269750"/>
          <a:ext cx="653657" cy="6536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F81AD-B2F9-4586-801D-65FC8BFA5064}">
      <dsp:nvSpPr>
        <dsp:cNvPr id="0" name=""/>
        <dsp:cNvSpPr/>
      </dsp:nvSpPr>
      <dsp:spPr>
        <a:xfrm>
          <a:off x="1372680" y="2344"/>
          <a:ext cx="5424994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kern="1200"/>
            <a:t>Teknik </a:t>
          </a:r>
          <a:endParaRPr lang="en-US" sz="2200" kern="1200"/>
        </a:p>
      </dsp:txBody>
      <dsp:txXfrm>
        <a:off x="1372680" y="2344"/>
        <a:ext cx="5424994" cy="1188467"/>
      </dsp:txXfrm>
    </dsp:sp>
    <dsp:sp modelId="{9694F711-D501-4DF4-82D5-3EAA9AC62D9F}">
      <dsp:nvSpPr>
        <dsp:cNvPr id="0" name=""/>
        <dsp:cNvSpPr/>
      </dsp:nvSpPr>
      <dsp:spPr>
        <a:xfrm>
          <a:off x="0" y="1487929"/>
          <a:ext cx="6797675" cy="11884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9B7FE3-9CE1-4CC4-B0BF-9406407B02FE}">
      <dsp:nvSpPr>
        <dsp:cNvPr id="0" name=""/>
        <dsp:cNvSpPr/>
      </dsp:nvSpPr>
      <dsp:spPr>
        <a:xfrm>
          <a:off x="359511" y="1755334"/>
          <a:ext cx="653657" cy="6536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B4F142-00F9-4886-A616-FA33A24AE41F}">
      <dsp:nvSpPr>
        <dsp:cNvPr id="0" name=""/>
        <dsp:cNvSpPr/>
      </dsp:nvSpPr>
      <dsp:spPr>
        <a:xfrm>
          <a:off x="1372680" y="1487929"/>
          <a:ext cx="5424994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kern="1200"/>
            <a:t>İş Gücü ve Zaman</a:t>
          </a:r>
          <a:endParaRPr lang="en-US" sz="2200" kern="1200"/>
        </a:p>
      </dsp:txBody>
      <dsp:txXfrm>
        <a:off x="1372680" y="1487929"/>
        <a:ext cx="5424994" cy="1188467"/>
      </dsp:txXfrm>
    </dsp:sp>
    <dsp:sp modelId="{354C1341-CB20-45C4-811B-3EF77B1DF2B2}">
      <dsp:nvSpPr>
        <dsp:cNvPr id="0" name=""/>
        <dsp:cNvSpPr/>
      </dsp:nvSpPr>
      <dsp:spPr>
        <a:xfrm>
          <a:off x="0" y="2973514"/>
          <a:ext cx="6797675" cy="11884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B5E174-5B07-4736-9CD1-BBF2F6B5BB77}">
      <dsp:nvSpPr>
        <dsp:cNvPr id="0" name=""/>
        <dsp:cNvSpPr/>
      </dsp:nvSpPr>
      <dsp:spPr>
        <a:xfrm>
          <a:off x="359511" y="3240919"/>
          <a:ext cx="653657" cy="6536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A7C30F-836F-4092-AF0D-EAE518F6E866}">
      <dsp:nvSpPr>
        <dsp:cNvPr id="0" name=""/>
        <dsp:cNvSpPr/>
      </dsp:nvSpPr>
      <dsp:spPr>
        <a:xfrm>
          <a:off x="1372680" y="2973514"/>
          <a:ext cx="5424994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kern="1200"/>
            <a:t>Yasal</a:t>
          </a:r>
          <a:endParaRPr lang="en-US" sz="2200" kern="1200"/>
        </a:p>
      </dsp:txBody>
      <dsp:txXfrm>
        <a:off x="1372680" y="2973514"/>
        <a:ext cx="5424994" cy="1188467"/>
      </dsp:txXfrm>
    </dsp:sp>
    <dsp:sp modelId="{3376CB3F-37CE-4FD7-AA43-D434E4607C99}">
      <dsp:nvSpPr>
        <dsp:cNvPr id="0" name=""/>
        <dsp:cNvSpPr/>
      </dsp:nvSpPr>
      <dsp:spPr>
        <a:xfrm>
          <a:off x="0" y="4459099"/>
          <a:ext cx="6797675" cy="11884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434AF7-589F-45DB-A9FD-9CB1324FE94B}">
      <dsp:nvSpPr>
        <dsp:cNvPr id="0" name=""/>
        <dsp:cNvSpPr/>
      </dsp:nvSpPr>
      <dsp:spPr>
        <a:xfrm>
          <a:off x="359511" y="4726504"/>
          <a:ext cx="653657" cy="6536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7BAEDA-2A78-48CC-9D3F-FC8187104312}">
      <dsp:nvSpPr>
        <dsp:cNvPr id="0" name=""/>
        <dsp:cNvSpPr/>
      </dsp:nvSpPr>
      <dsp:spPr>
        <a:xfrm>
          <a:off x="1372680" y="4459099"/>
          <a:ext cx="5424994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kern="1200"/>
            <a:t>Ekonomik</a:t>
          </a:r>
          <a:endParaRPr lang="en-US" sz="2200" kern="1200"/>
        </a:p>
      </dsp:txBody>
      <dsp:txXfrm>
        <a:off x="1372680" y="4459099"/>
        <a:ext cx="5424994" cy="118846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1EB425-9BDD-4864-B61D-C0AF71E9D6A2}">
      <dsp:nvSpPr>
        <dsp:cNvPr id="0" name=""/>
        <dsp:cNvSpPr/>
      </dsp:nvSpPr>
      <dsp:spPr>
        <a:xfrm>
          <a:off x="0" y="689"/>
          <a:ext cx="6797675" cy="16138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7D3EC0-204B-4370-8EC2-22C79637A712}">
      <dsp:nvSpPr>
        <dsp:cNvPr id="0" name=""/>
        <dsp:cNvSpPr/>
      </dsp:nvSpPr>
      <dsp:spPr>
        <a:xfrm>
          <a:off x="488194" y="363809"/>
          <a:ext cx="887626" cy="887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E6BA7C-3353-4943-8141-614B88E6103F}">
      <dsp:nvSpPr>
        <dsp:cNvPr id="0" name=""/>
        <dsp:cNvSpPr/>
      </dsp:nvSpPr>
      <dsp:spPr>
        <a:xfrm>
          <a:off x="1864015" y="689"/>
          <a:ext cx="4933659" cy="161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801" tIns="170801" rIns="170801" bIns="17080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500" kern="1200"/>
            <a:t>Python</a:t>
          </a:r>
          <a:endParaRPr lang="en-US" sz="2500" kern="1200"/>
        </a:p>
      </dsp:txBody>
      <dsp:txXfrm>
        <a:off x="1864015" y="689"/>
        <a:ext cx="4933659" cy="1613866"/>
      </dsp:txXfrm>
    </dsp:sp>
    <dsp:sp modelId="{E84511FC-9994-4493-A14D-89F5E1423279}">
      <dsp:nvSpPr>
        <dsp:cNvPr id="0" name=""/>
        <dsp:cNvSpPr/>
      </dsp:nvSpPr>
      <dsp:spPr>
        <a:xfrm>
          <a:off x="0" y="2018022"/>
          <a:ext cx="6797675" cy="16138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52A579-FCBD-4722-8012-5CCE3A27374D}">
      <dsp:nvSpPr>
        <dsp:cNvPr id="0" name=""/>
        <dsp:cNvSpPr/>
      </dsp:nvSpPr>
      <dsp:spPr>
        <a:xfrm>
          <a:off x="488194" y="2381142"/>
          <a:ext cx="887626" cy="887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8EBAA2-2D61-475A-976D-EC4B931AE674}">
      <dsp:nvSpPr>
        <dsp:cNvPr id="0" name=""/>
        <dsp:cNvSpPr/>
      </dsp:nvSpPr>
      <dsp:spPr>
        <a:xfrm>
          <a:off x="1864015" y="2018022"/>
          <a:ext cx="4933659" cy="161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801" tIns="170801" rIns="170801" bIns="17080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500" kern="1200" dirty="0" err="1"/>
            <a:t>Anaconda</a:t>
          </a:r>
          <a:r>
            <a:rPr lang="tr-TR" sz="2500" kern="1200" dirty="0"/>
            <a:t> </a:t>
          </a:r>
          <a:r>
            <a:rPr lang="tr-TR" sz="2500" kern="1200" dirty="0" err="1"/>
            <a:t>Spyder</a:t>
          </a:r>
          <a:r>
            <a:rPr lang="tr-TR" sz="2500" kern="1200" dirty="0"/>
            <a:t> IDE</a:t>
          </a:r>
          <a:endParaRPr lang="en-US" sz="2500" kern="1200" dirty="0"/>
        </a:p>
      </dsp:txBody>
      <dsp:txXfrm>
        <a:off x="1864015" y="2018022"/>
        <a:ext cx="4933659" cy="1613866"/>
      </dsp:txXfrm>
    </dsp:sp>
    <dsp:sp modelId="{4470ECC9-C58C-4B9C-A714-1DF5A1FA9BF9}">
      <dsp:nvSpPr>
        <dsp:cNvPr id="0" name=""/>
        <dsp:cNvSpPr/>
      </dsp:nvSpPr>
      <dsp:spPr>
        <a:xfrm>
          <a:off x="0" y="4035355"/>
          <a:ext cx="6797675" cy="16138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6A6E96-722F-4EA1-8270-8556093EA02E}">
      <dsp:nvSpPr>
        <dsp:cNvPr id="0" name=""/>
        <dsp:cNvSpPr/>
      </dsp:nvSpPr>
      <dsp:spPr>
        <a:xfrm>
          <a:off x="488194" y="4398475"/>
          <a:ext cx="887626" cy="887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1FBA83-C925-40FC-94EB-66FAD8DC0C92}">
      <dsp:nvSpPr>
        <dsp:cNvPr id="0" name=""/>
        <dsp:cNvSpPr/>
      </dsp:nvSpPr>
      <dsp:spPr>
        <a:xfrm>
          <a:off x="1864015" y="4035355"/>
          <a:ext cx="4933659" cy="161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801" tIns="170801" rIns="170801" bIns="17080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500" kern="1200" dirty="0"/>
            <a:t>Donanımsal Gereksinimler</a:t>
          </a:r>
          <a:endParaRPr lang="en-US" sz="2500" kern="1200" dirty="0"/>
        </a:p>
      </dsp:txBody>
      <dsp:txXfrm>
        <a:off x="1864015" y="4035355"/>
        <a:ext cx="4933659" cy="161386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04DA1F-0BBB-4773-B4A1-1D4725C6A607}">
      <dsp:nvSpPr>
        <dsp:cNvPr id="0" name=""/>
        <dsp:cNvSpPr/>
      </dsp:nvSpPr>
      <dsp:spPr>
        <a:xfrm>
          <a:off x="0" y="2344"/>
          <a:ext cx="6797675" cy="11884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C6E390-30CB-4AF2-AD07-15B3AE96C813}">
      <dsp:nvSpPr>
        <dsp:cNvPr id="0" name=""/>
        <dsp:cNvSpPr/>
      </dsp:nvSpPr>
      <dsp:spPr>
        <a:xfrm>
          <a:off x="359511" y="269750"/>
          <a:ext cx="653657" cy="6536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1C98EC-C08A-43B7-AD6C-18966A703A78}">
      <dsp:nvSpPr>
        <dsp:cNvPr id="0" name=""/>
        <dsp:cNvSpPr/>
      </dsp:nvSpPr>
      <dsp:spPr>
        <a:xfrm>
          <a:off x="1372680" y="2344"/>
          <a:ext cx="5424994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kern="1200"/>
            <a:t>Kullanılan Yazılımlar</a:t>
          </a:r>
          <a:endParaRPr lang="en-US" sz="2200" kern="1200"/>
        </a:p>
      </dsp:txBody>
      <dsp:txXfrm>
        <a:off x="1372680" y="2344"/>
        <a:ext cx="5424994" cy="1188467"/>
      </dsp:txXfrm>
    </dsp:sp>
    <dsp:sp modelId="{81B2BCBF-FB4A-43E4-81E3-ED785774A26E}">
      <dsp:nvSpPr>
        <dsp:cNvPr id="0" name=""/>
        <dsp:cNvSpPr/>
      </dsp:nvSpPr>
      <dsp:spPr>
        <a:xfrm>
          <a:off x="0" y="1487929"/>
          <a:ext cx="6797675" cy="11884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EF6955-C3B2-43C8-9A2B-02A9607D8BAB}">
      <dsp:nvSpPr>
        <dsp:cNvPr id="0" name=""/>
        <dsp:cNvSpPr/>
      </dsp:nvSpPr>
      <dsp:spPr>
        <a:xfrm>
          <a:off x="359511" y="1755334"/>
          <a:ext cx="653657" cy="6536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389DA8-9056-42DC-A050-F49A180A8231}">
      <dsp:nvSpPr>
        <dsp:cNvPr id="0" name=""/>
        <dsp:cNvSpPr/>
      </dsp:nvSpPr>
      <dsp:spPr>
        <a:xfrm>
          <a:off x="1372680" y="1487929"/>
          <a:ext cx="5424994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kern="1200"/>
            <a:t>Kullanılan Kütüphaneler</a:t>
          </a:r>
          <a:endParaRPr lang="en-US" sz="2200" kern="1200"/>
        </a:p>
      </dsp:txBody>
      <dsp:txXfrm>
        <a:off x="1372680" y="1487929"/>
        <a:ext cx="5424994" cy="1188467"/>
      </dsp:txXfrm>
    </dsp:sp>
    <dsp:sp modelId="{371FD6C0-EFD3-4FA0-80F2-6216F6F7ECF9}">
      <dsp:nvSpPr>
        <dsp:cNvPr id="0" name=""/>
        <dsp:cNvSpPr/>
      </dsp:nvSpPr>
      <dsp:spPr>
        <a:xfrm>
          <a:off x="0" y="2973514"/>
          <a:ext cx="6797675" cy="11884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1E36C0-89A1-438D-AE44-72A3BA8C5303}">
      <dsp:nvSpPr>
        <dsp:cNvPr id="0" name=""/>
        <dsp:cNvSpPr/>
      </dsp:nvSpPr>
      <dsp:spPr>
        <a:xfrm>
          <a:off x="359511" y="3240919"/>
          <a:ext cx="653657" cy="6536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CF85D7-C4E1-4419-AD94-2FFD46FCF7B6}">
      <dsp:nvSpPr>
        <dsp:cNvPr id="0" name=""/>
        <dsp:cNvSpPr/>
      </dsp:nvSpPr>
      <dsp:spPr>
        <a:xfrm>
          <a:off x="1372680" y="2973514"/>
          <a:ext cx="5424994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kern="1200"/>
            <a:t>Kullanılan Veri Seti</a:t>
          </a:r>
          <a:endParaRPr lang="en-US" sz="2200" kern="1200"/>
        </a:p>
      </dsp:txBody>
      <dsp:txXfrm>
        <a:off x="1372680" y="2973514"/>
        <a:ext cx="5424994" cy="1188467"/>
      </dsp:txXfrm>
    </dsp:sp>
    <dsp:sp modelId="{B46434A7-E008-4AEC-A29C-B5648D3C1981}">
      <dsp:nvSpPr>
        <dsp:cNvPr id="0" name=""/>
        <dsp:cNvSpPr/>
      </dsp:nvSpPr>
      <dsp:spPr>
        <a:xfrm>
          <a:off x="0" y="4459099"/>
          <a:ext cx="6797675" cy="11884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575EE3-DFE4-4637-AF38-D962B8C7DBF0}">
      <dsp:nvSpPr>
        <dsp:cNvPr id="0" name=""/>
        <dsp:cNvSpPr/>
      </dsp:nvSpPr>
      <dsp:spPr>
        <a:xfrm>
          <a:off x="359511" y="4726504"/>
          <a:ext cx="653657" cy="6536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79AE25-DAF9-4860-BD82-203CEF5C7490}">
      <dsp:nvSpPr>
        <dsp:cNvPr id="0" name=""/>
        <dsp:cNvSpPr/>
      </dsp:nvSpPr>
      <dsp:spPr>
        <a:xfrm>
          <a:off x="1372680" y="4459099"/>
          <a:ext cx="5424994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kern="1200"/>
            <a:t>Kullanılan El Yazısı Örnekleri</a:t>
          </a:r>
          <a:endParaRPr lang="en-US" sz="2200" kern="1200"/>
        </a:p>
      </dsp:txBody>
      <dsp:txXfrm>
        <a:off x="1372680" y="4459099"/>
        <a:ext cx="5424994" cy="118846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22FDA2-5CF5-468F-87F1-3DCAF5236F94}">
      <dsp:nvSpPr>
        <dsp:cNvPr id="0" name=""/>
        <dsp:cNvSpPr/>
      </dsp:nvSpPr>
      <dsp:spPr>
        <a:xfrm>
          <a:off x="0" y="586566"/>
          <a:ext cx="6797675" cy="45571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/>
            <a:t>1) Verilen görselin işlenmeye uygun hale getirilmesi.</a:t>
          </a:r>
          <a:endParaRPr lang="en-US" sz="1900" kern="1200"/>
        </a:p>
      </dsp:txBody>
      <dsp:txXfrm>
        <a:off x="22246" y="608812"/>
        <a:ext cx="6753183" cy="411223"/>
      </dsp:txXfrm>
    </dsp:sp>
    <dsp:sp modelId="{B23E0BDE-F13E-48F6-8B93-088C996A3346}">
      <dsp:nvSpPr>
        <dsp:cNvPr id="0" name=""/>
        <dsp:cNvSpPr/>
      </dsp:nvSpPr>
      <dsp:spPr>
        <a:xfrm>
          <a:off x="0" y="1042281"/>
          <a:ext cx="6797675" cy="521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826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1500" kern="1200"/>
            <a:t>Gürültü azaltma 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1500" kern="1200"/>
            <a:t>Binarization</a:t>
          </a:r>
          <a:endParaRPr lang="en-US" sz="1500" kern="1200"/>
        </a:p>
      </dsp:txBody>
      <dsp:txXfrm>
        <a:off x="0" y="1042281"/>
        <a:ext cx="6797675" cy="521122"/>
      </dsp:txXfrm>
    </dsp:sp>
    <dsp:sp modelId="{6939D19E-C053-43E9-8C9C-730663A89157}">
      <dsp:nvSpPr>
        <dsp:cNvPr id="0" name=""/>
        <dsp:cNvSpPr/>
      </dsp:nvSpPr>
      <dsp:spPr>
        <a:xfrm>
          <a:off x="0" y="1563403"/>
          <a:ext cx="6797675" cy="455715"/>
        </a:xfrm>
        <a:prstGeom prst="roundRect">
          <a:avLst/>
        </a:prstGeom>
        <a:solidFill>
          <a:schemeClr val="accent2">
            <a:hueOff val="9759"/>
            <a:satOff val="-6719"/>
            <a:lumOff val="-171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/>
            <a:t>2) Verilen görsel içerisinden sınıflandırılacak veri ayrıştırılması.</a:t>
          </a:r>
          <a:endParaRPr lang="en-US" sz="1900" kern="1200"/>
        </a:p>
      </dsp:txBody>
      <dsp:txXfrm>
        <a:off x="22246" y="1585649"/>
        <a:ext cx="6753183" cy="411223"/>
      </dsp:txXfrm>
    </dsp:sp>
    <dsp:sp modelId="{24FC5F0E-C2BD-4660-A674-B1AF8C055D6B}">
      <dsp:nvSpPr>
        <dsp:cNvPr id="0" name=""/>
        <dsp:cNvSpPr/>
      </dsp:nvSpPr>
      <dsp:spPr>
        <a:xfrm>
          <a:off x="0" y="2019118"/>
          <a:ext cx="6797675" cy="521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826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1500" kern="1200"/>
            <a:t>Görseldeki çizimlerin ayrıştırılması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1500" kern="1200"/>
            <a:t>Ayrıştırılan çizimlerin model için uygun bir input formatına getirilmesi</a:t>
          </a:r>
          <a:endParaRPr lang="en-US" sz="1500" kern="1200"/>
        </a:p>
      </dsp:txBody>
      <dsp:txXfrm>
        <a:off x="0" y="2019118"/>
        <a:ext cx="6797675" cy="521122"/>
      </dsp:txXfrm>
    </dsp:sp>
    <dsp:sp modelId="{6BBED178-7BE2-4C3E-AD92-5E0B66A1EB90}">
      <dsp:nvSpPr>
        <dsp:cNvPr id="0" name=""/>
        <dsp:cNvSpPr/>
      </dsp:nvSpPr>
      <dsp:spPr>
        <a:xfrm>
          <a:off x="0" y="2540241"/>
          <a:ext cx="6797675" cy="455715"/>
        </a:xfrm>
        <a:prstGeom prst="roundRect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/>
            <a:t>3) Sınıflandırma işlevi için CNN sinir ağları modeli.</a:t>
          </a:r>
          <a:endParaRPr lang="en-US" sz="1900" kern="1200"/>
        </a:p>
      </dsp:txBody>
      <dsp:txXfrm>
        <a:off x="22246" y="2562487"/>
        <a:ext cx="6753183" cy="411223"/>
      </dsp:txXfrm>
    </dsp:sp>
    <dsp:sp modelId="{AB7ACC23-9B3B-494E-BC6B-FF8B873367B8}">
      <dsp:nvSpPr>
        <dsp:cNvPr id="0" name=""/>
        <dsp:cNvSpPr/>
      </dsp:nvSpPr>
      <dsp:spPr>
        <a:xfrm>
          <a:off x="0" y="3050676"/>
          <a:ext cx="6797675" cy="455715"/>
        </a:xfrm>
        <a:prstGeom prst="roundRect">
          <a:avLst/>
        </a:prstGeom>
        <a:solidFill>
          <a:schemeClr val="accent2">
            <a:hueOff val="29278"/>
            <a:satOff val="-20157"/>
            <a:lumOff val="-514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 dirty="0"/>
            <a:t>4) Elde edilen çıktıdaki hataları minimuma indirgeme çalışmaları.</a:t>
          </a:r>
          <a:endParaRPr lang="en-US" sz="1900" kern="1200" dirty="0"/>
        </a:p>
      </dsp:txBody>
      <dsp:txXfrm>
        <a:off x="22246" y="3072922"/>
        <a:ext cx="6753183" cy="411223"/>
      </dsp:txXfrm>
    </dsp:sp>
    <dsp:sp modelId="{888358C2-D6F4-4929-9FED-FFF03ECC9CEB}">
      <dsp:nvSpPr>
        <dsp:cNvPr id="0" name=""/>
        <dsp:cNvSpPr/>
      </dsp:nvSpPr>
      <dsp:spPr>
        <a:xfrm>
          <a:off x="0" y="3506391"/>
          <a:ext cx="6797675" cy="786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826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1500" kern="1200"/>
            <a:t>Kelimeler arası boşlukların tespiti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1500" kern="1200" dirty="0"/>
            <a:t>Harf/Rakam karmaşasının </a:t>
          </a:r>
          <a:r>
            <a:rPr lang="tr-TR" sz="1500" kern="1200" dirty="0" err="1"/>
            <a:t>context’ten</a:t>
          </a:r>
          <a:r>
            <a:rPr lang="tr-TR" sz="1500" kern="1200" dirty="0"/>
            <a:t> faydalanılarak çözümlenmesi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1500" kern="1200" dirty="0"/>
            <a:t>Sözlük kontrolü</a:t>
          </a:r>
          <a:endParaRPr lang="en-US" sz="1500" kern="1200" dirty="0"/>
        </a:p>
      </dsp:txBody>
      <dsp:txXfrm>
        <a:off x="0" y="3506391"/>
        <a:ext cx="6797675" cy="786599"/>
      </dsp:txXfrm>
    </dsp:sp>
    <dsp:sp modelId="{539239A6-7579-4B4F-8A3A-5C8CDA5075A1}">
      <dsp:nvSpPr>
        <dsp:cNvPr id="0" name=""/>
        <dsp:cNvSpPr/>
      </dsp:nvSpPr>
      <dsp:spPr>
        <a:xfrm>
          <a:off x="0" y="4292991"/>
          <a:ext cx="6797675" cy="455715"/>
        </a:xfrm>
        <a:prstGeom prst="round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/>
            <a:t>5) Kullanıcının rahatlıkla kullanabileceği bir arayüz.</a:t>
          </a:r>
          <a:endParaRPr lang="en-US" sz="1900" kern="1200"/>
        </a:p>
      </dsp:txBody>
      <dsp:txXfrm>
        <a:off x="22246" y="4315237"/>
        <a:ext cx="6753183" cy="411223"/>
      </dsp:txXfrm>
    </dsp:sp>
    <dsp:sp modelId="{583A1652-7D95-45F6-9136-908BD69E1BBE}">
      <dsp:nvSpPr>
        <dsp:cNvPr id="0" name=""/>
        <dsp:cNvSpPr/>
      </dsp:nvSpPr>
      <dsp:spPr>
        <a:xfrm>
          <a:off x="0" y="4748706"/>
          <a:ext cx="6797675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826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1500" kern="1200"/>
            <a:t>Python Tkinter</a:t>
          </a:r>
          <a:endParaRPr lang="en-US" sz="1500" kern="1200"/>
        </a:p>
      </dsp:txBody>
      <dsp:txXfrm>
        <a:off x="0" y="4748706"/>
        <a:ext cx="6797675" cy="3146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971874-7A7E-469D-A7F6-7A049D5D81FB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DE7C1F-5A64-4BC9-AD7F-659E2F468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716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6105-28FF-466B-B392-3A7760116880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A3B8-7428-4632-AEF0-C084C2EAD87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610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6105-28FF-466B-B392-3A7760116880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A3B8-7428-4632-AEF0-C084C2EAD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62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6105-28FF-466B-B392-3A7760116880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A3B8-7428-4632-AEF0-C084C2EAD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41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6105-28FF-466B-B392-3A7760116880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A3B8-7428-4632-AEF0-C084C2EAD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53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6105-28FF-466B-B392-3A7760116880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A3B8-7428-4632-AEF0-C084C2EAD87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823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6105-28FF-466B-B392-3A7760116880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A3B8-7428-4632-AEF0-C084C2EAD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77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6105-28FF-466B-B392-3A7760116880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A3B8-7428-4632-AEF0-C084C2EAD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09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6105-28FF-466B-B392-3A7760116880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A3B8-7428-4632-AEF0-C084C2EAD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58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6105-28FF-466B-B392-3A7760116880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A3B8-7428-4632-AEF0-C084C2EAD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9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B26105-28FF-466B-B392-3A7760116880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10A3B8-7428-4632-AEF0-C084C2EAD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723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6105-28FF-466B-B392-3A7760116880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A3B8-7428-4632-AEF0-C084C2EAD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47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2B26105-28FF-466B-B392-3A7760116880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C10A3B8-7428-4632-AEF0-C084C2EAD87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212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Resim 9" descr="oturma, beyaz, geniş, kırmızı içeren bir resim&#10;&#10;Açıklama otomatik olarak oluşturuldu">
            <a:extLst>
              <a:ext uri="{FF2B5EF4-FFF2-40B4-BE49-F238E27FC236}">
                <a16:creationId xmlns:a16="http://schemas.microsoft.com/office/drawing/2014/main" id="{4C9C1ACE-47C9-4626-9482-B487AAB075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62" r="-1" b="2656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Başlık 6">
            <a:extLst>
              <a:ext uri="{FF2B5EF4-FFF2-40B4-BE49-F238E27FC236}">
                <a16:creationId xmlns:a16="http://schemas.microsoft.com/office/drawing/2014/main" id="{DE974E58-C905-474C-BBA8-06BE5F966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dirty="0" err="1">
                <a:solidFill>
                  <a:srgbClr val="FFFFFF"/>
                </a:solidFill>
              </a:rPr>
              <a:t>Bilgisayar</a:t>
            </a:r>
            <a:r>
              <a:rPr lang="en-US" sz="5000" dirty="0">
                <a:solidFill>
                  <a:srgbClr val="FFFFFF"/>
                </a:solidFill>
              </a:rPr>
              <a:t> </a:t>
            </a:r>
            <a:r>
              <a:rPr lang="en-US" sz="5000" dirty="0" err="1">
                <a:solidFill>
                  <a:srgbClr val="FFFFFF"/>
                </a:solidFill>
              </a:rPr>
              <a:t>Projesi</a:t>
            </a:r>
            <a:br>
              <a:rPr lang="en-US" sz="5000" b="1" dirty="0">
                <a:solidFill>
                  <a:srgbClr val="FFFFFF"/>
                </a:solidFill>
              </a:rPr>
            </a:br>
            <a:r>
              <a:rPr lang="en-US" sz="5000" b="1" dirty="0">
                <a:solidFill>
                  <a:srgbClr val="FFFFFF"/>
                </a:solidFill>
              </a:rPr>
              <a:t>El </a:t>
            </a:r>
            <a:r>
              <a:rPr lang="en-US" sz="5000" b="1" dirty="0" err="1">
                <a:solidFill>
                  <a:srgbClr val="FFFFFF"/>
                </a:solidFill>
              </a:rPr>
              <a:t>Yazısını</a:t>
            </a:r>
            <a:r>
              <a:rPr lang="en-US" sz="5000" b="1" dirty="0">
                <a:solidFill>
                  <a:srgbClr val="FFFFFF"/>
                </a:solidFill>
              </a:rPr>
              <a:t> </a:t>
            </a:r>
            <a:r>
              <a:rPr lang="en-US" sz="5000" b="1" dirty="0" err="1">
                <a:solidFill>
                  <a:srgbClr val="FFFFFF"/>
                </a:solidFill>
              </a:rPr>
              <a:t>Dijit</a:t>
            </a:r>
            <a:r>
              <a:rPr lang="tr-TR" sz="5000" b="1" dirty="0">
                <a:solidFill>
                  <a:srgbClr val="FFFFFF"/>
                </a:solidFill>
              </a:rPr>
              <a:t>a</a:t>
            </a:r>
            <a:r>
              <a:rPr lang="en-US" sz="5000" b="1" dirty="0">
                <a:solidFill>
                  <a:srgbClr val="FFFFFF"/>
                </a:solidFill>
              </a:rPr>
              <a:t>l </a:t>
            </a:r>
            <a:r>
              <a:rPr lang="en-US" sz="5000" b="1" dirty="0" err="1">
                <a:solidFill>
                  <a:srgbClr val="FFFFFF"/>
                </a:solidFill>
              </a:rPr>
              <a:t>Metne</a:t>
            </a:r>
            <a:r>
              <a:rPr lang="en-US" sz="5000" b="1" dirty="0">
                <a:solidFill>
                  <a:srgbClr val="FFFFFF"/>
                </a:solidFill>
              </a:rPr>
              <a:t> </a:t>
            </a:r>
            <a:r>
              <a:rPr lang="en-US" sz="5000" b="1" dirty="0" err="1">
                <a:solidFill>
                  <a:srgbClr val="FFFFFF"/>
                </a:solidFill>
              </a:rPr>
              <a:t>Dönüştürme</a:t>
            </a:r>
            <a:br>
              <a:rPr lang="en-US" sz="5000" dirty="0">
                <a:solidFill>
                  <a:srgbClr val="FFFFFF"/>
                </a:solidFill>
              </a:rPr>
            </a:br>
            <a:br>
              <a:rPr lang="en-US" sz="5000" dirty="0">
                <a:solidFill>
                  <a:srgbClr val="FFFFFF"/>
                </a:solidFill>
              </a:rPr>
            </a:br>
            <a:r>
              <a:rPr lang="en-US" sz="5000" dirty="0" err="1">
                <a:solidFill>
                  <a:srgbClr val="FFFFFF"/>
                </a:solidFill>
              </a:rPr>
              <a:t>Proje</a:t>
            </a:r>
            <a:r>
              <a:rPr lang="en-US" sz="5000" dirty="0">
                <a:solidFill>
                  <a:srgbClr val="FFFFFF"/>
                </a:solidFill>
              </a:rPr>
              <a:t> </a:t>
            </a:r>
            <a:r>
              <a:rPr lang="en-US" sz="5000" dirty="0" err="1">
                <a:solidFill>
                  <a:srgbClr val="FFFFFF"/>
                </a:solidFill>
              </a:rPr>
              <a:t>Danışmanı</a:t>
            </a:r>
            <a:r>
              <a:rPr lang="en-US" sz="5000" dirty="0">
                <a:solidFill>
                  <a:srgbClr val="FFFFFF"/>
                </a:solidFill>
              </a:rPr>
              <a:t>:</a:t>
            </a:r>
            <a:br>
              <a:rPr lang="en-US" sz="5000" dirty="0">
                <a:solidFill>
                  <a:srgbClr val="FFFFFF"/>
                </a:solidFill>
              </a:rPr>
            </a:br>
            <a:r>
              <a:rPr lang="en-US" sz="5000" dirty="0">
                <a:solidFill>
                  <a:srgbClr val="FFFFFF"/>
                </a:solidFill>
              </a:rPr>
              <a:t>Dr. </a:t>
            </a:r>
            <a:r>
              <a:rPr lang="en-US" sz="5000" dirty="0" err="1">
                <a:solidFill>
                  <a:srgbClr val="FFFFFF"/>
                </a:solidFill>
              </a:rPr>
              <a:t>Öğr</a:t>
            </a:r>
            <a:r>
              <a:rPr lang="en-US" sz="5000" dirty="0">
                <a:solidFill>
                  <a:srgbClr val="FFFFFF"/>
                </a:solidFill>
              </a:rPr>
              <a:t>. </a:t>
            </a:r>
            <a:r>
              <a:rPr lang="en-US" sz="5000" dirty="0" err="1">
                <a:solidFill>
                  <a:srgbClr val="FFFFFF"/>
                </a:solidFill>
              </a:rPr>
              <a:t>Üyesi</a:t>
            </a:r>
            <a:r>
              <a:rPr lang="en-US" sz="5000" dirty="0">
                <a:solidFill>
                  <a:srgbClr val="FFFFFF"/>
                </a:solidFill>
              </a:rPr>
              <a:t> </a:t>
            </a:r>
            <a:r>
              <a:rPr lang="en-US" sz="5000" dirty="0" err="1">
                <a:solidFill>
                  <a:srgbClr val="FFFFFF"/>
                </a:solidFill>
              </a:rPr>
              <a:t>Göksel</a:t>
            </a:r>
            <a:r>
              <a:rPr lang="en-US" sz="5000" dirty="0">
                <a:solidFill>
                  <a:srgbClr val="FFFFFF"/>
                </a:solidFill>
              </a:rPr>
              <a:t> </a:t>
            </a:r>
            <a:r>
              <a:rPr lang="en-US" sz="5000" dirty="0" err="1">
                <a:solidFill>
                  <a:srgbClr val="FFFFFF"/>
                </a:solidFill>
              </a:rPr>
              <a:t>Biricik</a:t>
            </a:r>
            <a:endParaRPr lang="en-US" sz="5000" dirty="0">
              <a:solidFill>
                <a:srgbClr val="FFFFFF"/>
              </a:solidFill>
            </a:endParaRPr>
          </a:p>
        </p:txBody>
      </p:sp>
      <p:sp>
        <p:nvSpPr>
          <p:cNvPr id="8" name="Metin Yer Tutucusu 7">
            <a:extLst>
              <a:ext uri="{FF2B5EF4-FFF2-40B4-BE49-F238E27FC236}">
                <a16:creationId xmlns:a16="http://schemas.microsoft.com/office/drawing/2014/main" id="{30BD95BC-5A08-42D7-9D22-9DF5FDEE9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051" y="4455620"/>
            <a:ext cx="10058400" cy="1143000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AHMET ONUR AKMAN</a:t>
            </a:r>
          </a:p>
          <a:p>
            <a:r>
              <a:rPr lang="en-US" dirty="0">
                <a:solidFill>
                  <a:srgbClr val="FFFFFF"/>
                </a:solidFill>
              </a:rPr>
              <a:t>16011059</a:t>
            </a:r>
            <a:endParaRPr lang="tr-TR" dirty="0">
              <a:solidFill>
                <a:srgbClr val="FFFFFF"/>
              </a:solidFill>
            </a:endParaRPr>
          </a:p>
          <a:p>
            <a:r>
              <a:rPr lang="tr-TR" dirty="0">
                <a:solidFill>
                  <a:srgbClr val="FFFFFF"/>
                </a:solidFill>
              </a:rPr>
              <a:t>Yıldız Teknik Üniversitesi Bilgisayar Mühendisliği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852013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B9E739B-E0D6-4DD4-9684-6B1F89ECF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İş Gücü Ve Zaman Fizibilitesi</a:t>
            </a:r>
            <a:endParaRPr lang="en-US" dirty="0"/>
          </a:p>
        </p:txBody>
      </p:sp>
      <p:pic>
        <p:nvPicPr>
          <p:cNvPr id="8" name="İçerik Yer Tutucusu 7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A43CD86A-EFF1-4AA2-8586-2D13E1442C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289" y="2205221"/>
            <a:ext cx="8833534" cy="3554016"/>
          </a:xfrm>
        </p:spPr>
      </p:pic>
    </p:spTree>
    <p:extLst>
      <p:ext uri="{BB962C8B-B14F-4D97-AF65-F5344CB8AC3E}">
        <p14:creationId xmlns:p14="http://schemas.microsoft.com/office/powerpoint/2010/main" val="1858925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8C059F0-4D81-48A7-9AD4-19E5999EE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tr-TR" sz="3600">
                <a:solidFill>
                  <a:srgbClr val="FFFFFF"/>
                </a:solidFill>
              </a:rPr>
              <a:t>Yasal Fizibilite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665EA6B8-17B4-4065-962A-B6FF11C4EE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7735505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6976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028E360-9F21-4159-A4C3-38DA98163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Ekonomik Fizibilite</a:t>
            </a:r>
            <a:endParaRPr lang="en-US" dirty="0"/>
          </a:p>
        </p:txBody>
      </p:sp>
      <p:pic>
        <p:nvPicPr>
          <p:cNvPr id="5" name="İçerik Yer Tutucusu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3CAC0F1A-B58D-4029-A5BB-6B4D3A0E1F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68" t="49700" r="41674" b="32681"/>
          <a:stretch/>
        </p:blipFill>
        <p:spPr>
          <a:xfrm>
            <a:off x="1252024" y="2352820"/>
            <a:ext cx="10058400" cy="2518717"/>
          </a:xfrm>
        </p:spPr>
      </p:pic>
    </p:spTree>
    <p:extLst>
      <p:ext uri="{BB962C8B-B14F-4D97-AF65-F5344CB8AC3E}">
        <p14:creationId xmlns:p14="http://schemas.microsoft.com/office/powerpoint/2010/main" val="1542708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A31674D-32CB-4275-BFBE-BABE034A5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tr-TR" sz="3600">
                <a:solidFill>
                  <a:srgbClr val="FFFFFF"/>
                </a:solidFill>
              </a:rPr>
              <a:t>Tasarım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7" name="İçerik Yer Tutucusu 2">
            <a:extLst>
              <a:ext uri="{FF2B5EF4-FFF2-40B4-BE49-F238E27FC236}">
                <a16:creationId xmlns:a16="http://schemas.microsoft.com/office/drawing/2014/main" id="{83AAA5CD-037A-4534-9850-0DC953A6CB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3564021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6485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1340AE6-2E88-4919-90B0-F3F68C487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Tasarım (Sinir Ağı Modeli, Training Yaklaşımı)</a:t>
            </a:r>
            <a:endParaRPr lang="en-US" dirty="0"/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3042D8B4-E235-4054-B0D4-3AA9946567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737360"/>
            <a:ext cx="10058400" cy="1434756"/>
          </a:xfrm>
        </p:spPr>
      </p:pic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E2027F91-58EE-4E3A-A710-621989565B2E}"/>
              </a:ext>
            </a:extLst>
          </p:cNvPr>
          <p:cNvSpPr txBox="1">
            <a:spLocks/>
          </p:cNvSpPr>
          <p:nvPr/>
        </p:nvSpPr>
        <p:spPr>
          <a:xfrm>
            <a:off x="5824025" y="3701885"/>
            <a:ext cx="5331654" cy="2550218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Data </a:t>
            </a:r>
            <a:r>
              <a:rPr lang="tr-TR" dirty="0" err="1"/>
              <a:t>Augmentation</a:t>
            </a:r>
            <a:endParaRPr lang="tr-TR" dirty="0"/>
          </a:p>
          <a:p>
            <a:pPr lvl="1"/>
            <a:r>
              <a:rPr lang="tr-TR" dirty="0" err="1"/>
              <a:t>Shifting</a:t>
            </a:r>
            <a:r>
              <a:rPr lang="tr-TR" dirty="0"/>
              <a:t>, </a:t>
            </a:r>
            <a:r>
              <a:rPr lang="tr-TR" dirty="0" err="1"/>
              <a:t>Rotating</a:t>
            </a:r>
            <a:r>
              <a:rPr lang="tr-TR" dirty="0"/>
              <a:t>, </a:t>
            </a:r>
            <a:r>
              <a:rPr lang="tr-TR" dirty="0" err="1"/>
              <a:t>Zooming</a:t>
            </a:r>
            <a:endParaRPr lang="tr-TR" dirty="0"/>
          </a:p>
          <a:p>
            <a:r>
              <a:rPr lang="tr-TR" dirty="0"/>
              <a:t>64 </a:t>
            </a:r>
            <a:r>
              <a:rPr lang="tr-TR" dirty="0" err="1"/>
              <a:t>Batch</a:t>
            </a:r>
            <a:r>
              <a:rPr lang="tr-TR" dirty="0"/>
              <a:t> Size, 45 </a:t>
            </a:r>
            <a:r>
              <a:rPr lang="tr-TR" dirty="0" err="1"/>
              <a:t>Epoch</a:t>
            </a:r>
            <a:endParaRPr lang="en-US" dirty="0"/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D1619558-62D9-4AFF-9173-26C1B4C8B703}"/>
              </a:ext>
            </a:extLst>
          </p:cNvPr>
          <p:cNvSpPr txBox="1">
            <a:spLocks/>
          </p:cNvSpPr>
          <p:nvPr/>
        </p:nvSpPr>
        <p:spPr>
          <a:xfrm>
            <a:off x="1097280" y="3685885"/>
            <a:ext cx="4726745" cy="2566218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CNN Mimarisi</a:t>
            </a:r>
          </a:p>
          <a:p>
            <a:r>
              <a:rPr lang="tr-TR" dirty="0"/>
              <a:t>7 Conv2D </a:t>
            </a:r>
            <a:r>
              <a:rPr lang="tr-TR" dirty="0" err="1"/>
              <a:t>layer</a:t>
            </a:r>
            <a:endParaRPr lang="tr-TR" dirty="0"/>
          </a:p>
          <a:p>
            <a:r>
              <a:rPr lang="tr-TR" dirty="0"/>
              <a:t>2 0.4 Rate </a:t>
            </a:r>
            <a:r>
              <a:rPr lang="tr-TR" dirty="0" err="1"/>
              <a:t>Dropout</a:t>
            </a:r>
            <a:endParaRPr lang="en-US" dirty="0"/>
          </a:p>
        </p:txBody>
      </p:sp>
      <p:sp>
        <p:nvSpPr>
          <p:cNvPr id="10" name="İçerik Yer Tutucusu 2">
            <a:extLst>
              <a:ext uri="{FF2B5EF4-FFF2-40B4-BE49-F238E27FC236}">
                <a16:creationId xmlns:a16="http://schemas.microsoft.com/office/drawing/2014/main" id="{A4653BB9-D715-42A5-8C74-4E9449D712F9}"/>
              </a:ext>
            </a:extLst>
          </p:cNvPr>
          <p:cNvSpPr txBox="1">
            <a:spLocks/>
          </p:cNvSpPr>
          <p:nvPr/>
        </p:nvSpPr>
        <p:spPr>
          <a:xfrm>
            <a:off x="1097279" y="3188116"/>
            <a:ext cx="10058400" cy="497769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/>
              <a:t>https://www.kaggle.com/cdeotte/25-million-images-0-99757-mnist</a:t>
            </a:r>
          </a:p>
        </p:txBody>
      </p:sp>
    </p:spTree>
    <p:extLst>
      <p:ext uri="{BB962C8B-B14F-4D97-AF65-F5344CB8AC3E}">
        <p14:creationId xmlns:p14="http://schemas.microsoft.com/office/powerpoint/2010/main" val="2774504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5896A25-D088-48F0-A2E7-9C44D9F6B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CD6B11-13E6-4A46-9C85-F8EB0F35C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59B6015-3252-46CD-A260-34EE45386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Faydalanılan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Bazı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Yazılımlar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10" name="İçerik Yer Tutucusu 2">
            <a:extLst>
              <a:ext uri="{FF2B5EF4-FFF2-40B4-BE49-F238E27FC236}">
                <a16:creationId xmlns:a16="http://schemas.microsoft.com/office/drawing/2014/main" id="{163D61A0-72D2-4C1B-A2EF-A7057240F012}"/>
              </a:ext>
            </a:extLst>
          </p:cNvPr>
          <p:cNvSpPr txBox="1">
            <a:spLocks/>
          </p:cNvSpPr>
          <p:nvPr/>
        </p:nvSpPr>
        <p:spPr>
          <a:xfrm>
            <a:off x="1097279" y="2236304"/>
            <a:ext cx="5977938" cy="36526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sz="1800">
                <a:solidFill>
                  <a:srgbClr val="FFFFFF"/>
                </a:solidFill>
              </a:rPr>
              <a:t>Anaconda Spyder IDE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sz="1800">
                <a:solidFill>
                  <a:srgbClr val="FFFFFF"/>
                </a:solidFill>
              </a:rPr>
              <a:t>Keras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sz="1800">
                <a:solidFill>
                  <a:srgbClr val="FFFFFF"/>
                </a:solidFill>
              </a:rPr>
              <a:t>Python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sz="1800">
              <a:solidFill>
                <a:srgbClr val="FFFFFF"/>
              </a:solidFill>
            </a:endParaRPr>
          </a:p>
          <a:p>
            <a:pPr marL="0" indent="0">
              <a:buFont typeface="Calibri" panose="020F0502020204030204" pitchFamily="34" charset="0"/>
              <a:buNone/>
            </a:pPr>
            <a:r>
              <a:rPr lang="en-US" sz="1800">
                <a:solidFill>
                  <a:srgbClr val="FFFFFF"/>
                </a:solidFill>
              </a:rPr>
              <a:t>Windows 10 İşletim Sisteminde geliştirildi.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EBCDCE-0F4C-477C-AB15-886C5F27B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Resim 8" descr="çizim içeren bir resim&#10;&#10;Açıklama otomatik olarak oluşturuldu">
            <a:extLst>
              <a:ext uri="{FF2B5EF4-FFF2-40B4-BE49-F238E27FC236}">
                <a16:creationId xmlns:a16="http://schemas.microsoft.com/office/drawing/2014/main" id="{43EC8D8B-FCEC-4EFB-A6CF-0C06764BE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579" y="595136"/>
            <a:ext cx="3609294" cy="152741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17820F06-C1AE-4232-AEE8-3AC8189E4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2361916"/>
            <a:ext cx="464256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Resim 6" descr="çizim, işaret, yiyecek içeren bir resim&#10;&#10;Açıklama otomatik olarak oluşturuldu">
            <a:extLst>
              <a:ext uri="{FF2B5EF4-FFF2-40B4-BE49-F238E27FC236}">
                <a16:creationId xmlns:a16="http://schemas.microsoft.com/office/drawing/2014/main" id="{36B592E5-080C-47B3-893E-63CE755636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579" y="2887604"/>
            <a:ext cx="3609294" cy="108278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A62E9AA-DA4C-405A-B6ED-5B1FE7A8D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4432072"/>
            <a:ext cx="464256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 descr="bina, işaret, pencere içeren bir resim&#10;&#10;Açıklama otomatik olarak oluşturuldu">
            <a:extLst>
              <a:ext uri="{FF2B5EF4-FFF2-40B4-BE49-F238E27FC236}">
                <a16:creationId xmlns:a16="http://schemas.microsoft.com/office/drawing/2014/main" id="{7588FAC8-5814-4CEB-9521-4125AAB9CA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014" y="4624943"/>
            <a:ext cx="1748424" cy="174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765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8674267-4595-4A1A-A25A-44B84EBC5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Sonuç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555F29D-7FB9-4E5D-A64B-B7BE5A99D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Bu proje kapsamında el yazısı bir metnin fotoğrafını girdi olarak alıp, o metnin içeriğini dijital </a:t>
            </a:r>
            <a:r>
              <a:rPr lang="tr-TR" dirty="0" err="1"/>
              <a:t>text</a:t>
            </a:r>
            <a:r>
              <a:rPr lang="tr-TR" dirty="0"/>
              <a:t> olarak çıktı veren bir program geliştirilmiştir.</a:t>
            </a:r>
          </a:p>
          <a:p>
            <a:r>
              <a:rPr lang="tr-TR" dirty="0"/>
              <a:t>Sunu boyunca anlatılan yaklaşımlar ve yöntemlerin tespiti için gerekli araştırmalar ve denemeler yapılıp, seçeneklerin en optimali aranmıştır.</a:t>
            </a:r>
          </a:p>
          <a:p>
            <a:r>
              <a:rPr lang="tr-TR" dirty="0"/>
              <a:t>Proje sürecinin sonunda elde edilen program, belirtilen kurallara uygun çerçevede oluşturulmuş bir görsel içinden okuma yapabilmektedir. Bu okuma işlemi, verilen çizimi 47 sınıf içerisinde, (</a:t>
            </a:r>
            <a:r>
              <a:rPr lang="tr-TR" dirty="0" err="1"/>
              <a:t>validation</a:t>
            </a:r>
            <a:r>
              <a:rPr lang="tr-TR" dirty="0"/>
              <a:t> </a:t>
            </a:r>
            <a:r>
              <a:rPr lang="tr-TR" dirty="0" err="1"/>
              <a:t>accuracy’nin</a:t>
            </a:r>
            <a:r>
              <a:rPr lang="tr-TR" dirty="0"/>
              <a:t> grafikte son aldığı değer baz alındığında) 89.40% doğrulukla sınıflandıran bir CNN mimarisi ile yapılmıştır.</a:t>
            </a:r>
          </a:p>
          <a:p>
            <a:r>
              <a:rPr lang="tr-TR" dirty="0"/>
              <a:t>Modüller hakkında daha fazla detay, bahsedilen deneme süreci, programın performansı ve programın gerçek hayattan alınmış verilere göre başarı düzeyi teslim edilen proje raporunda daha detaylı gösterilmiştir.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035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3038024-8AF7-4769-840A-B1E104C21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Teşekkür</a:t>
            </a:r>
            <a:r>
              <a:rPr lang="tr-TR" sz="8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ler</a:t>
            </a:r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!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07705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Başlık 3">
            <a:extLst>
              <a:ext uri="{FF2B5EF4-FFF2-40B4-BE49-F238E27FC236}">
                <a16:creationId xmlns:a16="http://schemas.microsoft.com/office/drawing/2014/main" id="{B81E96E7-5A1F-4D5E-A244-CCFF75CCD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tr-TR" sz="3600">
                <a:solidFill>
                  <a:srgbClr val="FFFFFF"/>
                </a:solidFill>
              </a:rPr>
              <a:t>İçerik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0" name="İçerik Yer Tutucusu 4">
            <a:extLst>
              <a:ext uri="{FF2B5EF4-FFF2-40B4-BE49-F238E27FC236}">
                <a16:creationId xmlns:a16="http://schemas.microsoft.com/office/drawing/2014/main" id="{CE750CB6-ADE4-49C2-A806-E012528584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3636283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5344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C4CC798-352B-4A69-B707-D091F1EF9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tr-TR" sz="3600">
                <a:solidFill>
                  <a:srgbClr val="FFFFFF"/>
                </a:solidFill>
              </a:rPr>
              <a:t>Problem Tanımı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0BB2B3C-5A5F-495A-A0BB-5576A794E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tr-TR" b="1" dirty="0"/>
              <a:t>Veri (Data): </a:t>
            </a:r>
            <a:r>
              <a:rPr lang="tr-TR" i="1" dirty="0"/>
              <a:t>I</a:t>
            </a:r>
            <a:r>
              <a:rPr lang="en-US" i="1" dirty="0" err="1"/>
              <a:t>nformation</a:t>
            </a:r>
            <a:r>
              <a:rPr lang="en-US" i="1" dirty="0"/>
              <a:t>, especially facts or numbers, collected to be examined and considered and used to help decision-making, or information in an electronic form that can be stored and used by a </a:t>
            </a:r>
            <a:r>
              <a:rPr lang="en-US" i="1"/>
              <a:t>computer</a:t>
            </a:r>
            <a:r>
              <a:rPr lang="tr-TR" i="1"/>
              <a:t>.</a:t>
            </a:r>
            <a:r>
              <a:rPr lang="tr-TR" b="1"/>
              <a:t>[1]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Günlük hayatta ortaya çıkan verilerin daha kolay işlenebilmesi, daha hızlı erişilebilmesi ve daha efektif kullanılması amacı ile dijitalleştirilmesi gerekliliği.</a:t>
            </a:r>
          </a:p>
          <a:p>
            <a:pPr marL="0" indent="0">
              <a:buNone/>
            </a:pPr>
            <a:r>
              <a:rPr lang="tr-TR"/>
              <a:t>Bu kapsamda dijitalleştirme ihtiyacı duyulan verilerden bir tanesi de el yazısı ile oluşturulmuş, rakam ve harflerden oluşmuş metinler. </a:t>
            </a:r>
          </a:p>
        </p:txBody>
      </p:sp>
      <p:sp>
        <p:nvSpPr>
          <p:cNvPr id="18" name="İçerik Yer Tutucusu 3">
            <a:extLst>
              <a:ext uri="{FF2B5EF4-FFF2-40B4-BE49-F238E27FC236}">
                <a16:creationId xmlns:a16="http://schemas.microsoft.com/office/drawing/2014/main" id="{EA00E264-6524-422E-B544-45F61798EF69}"/>
              </a:ext>
            </a:extLst>
          </p:cNvPr>
          <p:cNvSpPr txBox="1">
            <a:spLocks/>
          </p:cNvSpPr>
          <p:nvPr/>
        </p:nvSpPr>
        <p:spPr>
          <a:xfrm>
            <a:off x="4040071" y="6563124"/>
            <a:ext cx="10058399" cy="398549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1500"/>
              <a:t>[1] ‘’Data’’ def. , Cambridge Dictionary, 19.06.2020 tarihinde erişildi.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256329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C4CC798-352B-4A69-B707-D091F1EF9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tr-TR" dirty="0"/>
              <a:t>Problem Tanımı (El Yazısını Dijital Metne Çevirme Çalışmalarının Motivasyonları)</a:t>
            </a:r>
            <a:endParaRPr lang="en-US" dirty="0"/>
          </a:p>
        </p:txBody>
      </p:sp>
      <p:graphicFrame>
        <p:nvGraphicFramePr>
          <p:cNvPr id="18" name="İçerik Yer Tutucusu 2">
            <a:extLst>
              <a:ext uri="{FF2B5EF4-FFF2-40B4-BE49-F238E27FC236}">
                <a16:creationId xmlns:a16="http://schemas.microsoft.com/office/drawing/2014/main" id="{8B88F0EE-0C0B-4923-A95D-70AF5CA776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3217780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9141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E5A5E11-1A96-4E6B-A323-A63A8DC7A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tr-TR" sz="3600">
                <a:solidFill>
                  <a:srgbClr val="FFFFFF"/>
                </a:solidFill>
              </a:rPr>
              <a:t>Çözüm Önerisi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İçerik Yer Tutucusu 2">
            <a:extLst>
              <a:ext uri="{FF2B5EF4-FFF2-40B4-BE49-F238E27FC236}">
                <a16:creationId xmlns:a16="http://schemas.microsoft.com/office/drawing/2014/main" id="{94F5CB20-8132-4BB8-BBC1-A69382E51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tr-TR" dirty="0"/>
              <a:t>El yazısı ile oluşturulmuş belgeleri dijitalleştirmeye yarayan yazılımların tasarımı.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 Karakter / Dijit Sınıflandırma</a:t>
            </a:r>
          </a:p>
          <a:p>
            <a:pPr marL="292608" lvl="1" indent="0">
              <a:buNone/>
            </a:pPr>
            <a:r>
              <a:rPr lang="tr-TR" dirty="0"/>
              <a:t>NIST, MNIST, EMNIST, HIT-OR3C </a:t>
            </a:r>
            <a:r>
              <a:rPr lang="tr-TR" dirty="0" err="1"/>
              <a:t>etc</a:t>
            </a:r>
            <a:r>
              <a:rPr lang="tr-T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 Kelime Tanımlama</a:t>
            </a:r>
          </a:p>
          <a:p>
            <a:pPr marL="292608" lvl="1" indent="0">
              <a:buNone/>
            </a:pPr>
            <a:r>
              <a:rPr lang="tr-TR" dirty="0"/>
              <a:t>APTI, IAM On-</a:t>
            </a:r>
            <a:r>
              <a:rPr lang="tr-TR" dirty="0" err="1"/>
              <a:t>Line</a:t>
            </a:r>
            <a:r>
              <a:rPr lang="tr-TR" dirty="0"/>
              <a:t> </a:t>
            </a:r>
            <a:r>
              <a:rPr lang="tr-TR" dirty="0" err="1"/>
              <a:t>etc</a:t>
            </a:r>
            <a:r>
              <a:rPr lang="tr-T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317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0EE812A-8697-4A7B-8C7F-55CEADBA2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tr-TR" sz="3600" dirty="0">
                <a:solidFill>
                  <a:srgbClr val="FFFFFF"/>
                </a:solidFill>
              </a:rPr>
              <a:t>Bazı İlgili Çalışmalar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99906171-57BC-4727-933C-263689D97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3664" y="516835"/>
            <a:ext cx="7185966" cy="4716347"/>
          </a:xfrm>
        </p:spPr>
        <p:txBody>
          <a:bodyPr/>
          <a:lstStyle/>
          <a:p>
            <a:r>
              <a:rPr lang="tr-TR" dirty="0"/>
              <a:t>Günümüzde el yazısını dijital metne çevirme işlevindeki yazılımlar yaygın olarak kullanılmaktadır. Bu özelliği taşıyan bazı mobil uygulamalar:</a:t>
            </a:r>
          </a:p>
          <a:p>
            <a:pPr lvl="1"/>
            <a:r>
              <a:rPr lang="tr-TR" dirty="0"/>
              <a:t>Google </a:t>
            </a:r>
            <a:r>
              <a:rPr lang="tr-TR" dirty="0" err="1"/>
              <a:t>Translate</a:t>
            </a:r>
            <a:endParaRPr lang="tr-TR" dirty="0"/>
          </a:p>
          <a:p>
            <a:pPr lvl="1"/>
            <a:r>
              <a:rPr lang="tr-TR" dirty="0" err="1"/>
              <a:t>MyScript</a:t>
            </a:r>
            <a:r>
              <a:rPr lang="tr-TR" dirty="0"/>
              <a:t> </a:t>
            </a:r>
            <a:r>
              <a:rPr lang="tr-TR" dirty="0" err="1"/>
              <a:t>Calculator</a:t>
            </a:r>
            <a:endParaRPr lang="tr-TR" dirty="0"/>
          </a:p>
          <a:p>
            <a:pPr lvl="1"/>
            <a:r>
              <a:rPr lang="tr-TR" dirty="0" err="1"/>
              <a:t>Notability</a:t>
            </a:r>
            <a:endParaRPr lang="tr-TR" dirty="0"/>
          </a:p>
          <a:p>
            <a:r>
              <a:rPr lang="tr-TR" dirty="0"/>
              <a:t>Bu konuda yayınlanmış bazı çalışmalar</a:t>
            </a:r>
          </a:p>
          <a:p>
            <a:pPr lvl="1"/>
            <a:r>
              <a:rPr lang="tr-TR" dirty="0" err="1"/>
              <a:t>Handwritten</a:t>
            </a:r>
            <a:r>
              <a:rPr lang="tr-TR" dirty="0"/>
              <a:t> </a:t>
            </a:r>
            <a:r>
              <a:rPr lang="en-US" dirty="0"/>
              <a:t>character recognition system for Farsi/Arabic digits using Convolutional Neural Networks</a:t>
            </a:r>
            <a:r>
              <a:rPr lang="tr-TR" dirty="0"/>
              <a:t> (</a:t>
            </a:r>
            <a:r>
              <a:rPr lang="en-US" dirty="0"/>
              <a:t>99.17%</a:t>
            </a:r>
            <a:r>
              <a:rPr lang="tr-TR" dirty="0"/>
              <a:t>) [1]</a:t>
            </a:r>
          </a:p>
          <a:p>
            <a:pPr lvl="2"/>
            <a:r>
              <a:rPr lang="en-US" dirty="0"/>
              <a:t>Sajjad S. </a:t>
            </a:r>
            <a:r>
              <a:rPr lang="en-US" dirty="0" err="1"/>
              <a:t>Ahranjany</a:t>
            </a:r>
            <a:r>
              <a:rPr lang="en-US" dirty="0"/>
              <a:t> ; </a:t>
            </a:r>
            <a:r>
              <a:rPr lang="en-US" dirty="0" err="1"/>
              <a:t>Farbod</a:t>
            </a:r>
            <a:r>
              <a:rPr lang="en-US" dirty="0"/>
              <a:t> </a:t>
            </a:r>
            <a:r>
              <a:rPr lang="en-US" dirty="0" err="1"/>
              <a:t>Razzazi</a:t>
            </a:r>
            <a:r>
              <a:rPr lang="en-US" dirty="0"/>
              <a:t> ; Mohammad H. </a:t>
            </a:r>
            <a:r>
              <a:rPr lang="en-US" dirty="0" err="1"/>
              <a:t>Ghassemian</a:t>
            </a:r>
            <a:endParaRPr lang="tr-TR" dirty="0"/>
          </a:p>
          <a:p>
            <a:pPr lvl="1"/>
            <a:r>
              <a:rPr lang="en-US" dirty="0"/>
              <a:t>A novel hybrid CNN–SVM classifier for recognizing handwritten digits</a:t>
            </a:r>
            <a:r>
              <a:rPr lang="tr-TR" dirty="0"/>
              <a:t> (</a:t>
            </a:r>
            <a:r>
              <a:rPr lang="en-US" dirty="0"/>
              <a:t>99.81%</a:t>
            </a:r>
            <a:r>
              <a:rPr lang="tr-TR" dirty="0"/>
              <a:t>) [2]</a:t>
            </a:r>
          </a:p>
          <a:p>
            <a:pPr lvl="2"/>
            <a:r>
              <a:rPr lang="en-US" dirty="0"/>
              <a:t>Xiao-Xiao</a:t>
            </a:r>
            <a:r>
              <a:rPr lang="tr-TR" dirty="0"/>
              <a:t> </a:t>
            </a:r>
            <a:r>
              <a:rPr lang="en-US" dirty="0" err="1"/>
              <a:t>Niu</a:t>
            </a:r>
            <a:r>
              <a:rPr lang="tr-TR" dirty="0"/>
              <a:t> ; </a:t>
            </a:r>
            <a:r>
              <a:rPr lang="en-US" dirty="0"/>
              <a:t>Ching Y.</a:t>
            </a:r>
            <a:r>
              <a:rPr lang="tr-TR" dirty="0"/>
              <a:t> </a:t>
            </a:r>
            <a:r>
              <a:rPr lang="en-US" dirty="0"/>
              <a:t>Suen</a:t>
            </a:r>
            <a:endParaRPr lang="tr-TR" dirty="0"/>
          </a:p>
          <a:p>
            <a:pPr lvl="1"/>
            <a:r>
              <a:rPr lang="en-US" dirty="0"/>
              <a:t>Offline Handwriting Recognition CNN</a:t>
            </a:r>
            <a:r>
              <a:rPr lang="tr-TR" dirty="0"/>
              <a:t> (94%) (IAM </a:t>
            </a:r>
            <a:r>
              <a:rPr lang="tr-TR" dirty="0" err="1"/>
              <a:t>Handwriting</a:t>
            </a:r>
            <a:r>
              <a:rPr lang="tr-TR" dirty="0"/>
              <a:t> </a:t>
            </a:r>
            <a:r>
              <a:rPr lang="tr-TR" dirty="0" err="1"/>
              <a:t>Dataset</a:t>
            </a:r>
            <a:r>
              <a:rPr lang="tr-TR" dirty="0"/>
              <a:t>)</a:t>
            </a:r>
          </a:p>
          <a:p>
            <a:pPr lvl="2"/>
            <a:r>
              <a:rPr lang="en-US" dirty="0"/>
              <a:t>https://www.kaggle.com/tejasreddy/offline-handwriting-recognition-cnn</a:t>
            </a:r>
          </a:p>
          <a:p>
            <a:pPr marL="201168" lvl="1" indent="0">
              <a:buNone/>
            </a:pPr>
            <a:endParaRPr lang="tr-TR" dirty="0"/>
          </a:p>
          <a:p>
            <a:pPr lvl="1"/>
            <a:endParaRPr lang="tr-TR" dirty="0"/>
          </a:p>
        </p:txBody>
      </p:sp>
      <p:sp>
        <p:nvSpPr>
          <p:cNvPr id="10" name="İçerik Yer Tutucusu 3">
            <a:extLst>
              <a:ext uri="{FF2B5EF4-FFF2-40B4-BE49-F238E27FC236}">
                <a16:creationId xmlns:a16="http://schemas.microsoft.com/office/drawing/2014/main" id="{D2FA396A-B4A9-45CD-8F69-1DACC83AA567}"/>
              </a:ext>
            </a:extLst>
          </p:cNvPr>
          <p:cNvSpPr txBox="1">
            <a:spLocks/>
          </p:cNvSpPr>
          <p:nvPr/>
        </p:nvSpPr>
        <p:spPr>
          <a:xfrm>
            <a:off x="4104080" y="5704995"/>
            <a:ext cx="8082236" cy="1153005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1200" dirty="0"/>
              <a:t>[1] </a:t>
            </a:r>
            <a:r>
              <a:rPr lang="en-US" sz="1200" dirty="0" err="1"/>
              <a:t>Ahranjany</a:t>
            </a:r>
            <a:r>
              <a:rPr lang="en-US" sz="1200" dirty="0"/>
              <a:t>, S. S., </a:t>
            </a:r>
            <a:r>
              <a:rPr lang="en-US" sz="1200" dirty="0" err="1"/>
              <a:t>Razzazi</a:t>
            </a:r>
            <a:r>
              <a:rPr lang="en-US" sz="1200" dirty="0"/>
              <a:t>, F., &amp; </a:t>
            </a:r>
            <a:r>
              <a:rPr lang="en-US" sz="1200" dirty="0" err="1"/>
              <a:t>Ghassemian</a:t>
            </a:r>
            <a:r>
              <a:rPr lang="en-US" sz="1200" dirty="0"/>
              <a:t>, M. H. (2010, September). A very high accuracy handwritten character recognition system for Farsi/Arabic digits using Convolutional Neural Networks. In </a:t>
            </a:r>
            <a:r>
              <a:rPr lang="en-US" sz="1200" i="1" dirty="0"/>
              <a:t>2010 IEEE Fifth International Conference on Bio-Inspired Computing: Theories and Applications (BIC-TA)</a:t>
            </a:r>
            <a:r>
              <a:rPr lang="en-US" sz="1200" dirty="0"/>
              <a:t> (pp. 1585-1592). IEEE.</a:t>
            </a:r>
            <a:r>
              <a:rPr lang="tr-TR" sz="1200" dirty="0"/>
              <a:t> </a:t>
            </a:r>
          </a:p>
          <a:p>
            <a:r>
              <a:rPr lang="tr-TR" sz="1200" dirty="0"/>
              <a:t>[2] </a:t>
            </a:r>
            <a:r>
              <a:rPr lang="en-US" sz="1200" dirty="0" err="1"/>
              <a:t>Niu</a:t>
            </a:r>
            <a:r>
              <a:rPr lang="en-US" sz="1200" dirty="0"/>
              <a:t>, X. X., &amp; Suen, C. Y. (2012). A novel hybrid CNN–SVM classifier for recognizing handwritten digits. Pattern Recognition, 45(4), 1318-1325.</a:t>
            </a:r>
          </a:p>
        </p:txBody>
      </p:sp>
    </p:spTree>
    <p:extLst>
      <p:ext uri="{BB962C8B-B14F-4D97-AF65-F5344CB8AC3E}">
        <p14:creationId xmlns:p14="http://schemas.microsoft.com/office/powerpoint/2010/main" val="1824267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4D7035A-568C-4375-82A5-255A811C7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tr-TR"/>
              <a:t>Projenin Amacı</a:t>
            </a:r>
            <a:endParaRPr lang="en-US" dirty="0"/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D26AB6B0-976B-4659-BA40-FE0E87B37C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9507299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8375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E97A5F0-3CFD-4B45-8D90-8DC7012B9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tr-TR" sz="3600">
                <a:solidFill>
                  <a:srgbClr val="FFFFFF"/>
                </a:solidFill>
              </a:rPr>
              <a:t>Fizibilite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05F502C8-1834-4319-B3CD-465D01DC69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3945897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2948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025BF7B-D50B-4B5C-B6F0-8E93FA471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tr-TR" sz="3600">
                <a:solidFill>
                  <a:srgbClr val="FFFFFF"/>
                </a:solidFill>
              </a:rPr>
              <a:t>Teknik Fizibilite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FFC46F8F-F23C-4991-9B35-A490D4A516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0596490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8506315"/>
      </p:ext>
    </p:extLst>
  </p:cSld>
  <p:clrMapOvr>
    <a:masterClrMapping/>
  </p:clrMapOvr>
</p:sld>
</file>

<file path=ppt/theme/theme1.xml><?xml version="1.0" encoding="utf-8"?>
<a:theme xmlns:a="http://schemas.openxmlformats.org/drawingml/2006/main" name="Geçmişe bakış">
  <a:themeElements>
    <a:clrScheme name="Geçmişe bakış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763</Words>
  <Application>Microsoft Office PowerPoint</Application>
  <PresentationFormat>Geniş ekran</PresentationFormat>
  <Paragraphs>95</Paragraphs>
  <Slides>17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Geçmişe bakış</vt:lpstr>
      <vt:lpstr>Bilgisayar Projesi El Yazısını Dijital Metne Dönüştürme  Proje Danışmanı: Dr. Öğr. Üyesi Göksel Biricik</vt:lpstr>
      <vt:lpstr>İçerik</vt:lpstr>
      <vt:lpstr>Problem Tanımı</vt:lpstr>
      <vt:lpstr>Problem Tanımı (El Yazısını Dijital Metne Çevirme Çalışmalarının Motivasyonları)</vt:lpstr>
      <vt:lpstr>Çözüm Önerisi</vt:lpstr>
      <vt:lpstr>Bazı İlgili Çalışmalar</vt:lpstr>
      <vt:lpstr>Projenin Amacı</vt:lpstr>
      <vt:lpstr>Fizibilite</vt:lpstr>
      <vt:lpstr>Teknik Fizibilite</vt:lpstr>
      <vt:lpstr>İş Gücü Ve Zaman Fizibilitesi</vt:lpstr>
      <vt:lpstr>Yasal Fizibilite</vt:lpstr>
      <vt:lpstr>Ekonomik Fizibilite</vt:lpstr>
      <vt:lpstr>Tasarım</vt:lpstr>
      <vt:lpstr>Tasarım (Sinir Ağı Modeli, Training Yaklaşımı)</vt:lpstr>
      <vt:lpstr>Faydalanılan Bazı Yazılımlar</vt:lpstr>
      <vt:lpstr>Sonuç</vt:lpstr>
      <vt:lpstr>Teşekkürler!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Bilgisayar Projesi El Yazısını Dijital Metne Dönüştürme  Proje Danışmanı: Dr. Öğr. Üyesi Göksel Biricik</dc:title>
  <dc:creator>Ahmet Onur Akman</dc:creator>
  <cp:lastModifiedBy>Ahmet Onur Akman</cp:lastModifiedBy>
  <cp:revision>9</cp:revision>
  <dcterms:created xsi:type="dcterms:W3CDTF">2020-06-19T23:38:03Z</dcterms:created>
  <dcterms:modified xsi:type="dcterms:W3CDTF">2020-06-20T05:49:55Z</dcterms:modified>
</cp:coreProperties>
</file>