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sldIdLst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4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2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87" r:id="rId7"/>
    <p:sldLayoutId id="2147483688" r:id="rId8"/>
    <p:sldLayoutId id="2147483689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4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5798932" cy="2534369"/>
          </a:xfrm>
        </p:spPr>
        <p:txBody>
          <a:bodyPr>
            <a:noAutofit/>
          </a:bodyPr>
          <a:lstStyle/>
          <a:p>
            <a:r>
              <a:rPr lang="en-US" sz="8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Design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5798932" cy="2306639"/>
          </a:xfrm>
        </p:spPr>
        <p:txBody>
          <a:bodyPr>
            <a:normAutofit/>
          </a:bodyPr>
          <a:lstStyle/>
          <a:p>
            <a:r>
              <a:rPr lang="th-TH" sz="36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ประสบการณ์เรียน </a:t>
            </a:r>
            <a:r>
              <a:rPr lang="en-US" sz="36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Online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62611" y="714591"/>
            <a:ext cx="3658837" cy="54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890AB-615C-49F4-906E-F99758A6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9" y="1255928"/>
            <a:ext cx="4479227" cy="4690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7D634-30BD-4613-91B2-70AD4DE9DF49}"/>
              </a:ext>
            </a:extLst>
          </p:cNvPr>
          <p:cNvSpPr txBox="1"/>
          <p:nvPr/>
        </p:nvSpPr>
        <p:spPr>
          <a:xfrm>
            <a:off x="691078" y="303033"/>
            <a:ext cx="1800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Interview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E03878-1313-4558-9D02-733B6BD1DD01}"/>
              </a:ext>
            </a:extLst>
          </p:cNvPr>
          <p:cNvSpPr txBox="1"/>
          <p:nvPr/>
        </p:nvSpPr>
        <p:spPr>
          <a:xfrm>
            <a:off x="5588179" y="782534"/>
            <a:ext cx="613538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Name : </a:t>
            </a:r>
            <a:r>
              <a:rPr lang="th-TH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ธัช ภัทรธรรมกุล</a:t>
            </a:r>
          </a:p>
          <a:p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Profile : </a:t>
            </a:r>
            <a:r>
              <a:rPr lang="en-US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Engineer</a:t>
            </a:r>
          </a:p>
          <a:p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Life Style : </a:t>
            </a:r>
            <a:r>
              <a:rPr lang="th-TH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สบายๆ ง่ายๆ ชอบฝึกฝน ทดลองสิ่งใหม่ๆ</a:t>
            </a:r>
          </a:p>
          <a:p>
            <a:endParaRPr lang="th-TH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2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ประสบการณ์เรียน </a:t>
            </a:r>
            <a:r>
              <a:rPr lang="en-US" sz="2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Online</a:t>
            </a:r>
          </a:p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ข้อดี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	-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เข้าเรียนได้ทันเวลา 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	-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ไม่ต้องเดินทาง</a:t>
            </a:r>
          </a:p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ข้อเสีย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endParaRPr lang="th-TH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	-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ทำงานกลุ่ม ค่อนข้างคุยกันยาก นัดยาก ทำแบบเจอหน้าสะดวกกว่า และยังทำให้รู้จักกันมากขึ้น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	-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ไม่มีสมาธิ</a:t>
            </a:r>
          </a:p>
        </p:txBody>
      </p:sp>
    </p:spTree>
    <p:extLst>
      <p:ext uri="{BB962C8B-B14F-4D97-AF65-F5344CB8AC3E}">
        <p14:creationId xmlns:p14="http://schemas.microsoft.com/office/powerpoint/2010/main" val="19344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2E1672-63C7-49BE-8AE2-1250FF3891D1}"/>
              </a:ext>
            </a:extLst>
          </p:cNvPr>
          <p:cNvSpPr txBox="1"/>
          <p:nvPr/>
        </p:nvSpPr>
        <p:spPr>
          <a:xfrm>
            <a:off x="1632292" y="1430350"/>
            <a:ext cx="80621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User Description :</a:t>
            </a:r>
          </a:p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เป็นคนง่าย ๆ สบาย ๆ ชอบความท้าทาย</a:t>
            </a:r>
          </a:p>
          <a:p>
            <a:endParaRPr lang="th-TH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Need a way to (user’s need) :</a:t>
            </a:r>
          </a:p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อยากทำงานกลุ่มแบบเจอหน้ากัน</a:t>
            </a:r>
          </a:p>
          <a:p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Surprisingly/ Because/But (user’s insight) :</a:t>
            </a:r>
          </a:p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อยากทำงานกลุ่ม แบบเจอหน้ากันเพราะอยากรู้จักกันมากขึ้น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17949-57DB-48A2-A27B-6DB940BC5CC8}"/>
              </a:ext>
            </a:extLst>
          </p:cNvPr>
          <p:cNvSpPr txBox="1"/>
          <p:nvPr/>
        </p:nvSpPr>
        <p:spPr>
          <a:xfrm>
            <a:off x="691078" y="303033"/>
            <a:ext cx="135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Define</a:t>
            </a:r>
          </a:p>
        </p:txBody>
      </p:sp>
    </p:spTree>
    <p:extLst>
      <p:ext uri="{BB962C8B-B14F-4D97-AF65-F5344CB8AC3E}">
        <p14:creationId xmlns:p14="http://schemas.microsoft.com/office/powerpoint/2010/main" val="392064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946AB-1F67-49A4-866B-EDE91F064BF2}"/>
              </a:ext>
            </a:extLst>
          </p:cNvPr>
          <p:cNvSpPr txBox="1"/>
          <p:nvPr/>
        </p:nvSpPr>
        <p:spPr>
          <a:xfrm>
            <a:off x="691078" y="303033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IDEATE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6CFD5-1076-4450-8F58-E165A3656D4F}"/>
              </a:ext>
            </a:extLst>
          </p:cNvPr>
          <p:cNvSpPr txBox="1"/>
          <p:nvPr/>
        </p:nvSpPr>
        <p:spPr>
          <a:xfrm>
            <a:off x="1357085" y="1785455"/>
            <a:ext cx="10086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User Need :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อยากทำงานกลุ่มแบบเจอหน้ากัน และอยากรู้จักกันมากขึ้น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สร้างโปรแกรม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online meeting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 พร้อมมีห้องเกมส์ให้เล่น และมีห้องที่ใช้ในการทำงานร่วมกันในโปรแกรม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โดยคนที่เข้ามาใช้ต้องเปิดกล้องทุกคน</a:t>
            </a: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จัด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meeting online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week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มาทำงานร่วมกัน หรือ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share idea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ในการทำงาน หรือแนวทางในการเรียน และการบ้าน คนที่เข้าร่วมจะได้คะแนนพิเศษ หรือของรางวัล เช่น บัตรอาหารบุ</a:t>
            </a:r>
            <a:r>
              <a:rPr lang="th-TH" sz="3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ฟเฟ่ต์ฟ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รี บัตรแลกกาแฟ ขนมฟรี</a:t>
            </a:r>
          </a:p>
        </p:txBody>
      </p:sp>
    </p:spTree>
    <p:extLst>
      <p:ext uri="{BB962C8B-B14F-4D97-AF65-F5344CB8AC3E}">
        <p14:creationId xmlns:p14="http://schemas.microsoft.com/office/powerpoint/2010/main" val="406867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946AB-1F67-49A4-866B-EDE91F064BF2}"/>
              </a:ext>
            </a:extLst>
          </p:cNvPr>
          <p:cNvSpPr txBox="1"/>
          <p:nvPr/>
        </p:nvSpPr>
        <p:spPr>
          <a:xfrm>
            <a:off x="691078" y="303033"/>
            <a:ext cx="1912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Prototype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304AC-4535-4459-A107-6E0C75BB9F10}"/>
              </a:ext>
            </a:extLst>
          </p:cNvPr>
          <p:cNvSpPr txBox="1"/>
          <p:nvPr/>
        </p:nvSpPr>
        <p:spPr>
          <a:xfrm>
            <a:off x="1268309" y="1332694"/>
            <a:ext cx="100862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สร้างโปรแกรม </a:t>
            </a:r>
            <a:r>
              <a:rPr lang="en-US" sz="36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online meeting</a:t>
            </a:r>
            <a:r>
              <a:rPr lang="th-TH" sz="36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พร้อมมีห้องเกมส์ให้เล่น และมีห้องที่ใช้ในการทำงานร่วมกันในโปรแกรม</a:t>
            </a:r>
            <a:r>
              <a:rPr lang="en-US" sz="36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36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โดยคนที่เข้ามาใช้ต้องเปิดกล้องทุกคน</a:t>
            </a:r>
          </a:p>
          <a:p>
            <a:endParaRPr lang="th-TH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ในโปรแกรมจะมีให้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set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ว่ากลุ่มมีใครบ้าง และสร้างตาราง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meeting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ให้ว่าต้องเจอกันวันไหน และเวลาไหน มีเช็คชื่ออัตโนมัติ กรณีที่ใครไม่ว่าง สามารถเลื่อนวันได้ ถ้าใครไม่เข้ามา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join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จะต้องถูกหักคะแนน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มี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Game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เช่น สนุกเกอร์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 หมากรุก หรือ บอร์ดเกมส์ ให้เล่นด้วยกันได้ เพื่อให้รู้จักกันมากขึ้น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มีกระดาน ไว้เขียน คุยงานกันได้ </a:t>
            </a:r>
            <a:endParaRPr lang="th-TH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th-TH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437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946AB-1F67-49A4-866B-EDE91F064BF2}"/>
              </a:ext>
            </a:extLst>
          </p:cNvPr>
          <p:cNvSpPr txBox="1"/>
          <p:nvPr/>
        </p:nvSpPr>
        <p:spPr>
          <a:xfrm>
            <a:off x="691078" y="303033"/>
            <a:ext cx="8106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Test : share your solution and get feedback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926B-F7BD-4A66-9C18-E9E9029C9FDC}"/>
              </a:ext>
            </a:extLst>
          </p:cNvPr>
          <p:cNvCxnSpPr/>
          <p:nvPr/>
        </p:nvCxnSpPr>
        <p:spPr>
          <a:xfrm>
            <a:off x="6096000" y="1568741"/>
            <a:ext cx="0" cy="47649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ADAEE9-CC82-4C6C-99FE-FFD918DA0119}"/>
              </a:ext>
            </a:extLst>
          </p:cNvPr>
          <p:cNvCxnSpPr>
            <a:cxnSpLocks/>
          </p:cNvCxnSpPr>
          <p:nvPr/>
        </p:nvCxnSpPr>
        <p:spPr>
          <a:xfrm>
            <a:off x="691078" y="3724712"/>
            <a:ext cx="108437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6C1C68-72A6-4B02-9539-8739A0F728FB}"/>
              </a:ext>
            </a:extLst>
          </p:cNvPr>
          <p:cNvSpPr txBox="1"/>
          <p:nvPr/>
        </p:nvSpPr>
        <p:spPr>
          <a:xfrm>
            <a:off x="691078" y="1300294"/>
            <a:ext cx="80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Like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657E6-747D-43FD-90EB-317F153171C6}"/>
              </a:ext>
            </a:extLst>
          </p:cNvPr>
          <p:cNvSpPr txBox="1"/>
          <p:nvPr/>
        </p:nvSpPr>
        <p:spPr>
          <a:xfrm>
            <a:off x="6418328" y="1300294"/>
            <a:ext cx="1176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Dislike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485A9-97F9-4D7C-A4DF-12D36A5A84D3}"/>
              </a:ext>
            </a:extLst>
          </p:cNvPr>
          <p:cNvSpPr txBox="1"/>
          <p:nvPr/>
        </p:nvSpPr>
        <p:spPr>
          <a:xfrm>
            <a:off x="559650" y="4036504"/>
            <a:ext cx="1532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B28B1-4F55-41CE-9170-C116D322BDFA}"/>
              </a:ext>
            </a:extLst>
          </p:cNvPr>
          <p:cNvSpPr txBox="1"/>
          <p:nvPr/>
        </p:nvSpPr>
        <p:spPr>
          <a:xfrm>
            <a:off x="6240395" y="4036504"/>
            <a:ext cx="840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Idea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68776-CDE1-4B45-822E-3CA3798AA8F1}"/>
              </a:ext>
            </a:extLst>
          </p:cNvPr>
          <p:cNvSpPr txBox="1"/>
          <p:nvPr/>
        </p:nvSpPr>
        <p:spPr>
          <a:xfrm>
            <a:off x="813014" y="1950639"/>
            <a:ext cx="4894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มี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community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ให้นัดเจอ กิจกรรมเล่นเกมทำให้สนิทกันไว คุยงานง่ายขึ้น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ได้เล่มเกมกับเพื่อน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กิจกรรมน่าสนุก อยากเข้าร่วม ชอบที่นัดเวลาที่ตัวเองสะดวกได้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ได้ความบันเทิงวิชาการจากใน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788-06C1-45F2-9E5B-EA6689C2BEDF}"/>
              </a:ext>
            </a:extLst>
          </p:cNvPr>
          <p:cNvSpPr txBox="1"/>
          <p:nvPr/>
        </p:nvSpPr>
        <p:spPr>
          <a:xfrm>
            <a:off x="813015" y="4706035"/>
            <a:ext cx="5072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ใครจะเป็นคนดูแลระบบ ใครจะเป็น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admin support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ค่าใช้จ่ายในการพัฒนาคุ้มค่าสำหรับ 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nida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ที่มีจำนวนนักศึกษาน้อยหรือไม่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สามารถยกเลิกนัดหมายก่อนเวลาได้กี่ชั่วโมง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จะมีค่าใช้จ่ายเพิ่มขึ้นเยอะมั้ย ค่าเทอมจะแพงขึ้นมั้ย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หากเป็นการนัดในวันธรรมดา แล้วติดงานจะโดนหักคะแนนไหม หรือหักแค่วัน ส. อา.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5DC83-AC76-41A4-BD80-2AC9E6E0EE9C}"/>
              </a:ext>
            </a:extLst>
          </p:cNvPr>
          <p:cNvSpPr txBox="1"/>
          <p:nvPr/>
        </p:nvSpPr>
        <p:spPr>
          <a:xfrm>
            <a:off x="6494910" y="1946460"/>
            <a:ext cx="480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ถ้านัดเป็นวันธรรมดา กลัวถ้าติดงานกะทันหัน ไม่อยากโดนหักคะแนน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มีหักคะแนนทำให้กดดัน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036A0E-743B-461E-BC7D-54E1403E932E}"/>
              </a:ext>
            </a:extLst>
          </p:cNvPr>
          <p:cNvSpPr txBox="1"/>
          <p:nvPr/>
        </p:nvSpPr>
        <p:spPr>
          <a:xfrm>
            <a:off x="6418328" y="4549676"/>
            <a:ext cx="5602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น่าจะต้องหยิบยืม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platform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จาก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app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ใด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app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หนึ่ง เพื่อปิดช่องโหว่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อยากให้มีฟังก์ชัน </a:t>
            </a:r>
            <a:r>
              <a:rPr lang="th-TH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การทำ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เป็นคลับ คล้ายๆ คลับเฮ</a:t>
            </a:r>
            <a:r>
              <a:rPr lang="th-TH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้า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 สร้าง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topic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ของแต่ละห้อง 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คนที่สนใจก็สามารถไปเข้าห้องนั้นได้ อาจทำให้คุยกันง่ายขึ้น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น่าจะเอาไป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apply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กับเรื่องอื่นๆนอกจากการทำงานกลุ่มได้อีก เช่นสัมมนา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team building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มีห้องที่ประยุกต์เป็น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 working space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ออนไลน์ แม้ไม่มีใครพูดอะไร เป็นการสร้างบ</a:t>
            </a:r>
            <a:r>
              <a:rPr lang="th-TH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รร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ยาการนั่งทำการบ้าน อ่านหนังสือสอบ/ทำงานกับเพื่อน (เผื่อกรณีไม่มีใครเปิดบทสนทนา)</a:t>
            </a:r>
          </a:p>
        </p:txBody>
      </p:sp>
    </p:spTree>
    <p:extLst>
      <p:ext uri="{BB962C8B-B14F-4D97-AF65-F5344CB8AC3E}">
        <p14:creationId xmlns:p14="http://schemas.microsoft.com/office/powerpoint/2010/main" val="372286902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{C689ED6D-C4D8-441E-A578-D3B963016A25}tf33845126_win32</Template>
  <TotalTime>1428</TotalTime>
  <Words>572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Cordia New</vt:lpstr>
      <vt:lpstr>Grandview</vt:lpstr>
      <vt:lpstr>Wingdings</vt:lpstr>
      <vt:lpstr>CosineVTI</vt:lpstr>
      <vt:lpstr>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นนทพร พรหมเมศร์</dc:creator>
  <cp:lastModifiedBy>นนทพร พรหมเมศร์</cp:lastModifiedBy>
  <cp:revision>9</cp:revision>
  <dcterms:created xsi:type="dcterms:W3CDTF">2021-12-27T13:15:51Z</dcterms:created>
  <dcterms:modified xsi:type="dcterms:W3CDTF">2021-12-28T13:04:11Z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