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13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19DD-A8DF-E64E-BEBB-8F2AF11DF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319932-37E6-8941-90A3-D84349CDC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90900-CE6E-9B44-9F9D-F1137A24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49340-3262-2F4A-993C-B9BC7626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A92B-D5A7-CB41-8238-B9EE736C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4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25E0-1D2B-0547-860B-2BB4478A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05C99-5FA2-A24E-B562-302676373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2756-CADE-734A-A933-F48FF17B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694BC-12CC-AD42-B4ED-EE7E437ED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9A8C-5234-E04D-9EC8-09088CD3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4BA72-053C-F94C-BCCE-B68D29B5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187DB-7ABB-A645-A694-68E0551C1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D295-604A-024E-A300-83B897E9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8862-7D3D-8041-9741-F9B7BA8A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E16BB-E060-9045-9A05-18A01C52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0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D1FB-1992-514B-8870-203790A9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A498-3D36-C749-A6CF-14656DB43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077E-1122-FB44-B27C-0B1DC416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34A4A-9CB4-E241-AD3F-949BA077A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CB60-4BBA-654E-849F-9B3AABBC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1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B181-FBBA-3C4B-B92E-D0A6A980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1D0F2-D982-0B45-ABD8-8A997C25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C3AF-E5CD-2E41-8553-93DF068E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53EF-BD1B-0041-B0D4-3C43BB22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41D1A-30E8-C848-B8EA-3C69BA260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6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1F5F-D969-2346-BED2-1ED97DF6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941B-9311-9B4E-A9F0-0D6EEA1B3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C2D5B-BCBA-DD41-BFA9-22D5299D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75E40-ACD6-E541-8C65-70591669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01963-20D9-3B48-BC51-449C942E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F9CF-6B26-D047-9318-B42E9076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F802E-A019-0247-BC92-D7806050F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A49B0-B460-CB41-953E-100FE723F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89E85-720E-A044-B1EC-5C0A77BD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9134D-8C0F-B74B-A6CF-2CCEC97A6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8CB53-364B-BB49-81EE-84BE1DB10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CAA2B-CAD9-574E-9D06-84BDEB58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ED436-7900-F142-AE0C-9047ED11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32E7B-E850-3545-93A6-2C1273CB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3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E12C4-0896-0042-96FD-17E1D602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C4829-20C3-C44B-B6C9-A1B87001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0344B-B3F9-FC41-8B57-92BDA2A9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6B1FF-FE4E-EE47-90D5-2DCC5BE3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66AC-239D-9C41-9864-7402F30F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5ECAA-26D0-3B46-9F20-BA58A421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2F0E4-FBD3-9F49-A8F8-99B1F6A71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1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5DBA-CC68-8C4E-8121-C03A03D9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B069-5AD1-E04E-889C-2E13E764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277C0-6484-CB4F-AA7E-4FA3E1CC2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7019-D586-7F46-9FC5-F7F91FB5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92A77-8FC8-794E-820B-3E960050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3EB4D-9553-2743-912E-5FCD2B84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45B3-8300-5C41-9882-0DD8686A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DB9DE-8E08-E348-9A7C-43DA517D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C42D5-DE0D-FF47-9C4A-4C8580D3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8D6F3-9568-9547-A258-D79E4BA0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A1B55-87E5-824F-AFA7-44B17519F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F6E66-DBC3-5046-A00B-62CF2856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68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3F41D-015E-0F45-A56A-37B543E8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C5AA5-952A-8044-B776-077BA9BE5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348A-489F-FE4F-A7D2-8FA9F76C2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C3AD1-70C1-C941-9E32-E154E904206A}" type="datetimeFigureOut">
              <a:rPr lang="en-US" smtClean="0"/>
              <a:t>3/28/19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C350F-0ADD-4E4A-9A66-5C2A34E8D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6BB85-7842-8A43-A822-2354FBC1F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3A86D-2DF0-7D44-961A-FA9BE9B50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68365C-F04E-1F4C-A250-55E2901C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78" y="1807053"/>
            <a:ext cx="6210387" cy="46961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3F07A6-7C72-6E40-BDDD-7D390679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Gas transmittance (updated)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BD0D4-66B4-D74B-9F19-C8FFBD1CC2CA}"/>
              </a:ext>
            </a:extLst>
          </p:cNvPr>
          <p:cNvSpPr txBox="1"/>
          <p:nvPr/>
        </p:nvSpPr>
        <p:spPr>
          <a:xfrm>
            <a:off x="7864097" y="2357078"/>
            <a:ext cx="11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SPEX</a:t>
            </a:r>
          </a:p>
          <a:p>
            <a:r>
              <a:rPr lang="en-US" dirty="0">
                <a:solidFill>
                  <a:srgbClr val="00B050"/>
                </a:solidFill>
              </a:rPr>
              <a:t>PACE</a:t>
            </a:r>
          </a:p>
          <a:p>
            <a:r>
              <a:rPr lang="en-US" dirty="0">
                <a:solidFill>
                  <a:srgbClr val="FF0000"/>
                </a:solidFill>
              </a:rPr>
              <a:t>RSP</a:t>
            </a:r>
          </a:p>
        </p:txBody>
      </p:sp>
    </p:spTree>
    <p:extLst>
      <p:ext uri="{BB962C8B-B14F-4D97-AF65-F5344CB8AC3E}">
        <p14:creationId xmlns:p14="http://schemas.microsoft.com/office/powerpoint/2010/main" val="179287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F6D6-D205-454F-A255-232DC293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 Transmittance (updated)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66589-4BB0-EB41-BB2B-E596F5E93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05" y="2017792"/>
            <a:ext cx="6328368" cy="4686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D677F1-9D58-7049-8C18-6983F5762871}"/>
              </a:ext>
            </a:extLst>
          </p:cNvPr>
          <p:cNvSpPr txBox="1"/>
          <p:nvPr/>
        </p:nvSpPr>
        <p:spPr>
          <a:xfrm>
            <a:off x="7864097" y="2357078"/>
            <a:ext cx="11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SPEX</a:t>
            </a:r>
          </a:p>
          <a:p>
            <a:r>
              <a:rPr lang="en-US" dirty="0">
                <a:solidFill>
                  <a:srgbClr val="00B050"/>
                </a:solidFill>
              </a:rPr>
              <a:t>PACE</a:t>
            </a:r>
          </a:p>
          <a:p>
            <a:r>
              <a:rPr lang="en-US" dirty="0">
                <a:solidFill>
                  <a:srgbClr val="FF0000"/>
                </a:solidFill>
              </a:rPr>
              <a:t>RSP</a:t>
            </a:r>
          </a:p>
        </p:txBody>
      </p:sp>
    </p:spTree>
    <p:extLst>
      <p:ext uri="{BB962C8B-B14F-4D97-AF65-F5344CB8AC3E}">
        <p14:creationId xmlns:p14="http://schemas.microsoft.com/office/powerpoint/2010/main" val="1640725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146D-3F0E-6842-BEE2-F5FA6201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Rayleigh Optical Depth (updated)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61400-E965-1841-BABA-6CB9755A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20" y="1966261"/>
            <a:ext cx="5687861" cy="4378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ABA00C-4FA5-BB4B-AB22-B735E3665A8C}"/>
              </a:ext>
            </a:extLst>
          </p:cNvPr>
          <p:cNvSpPr txBox="1"/>
          <p:nvPr/>
        </p:nvSpPr>
        <p:spPr>
          <a:xfrm>
            <a:off x="7632887" y="1839915"/>
            <a:ext cx="1125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SPEX</a:t>
            </a:r>
          </a:p>
          <a:p>
            <a:r>
              <a:rPr lang="en-US" dirty="0">
                <a:solidFill>
                  <a:srgbClr val="00B050"/>
                </a:solidFill>
              </a:rPr>
              <a:t>PACE</a:t>
            </a:r>
          </a:p>
          <a:p>
            <a:r>
              <a:rPr lang="en-US" dirty="0">
                <a:solidFill>
                  <a:srgbClr val="FF0000"/>
                </a:solidFill>
              </a:rPr>
              <a:t>RSP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A5496-1FB1-444C-8D13-A68D993D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887" y="3396482"/>
            <a:ext cx="3683000" cy="2717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7A41B5-9246-D94F-B2A7-D0F581D2711B}"/>
              </a:ext>
            </a:extLst>
          </p:cNvPr>
          <p:cNvSpPr/>
          <p:nvPr/>
        </p:nvSpPr>
        <p:spPr>
          <a:xfrm>
            <a:off x="2059912" y="2120202"/>
            <a:ext cx="1175657" cy="3516923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D257B9-52E5-0245-8DC0-8B0379B2E630}"/>
              </a:ext>
            </a:extLst>
          </p:cNvPr>
          <p:cNvCxnSpPr/>
          <p:nvPr/>
        </p:nvCxnSpPr>
        <p:spPr>
          <a:xfrm>
            <a:off x="3532340" y="3396482"/>
            <a:ext cx="3958224" cy="4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59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Gas transmittance (updated)</vt:lpstr>
      <vt:lpstr>Gas Transmittance (updated)</vt:lpstr>
      <vt:lpstr>Rayleigh Optical Depth (updated)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 transmittance (updated)</dc:title>
  <dc:creator>Microsoft Office User</dc:creator>
  <cp:lastModifiedBy>Microsoft Office User</cp:lastModifiedBy>
  <cp:revision>2</cp:revision>
  <dcterms:created xsi:type="dcterms:W3CDTF">2019-03-28T19:28:49Z</dcterms:created>
  <dcterms:modified xsi:type="dcterms:W3CDTF">2019-03-28T19:38:32Z</dcterms:modified>
</cp:coreProperties>
</file>