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20"/>
  </p:notesMasterIdLst>
  <p:handoutMasterIdLst>
    <p:handoutMasterId r:id="rId21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3" r:id="rId12"/>
    <p:sldId id="284" r:id="rId13"/>
    <p:sldId id="285" r:id="rId14"/>
    <p:sldId id="286" r:id="rId15"/>
    <p:sldId id="288" r:id="rId16"/>
    <p:sldId id="290" r:id="rId17"/>
    <p:sldId id="289" r:id="rId18"/>
    <p:sldId id="280" r:id="rId19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2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="" xmlns:a16="http://schemas.microsoft.com/office/drawing/2014/main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wire.com/state-of-security/latest-security-news/the-newest-online-threat-zepto-ransomwar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ansomfree.cybereason.com/download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oo.gl/dNd3Hx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jpeg"/><Relationship Id="rId2" Type="http://schemas.openxmlformats.org/officeDocument/2006/relationships/hyperlink" Target="https://goo.gl/dNd3Hx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:a16="http://schemas.microsoft.com/office/drawing/2014/main" xmlns="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</a:t>
            </a:r>
            <a:r>
              <a:rPr lang="en-US" altLang="ja-JP" dirty="0" smtClean="0"/>
              <a:t>Tools </a:t>
            </a:r>
            <a:r>
              <a:rPr lang="en-US" altLang="ja-JP" dirty="0" smtClean="0"/>
              <a:t>Thoroughly Tested Part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is adding .</a:t>
            </a:r>
            <a:r>
              <a:rPr lang="en-US" altLang="ja-JP" sz="1200" dirty="0" err="1" smtClean="0"/>
              <a:t>zepto</a:t>
            </a:r>
            <a:r>
              <a:rPr lang="en-US" altLang="ja-JP" sz="1200" dirty="0" smtClean="0"/>
              <a:t> extension to bait files using </a:t>
            </a:r>
            <a:r>
              <a:rPr lang="en-US" altLang="ja-JP" sz="1200" dirty="0" err="1" smtClean="0"/>
              <a:t>NtSetInformationFile</a:t>
            </a:r>
            <a:r>
              <a:rPr lang="en-US" altLang="ja-JP" sz="1200" dirty="0" smtClean="0"/>
              <a:t> function (</a:t>
            </a:r>
            <a:r>
              <a:rPr lang="en-US" altLang="ja-JP" sz="1200" dirty="0"/>
              <a:t>https://</a:t>
            </a:r>
            <a:r>
              <a:rPr lang="en-US" altLang="ja-JP" sz="1200" dirty="0" smtClean="0"/>
              <a:t>goo.gl/3V1UMv)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321343" y="1779662"/>
            <a:ext cx="6137920" cy="2463156"/>
            <a:chOff x="321343" y="1779662"/>
            <a:chExt cx="6137920" cy="246315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60" y="1779662"/>
              <a:ext cx="6107283" cy="1512168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3" y="3431170"/>
              <a:ext cx="6137920" cy="811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76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RansomFree</a:t>
            </a:r>
            <a:r>
              <a:rPr lang="en-US" altLang="ja-JP" sz="1200" dirty="0" smtClean="0"/>
              <a:t> kills ransomware’s threads and the parent process and loads a new image of itself starting a new process with ID 244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1779662"/>
            <a:ext cx="5688632" cy="23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Thread stack before exiting 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BaseThreadInitThunk</a:t>
            </a:r>
            <a:r>
              <a:rPr lang="en-US" altLang="ja-JP" sz="1200" dirty="0" smtClean="0"/>
              <a:t> function (</a:t>
            </a:r>
            <a:r>
              <a:rPr lang="en-US" altLang="ja-JP" sz="1200" dirty="0"/>
              <a:t>https://</a:t>
            </a:r>
            <a:r>
              <a:rPr lang="en-US" altLang="ja-JP" sz="1200" dirty="0" smtClean="0"/>
              <a:t>goo.gl/rm79Bd) calls the thread start address. If the thread returns it will terminate the thread and delete it’s stack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923678"/>
            <a:ext cx="5544616" cy="26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RansomFree</a:t>
            </a:r>
            <a:r>
              <a:rPr lang="en-US" altLang="ja-JP" sz="1200" dirty="0" smtClean="0"/>
              <a:t> deletes files generated by ransomware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1563638"/>
            <a:ext cx="5400600" cy="10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657" y="636047"/>
            <a:ext cx="6274594" cy="402393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51470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180" y="691232"/>
            <a:ext cx="6274594" cy="38967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062452"/>
            <a:ext cx="4446861" cy="26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1417998"/>
            <a:ext cx="6273800" cy="30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7 Ultimate SP1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Zepto</a:t>
            </a:r>
            <a:r>
              <a:rPr lang="en-US" altLang="ja-JP" dirty="0"/>
              <a:t> ransomware (</a:t>
            </a:r>
            <a:r>
              <a:rPr lang="en-US" altLang="ja-JP" dirty="0">
                <a:hlinkClick r:id="rId2"/>
              </a:rPr>
              <a:t>https://www.tripwire.com/state-of-security/latest-security-news/the-newest-online-threat-zepto-ransomware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7" y="670261"/>
            <a:ext cx="6274594" cy="4089272"/>
          </a:xfrm>
        </p:spPr>
        <p:txBody>
          <a:bodyPr/>
          <a:lstStyle/>
          <a:p>
            <a:r>
              <a:rPr kumimoji="1" lang="en-US" altLang="ja-JP" sz="1200" dirty="0" smtClean="0"/>
              <a:t>Download link</a:t>
            </a:r>
            <a:r>
              <a:rPr lang="en-US" altLang="ja-JP" sz="1200" dirty="0"/>
              <a:t>: </a:t>
            </a:r>
            <a:r>
              <a:rPr lang="en-US" altLang="ja-JP" sz="1200" dirty="0">
                <a:hlinkClick r:id="rId2"/>
              </a:rPr>
              <a:t>https://ransomfree.cybereason.com/download</a:t>
            </a:r>
            <a:r>
              <a:rPr lang="en-US" altLang="ja-JP" sz="1200" dirty="0" smtClean="0">
                <a:hlinkClick r:id="rId2"/>
              </a:rPr>
              <a:t>/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1441031"/>
            <a:ext cx="2713957" cy="331850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9" y="3011926"/>
            <a:ext cx="2794547" cy="1279888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 bwMode="auto">
          <a:xfrm>
            <a:off x="3068960" y="3651870"/>
            <a:ext cx="411398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20" y="1131590"/>
            <a:ext cx="1049584" cy="1391901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 bwMode="auto">
          <a:xfrm rot="16200000">
            <a:off x="4771473" y="2595708"/>
            <a:ext cx="411398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CybereasonRans</a:t>
            </a:r>
            <a:r>
              <a:rPr lang="en-US" altLang="ja-JP" sz="1200" dirty="0" smtClean="0"/>
              <a:t> uses !</a:t>
            </a:r>
            <a:r>
              <a:rPr lang="en-US" altLang="ja-JP" sz="1200" dirty="0" err="1" smtClean="0"/>
              <a:t>NtCreateFile</a:t>
            </a:r>
            <a:r>
              <a:rPr lang="en-US" altLang="ja-JP" sz="1200" dirty="0" smtClean="0"/>
              <a:t> function (</a:t>
            </a: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goo.gl/dNd3Hx</a:t>
            </a:r>
            <a:r>
              <a:rPr lang="en-US" altLang="ja-JP" sz="1200" dirty="0" smtClean="0"/>
              <a:t>)  to create bait folders and files in </a:t>
            </a:r>
            <a:r>
              <a:rPr lang="en-US" altLang="ja-JP" sz="1200" dirty="0" err="1" smtClean="0"/>
              <a:t>mutiple</a:t>
            </a:r>
            <a:r>
              <a:rPr lang="en-US" altLang="ja-JP" sz="1200" dirty="0" smtClean="0"/>
              <a:t> locations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Creating bait folders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 bwMode="auto">
          <a:xfrm>
            <a:off x="5199641" y="3003798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10" y="1779662"/>
            <a:ext cx="1123808" cy="14903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7" y="1635646"/>
            <a:ext cx="4806941" cy="6480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7" y="2948184"/>
            <a:ext cx="4823931" cy="631678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 bwMode="auto">
          <a:xfrm>
            <a:off x="5199641" y="1707654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CybereasonRans</a:t>
            </a:r>
            <a:r>
              <a:rPr lang="en-US" altLang="ja-JP" sz="1200" dirty="0" smtClean="0"/>
              <a:t> uses !</a:t>
            </a:r>
            <a:r>
              <a:rPr lang="en-US" altLang="ja-JP" sz="1200" dirty="0" err="1" smtClean="0"/>
              <a:t>NtCreateFile</a:t>
            </a:r>
            <a:r>
              <a:rPr lang="en-US" altLang="ja-JP" sz="1200" dirty="0" smtClean="0"/>
              <a:t> function (</a:t>
            </a: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goo.gl/dNd3Hx</a:t>
            </a:r>
            <a:r>
              <a:rPr lang="en-US" altLang="ja-JP" sz="1200" dirty="0" smtClean="0"/>
              <a:t>)  to create bait folders and files in multiple locations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Creating bait files inside the folders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 bwMode="auto">
          <a:xfrm>
            <a:off x="5161398" y="3723878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右矢印 13"/>
          <p:cNvSpPr/>
          <p:nvPr/>
        </p:nvSpPr>
        <p:spPr bwMode="auto">
          <a:xfrm>
            <a:off x="5199641" y="1707654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94" y="1415850"/>
            <a:ext cx="1274683" cy="10876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" y="1617751"/>
            <a:ext cx="4826381" cy="6838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97" y="2846523"/>
            <a:ext cx="1128596" cy="145341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" y="3608143"/>
            <a:ext cx="4760296" cy="6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0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Cybereason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RansomFree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5626" y="670261"/>
            <a:ext cx="6555741" cy="4089272"/>
          </a:xfrm>
        </p:spPr>
        <p:txBody>
          <a:bodyPr/>
          <a:lstStyle/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RansomFree</a:t>
            </a:r>
            <a:r>
              <a:rPr kumimoji="1" lang="en-US" altLang="ja-JP" sz="1200" dirty="0" smtClean="0"/>
              <a:t> work? When detecting suspecting behavior kill the process</a:t>
            </a: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187351"/>
            <a:ext cx="2160240" cy="2650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987574"/>
            <a:ext cx="4968552" cy="64807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7" y="1952959"/>
            <a:ext cx="3140646" cy="2532730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 bwMode="auto">
          <a:xfrm rot="5400000">
            <a:off x="1944585" y="1591952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3577387" y="3041827"/>
            <a:ext cx="211653" cy="36004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6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2283718"/>
            <a:ext cx="2662261" cy="18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3186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3D82F4-B016-4148-A3D8-41F9E137AA37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886</TotalTime>
  <Words>149</Words>
  <Application>Microsoft Office PowerPoint</Application>
  <PresentationFormat>ユーザー設定</PresentationFormat>
  <Paragraphs>111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Cybereason RansomFree</vt:lpstr>
      <vt:lpstr>Cybereason RansomFree</vt:lpstr>
      <vt:lpstr>Cybereason RansomFree</vt:lpstr>
      <vt:lpstr>Cybereason RansomFree</vt:lpstr>
      <vt:lpstr>Cybereason RansomFree</vt:lpstr>
      <vt:lpstr>Cybereason RansomFree</vt:lpstr>
      <vt:lpstr>Cybereason RansomFree</vt:lpstr>
      <vt:lpstr>Cybereason RansomFree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305</cp:revision>
  <cp:lastPrinted>2012-04-23T18:00:06Z</cp:lastPrinted>
  <dcterms:created xsi:type="dcterms:W3CDTF">2017-06-26T01:26:37Z</dcterms:created>
  <dcterms:modified xsi:type="dcterms:W3CDTF">2017-08-09T05:32:58Z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