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5"/>
  </p:notesMasterIdLst>
  <p:handoutMasterIdLst>
    <p:handoutMasterId r:id="rId16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9" r:id="rId13"/>
    <p:sldId id="280" r:id="rId14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2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wire.com/state-of-security/latest-security-news/the-newest-online-threat-zepto-ransomware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oo.gl/zYdqYJ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oo.gl/zYdqYJ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YdqYJ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="" xmlns:a16="http://schemas.microsoft.com/office/drawing/2014/main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Thoroughly Tested Part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Anti-Ransomware Kaspersky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7 Ultimate SP1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Zepto</a:t>
            </a:r>
            <a:r>
              <a:rPr lang="en-US" altLang="ja-JP" dirty="0"/>
              <a:t> ransomware (</a:t>
            </a:r>
            <a:r>
              <a:rPr lang="en-US" altLang="ja-JP" dirty="0">
                <a:hlinkClick r:id="rId2"/>
              </a:rPr>
              <a:t>https://www.tripwire.com/state-of-security/latest-security-news/the-newest-online-threat-zepto-ransomware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Anti-Ransomware Kaspersky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/>
              <a:t>: </a:t>
            </a: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goo.gl/zYdqYJ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lang="en-US" altLang="ja-JP" sz="1200" dirty="0" smtClean="0"/>
              <a:t>Anti-ransomware Kaspersky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work</a:t>
            </a:r>
            <a:r>
              <a:rPr kumimoji="1" lang="en-US" altLang="ja-JP" sz="1200" dirty="0" smtClean="0"/>
              <a:t>?</a:t>
            </a:r>
          </a:p>
          <a:p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starts </a:t>
            </a:r>
            <a:r>
              <a:rPr lang="ja-JP" altLang="en-US" sz="1200" dirty="0" smtClean="0"/>
              <a:t>　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1563638"/>
            <a:ext cx="4608512" cy="32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2" y="-27194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Anti-Ransomware Kaspersky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83974" y="647086"/>
            <a:ext cx="6274594" cy="4084904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/>
              <a:t>: </a:t>
            </a: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goo.gl/zYdqYJ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lang="en-US" altLang="ja-JP" sz="1200" dirty="0" smtClean="0"/>
              <a:t>Anti-ransomware Kaspersky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work?</a:t>
            </a:r>
            <a:r>
              <a:rPr kumimoji="1" lang="ja-JP" altLang="en-US" sz="1200" dirty="0" smtClean="0"/>
              <a:t>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is identified and killed by the Kaspersky product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1923678"/>
            <a:ext cx="432048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2" y="-27194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Anti-Ransomware Kaspersky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83974" y="647086"/>
            <a:ext cx="6274594" cy="4084904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/>
              <a:t>: </a:t>
            </a:r>
            <a:r>
              <a:rPr lang="en-US" altLang="ja-JP" sz="1200" dirty="0">
                <a:hlinkClick r:id="rId2"/>
              </a:rPr>
              <a:t>https://</a:t>
            </a:r>
            <a:r>
              <a:rPr lang="en-US" altLang="ja-JP" sz="1200" dirty="0" smtClean="0">
                <a:hlinkClick r:id="rId2"/>
              </a:rPr>
              <a:t>goo.gl/zYdqYJ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lang="en-US" altLang="ja-JP" sz="1200" dirty="0" smtClean="0"/>
              <a:t>Anti-ransomware Kaspersky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work?</a:t>
            </a:r>
            <a:r>
              <a:rPr kumimoji="1" lang="ja-JP" altLang="en-US" sz="1200" dirty="0" smtClean="0"/>
              <a:t>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Anti-ransomware Kaspersky process (anti_ransom.exe) injects its own klhkum.dll into the ransomware process 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981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D82F4-B016-4148-A3D8-41F9E137AA37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1082</TotalTime>
  <Words>116</Words>
  <Application>Microsoft Office PowerPoint</Application>
  <PresentationFormat>ユーザー設定</PresentationFormat>
  <Paragraphs>75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Anti-Ransomware Kaspersky</vt:lpstr>
      <vt:lpstr>Anti-Ransomware Kaspersky</vt:lpstr>
      <vt:lpstr>Anti-Ransomware Kaspersky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353</cp:revision>
  <cp:lastPrinted>2012-04-23T18:00:06Z</cp:lastPrinted>
  <dcterms:created xsi:type="dcterms:W3CDTF">2017-06-26T01:26:37Z</dcterms:created>
  <dcterms:modified xsi:type="dcterms:W3CDTF">2017-08-09T09:07:36Z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