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4"/>
  </p:notesMasterIdLst>
  <p:handoutMasterIdLst>
    <p:handoutMasterId r:id="rId15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8" r:id="rId12"/>
    <p:sldId id="280" r:id="rId13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10" d="100"/>
          <a:sy n="110" d="100"/>
        </p:scale>
        <p:origin x="1302" y="4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:a16="http://schemas.microsoft.com/office/drawing/2014/main" xmlns="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ipwire.com/state-of-security/latest-security-news/the-newest-online-threat-zepto-ransomware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="" xmlns:a16="http://schemas.microsoft.com/office/drawing/2014/main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Tools Thoroughly Tested Part 3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McAfee Ransomware Interceptor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" y="3403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759" y="582303"/>
            <a:ext cx="6274594" cy="42687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283718"/>
            <a:ext cx="4014813" cy="2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19586"/>
            <a:ext cx="626779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7 Ultimate SP1 x64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Ransomware: </a:t>
            </a:r>
            <a:r>
              <a:rPr lang="en-US" altLang="ja-JP" dirty="0" err="1" smtClean="0"/>
              <a:t>Zepto</a:t>
            </a:r>
            <a:r>
              <a:rPr lang="en-US" altLang="ja-JP" dirty="0"/>
              <a:t> ransomware (</a:t>
            </a:r>
            <a:r>
              <a:rPr lang="en-US" altLang="ja-JP" dirty="0">
                <a:hlinkClick r:id="rId2"/>
              </a:rPr>
              <a:t>https://www.tripwire.com/state-of-security/latest-security-news/the-newest-online-threat-zepto-ransomware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McAfee </a:t>
            </a:r>
            <a:r>
              <a:rPr kumimoji="1" lang="en-US" altLang="ja-JP" dirty="0" smtClean="0"/>
              <a:t>Ransomware Interceptor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link</a:t>
            </a:r>
            <a:r>
              <a:rPr lang="en-US" altLang="ja-JP" sz="1200" dirty="0"/>
              <a:t>: https://www.mcafee.com/jp/downloads/free-tools/interceptor.aspx</a:t>
            </a:r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err="1"/>
              <a:t>McAfeeRansomware</a:t>
            </a:r>
            <a:r>
              <a:rPr lang="en-US" altLang="ja-JP" sz="1200" dirty="0" err="1"/>
              <a:t>Interceptor</a:t>
            </a:r>
            <a:r>
              <a:rPr lang="en-US" altLang="ja-JP" sz="1200" dirty="0"/>
              <a:t> work?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starts </a:t>
            </a:r>
            <a:r>
              <a:rPr lang="ja-JP" altLang="en-US" sz="1200" dirty="0" smtClean="0"/>
              <a:t>　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1635646"/>
            <a:ext cx="551217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2" y="-27194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McAfee </a:t>
            </a:r>
            <a:r>
              <a:rPr kumimoji="1" lang="en-US" altLang="ja-JP" dirty="0" smtClean="0"/>
              <a:t>Ransomware Interceptor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88640" y="483518"/>
            <a:ext cx="6274594" cy="4084904"/>
          </a:xfrm>
        </p:spPr>
        <p:txBody>
          <a:bodyPr/>
          <a:lstStyle/>
          <a:p>
            <a:r>
              <a:rPr lang="en-US" altLang="ja-JP" sz="1200" dirty="0" smtClean="0"/>
              <a:t>Information</a:t>
            </a:r>
            <a:r>
              <a:rPr kumimoji="1" lang="en-US" altLang="ja-JP" sz="1200" dirty="0" smtClean="0"/>
              <a:t> link</a:t>
            </a:r>
            <a:r>
              <a:rPr lang="en-US" altLang="ja-JP" sz="1200" dirty="0" smtClean="0"/>
              <a:t>: https</a:t>
            </a:r>
            <a:r>
              <a:rPr lang="en-US" altLang="ja-JP" sz="1200" dirty="0"/>
              <a:t>://www.mcafee.com/jp/downloads/free-tools/interceptor.aspx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How does </a:t>
            </a:r>
            <a:r>
              <a:rPr kumimoji="1" lang="en-US" altLang="ja-JP" sz="1200" dirty="0" err="1" smtClean="0"/>
              <a:t>McAfeeRansomware</a:t>
            </a:r>
            <a:r>
              <a:rPr lang="en-US" altLang="ja-JP" sz="1200" dirty="0" err="1" smtClean="0"/>
              <a:t>Interceptor</a:t>
            </a:r>
            <a:r>
              <a:rPr lang="en-US" altLang="ja-JP" sz="1200" dirty="0" smtClean="0"/>
              <a:t> work?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reads </a:t>
            </a:r>
            <a:r>
              <a:rPr lang="en-US" altLang="ja-JP" sz="1200" dirty="0" err="1" smtClean="0"/>
              <a:t>McAfeeRI.db</a:t>
            </a:r>
            <a:r>
              <a:rPr lang="en-US" altLang="ja-JP" sz="1200" dirty="0" smtClean="0"/>
              <a:t> file 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writes the log file 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McAfee RI Identifies the ransomware threat </a:t>
            </a:r>
            <a:r>
              <a:rPr lang="en-US" altLang="ja-JP" sz="1200" smtClean="0"/>
              <a:t>and terminates </a:t>
            </a:r>
            <a:r>
              <a:rPr lang="en-US" altLang="ja-JP" sz="1200" dirty="0" smtClean="0"/>
              <a:t>the process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" y="1289904"/>
            <a:ext cx="6204013" cy="8640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670218"/>
            <a:ext cx="6120334" cy="9937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" y="2639206"/>
            <a:ext cx="6167582" cy="5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D82F4-B016-4148-A3D8-41F9E137AA37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1475</TotalTime>
  <Words>102</Words>
  <Application>Microsoft Office PowerPoint</Application>
  <PresentationFormat>ユーザー設定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McAfee Ransomware Interceptor</vt:lpstr>
      <vt:lpstr>McAfee Ransomware Interceptor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401</cp:revision>
  <cp:lastPrinted>2012-04-23T18:00:06Z</cp:lastPrinted>
  <dcterms:created xsi:type="dcterms:W3CDTF">2017-06-26T01:26:37Z</dcterms:created>
  <dcterms:modified xsi:type="dcterms:W3CDTF">2017-08-10T06:25:12Z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